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303" r:id="rId9"/>
    <p:sldId id="1295" r:id="rId10"/>
    <p:sldId id="1296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95" d="100"/>
          <a:sy n="95" d="100"/>
        </p:scale>
        <p:origin x="632" y="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vcoe-IT/Shell-AI-Project-Tomato-Leafe-Disease-Prediction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4516015" y="2407298"/>
            <a:ext cx="7165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Tomato Leaf Disease Prediction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4348065" y="3429001"/>
            <a:ext cx="7753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: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Amrutvahini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Dnyaneshwar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Balasaheb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Aher</a:t>
            </a:r>
          </a:p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Tomato-Leaf-Disease-Prediction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89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Overview: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Diseases affecting tomato plants significantly reduce yield and quality. Traditional methods for disease detection rely on manual inspection, which is labor-intensive and prone to human error. A deep learning-based approach, leveraging CNNs, can automate and enhance the accuracy of disease detection, enabling timely interventions.</a:t>
            </a:r>
          </a:p>
          <a:p>
            <a:pPr marL="231642" indent="-231642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and classify tomato leaf diseases using convolutional neural networks (CNNs).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robust and scalable model capable of handling real-world agricultural datasets.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user-friendly interface for farmers or agricultural specialists to make informed decisions.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early disease detection to minimize crop loss and improve agricultural productivity.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452614"/>
            <a:ext cx="11127555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Publicly available agricultural datasets (e.g., Kaggle).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Healthy and multiple diseased categories (e.g., Late Blight, Early Blight, Septoria Leaf Spot).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Images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Stored in "/train/images".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Images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Stored in "/valid/images".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Images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Stored in "/test/images".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or CC BY 4.0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resizing, normalization for better generalization.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2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65314" y="1054365"/>
            <a:ext cx="10580916" cy="505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 CNN or pre-trained architectures like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feature extraction from leaf images.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in distinguishing disease categories.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Adaptive learning rates, early stopping, and data augmentation techniques.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dataset into training, validation, and test sets.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data augmentation to improve model robustness.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9809" y="802639"/>
            <a:ext cx="5906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843108-5DD3-61BA-A6CA-6904C4994CCF}"/>
              </a:ext>
            </a:extLst>
          </p:cNvPr>
          <p:cNvSpPr txBox="1"/>
          <p:nvPr/>
        </p:nvSpPr>
        <p:spPr>
          <a:xfrm>
            <a:off x="466531" y="998383"/>
            <a:ext cx="10496938" cy="612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Model Architecture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CNN for feature extraction and classification.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architectures like VGG16 or custom-built CNNs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Training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Categorical Cross-Entropy.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 with learning rate scheduling.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Evaluation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Accuracy, Precision, Recall, F1-Score.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using unseen test data.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Deployment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a web interface (e.g.,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ease of use by non-technical users.</a:t>
            </a:r>
          </a:p>
          <a:p>
            <a:pPr marL="457200" lvl="1"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74BD0B-DB80-B9BF-4BF8-5EE0FF210834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58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</a:rPr>
              <a:t>Conclusion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897100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Addressed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Automating tomato leaf disease detection for agricultural productivity.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CNN-based classification model integrated into a user-friendly application.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Early detection of diseases to minimize crop losses.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model to support additional crops and diseases.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deployment on mobile or IoT devices for in-field diagnosis.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agricultural organizations to scale the solution.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10258633" cy="301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PlantVillage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Dataset for tomato leaf disease detection, including labeled images for healthy and diseased categories.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Documentation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Guides on building and training convolutional neural networks.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to build and deploy web applications for deep learning projects.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Forum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discussions and support. </a:t>
            </a: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3790</TotalTime>
  <Words>541</Words>
  <Application>Microsoft Office PowerPoint</Application>
  <PresentationFormat>Widescreen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Dnyaneshwar Aher</cp:lastModifiedBy>
  <cp:revision>77</cp:revision>
  <dcterms:modified xsi:type="dcterms:W3CDTF">2025-01-24T10:15:35Z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