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71b8e40d_2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71b8e40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71b8e40d_2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71b8e40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76bb17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76bb17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71b8e40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71b8e40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71b8e40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71b8e40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71b8e40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71b8e40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745f2cb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745f2cb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71b8e40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71b8e40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745f2cbc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745f2cbc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71b8e40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71b8e40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71b8e40d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71b8e40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Olympics Database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Avdhoot Jadhav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February, 2021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8585" l="0" r="0" t="4601"/>
          <a:stretch/>
        </p:blipFill>
        <p:spPr>
          <a:xfrm>
            <a:off x="910825" y="0"/>
            <a:ext cx="8233175" cy="45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85750" y="4414850"/>
            <a:ext cx="862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Sponsorship details and amount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10120"/>
          <a:stretch/>
        </p:blipFill>
        <p:spPr>
          <a:xfrm>
            <a:off x="66575" y="1224150"/>
            <a:ext cx="9030999" cy="36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235750" y="171450"/>
            <a:ext cx="757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Ticket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1680300" y="3049450"/>
            <a:ext cx="57834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Avdhoot Jadhav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jadhavavdhoot7@gmail.com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144125"/>
            <a:ext cx="83682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Olympics = Mecca of sports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10,000 participants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2012 London Olympics Record viewership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Marketing revenues: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2012 : $8 billion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2016 : $7.7 billion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2021: Japan committed $13.7 billion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Organizing the sport extravaganza 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Management of huge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Statistics of every sport - popularity, growth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Partnering sponsors with appropriate sports</a:t>
            </a:r>
            <a:endParaRPr sz="16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Entity Relationship Diagram</a:t>
            </a:r>
            <a:endParaRPr b="1" sz="2300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ERD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populating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7205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9 Look-up tables : Medal, Country, Customer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9 Transactional tables : Olympic, Participant, Olympic event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INSERT INTO lookup tables : stored procedures &amp; source rows from PEEPS/University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INSERT INTO transactional tables : nested stored procedures with getID()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and computed columns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tickets one customer can buy {limit 10}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Age of a participant {21 and above only}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tickets - grouped by ticket type: Digital/Physical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Count of times a customer made a purchase; not the number of tickets bought</a:t>
            </a:r>
            <a:endParaRPr sz="2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600" y="1301750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can improve</a:t>
            </a:r>
            <a:endParaRPr/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Current design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311700" y="1904152"/>
            <a:ext cx="38532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Individual events only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Stadiums can host one event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Modifications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</a:t>
            </a:r>
            <a:r>
              <a:rPr lang="en" sz="1900"/>
              <a:t>Team events as well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/>
              <a:t>- </a:t>
            </a:r>
            <a:r>
              <a:rPr lang="en" sz="1900"/>
              <a:t>Stadiums to  </a:t>
            </a:r>
            <a:r>
              <a:rPr lang="en" sz="1900"/>
              <a:t>event</a:t>
            </a:r>
            <a:r>
              <a:rPr lang="en" sz="1900"/>
              <a:t> multiple events at the same time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/>
              <a:t>- World and olympic records for every event</a:t>
            </a:r>
            <a:endParaRPr sz="1900"/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Athlete count per </a:t>
            </a:r>
            <a:r>
              <a:rPr lang="en" sz="2100"/>
              <a:t>country</a:t>
            </a:r>
            <a:r>
              <a:rPr lang="en" sz="2100"/>
              <a:t> and medals tally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Sponsorship details per event 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Ticket sales per event</a:t>
            </a:r>
            <a:endParaRPr sz="2100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 Visualization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5926" l="0" r="0" t="5492"/>
          <a:stretch/>
        </p:blipFill>
        <p:spPr>
          <a:xfrm>
            <a:off x="0" y="659921"/>
            <a:ext cx="9143999" cy="448358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0" y="0"/>
            <a:ext cx="8776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Athlete count and medal tally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