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83D3-B308-4231-8E6A-BD92A291521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17AF-43C9-429B-90FA-F555B68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F9DD9-F15F-4ED0-8703-BC948C7FC98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359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979D-B802-493A-A274-CCFCA55ED98F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E533-5A0F-40C9-8F82-D2712BDDF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5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evron 174"/>
          <p:cNvSpPr/>
          <p:nvPr/>
        </p:nvSpPr>
        <p:spPr>
          <a:xfrm>
            <a:off x="1905001" y="110996"/>
            <a:ext cx="7696199" cy="27000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rot="16200000">
            <a:off x="3162301" y="-647701"/>
            <a:ext cx="5410201" cy="8077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rot="16200000">
            <a:off x="2962880" y="-770921"/>
            <a:ext cx="5410200" cy="801884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  <a:ln>
            <a:noFill/>
            <a:prstDash val="dash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kern="0" spc="3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82480" y="6276780"/>
            <a:ext cx="10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8560" y="6322339"/>
            <a:ext cx="8780844" cy="431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7584847" y="6334026"/>
            <a:ext cx="913073" cy="33820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cxnSp>
        <p:nvCxnSpPr>
          <p:cNvPr id="87" name="Straight Arrow Connector 86"/>
          <p:cNvCxnSpPr>
            <a:endCxn id="92" idx="1"/>
          </p:cNvCxnSpPr>
          <p:nvPr/>
        </p:nvCxnSpPr>
        <p:spPr>
          <a:xfrm>
            <a:off x="5334000" y="6507872"/>
            <a:ext cx="975688" cy="11991"/>
          </a:xfrm>
          <a:prstGeom prst="straightConnector1">
            <a:avLst/>
          </a:prstGeom>
          <a:ln w="7302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09689" y="6381363"/>
            <a:ext cx="139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Service Use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37530" y="6312286"/>
            <a:ext cx="164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Big Data Information Flow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85619" y="6320136"/>
            <a:ext cx="18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2060"/>
                </a:solidFill>
              </a:rPr>
              <a:t>Software Tools and Algorithms Transfer</a:t>
            </a:r>
          </a:p>
        </p:txBody>
      </p:sp>
      <p:sp>
        <p:nvSpPr>
          <p:cNvPr id="109" name="Rounded Rectangle 108"/>
          <p:cNvSpPr/>
          <p:nvPr/>
        </p:nvSpPr>
        <p:spPr>
          <a:xfrm flipH="1">
            <a:off x="2925681" y="1347352"/>
            <a:ext cx="5608716" cy="1282313"/>
          </a:xfrm>
          <a:prstGeom prst="roundRect">
            <a:avLst>
              <a:gd name="adj" fmla="val 56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49963" y="1295402"/>
            <a:ext cx="552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4.4 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Application Provider</a:t>
            </a:r>
          </a:p>
        </p:txBody>
      </p:sp>
      <p:sp>
        <p:nvSpPr>
          <p:cNvPr id="111" name="Rounded Rectangle 110"/>
          <p:cNvSpPr/>
          <p:nvPr/>
        </p:nvSpPr>
        <p:spPr>
          <a:xfrm flipH="1">
            <a:off x="6400799" y="1922775"/>
            <a:ext cx="1033677" cy="5760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7574466" y="2221515"/>
            <a:ext cx="883734" cy="285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14" name="Rounded Rectangle 113"/>
          <p:cNvSpPr/>
          <p:nvPr/>
        </p:nvSpPr>
        <p:spPr>
          <a:xfrm flipH="1">
            <a:off x="5327542" y="1603177"/>
            <a:ext cx="920858" cy="9143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3047999" y="2209801"/>
            <a:ext cx="1047976" cy="297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40" name="Rounded Rectangle 139"/>
          <p:cNvSpPr/>
          <p:nvPr/>
        </p:nvSpPr>
        <p:spPr>
          <a:xfrm flipH="1">
            <a:off x="2925680" y="762000"/>
            <a:ext cx="5608716" cy="371395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36778" y="771093"/>
            <a:ext cx="225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ysClr val="windowText" lastClr="000000"/>
                </a:solidFill>
              </a:rPr>
              <a:t>4.1 System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Orchestrator</a:t>
            </a:r>
          </a:p>
        </p:txBody>
      </p:sp>
      <p:cxnSp>
        <p:nvCxnSpPr>
          <p:cNvPr id="142" name="Straight Arrow Connector 141"/>
          <p:cNvCxnSpPr>
            <a:stCxn id="140" idx="2"/>
          </p:cNvCxnSpPr>
          <p:nvPr/>
        </p:nvCxnSpPr>
        <p:spPr>
          <a:xfrm>
            <a:off x="5730038" y="1133394"/>
            <a:ext cx="2" cy="214010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 rot="16200000">
            <a:off x="8173091" y="3942711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spc="300" dirty="0">
                <a:solidFill>
                  <a:schemeClr val="bg1"/>
                </a:solidFill>
              </a:rPr>
              <a:t>Security &amp; Privacy</a:t>
            </a:r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8477891" y="3948335"/>
            <a:ext cx="258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spc="300" dirty="0">
                <a:solidFill>
                  <a:schemeClr val="bg1"/>
                </a:solidFill>
              </a:rPr>
              <a:t>Management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8534400" y="1973108"/>
            <a:ext cx="504156" cy="4127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2447040" y="1973868"/>
            <a:ext cx="478641" cy="1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Up Arrow 157"/>
          <p:cNvSpPr/>
          <p:nvPr/>
        </p:nvSpPr>
        <p:spPr>
          <a:xfrm rot="5400000">
            <a:off x="2562655" y="2069617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0" name="Down Arrow 159"/>
          <p:cNvSpPr/>
          <p:nvPr/>
        </p:nvSpPr>
        <p:spPr>
          <a:xfrm rot="5400000">
            <a:off x="2565299" y="2324288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64" name="Up Arrow 163"/>
          <p:cNvSpPr/>
          <p:nvPr/>
        </p:nvSpPr>
        <p:spPr>
          <a:xfrm rot="5400000">
            <a:off x="8667004" y="2066294"/>
            <a:ext cx="252956" cy="48418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kern="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5" name="Down Arrow 164"/>
          <p:cNvSpPr/>
          <p:nvPr/>
        </p:nvSpPr>
        <p:spPr>
          <a:xfrm rot="5400000">
            <a:off x="8669648" y="2320965"/>
            <a:ext cx="228811" cy="456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73" name="Chevron 172"/>
          <p:cNvSpPr/>
          <p:nvPr/>
        </p:nvSpPr>
        <p:spPr>
          <a:xfrm rot="16200000">
            <a:off x="7802053" y="3128300"/>
            <a:ext cx="5003652" cy="271049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 dirty="0">
              <a:solidFill>
                <a:schemeClr val="tx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701567" y="76200"/>
            <a:ext cx="38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9061507" y="3298290"/>
            <a:ext cx="239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VALUE CHAIN</a:t>
            </a:r>
          </a:p>
        </p:txBody>
      </p:sp>
      <p:sp>
        <p:nvSpPr>
          <p:cNvPr id="62" name="Rounded Rectangle 61"/>
          <p:cNvSpPr/>
          <p:nvPr/>
        </p:nvSpPr>
        <p:spPr>
          <a:xfrm flipH="1">
            <a:off x="3047999" y="1564017"/>
            <a:ext cx="5410200" cy="2678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6418638" y="1905001"/>
            <a:ext cx="2039561" cy="238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3041545" y="1905000"/>
            <a:ext cx="2140055" cy="2364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rot="16200000">
            <a:off x="8469593" y="1687793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rot="16200000">
            <a:off x="8393393" y="174828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 rot="16200000">
            <a:off x="8317190" y="1800236"/>
            <a:ext cx="1776774" cy="3340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4.3 Data </a:t>
            </a:r>
            <a:r>
              <a:rPr lang="en-US" sz="1400" b="1" kern="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70" name="Rounded Rectangle 69"/>
          <p:cNvSpPr/>
          <p:nvPr/>
        </p:nvSpPr>
        <p:spPr>
          <a:xfrm rot="16200000">
            <a:off x="1378135" y="1692259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rot="16200000">
            <a:off x="1301935" y="17591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1225735" y="1835336"/>
            <a:ext cx="1762207" cy="35832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dirty="0" smtClean="0">
                <a:solidFill>
                  <a:schemeClr val="tx1"/>
                </a:solidFill>
              </a:rPr>
              <a:t>4.2 Data Provider</a:t>
            </a:r>
            <a:endParaRPr 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78493" y="2839093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984994" y="2945665"/>
            <a:ext cx="5836907" cy="2921737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85" name="Left-Right Arrow 84"/>
          <p:cNvSpPr/>
          <p:nvPr/>
        </p:nvSpPr>
        <p:spPr>
          <a:xfrm>
            <a:off x="2573176" y="6350818"/>
            <a:ext cx="975690" cy="353691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895600" y="3058055"/>
            <a:ext cx="5608718" cy="2809346"/>
          </a:xfrm>
          <a:prstGeom prst="roundRect">
            <a:avLst>
              <a:gd name="adj" fmla="val 4083"/>
            </a:avLst>
          </a:prstGeom>
          <a:solidFill>
            <a:srgbClr val="A6A6A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51514" y="3076327"/>
            <a:ext cx="5751834" cy="2689324"/>
          </a:xfrm>
          <a:prstGeom prst="roundRect">
            <a:avLst>
              <a:gd name="adj" fmla="val 479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3432788" y="4870943"/>
            <a:ext cx="4632477" cy="698856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>
            <a:off x="3441937" y="3380440"/>
            <a:ext cx="4641000" cy="737173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3441937" y="4164488"/>
            <a:ext cx="4623328" cy="665259"/>
          </a:xfrm>
          <a:prstGeom prst="roundRect">
            <a:avLst>
              <a:gd name="adj" fmla="val 2244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 flipH="1">
            <a:off x="3532045" y="5105400"/>
            <a:ext cx="2543513" cy="177332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Virtual Resources</a:t>
            </a:r>
          </a:p>
        </p:txBody>
      </p:sp>
      <p:sp>
        <p:nvSpPr>
          <p:cNvPr id="103" name="Rounded Rectangle 102"/>
          <p:cNvSpPr/>
          <p:nvPr/>
        </p:nvSpPr>
        <p:spPr>
          <a:xfrm rot="16200000" flipH="1">
            <a:off x="6847899" y="4351348"/>
            <a:ext cx="432191" cy="1874013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flipH="1">
            <a:off x="3532046" y="5312205"/>
            <a:ext cx="4419601" cy="192245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kern="0" dirty="0">
                <a:solidFill>
                  <a:schemeClr val="tx1"/>
                </a:solidFill>
              </a:rPr>
              <a:t>Physical Resources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 flipH="1">
            <a:off x="3498282" y="4379035"/>
            <a:ext cx="434092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 flipH="1">
            <a:off x="3532047" y="4346377"/>
            <a:ext cx="4018214" cy="216096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Indexed Storage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 rot="16200000" flipH="1">
            <a:off x="7587186" y="4364756"/>
            <a:ext cx="432190" cy="395437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 flipH="1">
            <a:off x="3989247" y="4588177"/>
            <a:ext cx="3962399" cy="190391"/>
          </a:xfrm>
          <a:prstGeom prst="roundRect">
            <a:avLst/>
          </a:prstGeom>
          <a:solidFill>
            <a:srgbClr val="C6D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kern="0" dirty="0">
                <a:solidFill>
                  <a:schemeClr val="tx1"/>
                </a:solidFill>
              </a:rPr>
              <a:t>File Systems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66700" y="3045024"/>
            <a:ext cx="2748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sysClr val="windowText" lastClr="000000"/>
                </a:solidFill>
              </a:rPr>
              <a:t>4.5 Big </a:t>
            </a:r>
            <a:r>
              <a:rPr lang="en-US" sz="1400" b="1" kern="0" dirty="0">
                <a:solidFill>
                  <a:sysClr val="windowText" lastClr="000000"/>
                </a:solidFill>
              </a:rPr>
              <a:t>Data Framework Provider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32047" y="3333729"/>
            <a:ext cx="455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4.5.1 Processing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Computing and Analytic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7782" y="4129534"/>
            <a:ext cx="491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4.5.2 Platforms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Data Organization and Distribution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17609" y="4838067"/>
            <a:ext cx="456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ysClr val="windowText" lastClr="000000"/>
                </a:solidFill>
              </a:rPr>
              <a:t>4.5.3 Infrastructures</a:t>
            </a:r>
            <a:r>
              <a:rPr lang="en-US" sz="1200" b="1" kern="0" dirty="0">
                <a:solidFill>
                  <a:sysClr val="windowText" lastClr="000000"/>
                </a:solidFill>
              </a:rPr>
              <a:t>: Networking, Computing, Storage</a:t>
            </a:r>
          </a:p>
        </p:txBody>
      </p:sp>
      <p:cxnSp>
        <p:nvCxnSpPr>
          <p:cNvPr id="154" name="Straight Arrow Connector 153"/>
          <p:cNvCxnSpPr>
            <a:stCxn id="109" idx="2"/>
          </p:cNvCxnSpPr>
          <p:nvPr/>
        </p:nvCxnSpPr>
        <p:spPr>
          <a:xfrm>
            <a:off x="5730039" y="2629665"/>
            <a:ext cx="0" cy="432473"/>
          </a:xfrm>
          <a:prstGeom prst="straightConnector1">
            <a:avLst/>
          </a:prstGeom>
          <a:ln w="412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Left-Right Arrow 162"/>
          <p:cNvSpPr/>
          <p:nvPr/>
        </p:nvSpPr>
        <p:spPr>
          <a:xfrm rot="16200000">
            <a:off x="5764822" y="2716821"/>
            <a:ext cx="419531" cy="242826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kern="0" spc="50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67" name="Down Arrow 166"/>
          <p:cNvSpPr/>
          <p:nvPr/>
        </p:nvSpPr>
        <p:spPr>
          <a:xfrm>
            <a:off x="6155012" y="2625000"/>
            <a:ext cx="245788" cy="4513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b="1" kern="0" dirty="0">
                <a:solidFill>
                  <a:sysClr val="windowText" lastClr="000000"/>
                </a:solidFill>
              </a:rPr>
              <a:t>SW</a:t>
            </a:r>
          </a:p>
        </p:txBody>
      </p:sp>
      <p:sp>
        <p:nvSpPr>
          <p:cNvPr id="117" name="Rounded Rectangle 116"/>
          <p:cNvSpPr/>
          <p:nvPr/>
        </p:nvSpPr>
        <p:spPr>
          <a:xfrm flipH="1">
            <a:off x="4241918" y="1922775"/>
            <a:ext cx="939677" cy="5947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 anchorCtr="1"/>
          <a:lstStyle/>
          <a:p>
            <a:pPr algn="r"/>
            <a:r>
              <a:rPr lang="en-US" sz="1400" b="1" kern="0" dirty="0">
                <a:solidFill>
                  <a:schemeClr val="tx1"/>
                </a:solidFill>
              </a:rPr>
              <a:t>Preparation/ Curation</a:t>
            </a:r>
          </a:p>
        </p:txBody>
      </p:sp>
      <p:sp>
        <p:nvSpPr>
          <p:cNvPr id="81" name="Rounded Rectangle 80"/>
          <p:cNvSpPr/>
          <p:nvPr/>
        </p:nvSpPr>
        <p:spPr>
          <a:xfrm flipH="1">
            <a:off x="2984994" y="3431719"/>
            <a:ext cx="344746" cy="20727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smtClean="0">
                <a:solidFill>
                  <a:schemeClr val="tx1"/>
                </a:solidFill>
              </a:rPr>
              <a:t>4.5.4 </a:t>
            </a:r>
            <a:r>
              <a:rPr lang="en-US" sz="1200" b="1" kern="0" dirty="0" smtClean="0">
                <a:solidFill>
                  <a:schemeClr val="tx1"/>
                </a:solidFill>
              </a:rPr>
              <a:t>Messaging</a:t>
            </a:r>
            <a:r>
              <a:rPr lang="en-US" sz="1200" b="1" kern="0" dirty="0">
                <a:solidFill>
                  <a:schemeClr val="tx1"/>
                </a:solidFill>
              </a:rPr>
              <a:t>/ Communications</a:t>
            </a:r>
          </a:p>
        </p:txBody>
      </p:sp>
      <p:sp>
        <p:nvSpPr>
          <p:cNvPr id="71" name="Rounded Rectangle 70"/>
          <p:cNvSpPr/>
          <p:nvPr/>
        </p:nvSpPr>
        <p:spPr>
          <a:xfrm flipH="1">
            <a:off x="8169948" y="3400991"/>
            <a:ext cx="385798" cy="21688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kern="0" dirty="0" smtClean="0">
                <a:solidFill>
                  <a:schemeClr val="tx1"/>
                </a:solidFill>
              </a:rPr>
              <a:t>4.5.5 Resource </a:t>
            </a:r>
            <a:r>
              <a:rPr lang="en-US" sz="1200" b="1" kern="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3" name="Rounded Rectangle 82"/>
          <p:cNvSpPr/>
          <p:nvPr/>
        </p:nvSpPr>
        <p:spPr>
          <a:xfrm flipH="1">
            <a:off x="3532046" y="3581400"/>
            <a:ext cx="4419599" cy="429037"/>
          </a:xfrm>
          <a:prstGeom prst="roundRect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FF00">
                  <a:lumMod val="40000"/>
                  <a:lumOff val="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>
            <a:solidFill>
              <a:srgbClr val="E3B5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kern="0" dirty="0">
                <a:solidFill>
                  <a:schemeClr val="tx1"/>
                </a:solidFill>
              </a:rPr>
              <a:t>Batch</a:t>
            </a:r>
            <a:endParaRPr lang="en-US" sz="2000" b="1" kern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496" y="3642029"/>
            <a:ext cx="94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Streaming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31453" y="3648228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>
                <a:solidFill>
                  <a:sysClr val="windowText" lastClr="000000"/>
                </a:solidFill>
              </a:rPr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5903912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99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1_Office Theme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Gregor von Laszewski</cp:lastModifiedBy>
  <cp:revision>45</cp:revision>
  <dcterms:created xsi:type="dcterms:W3CDTF">2015-04-09T10:23:47Z</dcterms:created>
  <dcterms:modified xsi:type="dcterms:W3CDTF">2017-02-27T21:25:35Z</dcterms:modified>
</cp:coreProperties>
</file>