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366" r:id="rId3"/>
    <p:sldId id="416" r:id="rId4"/>
    <p:sldId id="396" r:id="rId5"/>
    <p:sldId id="365" r:id="rId6"/>
    <p:sldId id="417" r:id="rId7"/>
    <p:sldId id="413" r:id="rId8"/>
    <p:sldId id="393" r:id="rId9"/>
    <p:sldId id="397" r:id="rId10"/>
    <p:sldId id="398" r:id="rId11"/>
    <p:sldId id="418" r:id="rId12"/>
    <p:sldId id="419" r:id="rId13"/>
    <p:sldId id="423" r:id="rId14"/>
    <p:sldId id="422" r:id="rId15"/>
    <p:sldId id="436" r:id="rId16"/>
    <p:sldId id="437" r:id="rId17"/>
    <p:sldId id="431" r:id="rId18"/>
    <p:sldId id="441" r:id="rId19"/>
    <p:sldId id="440" r:id="rId20"/>
    <p:sldId id="438" r:id="rId21"/>
    <p:sldId id="439" r:id="rId22"/>
    <p:sldId id="432" r:id="rId23"/>
    <p:sldId id="435" r:id="rId24"/>
    <p:sldId id="430" r:id="rId25"/>
    <p:sldId id="421" r:id="rId26"/>
    <p:sldId id="420" r:id="rId27"/>
    <p:sldId id="424" r:id="rId28"/>
    <p:sldId id="427" r:id="rId29"/>
    <p:sldId id="428" r:id="rId30"/>
    <p:sldId id="429" r:id="rId31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  <p15:guide id="7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BB5"/>
    <a:srgbClr val="001832"/>
    <a:srgbClr val="00142A"/>
    <a:srgbClr val="782F40"/>
    <a:srgbClr val="004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1" autoAdjust="0"/>
    <p:restoredTop sz="87814" autoAdjust="0"/>
  </p:normalViewPr>
  <p:slideViewPr>
    <p:cSldViewPr snapToGrid="0">
      <p:cViewPr varScale="1">
        <p:scale>
          <a:sx n="114" d="100"/>
          <a:sy n="114" d="100"/>
        </p:scale>
        <p:origin x="232" y="176"/>
      </p:cViewPr>
      <p:guideLst>
        <p:guide orient="horz" pos="4128"/>
        <p:guide orient="horz" pos="2496"/>
        <p:guide orient="horz" pos="1152"/>
        <p:guide orient="horz" pos="3744"/>
        <p:guide pos="2880"/>
        <p:guide pos="547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64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8DC9B-8AEC-824F-BB8B-9ABE07ABB915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8F245A-89A8-9944-86B4-2F05174A6CA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Interfaces</a:t>
          </a:r>
          <a:endParaRPr lang="en-US" b="1" dirty="0">
            <a:solidFill>
              <a:schemeClr val="tx1"/>
            </a:solidFill>
          </a:endParaRPr>
        </a:p>
      </dgm:t>
    </dgm:pt>
    <dgm:pt modelId="{C249C77F-D649-584E-9788-6BDD855D7A58}" type="parTrans" cxnId="{C5DE05BD-3138-744C-8BA9-19800A94E1AF}">
      <dgm:prSet/>
      <dgm:spPr/>
      <dgm:t>
        <a:bodyPr/>
        <a:lstStyle/>
        <a:p>
          <a:endParaRPr lang="en-US"/>
        </a:p>
      </dgm:t>
    </dgm:pt>
    <dgm:pt modelId="{910C192A-9FC5-2C4B-9B89-291097AEC08B}" type="sibTrans" cxnId="{C5DE05BD-3138-744C-8BA9-19800A94E1AF}">
      <dgm:prSet/>
      <dgm:spPr/>
      <dgm:t>
        <a:bodyPr/>
        <a:lstStyle/>
        <a:p>
          <a:endParaRPr lang="en-US"/>
        </a:p>
      </dgm:t>
    </dgm:pt>
    <dgm:pt modelId="{AFBED2B1-97DB-2445-B773-BC82AB3FD507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Use Cases</a:t>
          </a:r>
        </a:p>
        <a:p>
          <a:r>
            <a:rPr lang="en-US" b="1" dirty="0" smtClean="0">
              <a:solidFill>
                <a:schemeClr val="tx1"/>
              </a:solidFill>
            </a:rPr>
            <a:t>Vol 3</a:t>
          </a:r>
          <a:endParaRPr lang="en-US" b="1" dirty="0">
            <a:solidFill>
              <a:schemeClr val="tx1"/>
            </a:solidFill>
          </a:endParaRPr>
        </a:p>
      </dgm:t>
    </dgm:pt>
    <dgm:pt modelId="{83EB5EE7-AD1E-5D46-969A-F9C1F9A88D1E}" type="parTrans" cxnId="{6C6A5AE0-8823-E543-8BF7-05E7F6A73D4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F2A0289-A15A-2241-B89B-6C21C9E7DDD5}" type="sibTrans" cxnId="{6C6A5AE0-8823-E543-8BF7-05E7F6A73D45}">
      <dgm:prSet/>
      <dgm:spPr/>
      <dgm:t>
        <a:bodyPr/>
        <a:lstStyle/>
        <a:p>
          <a:endParaRPr lang="en-US"/>
        </a:p>
      </dgm:t>
    </dgm:pt>
    <dgm:pt modelId="{8424AD9B-B1CA-D54A-B073-4FB02B6F625C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Architecture</a:t>
          </a:r>
        </a:p>
        <a:p>
          <a:r>
            <a:rPr lang="en-US" b="1" dirty="0" smtClean="0">
              <a:solidFill>
                <a:schemeClr val="tx1"/>
              </a:solidFill>
            </a:rPr>
            <a:t>Vol 8</a:t>
          </a:r>
          <a:endParaRPr lang="en-US" b="1" dirty="0">
            <a:solidFill>
              <a:schemeClr val="tx1"/>
            </a:solidFill>
          </a:endParaRPr>
        </a:p>
      </dgm:t>
    </dgm:pt>
    <dgm:pt modelId="{B93A793D-41E8-4842-AFD6-B1D62C429F08}" type="parTrans" cxnId="{203E5BC6-AC3A-EB4E-AF8D-EDBA64F0EBE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13D9261-9D5E-DA4B-8A5F-5FCCA9C72834}" type="sibTrans" cxnId="{203E5BC6-AC3A-EB4E-AF8D-EDBA64F0EBE1}">
      <dgm:prSet/>
      <dgm:spPr/>
      <dgm:t>
        <a:bodyPr/>
        <a:lstStyle/>
        <a:p>
          <a:endParaRPr lang="en-US"/>
        </a:p>
      </dgm:t>
    </dgm:pt>
    <dgm:pt modelId="{1EF07E4F-A55E-634B-A1B1-9F02B87570B2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Security &amp; Privacy</a:t>
          </a:r>
        </a:p>
        <a:p>
          <a:r>
            <a:rPr lang="en-US" b="1" dirty="0" smtClean="0">
              <a:solidFill>
                <a:schemeClr val="tx1"/>
              </a:solidFill>
            </a:rPr>
            <a:t>Vol 3</a:t>
          </a:r>
          <a:endParaRPr lang="en-US" b="1" dirty="0">
            <a:solidFill>
              <a:schemeClr val="tx1"/>
            </a:solidFill>
          </a:endParaRPr>
        </a:p>
      </dgm:t>
    </dgm:pt>
    <dgm:pt modelId="{B27BCD2D-8AEA-7241-A435-C45249FB1FA4}" type="parTrans" cxnId="{6CD102DA-C73F-0644-9220-EC6DEE08D8B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1CC981E-DA0C-9A40-B110-78E716B40602}" type="sibTrans" cxnId="{6CD102DA-C73F-0644-9220-EC6DEE08D8B1}">
      <dgm:prSet/>
      <dgm:spPr/>
      <dgm:t>
        <a:bodyPr/>
        <a:lstStyle/>
        <a:p>
          <a:endParaRPr lang="en-US"/>
        </a:p>
      </dgm:t>
    </dgm:pt>
    <dgm:pt modelId="{790CAC4C-F278-1D41-A9FF-02F67EAC090E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Definitions Vol 1</a:t>
          </a:r>
          <a:endParaRPr lang="en-US" b="1" dirty="0">
            <a:solidFill>
              <a:schemeClr val="tx1"/>
            </a:solidFill>
          </a:endParaRPr>
        </a:p>
      </dgm:t>
    </dgm:pt>
    <dgm:pt modelId="{1102D527-CD20-7749-890A-DA3551536CAA}" type="parTrans" cxnId="{2797209C-A6FC-9945-A8C9-BE21948FA2A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C4D2057-D153-4D44-82AC-8E8017E3C045}" type="sibTrans" cxnId="{2797209C-A6FC-9945-A8C9-BE21948FA2A9}">
      <dgm:prSet/>
      <dgm:spPr/>
      <dgm:t>
        <a:bodyPr/>
        <a:lstStyle/>
        <a:p>
          <a:endParaRPr lang="en-US"/>
        </a:p>
      </dgm:t>
    </dgm:pt>
    <dgm:pt modelId="{278F07A7-BA4D-B742-9698-4DD77C424C80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Taxonomy Vol 2</a:t>
          </a:r>
          <a:endParaRPr lang="en-US" b="1" dirty="0">
            <a:solidFill>
              <a:schemeClr val="tx1"/>
            </a:solidFill>
          </a:endParaRPr>
        </a:p>
      </dgm:t>
    </dgm:pt>
    <dgm:pt modelId="{119C1717-AC26-C441-AD5A-53446425702D}" type="parTrans" cxnId="{CD365AE2-1601-A445-8203-5869B1B75130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35589E1-3158-AE4E-8D4B-3241B1BBE04E}" type="sibTrans" cxnId="{CD365AE2-1601-A445-8203-5869B1B75130}">
      <dgm:prSet/>
      <dgm:spPr/>
      <dgm:t>
        <a:bodyPr/>
        <a:lstStyle/>
        <a:p>
          <a:endParaRPr lang="en-US"/>
        </a:p>
      </dgm:t>
    </dgm:pt>
    <dgm:pt modelId="{4889FE24-CA4B-DE4B-A1F3-E82D06D67769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Cloudmesh</a:t>
          </a:r>
        </a:p>
        <a:p>
          <a:r>
            <a:rPr lang="en-US" b="1" dirty="0" smtClean="0">
              <a:solidFill>
                <a:schemeClr val="tx1"/>
              </a:solidFill>
            </a:rPr>
            <a:t>&amp; Cloudmesh Comet</a:t>
          </a:r>
          <a:endParaRPr lang="en-US" b="1" dirty="0">
            <a:solidFill>
              <a:schemeClr val="tx1"/>
            </a:solidFill>
          </a:endParaRPr>
        </a:p>
      </dgm:t>
    </dgm:pt>
    <dgm:pt modelId="{496A563F-46D4-4642-9B67-B40CE2E991EA}" type="parTrans" cxnId="{E2DB6E2F-DFC8-2E49-8C72-C522DF4EE9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221A6B7-8A40-F04D-8144-A7EC540C9AA6}" type="sibTrans" cxnId="{E2DB6E2F-DFC8-2E49-8C72-C522DF4EE99A}">
      <dgm:prSet/>
      <dgm:spPr/>
      <dgm:t>
        <a:bodyPr/>
        <a:lstStyle/>
        <a:p>
          <a:endParaRPr lang="en-US"/>
        </a:p>
      </dgm:t>
    </dgm:pt>
    <dgm:pt modelId="{F6F38FC0-A4E5-B646-9A84-C373C41DF1CE}" type="pres">
      <dgm:prSet presAssocID="{1E48DC9B-8AEC-824F-BB8B-9ABE07ABB91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B5B147-2679-F04C-98FC-8C03DEC8B2EC}" type="pres">
      <dgm:prSet presAssocID="{098F245A-89A8-9944-86B4-2F05174A6CA1}" presName="centerShape" presStyleLbl="node0" presStyleIdx="0" presStyleCnt="1"/>
      <dgm:spPr/>
    </dgm:pt>
    <dgm:pt modelId="{DCE4EF74-2075-0C43-9259-AF714B54E5A1}" type="pres">
      <dgm:prSet presAssocID="{1102D527-CD20-7749-890A-DA3551536CAA}" presName="parTrans" presStyleLbl="sibTrans2D1" presStyleIdx="0" presStyleCnt="6"/>
      <dgm:spPr>
        <a:prstGeom prst="roundRect">
          <a:avLst/>
        </a:prstGeom>
      </dgm:spPr>
    </dgm:pt>
    <dgm:pt modelId="{1317D1EC-F994-4D45-8C40-16335A77B695}" type="pres">
      <dgm:prSet presAssocID="{1102D527-CD20-7749-890A-DA3551536CAA}" presName="connectorText" presStyleLbl="sibTrans2D1" presStyleIdx="0" presStyleCnt="6"/>
      <dgm:spPr/>
    </dgm:pt>
    <dgm:pt modelId="{EE71E6D9-D675-5F47-91E0-5AB9CB1DAC30}" type="pres">
      <dgm:prSet presAssocID="{790CAC4C-F278-1D41-A9FF-02F67EAC090E}" presName="node" presStyleLbl="node1" presStyleIdx="0" presStyleCnt="6">
        <dgm:presLayoutVars>
          <dgm:bulletEnabled val="1"/>
        </dgm:presLayoutVars>
      </dgm:prSet>
      <dgm:spPr/>
    </dgm:pt>
    <dgm:pt modelId="{45F03874-B0CC-FC49-871A-B54E1213DEA0}" type="pres">
      <dgm:prSet presAssocID="{119C1717-AC26-C441-AD5A-53446425702D}" presName="parTrans" presStyleLbl="sibTrans2D1" presStyleIdx="1" presStyleCnt="6"/>
      <dgm:spPr>
        <a:prstGeom prst="roundRect">
          <a:avLst/>
        </a:prstGeom>
      </dgm:spPr>
    </dgm:pt>
    <dgm:pt modelId="{988C9AED-583E-3144-99E5-17721CA7B325}" type="pres">
      <dgm:prSet presAssocID="{119C1717-AC26-C441-AD5A-53446425702D}" presName="connectorText" presStyleLbl="sibTrans2D1" presStyleIdx="1" presStyleCnt="6"/>
      <dgm:spPr/>
    </dgm:pt>
    <dgm:pt modelId="{4E7D0E4F-D4BE-7C4B-9411-2A93D0263A62}" type="pres">
      <dgm:prSet presAssocID="{278F07A7-BA4D-B742-9698-4DD77C424C80}" presName="node" presStyleLbl="node1" presStyleIdx="1" presStyleCnt="6">
        <dgm:presLayoutVars>
          <dgm:bulletEnabled val="1"/>
        </dgm:presLayoutVars>
      </dgm:prSet>
      <dgm:spPr/>
    </dgm:pt>
    <dgm:pt modelId="{D1C053FB-A462-B844-A82D-FD6435263DB1}" type="pres">
      <dgm:prSet presAssocID="{83EB5EE7-AD1E-5D46-969A-F9C1F9A88D1E}" presName="parTrans" presStyleLbl="sibTrans2D1" presStyleIdx="2" presStyleCnt="6"/>
      <dgm:spPr>
        <a:prstGeom prst="roundRect">
          <a:avLst/>
        </a:prstGeom>
      </dgm:spPr>
    </dgm:pt>
    <dgm:pt modelId="{5CEC7738-725C-7C4C-B1DF-79021D3CF647}" type="pres">
      <dgm:prSet presAssocID="{83EB5EE7-AD1E-5D46-969A-F9C1F9A88D1E}" presName="connectorText" presStyleLbl="sibTrans2D1" presStyleIdx="2" presStyleCnt="6"/>
      <dgm:spPr/>
    </dgm:pt>
    <dgm:pt modelId="{86FDE2AB-DA37-2B4B-AE56-086A42EDF5F2}" type="pres">
      <dgm:prSet presAssocID="{AFBED2B1-97DB-2445-B773-BC82AB3FD507}" presName="node" presStyleLbl="node1" presStyleIdx="2" presStyleCnt="6">
        <dgm:presLayoutVars>
          <dgm:bulletEnabled val="1"/>
        </dgm:presLayoutVars>
      </dgm:prSet>
      <dgm:spPr/>
    </dgm:pt>
    <dgm:pt modelId="{6A574083-5CD2-0441-9D60-7D0F22936389}" type="pres">
      <dgm:prSet presAssocID="{B93A793D-41E8-4842-AFD6-B1D62C429F08}" presName="parTrans" presStyleLbl="sibTrans2D1" presStyleIdx="3" presStyleCnt="6"/>
      <dgm:spPr>
        <a:prstGeom prst="roundRect">
          <a:avLst/>
        </a:prstGeom>
      </dgm:spPr>
    </dgm:pt>
    <dgm:pt modelId="{54A8A9B9-35C7-3A49-AF55-ED94EDD5AD00}" type="pres">
      <dgm:prSet presAssocID="{B93A793D-41E8-4842-AFD6-B1D62C429F08}" presName="connectorText" presStyleLbl="sibTrans2D1" presStyleIdx="3" presStyleCnt="6"/>
      <dgm:spPr/>
    </dgm:pt>
    <dgm:pt modelId="{D5F052ED-A0D1-4A43-A37C-875EDA4CB4E7}" type="pres">
      <dgm:prSet presAssocID="{8424AD9B-B1CA-D54A-B073-4FB02B6F625C}" presName="node" presStyleLbl="node1" presStyleIdx="3" presStyleCnt="6">
        <dgm:presLayoutVars>
          <dgm:bulletEnabled val="1"/>
        </dgm:presLayoutVars>
      </dgm:prSet>
      <dgm:spPr/>
    </dgm:pt>
    <dgm:pt modelId="{2BEA8992-97D6-AF4B-8789-C23A9D6CE1E5}" type="pres">
      <dgm:prSet presAssocID="{B27BCD2D-8AEA-7241-A435-C45249FB1FA4}" presName="parTrans" presStyleLbl="sibTrans2D1" presStyleIdx="4" presStyleCnt="6"/>
      <dgm:spPr>
        <a:prstGeom prst="roundRect">
          <a:avLst/>
        </a:prstGeom>
      </dgm:spPr>
    </dgm:pt>
    <dgm:pt modelId="{3270A21E-419F-3E43-B000-8DCABA485C1D}" type="pres">
      <dgm:prSet presAssocID="{B27BCD2D-8AEA-7241-A435-C45249FB1FA4}" presName="connectorText" presStyleLbl="sibTrans2D1" presStyleIdx="4" presStyleCnt="6"/>
      <dgm:spPr/>
    </dgm:pt>
    <dgm:pt modelId="{D76BEABF-9A19-784D-9DA9-F8CE2AD4775B}" type="pres">
      <dgm:prSet presAssocID="{1EF07E4F-A55E-634B-A1B1-9F02B87570B2}" presName="node" presStyleLbl="node1" presStyleIdx="4" presStyleCnt="6">
        <dgm:presLayoutVars>
          <dgm:bulletEnabled val="1"/>
        </dgm:presLayoutVars>
      </dgm:prSet>
      <dgm:spPr/>
    </dgm:pt>
    <dgm:pt modelId="{8A490110-FC4C-3345-AFCF-938A3EB1DA99}" type="pres">
      <dgm:prSet presAssocID="{496A563F-46D4-4642-9B67-B40CE2E991EA}" presName="parTrans" presStyleLbl="sibTrans2D1" presStyleIdx="5" presStyleCnt="6"/>
      <dgm:spPr>
        <a:prstGeom prst="roundRect">
          <a:avLst/>
        </a:prstGeom>
      </dgm:spPr>
    </dgm:pt>
    <dgm:pt modelId="{6762E054-E0D3-2F49-9F47-EEB830087846}" type="pres">
      <dgm:prSet presAssocID="{496A563F-46D4-4642-9B67-B40CE2E991EA}" presName="connectorText" presStyleLbl="sibTrans2D1" presStyleIdx="5" presStyleCnt="6"/>
      <dgm:spPr/>
    </dgm:pt>
    <dgm:pt modelId="{D20D3143-A724-4941-808A-5E14AC078951}" type="pres">
      <dgm:prSet presAssocID="{4889FE24-CA4B-DE4B-A1F3-E82D06D67769}" presName="node" presStyleLbl="node1" presStyleIdx="5" presStyleCnt="6">
        <dgm:presLayoutVars>
          <dgm:bulletEnabled val="1"/>
        </dgm:presLayoutVars>
      </dgm:prSet>
      <dgm:spPr/>
    </dgm:pt>
  </dgm:ptLst>
  <dgm:cxnLst>
    <dgm:cxn modelId="{C5DE05BD-3138-744C-8BA9-19800A94E1AF}" srcId="{1E48DC9B-8AEC-824F-BB8B-9ABE07ABB915}" destId="{098F245A-89A8-9944-86B4-2F05174A6CA1}" srcOrd="0" destOrd="0" parTransId="{C249C77F-D649-584E-9788-6BDD855D7A58}" sibTransId="{910C192A-9FC5-2C4B-9B89-291097AEC08B}"/>
    <dgm:cxn modelId="{E2DB6E2F-DFC8-2E49-8C72-C522DF4EE99A}" srcId="{098F245A-89A8-9944-86B4-2F05174A6CA1}" destId="{4889FE24-CA4B-DE4B-A1F3-E82D06D67769}" srcOrd="5" destOrd="0" parTransId="{496A563F-46D4-4642-9B67-B40CE2E991EA}" sibTransId="{0221A6B7-8A40-F04D-8144-A7EC540C9AA6}"/>
    <dgm:cxn modelId="{135C39E8-9388-9145-B8B5-422F3251E119}" type="presOf" srcId="{AFBED2B1-97DB-2445-B773-BC82AB3FD507}" destId="{86FDE2AB-DA37-2B4B-AE56-086A42EDF5F2}" srcOrd="0" destOrd="0" presId="urn:microsoft.com/office/officeart/2005/8/layout/radial5"/>
    <dgm:cxn modelId="{3DF266AE-49CF-8F47-ACAA-7DB0E7DBF04E}" type="presOf" srcId="{119C1717-AC26-C441-AD5A-53446425702D}" destId="{45F03874-B0CC-FC49-871A-B54E1213DEA0}" srcOrd="0" destOrd="0" presId="urn:microsoft.com/office/officeart/2005/8/layout/radial5"/>
    <dgm:cxn modelId="{A7229980-AE12-F141-A4B7-6B237AE97243}" type="presOf" srcId="{496A563F-46D4-4642-9B67-B40CE2E991EA}" destId="{8A490110-FC4C-3345-AFCF-938A3EB1DA99}" srcOrd="0" destOrd="0" presId="urn:microsoft.com/office/officeart/2005/8/layout/radial5"/>
    <dgm:cxn modelId="{C826F4FE-A1AD-E04C-990C-914EDF696EBF}" type="presOf" srcId="{83EB5EE7-AD1E-5D46-969A-F9C1F9A88D1E}" destId="{5CEC7738-725C-7C4C-B1DF-79021D3CF647}" srcOrd="1" destOrd="0" presId="urn:microsoft.com/office/officeart/2005/8/layout/radial5"/>
    <dgm:cxn modelId="{6CD102DA-C73F-0644-9220-EC6DEE08D8B1}" srcId="{098F245A-89A8-9944-86B4-2F05174A6CA1}" destId="{1EF07E4F-A55E-634B-A1B1-9F02B87570B2}" srcOrd="4" destOrd="0" parTransId="{B27BCD2D-8AEA-7241-A435-C45249FB1FA4}" sibTransId="{E1CC981E-DA0C-9A40-B110-78E716B40602}"/>
    <dgm:cxn modelId="{1275BDE7-0D88-4F46-A2A8-19EB2ECFAE32}" type="presOf" srcId="{1EF07E4F-A55E-634B-A1B1-9F02B87570B2}" destId="{D76BEABF-9A19-784D-9DA9-F8CE2AD4775B}" srcOrd="0" destOrd="0" presId="urn:microsoft.com/office/officeart/2005/8/layout/radial5"/>
    <dgm:cxn modelId="{6C6A5AE0-8823-E543-8BF7-05E7F6A73D45}" srcId="{098F245A-89A8-9944-86B4-2F05174A6CA1}" destId="{AFBED2B1-97DB-2445-B773-BC82AB3FD507}" srcOrd="2" destOrd="0" parTransId="{83EB5EE7-AD1E-5D46-969A-F9C1F9A88D1E}" sibTransId="{7F2A0289-A15A-2241-B89B-6C21C9E7DDD5}"/>
    <dgm:cxn modelId="{DABDC5D7-305E-454F-B99C-949B64AE25F9}" type="presOf" srcId="{8424AD9B-B1CA-D54A-B073-4FB02B6F625C}" destId="{D5F052ED-A0D1-4A43-A37C-875EDA4CB4E7}" srcOrd="0" destOrd="0" presId="urn:microsoft.com/office/officeart/2005/8/layout/radial5"/>
    <dgm:cxn modelId="{5098A10A-0333-F644-984D-0861E507BDC6}" type="presOf" srcId="{B27BCD2D-8AEA-7241-A435-C45249FB1FA4}" destId="{2BEA8992-97D6-AF4B-8789-C23A9D6CE1E5}" srcOrd="0" destOrd="0" presId="urn:microsoft.com/office/officeart/2005/8/layout/radial5"/>
    <dgm:cxn modelId="{338B9691-E4D1-4047-BC5D-1E442D774244}" type="presOf" srcId="{496A563F-46D4-4642-9B67-B40CE2E991EA}" destId="{6762E054-E0D3-2F49-9F47-EEB830087846}" srcOrd="1" destOrd="0" presId="urn:microsoft.com/office/officeart/2005/8/layout/radial5"/>
    <dgm:cxn modelId="{6DA12553-F97B-8647-9172-C810B0CE5418}" type="presOf" srcId="{119C1717-AC26-C441-AD5A-53446425702D}" destId="{988C9AED-583E-3144-99E5-17721CA7B325}" srcOrd="1" destOrd="0" presId="urn:microsoft.com/office/officeart/2005/8/layout/radial5"/>
    <dgm:cxn modelId="{296D37D6-81E2-E046-92D6-54523BB3019A}" type="presOf" srcId="{098F245A-89A8-9944-86B4-2F05174A6CA1}" destId="{7BB5B147-2679-F04C-98FC-8C03DEC8B2EC}" srcOrd="0" destOrd="0" presId="urn:microsoft.com/office/officeart/2005/8/layout/radial5"/>
    <dgm:cxn modelId="{CD365AE2-1601-A445-8203-5869B1B75130}" srcId="{098F245A-89A8-9944-86B4-2F05174A6CA1}" destId="{278F07A7-BA4D-B742-9698-4DD77C424C80}" srcOrd="1" destOrd="0" parTransId="{119C1717-AC26-C441-AD5A-53446425702D}" sibTransId="{F35589E1-3158-AE4E-8D4B-3241B1BBE04E}"/>
    <dgm:cxn modelId="{787988D2-9D8F-1947-8361-7643F6F925BE}" type="presOf" srcId="{4889FE24-CA4B-DE4B-A1F3-E82D06D67769}" destId="{D20D3143-A724-4941-808A-5E14AC078951}" srcOrd="0" destOrd="0" presId="urn:microsoft.com/office/officeart/2005/8/layout/radial5"/>
    <dgm:cxn modelId="{88439B77-3AD3-A743-AE33-2DA9BD132584}" type="presOf" srcId="{B93A793D-41E8-4842-AFD6-B1D62C429F08}" destId="{54A8A9B9-35C7-3A49-AF55-ED94EDD5AD00}" srcOrd="1" destOrd="0" presId="urn:microsoft.com/office/officeart/2005/8/layout/radial5"/>
    <dgm:cxn modelId="{50FC3BCD-F800-0A44-905F-BBD892C508FD}" type="presOf" srcId="{1102D527-CD20-7749-890A-DA3551536CAA}" destId="{DCE4EF74-2075-0C43-9259-AF714B54E5A1}" srcOrd="0" destOrd="0" presId="urn:microsoft.com/office/officeart/2005/8/layout/radial5"/>
    <dgm:cxn modelId="{D5ADC9FF-67E5-A942-935C-FF3DB30FAD46}" type="presOf" srcId="{1102D527-CD20-7749-890A-DA3551536CAA}" destId="{1317D1EC-F994-4D45-8C40-16335A77B695}" srcOrd="1" destOrd="0" presId="urn:microsoft.com/office/officeart/2005/8/layout/radial5"/>
    <dgm:cxn modelId="{B276F1A3-F82A-1B47-872E-9BE4C1E15C94}" type="presOf" srcId="{B27BCD2D-8AEA-7241-A435-C45249FB1FA4}" destId="{3270A21E-419F-3E43-B000-8DCABA485C1D}" srcOrd="1" destOrd="0" presId="urn:microsoft.com/office/officeart/2005/8/layout/radial5"/>
    <dgm:cxn modelId="{203E5BC6-AC3A-EB4E-AF8D-EDBA64F0EBE1}" srcId="{098F245A-89A8-9944-86B4-2F05174A6CA1}" destId="{8424AD9B-B1CA-D54A-B073-4FB02B6F625C}" srcOrd="3" destOrd="0" parTransId="{B93A793D-41E8-4842-AFD6-B1D62C429F08}" sibTransId="{213D9261-9D5E-DA4B-8A5F-5FCCA9C72834}"/>
    <dgm:cxn modelId="{C07586C2-E721-8C41-97D2-9207251786A7}" type="presOf" srcId="{83EB5EE7-AD1E-5D46-969A-F9C1F9A88D1E}" destId="{D1C053FB-A462-B844-A82D-FD6435263DB1}" srcOrd="0" destOrd="0" presId="urn:microsoft.com/office/officeart/2005/8/layout/radial5"/>
    <dgm:cxn modelId="{E116ABF3-C19B-CF4B-BB87-73D7D1FC3AC3}" type="presOf" srcId="{790CAC4C-F278-1D41-A9FF-02F67EAC090E}" destId="{EE71E6D9-D675-5F47-91E0-5AB9CB1DAC30}" srcOrd="0" destOrd="0" presId="urn:microsoft.com/office/officeart/2005/8/layout/radial5"/>
    <dgm:cxn modelId="{C78BD01C-1B03-7F49-9655-5942EC6D2394}" type="presOf" srcId="{278F07A7-BA4D-B742-9698-4DD77C424C80}" destId="{4E7D0E4F-D4BE-7C4B-9411-2A93D0263A62}" srcOrd="0" destOrd="0" presId="urn:microsoft.com/office/officeart/2005/8/layout/radial5"/>
    <dgm:cxn modelId="{2797209C-A6FC-9945-A8C9-BE21948FA2A9}" srcId="{098F245A-89A8-9944-86B4-2F05174A6CA1}" destId="{790CAC4C-F278-1D41-A9FF-02F67EAC090E}" srcOrd="0" destOrd="0" parTransId="{1102D527-CD20-7749-890A-DA3551536CAA}" sibTransId="{6C4D2057-D153-4D44-82AC-8E8017E3C045}"/>
    <dgm:cxn modelId="{CBA6ADE8-7438-D241-ADCD-F4649CD399AC}" type="presOf" srcId="{B93A793D-41E8-4842-AFD6-B1D62C429F08}" destId="{6A574083-5CD2-0441-9D60-7D0F22936389}" srcOrd="0" destOrd="0" presId="urn:microsoft.com/office/officeart/2005/8/layout/radial5"/>
    <dgm:cxn modelId="{C380203C-B2C8-9C46-85CC-301B28DBEE5B}" type="presOf" srcId="{1E48DC9B-8AEC-824F-BB8B-9ABE07ABB915}" destId="{F6F38FC0-A4E5-B646-9A84-C373C41DF1CE}" srcOrd="0" destOrd="0" presId="urn:microsoft.com/office/officeart/2005/8/layout/radial5"/>
    <dgm:cxn modelId="{75E2CF3A-1A6B-E94E-BDBE-CC96394B04DA}" type="presParOf" srcId="{F6F38FC0-A4E5-B646-9A84-C373C41DF1CE}" destId="{7BB5B147-2679-F04C-98FC-8C03DEC8B2EC}" srcOrd="0" destOrd="0" presId="urn:microsoft.com/office/officeart/2005/8/layout/radial5"/>
    <dgm:cxn modelId="{F3837894-B0A7-9E4E-9E23-C87F689FB6DB}" type="presParOf" srcId="{F6F38FC0-A4E5-B646-9A84-C373C41DF1CE}" destId="{DCE4EF74-2075-0C43-9259-AF714B54E5A1}" srcOrd="1" destOrd="0" presId="urn:microsoft.com/office/officeart/2005/8/layout/radial5"/>
    <dgm:cxn modelId="{FE25510D-49A3-DD49-86F9-CE48EE3B2176}" type="presParOf" srcId="{DCE4EF74-2075-0C43-9259-AF714B54E5A1}" destId="{1317D1EC-F994-4D45-8C40-16335A77B695}" srcOrd="0" destOrd="0" presId="urn:microsoft.com/office/officeart/2005/8/layout/radial5"/>
    <dgm:cxn modelId="{DEBAA859-8F90-8C47-9636-2925225F9994}" type="presParOf" srcId="{F6F38FC0-A4E5-B646-9A84-C373C41DF1CE}" destId="{EE71E6D9-D675-5F47-91E0-5AB9CB1DAC30}" srcOrd="2" destOrd="0" presId="urn:microsoft.com/office/officeart/2005/8/layout/radial5"/>
    <dgm:cxn modelId="{2A12FC26-1F04-B746-96B2-262C0E3243E4}" type="presParOf" srcId="{F6F38FC0-A4E5-B646-9A84-C373C41DF1CE}" destId="{45F03874-B0CC-FC49-871A-B54E1213DEA0}" srcOrd="3" destOrd="0" presId="urn:microsoft.com/office/officeart/2005/8/layout/radial5"/>
    <dgm:cxn modelId="{95285FCF-F1E5-F54F-9EB7-2BBBDA2BB637}" type="presParOf" srcId="{45F03874-B0CC-FC49-871A-B54E1213DEA0}" destId="{988C9AED-583E-3144-99E5-17721CA7B325}" srcOrd="0" destOrd="0" presId="urn:microsoft.com/office/officeart/2005/8/layout/radial5"/>
    <dgm:cxn modelId="{E7E5F519-B4D7-4148-8AD1-5F04EDBFE2E6}" type="presParOf" srcId="{F6F38FC0-A4E5-B646-9A84-C373C41DF1CE}" destId="{4E7D0E4F-D4BE-7C4B-9411-2A93D0263A62}" srcOrd="4" destOrd="0" presId="urn:microsoft.com/office/officeart/2005/8/layout/radial5"/>
    <dgm:cxn modelId="{9D6D552B-B19E-FF4B-95DC-C9DB66F37112}" type="presParOf" srcId="{F6F38FC0-A4E5-B646-9A84-C373C41DF1CE}" destId="{D1C053FB-A462-B844-A82D-FD6435263DB1}" srcOrd="5" destOrd="0" presId="urn:microsoft.com/office/officeart/2005/8/layout/radial5"/>
    <dgm:cxn modelId="{366A34FF-EA38-2E42-8C75-DC774C810D8B}" type="presParOf" srcId="{D1C053FB-A462-B844-A82D-FD6435263DB1}" destId="{5CEC7738-725C-7C4C-B1DF-79021D3CF647}" srcOrd="0" destOrd="0" presId="urn:microsoft.com/office/officeart/2005/8/layout/radial5"/>
    <dgm:cxn modelId="{F8A8F579-BC8D-C74F-A0CB-1003C8E1616F}" type="presParOf" srcId="{F6F38FC0-A4E5-B646-9A84-C373C41DF1CE}" destId="{86FDE2AB-DA37-2B4B-AE56-086A42EDF5F2}" srcOrd="6" destOrd="0" presId="urn:microsoft.com/office/officeart/2005/8/layout/radial5"/>
    <dgm:cxn modelId="{2B87926D-B8E5-8243-9F7D-6FD78502F863}" type="presParOf" srcId="{F6F38FC0-A4E5-B646-9A84-C373C41DF1CE}" destId="{6A574083-5CD2-0441-9D60-7D0F22936389}" srcOrd="7" destOrd="0" presId="urn:microsoft.com/office/officeart/2005/8/layout/radial5"/>
    <dgm:cxn modelId="{DBAB925F-3B44-F843-BC7E-36CA367CD63A}" type="presParOf" srcId="{6A574083-5CD2-0441-9D60-7D0F22936389}" destId="{54A8A9B9-35C7-3A49-AF55-ED94EDD5AD00}" srcOrd="0" destOrd="0" presId="urn:microsoft.com/office/officeart/2005/8/layout/radial5"/>
    <dgm:cxn modelId="{E8C73B05-DCED-BF41-BD64-D90E739D47F9}" type="presParOf" srcId="{F6F38FC0-A4E5-B646-9A84-C373C41DF1CE}" destId="{D5F052ED-A0D1-4A43-A37C-875EDA4CB4E7}" srcOrd="8" destOrd="0" presId="urn:microsoft.com/office/officeart/2005/8/layout/radial5"/>
    <dgm:cxn modelId="{BFA17A6D-70FB-BF43-8483-94F7C9BD61A1}" type="presParOf" srcId="{F6F38FC0-A4E5-B646-9A84-C373C41DF1CE}" destId="{2BEA8992-97D6-AF4B-8789-C23A9D6CE1E5}" srcOrd="9" destOrd="0" presId="urn:microsoft.com/office/officeart/2005/8/layout/radial5"/>
    <dgm:cxn modelId="{12996162-368F-F949-BCFA-3460DCCAED81}" type="presParOf" srcId="{2BEA8992-97D6-AF4B-8789-C23A9D6CE1E5}" destId="{3270A21E-419F-3E43-B000-8DCABA485C1D}" srcOrd="0" destOrd="0" presId="urn:microsoft.com/office/officeart/2005/8/layout/radial5"/>
    <dgm:cxn modelId="{5B17EC4C-7CF9-8541-B558-79BF1E1674DA}" type="presParOf" srcId="{F6F38FC0-A4E5-B646-9A84-C373C41DF1CE}" destId="{D76BEABF-9A19-784D-9DA9-F8CE2AD4775B}" srcOrd="10" destOrd="0" presId="urn:microsoft.com/office/officeart/2005/8/layout/radial5"/>
    <dgm:cxn modelId="{4DB2172A-E3B7-574C-B658-DCEFFFBDFBA3}" type="presParOf" srcId="{F6F38FC0-A4E5-B646-9A84-C373C41DF1CE}" destId="{8A490110-FC4C-3345-AFCF-938A3EB1DA99}" srcOrd="11" destOrd="0" presId="urn:microsoft.com/office/officeart/2005/8/layout/radial5"/>
    <dgm:cxn modelId="{847BD991-78C5-C34B-97EF-3D7E131AF007}" type="presParOf" srcId="{8A490110-FC4C-3345-AFCF-938A3EB1DA99}" destId="{6762E054-E0D3-2F49-9F47-EEB830087846}" srcOrd="0" destOrd="0" presId="urn:microsoft.com/office/officeart/2005/8/layout/radial5"/>
    <dgm:cxn modelId="{2E0C0B68-FABC-CB4B-90EA-342F66DBD4CE}" type="presParOf" srcId="{F6F38FC0-A4E5-B646-9A84-C373C41DF1CE}" destId="{D20D3143-A724-4941-808A-5E14AC078951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7ECA00-2687-F848-A566-479DFFCA715F}" type="doc">
      <dgm:prSet loTypeId="urn:microsoft.com/office/officeart/2005/8/layout/hChevron3" loCatId="" qsTypeId="urn:microsoft.com/office/officeart/2005/8/quickstyle/simple4" qsCatId="simple" csTypeId="urn:microsoft.com/office/officeart/2005/8/colors/colorful4" csCatId="colorful" phldr="1"/>
      <dgm:spPr/>
    </dgm:pt>
    <dgm:pt modelId="{D865DD26-1CF7-E040-9D14-8ADB139CF2FD}">
      <dgm:prSet phldrT="[Text]" custT="1"/>
      <dgm:spPr/>
      <dgm:t>
        <a:bodyPr/>
        <a:lstStyle/>
        <a:p>
          <a:r>
            <a:rPr lang="en-US" sz="1800" dirty="0" smtClean="0"/>
            <a:t>1. Specification</a:t>
          </a:r>
          <a:endParaRPr lang="en-US" sz="1800" dirty="0"/>
        </a:p>
      </dgm:t>
    </dgm:pt>
    <dgm:pt modelId="{1220C859-2A10-F946-9D44-6998D14FD784}" type="parTrans" cxnId="{AE1FB797-CA3E-BE4D-83F3-75D7B90C75D3}">
      <dgm:prSet/>
      <dgm:spPr/>
      <dgm:t>
        <a:bodyPr/>
        <a:lstStyle/>
        <a:p>
          <a:endParaRPr lang="en-US" sz="1800"/>
        </a:p>
      </dgm:t>
    </dgm:pt>
    <dgm:pt modelId="{D766B878-249F-B544-8FAE-5ECC888705B0}" type="sibTrans" cxnId="{AE1FB797-CA3E-BE4D-83F3-75D7B90C75D3}">
      <dgm:prSet/>
      <dgm:spPr/>
      <dgm:t>
        <a:bodyPr/>
        <a:lstStyle/>
        <a:p>
          <a:endParaRPr lang="en-US" sz="1800"/>
        </a:p>
      </dgm:t>
    </dgm:pt>
    <dgm:pt modelId="{5A2BE5EC-7941-5745-8090-C619D5F15A15}">
      <dgm:prSet phldrT="[Text]" custT="1"/>
      <dgm:spPr/>
      <dgm:t>
        <a:bodyPr/>
        <a:lstStyle/>
        <a:p>
          <a:r>
            <a:rPr lang="en-US" sz="1800" dirty="0" smtClean="0"/>
            <a:t>2. Cloudmesh schema</a:t>
          </a:r>
          <a:endParaRPr lang="en-US" sz="1800" dirty="0"/>
        </a:p>
      </dgm:t>
    </dgm:pt>
    <dgm:pt modelId="{BECDC3DF-E0F7-3A4E-B44D-6B765FE9983E}" type="parTrans" cxnId="{83284B81-2075-EC45-AFBF-9F719780F074}">
      <dgm:prSet/>
      <dgm:spPr/>
      <dgm:t>
        <a:bodyPr/>
        <a:lstStyle/>
        <a:p>
          <a:endParaRPr lang="en-US" sz="1800"/>
        </a:p>
      </dgm:t>
    </dgm:pt>
    <dgm:pt modelId="{6AF87463-9551-234B-8E20-D63845C1B119}" type="sibTrans" cxnId="{83284B81-2075-EC45-AFBF-9F719780F074}">
      <dgm:prSet/>
      <dgm:spPr/>
      <dgm:t>
        <a:bodyPr/>
        <a:lstStyle/>
        <a:p>
          <a:endParaRPr lang="en-US" sz="1800"/>
        </a:p>
      </dgm:t>
    </dgm:pt>
    <dgm:pt modelId="{7F8E3041-22E1-A748-B765-05B8254A7593}">
      <dgm:prSet phldrT="[Text]" custT="1"/>
      <dgm:spPr/>
      <dgm:t>
        <a:bodyPr/>
        <a:lstStyle/>
        <a:p>
          <a:r>
            <a:rPr lang="en-US" sz="1800" dirty="0" smtClean="0"/>
            <a:t>3. Schema</a:t>
          </a:r>
          <a:endParaRPr lang="en-US" sz="1800" dirty="0"/>
        </a:p>
      </dgm:t>
    </dgm:pt>
    <dgm:pt modelId="{95453E44-A976-8040-8F00-CA33B7DF184C}" type="parTrans" cxnId="{E3BE5488-549B-D64E-838A-BB6EFBD21E1A}">
      <dgm:prSet/>
      <dgm:spPr/>
      <dgm:t>
        <a:bodyPr/>
        <a:lstStyle/>
        <a:p>
          <a:endParaRPr lang="en-US" sz="1800"/>
        </a:p>
      </dgm:t>
    </dgm:pt>
    <dgm:pt modelId="{F54A618D-3F0E-9E4C-ADEB-DC32DB7973DA}" type="sibTrans" cxnId="{E3BE5488-549B-D64E-838A-BB6EFBD21E1A}">
      <dgm:prSet/>
      <dgm:spPr/>
      <dgm:t>
        <a:bodyPr/>
        <a:lstStyle/>
        <a:p>
          <a:endParaRPr lang="en-US" sz="1800"/>
        </a:p>
      </dgm:t>
    </dgm:pt>
    <dgm:pt modelId="{A3015089-4BA7-F640-ADFA-45403871DF9E}">
      <dgm:prSet phldrT="[Text]" custT="1"/>
      <dgm:spPr/>
      <dgm:t>
        <a:bodyPr/>
        <a:lstStyle/>
        <a:p>
          <a:r>
            <a:rPr lang="en-US" sz="1800" dirty="0" smtClean="0"/>
            <a:t>4. Rest Service</a:t>
          </a:r>
          <a:endParaRPr lang="en-US" sz="1800" dirty="0"/>
        </a:p>
      </dgm:t>
    </dgm:pt>
    <dgm:pt modelId="{27D969EF-08C4-1B49-A0B1-9224CF2234BE}" type="parTrans" cxnId="{082BCBB6-EC62-E846-89CF-C0F5E65BAC20}">
      <dgm:prSet/>
      <dgm:spPr/>
      <dgm:t>
        <a:bodyPr/>
        <a:lstStyle/>
        <a:p>
          <a:endParaRPr lang="en-US" sz="1800"/>
        </a:p>
      </dgm:t>
    </dgm:pt>
    <dgm:pt modelId="{A164F598-9882-514F-B88E-FEFFBC477601}" type="sibTrans" cxnId="{082BCBB6-EC62-E846-89CF-C0F5E65BAC20}">
      <dgm:prSet/>
      <dgm:spPr/>
      <dgm:t>
        <a:bodyPr/>
        <a:lstStyle/>
        <a:p>
          <a:endParaRPr lang="en-US" sz="1800"/>
        </a:p>
      </dgm:t>
    </dgm:pt>
    <dgm:pt modelId="{AF5755B8-4884-024D-9E5A-73E91D1CA5D7}" type="pres">
      <dgm:prSet presAssocID="{0D7ECA00-2687-F848-A566-479DFFCA715F}" presName="Name0" presStyleCnt="0">
        <dgm:presLayoutVars>
          <dgm:dir/>
          <dgm:resizeHandles val="exact"/>
        </dgm:presLayoutVars>
      </dgm:prSet>
      <dgm:spPr/>
    </dgm:pt>
    <dgm:pt modelId="{D10DC816-42F1-BA4F-B36A-DFA21F591A7D}" type="pres">
      <dgm:prSet presAssocID="{D865DD26-1CF7-E040-9D14-8ADB139CF2FD}" presName="parTxOnly" presStyleLbl="node1" presStyleIdx="0" presStyleCnt="4">
        <dgm:presLayoutVars>
          <dgm:bulletEnabled val="1"/>
        </dgm:presLayoutVars>
      </dgm:prSet>
      <dgm:spPr/>
    </dgm:pt>
    <dgm:pt modelId="{F91DA642-7AF4-4D44-AF7C-D649E4BA3477}" type="pres">
      <dgm:prSet presAssocID="{D766B878-249F-B544-8FAE-5ECC888705B0}" presName="parSpace" presStyleCnt="0"/>
      <dgm:spPr/>
    </dgm:pt>
    <dgm:pt modelId="{9CC5F99C-0EA3-224A-B117-536D8D727DAF}" type="pres">
      <dgm:prSet presAssocID="{5A2BE5EC-7941-5745-8090-C619D5F15A15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2997D-3DD0-5D4F-A090-3A2CF491A81B}" type="pres">
      <dgm:prSet presAssocID="{6AF87463-9551-234B-8E20-D63845C1B119}" presName="parSpace" presStyleCnt="0"/>
      <dgm:spPr/>
    </dgm:pt>
    <dgm:pt modelId="{776E75B2-FC41-4643-A297-5E5FFA5896EE}" type="pres">
      <dgm:prSet presAssocID="{7F8E3041-22E1-A748-B765-05B8254A759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15CBA-9740-284E-BE1B-8C8AB7F1F995}" type="pres">
      <dgm:prSet presAssocID="{F54A618D-3F0E-9E4C-ADEB-DC32DB7973DA}" presName="parSpace" presStyleCnt="0"/>
      <dgm:spPr/>
    </dgm:pt>
    <dgm:pt modelId="{BCF1D8C3-2917-F447-BBB6-C495CA37DCC1}" type="pres">
      <dgm:prSet presAssocID="{A3015089-4BA7-F640-ADFA-45403871DF9E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2D5E27-3895-9549-B61C-98DC4A8F05E6}" type="presOf" srcId="{A3015089-4BA7-F640-ADFA-45403871DF9E}" destId="{BCF1D8C3-2917-F447-BBB6-C495CA37DCC1}" srcOrd="0" destOrd="0" presId="urn:microsoft.com/office/officeart/2005/8/layout/hChevron3"/>
    <dgm:cxn modelId="{E4B3D6D8-E185-1242-B0E1-2D45122087DA}" type="presOf" srcId="{7F8E3041-22E1-A748-B765-05B8254A7593}" destId="{776E75B2-FC41-4643-A297-5E5FFA5896EE}" srcOrd="0" destOrd="0" presId="urn:microsoft.com/office/officeart/2005/8/layout/hChevron3"/>
    <dgm:cxn modelId="{082BCBB6-EC62-E846-89CF-C0F5E65BAC20}" srcId="{0D7ECA00-2687-F848-A566-479DFFCA715F}" destId="{A3015089-4BA7-F640-ADFA-45403871DF9E}" srcOrd="3" destOrd="0" parTransId="{27D969EF-08C4-1B49-A0B1-9224CF2234BE}" sibTransId="{A164F598-9882-514F-B88E-FEFFBC477601}"/>
    <dgm:cxn modelId="{65B53145-7903-9340-B0E9-48ED606B58FF}" type="presOf" srcId="{5A2BE5EC-7941-5745-8090-C619D5F15A15}" destId="{9CC5F99C-0EA3-224A-B117-536D8D727DAF}" srcOrd="0" destOrd="0" presId="urn:microsoft.com/office/officeart/2005/8/layout/hChevron3"/>
    <dgm:cxn modelId="{F2BA4C48-A22D-9D42-8ED1-52476D37126D}" type="presOf" srcId="{D865DD26-1CF7-E040-9D14-8ADB139CF2FD}" destId="{D10DC816-42F1-BA4F-B36A-DFA21F591A7D}" srcOrd="0" destOrd="0" presId="urn:microsoft.com/office/officeart/2005/8/layout/hChevron3"/>
    <dgm:cxn modelId="{AE1FB797-CA3E-BE4D-83F3-75D7B90C75D3}" srcId="{0D7ECA00-2687-F848-A566-479DFFCA715F}" destId="{D865DD26-1CF7-E040-9D14-8ADB139CF2FD}" srcOrd="0" destOrd="0" parTransId="{1220C859-2A10-F946-9D44-6998D14FD784}" sibTransId="{D766B878-249F-B544-8FAE-5ECC888705B0}"/>
    <dgm:cxn modelId="{A098AF39-1CBC-8342-911F-33EDBEBC657A}" type="presOf" srcId="{0D7ECA00-2687-F848-A566-479DFFCA715F}" destId="{AF5755B8-4884-024D-9E5A-73E91D1CA5D7}" srcOrd="0" destOrd="0" presId="urn:microsoft.com/office/officeart/2005/8/layout/hChevron3"/>
    <dgm:cxn modelId="{E3BE5488-549B-D64E-838A-BB6EFBD21E1A}" srcId="{0D7ECA00-2687-F848-A566-479DFFCA715F}" destId="{7F8E3041-22E1-A748-B765-05B8254A7593}" srcOrd="2" destOrd="0" parTransId="{95453E44-A976-8040-8F00-CA33B7DF184C}" sibTransId="{F54A618D-3F0E-9E4C-ADEB-DC32DB7973DA}"/>
    <dgm:cxn modelId="{83284B81-2075-EC45-AFBF-9F719780F074}" srcId="{0D7ECA00-2687-F848-A566-479DFFCA715F}" destId="{5A2BE5EC-7941-5745-8090-C619D5F15A15}" srcOrd="1" destOrd="0" parTransId="{BECDC3DF-E0F7-3A4E-B44D-6B765FE9983E}" sibTransId="{6AF87463-9551-234B-8E20-D63845C1B119}"/>
    <dgm:cxn modelId="{28D41D74-17D9-8748-9226-A721AD0FF932}" type="presParOf" srcId="{AF5755B8-4884-024D-9E5A-73E91D1CA5D7}" destId="{D10DC816-42F1-BA4F-B36A-DFA21F591A7D}" srcOrd="0" destOrd="0" presId="urn:microsoft.com/office/officeart/2005/8/layout/hChevron3"/>
    <dgm:cxn modelId="{B0BC89F4-31DC-B64E-9ED8-A827B85DD3F6}" type="presParOf" srcId="{AF5755B8-4884-024D-9E5A-73E91D1CA5D7}" destId="{F91DA642-7AF4-4D44-AF7C-D649E4BA3477}" srcOrd="1" destOrd="0" presId="urn:microsoft.com/office/officeart/2005/8/layout/hChevron3"/>
    <dgm:cxn modelId="{2FF14BEA-BE9A-5A41-879B-CD0E060DF21B}" type="presParOf" srcId="{AF5755B8-4884-024D-9E5A-73E91D1CA5D7}" destId="{9CC5F99C-0EA3-224A-B117-536D8D727DAF}" srcOrd="2" destOrd="0" presId="urn:microsoft.com/office/officeart/2005/8/layout/hChevron3"/>
    <dgm:cxn modelId="{31A5164C-2FA6-CD41-A043-4CCEB9B6CB43}" type="presParOf" srcId="{AF5755B8-4884-024D-9E5A-73E91D1CA5D7}" destId="{D972997D-3DD0-5D4F-A090-3A2CF491A81B}" srcOrd="3" destOrd="0" presId="urn:microsoft.com/office/officeart/2005/8/layout/hChevron3"/>
    <dgm:cxn modelId="{544C5A5E-DAC4-EC45-93CA-E19BDFFA447A}" type="presParOf" srcId="{AF5755B8-4884-024D-9E5A-73E91D1CA5D7}" destId="{776E75B2-FC41-4643-A297-5E5FFA5896EE}" srcOrd="4" destOrd="0" presId="urn:microsoft.com/office/officeart/2005/8/layout/hChevron3"/>
    <dgm:cxn modelId="{42F56497-EBB2-C54F-86F0-BCB20ED60D52}" type="presParOf" srcId="{AF5755B8-4884-024D-9E5A-73E91D1CA5D7}" destId="{41315CBA-9740-284E-BE1B-8C8AB7F1F995}" srcOrd="5" destOrd="0" presId="urn:microsoft.com/office/officeart/2005/8/layout/hChevron3"/>
    <dgm:cxn modelId="{BC045959-DA1A-F249-B0F7-D024D135FBAD}" type="presParOf" srcId="{AF5755B8-4884-024D-9E5A-73E91D1CA5D7}" destId="{BCF1D8C3-2917-F447-BBB6-C495CA37DCC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/>
      <dgm:spPr/>
      <dgm:t>
        <a:bodyPr/>
        <a:lstStyle/>
        <a:p>
          <a:endParaRPr lang="en-US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/>
      <dgm:spPr/>
      <dgm:t>
        <a:bodyPr/>
        <a:lstStyle/>
        <a:p>
          <a:r>
            <a:rPr lang="en-US" dirty="0" smtClean="0"/>
            <a:t>Prepare defaults </a:t>
          </a:r>
          <a:endParaRPr lang="en-US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/>
      <dgm:spPr/>
      <dgm:t>
        <a:bodyPr/>
        <a:lstStyle/>
        <a:p>
          <a:r>
            <a:rPr lang="en-US" dirty="0" smtClean="0"/>
            <a:t>Boot</a:t>
          </a:r>
          <a:endParaRPr lang="en-US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826FD8A3-CDAD-6944-9382-C0E76CA4825D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32C450A3-3FD8-F44D-8DE7-71E8DDB0DDEC}" type="parTrans" cxnId="{E61A3EF6-7FF8-F347-BD46-28FEC51ACC70}">
      <dgm:prSet/>
      <dgm:spPr/>
      <dgm:t>
        <a:bodyPr/>
        <a:lstStyle/>
        <a:p>
          <a:endParaRPr lang="en-US"/>
        </a:p>
      </dgm:t>
    </dgm:pt>
    <dgm:pt modelId="{2238CE5E-6CA9-5F44-81C6-5052B84AF32A}" type="sibTrans" cxnId="{E61A3EF6-7FF8-F347-BD46-28FEC51ACC70}">
      <dgm:prSet/>
      <dgm:spPr/>
      <dgm:t>
        <a:bodyPr/>
        <a:lstStyle/>
        <a:p>
          <a:endParaRPr lang="en-US"/>
        </a:p>
      </dgm:t>
    </dgm:pt>
    <dgm:pt modelId="{5937BF44-8BC2-3F4E-A046-57C65D3758D8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A272F993-81F2-494A-99D6-0EE7F0FD836C}" type="parTrans" cxnId="{58B455D7-EE9D-DD48-A915-6E79ABEFFAC3}">
      <dgm:prSet/>
      <dgm:spPr/>
      <dgm:t>
        <a:bodyPr/>
        <a:lstStyle/>
        <a:p>
          <a:endParaRPr lang="en-US"/>
        </a:p>
      </dgm:t>
    </dgm:pt>
    <dgm:pt modelId="{B52B7AAD-A6AE-6446-9F87-CA6ACA80F676}" type="sibTrans" cxnId="{58B455D7-EE9D-DD48-A915-6E79ABEFFAC3}">
      <dgm:prSet/>
      <dgm:spPr/>
      <dgm:t>
        <a:bodyPr/>
        <a:lstStyle/>
        <a:p>
          <a:endParaRPr lang="en-US"/>
        </a:p>
      </dgm:t>
    </dgm:pt>
    <dgm:pt modelId="{15E982FF-0807-AC45-8DA4-DA462961F88A}">
      <dgm:prSet phldrT="[Text]"/>
      <dgm:spPr/>
      <dgm:t>
        <a:bodyPr/>
        <a:lstStyle/>
        <a:p>
          <a:endParaRPr lang="en-US" dirty="0"/>
        </a:p>
      </dgm:t>
    </dgm:pt>
    <dgm:pt modelId="{68998EE5-CF36-C34A-A3BF-274C9EDBC94E}" type="parTrans" cxnId="{70CA36E9-EAE6-5245-863B-00B51451B2B3}">
      <dgm:prSet/>
      <dgm:spPr/>
      <dgm:t>
        <a:bodyPr/>
        <a:lstStyle/>
        <a:p>
          <a:endParaRPr lang="en-US"/>
        </a:p>
      </dgm:t>
    </dgm:pt>
    <dgm:pt modelId="{A5BC42BE-ACBE-D944-ABD1-2FAC5B26DADD}" type="sibTrans" cxnId="{70CA36E9-EAE6-5245-863B-00B51451B2B3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/>
      <dgm:spPr/>
      <dgm:t>
        <a:bodyPr/>
        <a:lstStyle/>
        <a:p>
          <a:r>
            <a:rPr lang="en-US" dirty="0" err="1" smtClean="0"/>
            <a:t>cloudmesh.yaml</a:t>
          </a:r>
          <a:endParaRPr lang="en-US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/>
      <dgm:spPr/>
      <dgm:t>
        <a:bodyPr/>
        <a:lstStyle/>
        <a:p>
          <a:endParaRPr lang="en-US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DACBF5F2-8884-4B4B-8080-D9A10548EB88}" type="pres">
      <dgm:prSet presAssocID="{15E982FF-0807-AC45-8DA4-DA462961F88A}" presName="composite" presStyleCnt="0"/>
      <dgm:spPr/>
    </dgm:pt>
    <dgm:pt modelId="{C57894D7-7DD2-0843-A4F7-51BC6FBC210B}" type="pres">
      <dgm:prSet presAssocID="{15E982FF-0807-AC45-8DA4-DA462961F88A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004AD383-6A47-574A-BED6-FBCD870D9973}" type="pres">
      <dgm:prSet presAssocID="{15E982FF-0807-AC45-8DA4-DA462961F88A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DA73198-C8C7-8B42-8A6E-C85DBEACF49B}" type="presOf" srcId="{6BD492CB-EB90-BC40-95CC-A06C1C21C891}" destId="{FA98480E-417F-C549-A4B4-DCFA0BFF7797}" srcOrd="0" destOrd="0" presId="urn:microsoft.com/office/officeart/2005/8/layout/chevron2"/>
    <dgm:cxn modelId="{46C41BB6-2DCC-D54C-B586-C2D51E89B2B4}" type="presOf" srcId="{484458D4-F8D8-4643-B05C-601F7E9A1059}" destId="{6485AB4E-4555-B34D-9224-EB2DA9AB59F7}" srcOrd="0" destOrd="0" presId="urn:microsoft.com/office/officeart/2005/8/layout/chevron2"/>
    <dgm:cxn modelId="{E61A3EF6-7FF8-F347-BD46-28FEC51ACC70}" srcId="{484458D4-F8D8-4643-B05C-601F7E9A1059}" destId="{826FD8A3-CDAD-6944-9382-C0E76CA4825D}" srcOrd="0" destOrd="0" parTransId="{32C450A3-3FD8-F44D-8DE7-71E8DDB0DDEC}" sibTransId="{2238CE5E-6CA9-5F44-81C6-5052B84AF32A}"/>
    <dgm:cxn modelId="{58B455D7-EE9D-DD48-A915-6E79ABEFFAC3}" srcId="{15E982FF-0807-AC45-8DA4-DA462961F88A}" destId="{5937BF44-8BC2-3F4E-A046-57C65D3758D8}" srcOrd="0" destOrd="0" parTransId="{A272F993-81F2-494A-99D6-0EE7F0FD836C}" sibTransId="{B52B7AAD-A6AE-6446-9F87-CA6ACA80F676}"/>
    <dgm:cxn modelId="{6635420C-6B1B-524F-BC50-20001034DB06}" type="presOf" srcId="{B539F9E9-A622-494F-8381-162E966143DD}" destId="{FB6D577F-41F7-0348-93EC-8518FD16D4D5}" srcOrd="0" destOrd="0" presId="urn:microsoft.com/office/officeart/2005/8/layout/chevron2"/>
    <dgm:cxn modelId="{70CA36E9-EAE6-5245-863B-00B51451B2B3}" srcId="{25FF6BEB-F05A-8C4A-8079-D5C02FEF9828}" destId="{15E982FF-0807-AC45-8DA4-DA462961F88A}" srcOrd="4" destOrd="0" parTransId="{68998EE5-CF36-C34A-A3BF-274C9EDBC94E}" sibTransId="{A5BC42BE-ACBE-D944-ABD1-2FAC5B26DADD}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23C26C9A-A3C8-2C40-BFC6-6724E3485D2D}" type="presOf" srcId="{F0E8745A-CE44-4F4A-A884-1E62D14C9057}" destId="{8916EB20-51FF-E543-ACF3-9DBAF752EE9F}" srcOrd="0" destOrd="0" presId="urn:microsoft.com/office/officeart/2005/8/layout/chevron2"/>
    <dgm:cxn modelId="{41C26323-A8B6-B14C-AFB0-C53D37E6ECF7}" type="presOf" srcId="{35F5F224-9D75-AE45-AC9D-D39543F3BA38}" destId="{F52A9EF3-9959-7949-8B7F-135342C95163}" srcOrd="0" destOrd="0" presId="urn:microsoft.com/office/officeart/2005/8/layout/chevron2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6548ACE4-C056-014E-851F-ED33B7334529}" type="presOf" srcId="{0DCCCCD1-3404-DC4A-B1E0-F9A8A683BBE0}" destId="{5C2C8B0C-188C-7D4D-9307-6C40A7482695}" srcOrd="0" destOrd="0" presId="urn:microsoft.com/office/officeart/2005/8/layout/chevron2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7FD37187-9B26-DF43-A799-F36917AA53E7}" type="presOf" srcId="{CB15BEFD-2329-2047-9354-599DC81AAB29}" destId="{0576F4E6-DC4C-9444-B927-CBEE81F45A6A}" srcOrd="0" destOrd="0" presId="urn:microsoft.com/office/officeart/2005/8/layout/chevron2"/>
    <dgm:cxn modelId="{F2B05ED4-67D5-5D49-94E6-4219CBC7F722}" type="presOf" srcId="{826FD8A3-CDAD-6944-9382-C0E76CA4825D}" destId="{A1951D95-5705-3645-B515-E243FF7A6F4F}" srcOrd="0" destOrd="0" presId="urn:microsoft.com/office/officeart/2005/8/layout/chevron2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B1A59A07-69ED-C44E-AAC2-2EEA09D7F3D8}" type="presOf" srcId="{5937BF44-8BC2-3F4E-A046-57C65D3758D8}" destId="{004AD383-6A47-574A-BED6-FBCD870D9973}" srcOrd="0" destOrd="0" presId="urn:microsoft.com/office/officeart/2005/8/layout/chevron2"/>
    <dgm:cxn modelId="{3AB8974C-7767-CA47-A76E-AA40BFC5139A}" type="presOf" srcId="{15E982FF-0807-AC45-8DA4-DA462961F88A}" destId="{C57894D7-7DD2-0843-A4F7-51BC6FBC210B}" srcOrd="0" destOrd="0" presId="urn:microsoft.com/office/officeart/2005/8/layout/chevron2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1B946A4D-A8DF-A442-826D-A0DB6DFFE3DF}" type="presOf" srcId="{25FF6BEB-F05A-8C4A-8079-D5C02FEF9828}" destId="{595B79D9-CC8E-DE46-9D3D-55452CC1353A}" srcOrd="0" destOrd="0" presId="urn:microsoft.com/office/officeart/2005/8/layout/chevron2"/>
    <dgm:cxn modelId="{62C6EBBB-84E9-4946-A366-A961B5460D43}" type="presParOf" srcId="{595B79D9-CC8E-DE46-9D3D-55452CC1353A}" destId="{8841819C-20A3-D64A-B345-FA34D1490723}" srcOrd="0" destOrd="0" presId="urn:microsoft.com/office/officeart/2005/8/layout/chevron2"/>
    <dgm:cxn modelId="{67853EC5-95D4-3E4F-BDF3-068FD23531B3}" type="presParOf" srcId="{8841819C-20A3-D64A-B345-FA34D1490723}" destId="{5C2C8B0C-188C-7D4D-9307-6C40A7482695}" srcOrd="0" destOrd="0" presId="urn:microsoft.com/office/officeart/2005/8/layout/chevron2"/>
    <dgm:cxn modelId="{7B96F4D1-BA52-1747-8B06-E826A05FB0EB}" type="presParOf" srcId="{8841819C-20A3-D64A-B345-FA34D1490723}" destId="{8916EB20-51FF-E543-ACF3-9DBAF752EE9F}" srcOrd="1" destOrd="0" presId="urn:microsoft.com/office/officeart/2005/8/layout/chevron2"/>
    <dgm:cxn modelId="{C146411C-29F5-C14C-A57E-ECEF7ED89649}" type="presParOf" srcId="{595B79D9-CC8E-DE46-9D3D-55452CC1353A}" destId="{F5E1D3FF-440D-1B45-8619-E3EBCEC213E4}" srcOrd="1" destOrd="0" presId="urn:microsoft.com/office/officeart/2005/8/layout/chevron2"/>
    <dgm:cxn modelId="{CF007D69-596A-3F46-AC0B-62118994DBC2}" type="presParOf" srcId="{595B79D9-CC8E-DE46-9D3D-55452CC1353A}" destId="{41559C4F-AB37-8342-94BB-5484B320B9BD}" srcOrd="2" destOrd="0" presId="urn:microsoft.com/office/officeart/2005/8/layout/chevron2"/>
    <dgm:cxn modelId="{6D77161B-6F23-9446-906F-A120349ED0B3}" type="presParOf" srcId="{41559C4F-AB37-8342-94BB-5484B320B9BD}" destId="{FA98480E-417F-C549-A4B4-DCFA0BFF7797}" srcOrd="0" destOrd="0" presId="urn:microsoft.com/office/officeart/2005/8/layout/chevron2"/>
    <dgm:cxn modelId="{0E25B36F-0EA0-F24F-B93A-89CFD6694985}" type="presParOf" srcId="{41559C4F-AB37-8342-94BB-5484B320B9BD}" destId="{F52A9EF3-9959-7949-8B7F-135342C95163}" srcOrd="1" destOrd="0" presId="urn:microsoft.com/office/officeart/2005/8/layout/chevron2"/>
    <dgm:cxn modelId="{E85A4526-5FF8-6A49-928B-70708FDC8338}" type="presParOf" srcId="{595B79D9-CC8E-DE46-9D3D-55452CC1353A}" destId="{08933D0B-2DD6-EC4E-AFE2-01BCFC05194A}" srcOrd="3" destOrd="0" presId="urn:microsoft.com/office/officeart/2005/8/layout/chevron2"/>
    <dgm:cxn modelId="{72CD2EEB-1419-6C42-BABE-2B422848E3E2}" type="presParOf" srcId="{595B79D9-CC8E-DE46-9D3D-55452CC1353A}" destId="{CC99331B-00B2-304B-9604-D649F3D67134}" srcOrd="4" destOrd="0" presId="urn:microsoft.com/office/officeart/2005/8/layout/chevron2"/>
    <dgm:cxn modelId="{611F667E-5BC3-5E45-A63C-71B7E01C82DE}" type="presParOf" srcId="{CC99331B-00B2-304B-9604-D649F3D67134}" destId="{FB6D577F-41F7-0348-93EC-8518FD16D4D5}" srcOrd="0" destOrd="0" presId="urn:microsoft.com/office/officeart/2005/8/layout/chevron2"/>
    <dgm:cxn modelId="{DD98249D-6AC4-7849-96DE-B37B6D907796}" type="presParOf" srcId="{CC99331B-00B2-304B-9604-D649F3D67134}" destId="{0576F4E6-DC4C-9444-B927-CBEE81F45A6A}" srcOrd="1" destOrd="0" presId="urn:microsoft.com/office/officeart/2005/8/layout/chevron2"/>
    <dgm:cxn modelId="{7EECF100-CB47-C64A-A0C8-38A0CDC673CD}" type="presParOf" srcId="{595B79D9-CC8E-DE46-9D3D-55452CC1353A}" destId="{6A53FB0F-2685-9648-88EC-D689EF8E8817}" srcOrd="5" destOrd="0" presId="urn:microsoft.com/office/officeart/2005/8/layout/chevron2"/>
    <dgm:cxn modelId="{2F27D962-9670-0849-B0F3-D713A1D53416}" type="presParOf" srcId="{595B79D9-CC8E-DE46-9D3D-55452CC1353A}" destId="{CC992FA6-A3AC-B349-93A8-EEE9EB1F9F0D}" srcOrd="6" destOrd="0" presId="urn:microsoft.com/office/officeart/2005/8/layout/chevron2"/>
    <dgm:cxn modelId="{85E6B407-86C5-724C-9F8E-05BFDFF81425}" type="presParOf" srcId="{CC992FA6-A3AC-B349-93A8-EEE9EB1F9F0D}" destId="{6485AB4E-4555-B34D-9224-EB2DA9AB59F7}" srcOrd="0" destOrd="0" presId="urn:microsoft.com/office/officeart/2005/8/layout/chevron2"/>
    <dgm:cxn modelId="{4859EE4A-DE50-8B47-B94A-8DC3BF1E872F}" type="presParOf" srcId="{CC992FA6-A3AC-B349-93A8-EEE9EB1F9F0D}" destId="{A1951D95-5705-3645-B515-E243FF7A6F4F}" srcOrd="1" destOrd="0" presId="urn:microsoft.com/office/officeart/2005/8/layout/chevron2"/>
    <dgm:cxn modelId="{4DE25E91-A077-0F4B-8CF7-EAC0F5714AF4}" type="presParOf" srcId="{595B79D9-CC8E-DE46-9D3D-55452CC1353A}" destId="{76931401-D942-CF4A-8427-E6E73B272AC0}" srcOrd="7" destOrd="0" presId="urn:microsoft.com/office/officeart/2005/8/layout/chevron2"/>
    <dgm:cxn modelId="{A72F6178-185C-924F-82EC-E5B09E252096}" type="presParOf" srcId="{595B79D9-CC8E-DE46-9D3D-55452CC1353A}" destId="{DACBF5F2-8884-4B4B-8080-D9A10548EB88}" srcOrd="8" destOrd="0" presId="urn:microsoft.com/office/officeart/2005/8/layout/chevron2"/>
    <dgm:cxn modelId="{F8C3178D-21CB-6A4D-BB5E-6DD397199AD5}" type="presParOf" srcId="{DACBF5F2-8884-4B4B-8080-D9A10548EB88}" destId="{C57894D7-7DD2-0843-A4F7-51BC6FBC210B}" srcOrd="0" destOrd="0" presId="urn:microsoft.com/office/officeart/2005/8/layout/chevron2"/>
    <dgm:cxn modelId="{D5E1F49A-B7C3-2F40-843C-184D77BABCC2}" type="presParOf" srcId="{DACBF5F2-8884-4B4B-8080-D9A10548EB88}" destId="{004AD383-6A47-574A-BED6-FBCD870D99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 custT="1"/>
      <dgm:spPr/>
      <dgm:t>
        <a:bodyPr/>
        <a:lstStyle/>
        <a:p>
          <a:endParaRPr lang="en-US" sz="2400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 custT="1"/>
      <dgm:spPr/>
      <dgm:t>
        <a:bodyPr/>
        <a:lstStyle/>
        <a:p>
          <a:endParaRPr lang="en-US" sz="2400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 custT="1"/>
      <dgm:spPr/>
      <dgm:t>
        <a:bodyPr/>
        <a:lstStyle/>
        <a:p>
          <a:r>
            <a:rPr lang="en-US" sz="2400" dirty="0" smtClean="0"/>
            <a:t>Boot Cloud B</a:t>
          </a:r>
          <a:endParaRPr lang="en-US" sz="2400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 custT="1"/>
      <dgm:spPr/>
      <dgm:t>
        <a:bodyPr/>
        <a:lstStyle/>
        <a:p>
          <a:r>
            <a:rPr lang="en-US" sz="2400" dirty="0" smtClean="0"/>
            <a:t>Boot Cloud A</a:t>
          </a:r>
          <a:endParaRPr lang="en-US" sz="2400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 custT="1"/>
      <dgm:spPr/>
      <dgm:t>
        <a:bodyPr/>
        <a:lstStyle/>
        <a:p>
          <a:endParaRPr lang="en-US" sz="2400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33DA474A-538E-9F40-BAD2-9CF1D650CF2C}">
      <dgm:prSet phldrT="[Text]" custT="1"/>
      <dgm:spPr/>
      <dgm:t>
        <a:bodyPr/>
        <a:lstStyle/>
        <a:p>
          <a:r>
            <a:rPr lang="en-US" sz="2400" dirty="0" smtClean="0"/>
            <a:t>Boot Cloud C </a:t>
          </a:r>
          <a:endParaRPr lang="en-US" sz="2400" dirty="0"/>
        </a:p>
      </dgm:t>
    </dgm:pt>
    <dgm:pt modelId="{BAF04D72-FEDA-1A49-AC44-A02BB2E21B2A}" type="sibTrans" cxnId="{5555A3F2-C428-444C-954D-DF18C35B72F0}">
      <dgm:prSet/>
      <dgm:spPr/>
      <dgm:t>
        <a:bodyPr/>
        <a:lstStyle/>
        <a:p>
          <a:endParaRPr lang="en-US"/>
        </a:p>
      </dgm:t>
    </dgm:pt>
    <dgm:pt modelId="{C0266E04-0D7F-3B4B-A41A-D77F48664D1C}" type="parTrans" cxnId="{5555A3F2-C428-444C-954D-DF18C35B72F0}">
      <dgm:prSet/>
      <dgm:spPr/>
      <dgm:t>
        <a:bodyPr/>
        <a:lstStyle/>
        <a:p>
          <a:endParaRPr lang="en-US"/>
        </a:p>
      </dgm:t>
    </dgm:pt>
    <dgm:pt modelId="{ECA7A3C1-2909-994C-B3DA-7D2D0C3D85C3}">
      <dgm:prSet phldrT="[Text]" custT="1"/>
      <dgm:spPr/>
      <dgm:t>
        <a:bodyPr/>
        <a:lstStyle/>
        <a:p>
          <a:endParaRPr lang="en-US" sz="2400" dirty="0"/>
        </a:p>
      </dgm:t>
    </dgm:pt>
    <dgm:pt modelId="{3337405B-EFD8-0446-837A-D164139BA1D8}" type="parTrans" cxnId="{E53885FD-8D73-7F4B-8BE3-4E27036D694B}">
      <dgm:prSet/>
      <dgm:spPr/>
      <dgm:t>
        <a:bodyPr/>
        <a:lstStyle/>
        <a:p>
          <a:endParaRPr lang="en-US"/>
        </a:p>
      </dgm:t>
    </dgm:pt>
    <dgm:pt modelId="{59678BAA-46D1-5341-B8E8-47D4A593F395}" type="sibTrans" cxnId="{E53885FD-8D73-7F4B-8BE3-4E27036D694B}">
      <dgm:prSet/>
      <dgm:spPr/>
      <dgm:t>
        <a:bodyPr/>
        <a:lstStyle/>
        <a:p>
          <a:endParaRPr lang="en-US"/>
        </a:p>
      </dgm:t>
    </dgm:pt>
    <dgm:pt modelId="{382B5D6A-7A3F-394F-82A2-36CFB44AD40C}">
      <dgm:prSet phldrT="[Text]" custT="1"/>
      <dgm:spPr/>
      <dgm:t>
        <a:bodyPr/>
        <a:lstStyle/>
        <a:p>
          <a:endParaRPr lang="en-US" sz="2400" dirty="0"/>
        </a:p>
      </dgm:t>
    </dgm:pt>
    <dgm:pt modelId="{49532460-36F6-7F46-B463-4F580E474DF5}" type="parTrans" cxnId="{D913EB5A-78A4-ED46-AAF9-6F78A8AD5E66}">
      <dgm:prSet/>
      <dgm:spPr/>
      <dgm:t>
        <a:bodyPr/>
        <a:lstStyle/>
        <a:p>
          <a:endParaRPr lang="en-US"/>
        </a:p>
      </dgm:t>
    </dgm:pt>
    <dgm:pt modelId="{7A82C023-BFF3-7C4C-AFDF-BE07B1EAF6B2}" type="sibTrans" cxnId="{D913EB5A-78A4-ED46-AAF9-6F78A8AD5E66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600707F3-A345-B44D-87BF-71EC0BD3C3D5}" type="pres">
      <dgm:prSet presAssocID="{382B5D6A-7A3F-394F-82A2-36CFB44AD40C}" presName="composite" presStyleCnt="0"/>
      <dgm:spPr/>
    </dgm:pt>
    <dgm:pt modelId="{1BAA635D-8EF4-6E4E-9734-DF7C409D728C}" type="pres">
      <dgm:prSet presAssocID="{382B5D6A-7A3F-394F-82A2-36CFB44AD40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C26CCCC-D6FB-4A4C-A2BF-79E5BAB6DBAD}" type="pres">
      <dgm:prSet presAssocID="{382B5D6A-7A3F-394F-82A2-36CFB44AD40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3885FD-8D73-7F4B-8BE3-4E27036D694B}" srcId="{484458D4-F8D8-4643-B05C-601F7E9A1059}" destId="{ECA7A3C1-2909-994C-B3DA-7D2D0C3D85C3}" srcOrd="0" destOrd="0" parTransId="{3337405B-EFD8-0446-837A-D164139BA1D8}" sibTransId="{59678BAA-46D1-5341-B8E8-47D4A593F395}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00DD1B9F-DA71-CE4E-98E1-8F8607CA526C}" type="presOf" srcId="{33DA474A-538E-9F40-BAD2-9CF1D650CF2C}" destId="{8C26CCCC-D6FB-4A4C-A2BF-79E5BAB6DBAD}" srcOrd="0" destOrd="0" presId="urn:microsoft.com/office/officeart/2005/8/layout/chevron2"/>
    <dgm:cxn modelId="{92708D60-AF03-604F-B5AF-197FA24AFDAE}" type="presOf" srcId="{0DCCCCD1-3404-DC4A-B1E0-F9A8A683BBE0}" destId="{5C2C8B0C-188C-7D4D-9307-6C40A7482695}" srcOrd="0" destOrd="0" presId="urn:microsoft.com/office/officeart/2005/8/layout/chevron2"/>
    <dgm:cxn modelId="{5555A3F2-C428-444C-954D-DF18C35B72F0}" srcId="{382B5D6A-7A3F-394F-82A2-36CFB44AD40C}" destId="{33DA474A-538E-9F40-BAD2-9CF1D650CF2C}" srcOrd="0" destOrd="0" parTransId="{C0266E04-0D7F-3B4B-A41A-D77F48664D1C}" sibTransId="{BAF04D72-FEDA-1A49-AC44-A02BB2E21B2A}"/>
    <dgm:cxn modelId="{D913EB5A-78A4-ED46-AAF9-6F78A8AD5E66}" srcId="{25FF6BEB-F05A-8C4A-8079-D5C02FEF9828}" destId="{382B5D6A-7A3F-394F-82A2-36CFB44AD40C}" srcOrd="4" destOrd="0" parTransId="{49532460-36F6-7F46-B463-4F580E474DF5}" sibTransId="{7A82C023-BFF3-7C4C-AFDF-BE07B1EAF6B2}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AFF08EAC-C189-2942-9DC0-2930F338586C}" type="presOf" srcId="{35F5F224-9D75-AE45-AC9D-D39543F3BA38}" destId="{F52A9EF3-9959-7949-8B7F-135342C95163}" srcOrd="0" destOrd="0" presId="urn:microsoft.com/office/officeart/2005/8/layout/chevron2"/>
    <dgm:cxn modelId="{AFC7467A-1097-0349-B2E7-6B66FF7425CB}" type="presOf" srcId="{484458D4-F8D8-4643-B05C-601F7E9A1059}" destId="{6485AB4E-4555-B34D-9224-EB2DA9AB59F7}" srcOrd="0" destOrd="0" presId="urn:microsoft.com/office/officeart/2005/8/layout/chevron2"/>
    <dgm:cxn modelId="{D0EEE82B-B58A-9C48-8D63-7A0B2DC413AA}" type="presOf" srcId="{CB15BEFD-2329-2047-9354-599DC81AAB29}" destId="{0576F4E6-DC4C-9444-B927-CBEE81F45A6A}" srcOrd="0" destOrd="0" presId="urn:microsoft.com/office/officeart/2005/8/layout/chevron2"/>
    <dgm:cxn modelId="{2AAF2947-3480-5147-AF40-5718355E8C5D}" type="presOf" srcId="{382B5D6A-7A3F-394F-82A2-36CFB44AD40C}" destId="{1BAA635D-8EF4-6E4E-9734-DF7C409D728C}" srcOrd="0" destOrd="0" presId="urn:microsoft.com/office/officeart/2005/8/layout/chevron2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C75A4EE8-14B2-8F4B-B3DF-9380F06B0D96}" type="presOf" srcId="{B539F9E9-A622-494F-8381-162E966143DD}" destId="{FB6D577F-41F7-0348-93EC-8518FD16D4D5}" srcOrd="0" destOrd="0" presId="urn:microsoft.com/office/officeart/2005/8/layout/chevron2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D4E6D259-2080-A240-8969-0CD14A323B20}" type="presOf" srcId="{25FF6BEB-F05A-8C4A-8079-D5C02FEF9828}" destId="{595B79D9-CC8E-DE46-9D3D-55452CC1353A}" srcOrd="0" destOrd="0" presId="urn:microsoft.com/office/officeart/2005/8/layout/chevron2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89BBE5F2-CB28-1E4A-ADD8-4D3604160900}" type="presOf" srcId="{ECA7A3C1-2909-994C-B3DA-7D2D0C3D85C3}" destId="{A1951D95-5705-3645-B515-E243FF7A6F4F}" srcOrd="0" destOrd="0" presId="urn:microsoft.com/office/officeart/2005/8/layout/chevron2"/>
    <dgm:cxn modelId="{DE846B95-B24E-1443-A108-8B1AA09D51F5}" type="presOf" srcId="{6BD492CB-EB90-BC40-95CC-A06C1C21C891}" destId="{FA98480E-417F-C549-A4B4-DCFA0BFF7797}" srcOrd="0" destOrd="0" presId="urn:microsoft.com/office/officeart/2005/8/layout/chevron2"/>
    <dgm:cxn modelId="{7385BAED-36E6-A24C-95A9-AD21344B3075}" type="presOf" srcId="{F0E8745A-CE44-4F4A-A884-1E62D14C9057}" destId="{8916EB20-51FF-E543-ACF3-9DBAF752EE9F}" srcOrd="0" destOrd="0" presId="urn:microsoft.com/office/officeart/2005/8/layout/chevron2"/>
    <dgm:cxn modelId="{9F9EBF02-2A92-5241-8371-DFC4B9741F66}" type="presParOf" srcId="{595B79D9-CC8E-DE46-9D3D-55452CC1353A}" destId="{8841819C-20A3-D64A-B345-FA34D1490723}" srcOrd="0" destOrd="0" presId="urn:microsoft.com/office/officeart/2005/8/layout/chevron2"/>
    <dgm:cxn modelId="{191DDD79-3783-5F46-8E7E-18323CD89DE3}" type="presParOf" srcId="{8841819C-20A3-D64A-B345-FA34D1490723}" destId="{5C2C8B0C-188C-7D4D-9307-6C40A7482695}" srcOrd="0" destOrd="0" presId="urn:microsoft.com/office/officeart/2005/8/layout/chevron2"/>
    <dgm:cxn modelId="{BCB1C179-8F92-D645-BCC7-7A3068CDB83F}" type="presParOf" srcId="{8841819C-20A3-D64A-B345-FA34D1490723}" destId="{8916EB20-51FF-E543-ACF3-9DBAF752EE9F}" srcOrd="1" destOrd="0" presId="urn:microsoft.com/office/officeart/2005/8/layout/chevron2"/>
    <dgm:cxn modelId="{2A9AA00E-5424-DF49-97FB-8F8FBB6704BB}" type="presParOf" srcId="{595B79D9-CC8E-DE46-9D3D-55452CC1353A}" destId="{F5E1D3FF-440D-1B45-8619-E3EBCEC213E4}" srcOrd="1" destOrd="0" presId="urn:microsoft.com/office/officeart/2005/8/layout/chevron2"/>
    <dgm:cxn modelId="{B5B7EA46-C4BC-4442-8E13-B02DBFF20474}" type="presParOf" srcId="{595B79D9-CC8E-DE46-9D3D-55452CC1353A}" destId="{41559C4F-AB37-8342-94BB-5484B320B9BD}" srcOrd="2" destOrd="0" presId="urn:microsoft.com/office/officeart/2005/8/layout/chevron2"/>
    <dgm:cxn modelId="{D40B7390-50B3-174C-A130-3A811080DC6E}" type="presParOf" srcId="{41559C4F-AB37-8342-94BB-5484B320B9BD}" destId="{FA98480E-417F-C549-A4B4-DCFA0BFF7797}" srcOrd="0" destOrd="0" presId="urn:microsoft.com/office/officeart/2005/8/layout/chevron2"/>
    <dgm:cxn modelId="{DA73927C-8955-9A40-8514-02CD7940202C}" type="presParOf" srcId="{41559C4F-AB37-8342-94BB-5484B320B9BD}" destId="{F52A9EF3-9959-7949-8B7F-135342C95163}" srcOrd="1" destOrd="0" presId="urn:microsoft.com/office/officeart/2005/8/layout/chevron2"/>
    <dgm:cxn modelId="{358939E9-C344-254E-AFAA-CDFF6B69711D}" type="presParOf" srcId="{595B79D9-CC8E-DE46-9D3D-55452CC1353A}" destId="{08933D0B-2DD6-EC4E-AFE2-01BCFC05194A}" srcOrd="3" destOrd="0" presId="urn:microsoft.com/office/officeart/2005/8/layout/chevron2"/>
    <dgm:cxn modelId="{03F8A3D5-A3C0-7B41-9FC8-34E775471A31}" type="presParOf" srcId="{595B79D9-CC8E-DE46-9D3D-55452CC1353A}" destId="{CC99331B-00B2-304B-9604-D649F3D67134}" srcOrd="4" destOrd="0" presId="urn:microsoft.com/office/officeart/2005/8/layout/chevron2"/>
    <dgm:cxn modelId="{5ED67693-B0D9-F048-A43C-08D81E4BF449}" type="presParOf" srcId="{CC99331B-00B2-304B-9604-D649F3D67134}" destId="{FB6D577F-41F7-0348-93EC-8518FD16D4D5}" srcOrd="0" destOrd="0" presId="urn:microsoft.com/office/officeart/2005/8/layout/chevron2"/>
    <dgm:cxn modelId="{ABCA3C9B-2A77-CD44-835A-0D688C601D68}" type="presParOf" srcId="{CC99331B-00B2-304B-9604-D649F3D67134}" destId="{0576F4E6-DC4C-9444-B927-CBEE81F45A6A}" srcOrd="1" destOrd="0" presId="urn:microsoft.com/office/officeart/2005/8/layout/chevron2"/>
    <dgm:cxn modelId="{6D6C31E2-07E9-EA44-AA9B-D49AE417B0B0}" type="presParOf" srcId="{595B79D9-CC8E-DE46-9D3D-55452CC1353A}" destId="{6A53FB0F-2685-9648-88EC-D689EF8E8817}" srcOrd="5" destOrd="0" presId="urn:microsoft.com/office/officeart/2005/8/layout/chevron2"/>
    <dgm:cxn modelId="{1F4626E2-49B0-E946-8CC1-70F5161B8315}" type="presParOf" srcId="{595B79D9-CC8E-DE46-9D3D-55452CC1353A}" destId="{CC992FA6-A3AC-B349-93A8-EEE9EB1F9F0D}" srcOrd="6" destOrd="0" presId="urn:microsoft.com/office/officeart/2005/8/layout/chevron2"/>
    <dgm:cxn modelId="{1520A2BC-953E-1C48-995C-1786409B04D0}" type="presParOf" srcId="{CC992FA6-A3AC-B349-93A8-EEE9EB1F9F0D}" destId="{6485AB4E-4555-B34D-9224-EB2DA9AB59F7}" srcOrd="0" destOrd="0" presId="urn:microsoft.com/office/officeart/2005/8/layout/chevron2"/>
    <dgm:cxn modelId="{F47C3820-7B37-D24E-B3DC-9F50F6FE0802}" type="presParOf" srcId="{CC992FA6-A3AC-B349-93A8-EEE9EB1F9F0D}" destId="{A1951D95-5705-3645-B515-E243FF7A6F4F}" srcOrd="1" destOrd="0" presId="urn:microsoft.com/office/officeart/2005/8/layout/chevron2"/>
    <dgm:cxn modelId="{09C4A368-6C5E-E14F-AD86-B8B4157E944B}" type="presParOf" srcId="{595B79D9-CC8E-DE46-9D3D-55452CC1353A}" destId="{76931401-D942-CF4A-8427-E6E73B272AC0}" srcOrd="7" destOrd="0" presId="urn:microsoft.com/office/officeart/2005/8/layout/chevron2"/>
    <dgm:cxn modelId="{84C57F28-5EC5-9649-8A89-B66EDF20CDEE}" type="presParOf" srcId="{595B79D9-CC8E-DE46-9D3D-55452CC1353A}" destId="{600707F3-A345-B44D-87BF-71EC0BD3C3D5}" srcOrd="8" destOrd="0" presId="urn:microsoft.com/office/officeart/2005/8/layout/chevron2"/>
    <dgm:cxn modelId="{B3C7183F-6817-D145-A264-4881B07240CB}" type="presParOf" srcId="{600707F3-A345-B44D-87BF-71EC0BD3C3D5}" destId="{1BAA635D-8EF4-6E4E-9734-DF7C409D728C}" srcOrd="0" destOrd="0" presId="urn:microsoft.com/office/officeart/2005/8/layout/chevron2"/>
    <dgm:cxn modelId="{340B72FA-018E-604F-A7C3-18222886A95A}" type="presParOf" srcId="{600707F3-A345-B44D-87BF-71EC0BD3C3D5}" destId="{8C26CCCC-D6FB-4A4C-A2BF-79E5BAB6DB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 custT="1"/>
      <dgm:spPr/>
      <dgm:t>
        <a:bodyPr/>
        <a:lstStyle/>
        <a:p>
          <a:endParaRPr lang="en-US" sz="2400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 custT="1"/>
      <dgm:spPr/>
      <dgm:t>
        <a:bodyPr/>
        <a:lstStyle/>
        <a:p>
          <a:r>
            <a:rPr lang="en-US" sz="2400" dirty="0" smtClean="0"/>
            <a:t>Define cluster</a:t>
          </a:r>
          <a:endParaRPr lang="en-US" sz="2400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 custT="1"/>
      <dgm:spPr/>
      <dgm:t>
        <a:bodyPr/>
        <a:lstStyle/>
        <a:p>
          <a:r>
            <a:rPr lang="en-US" sz="2400" dirty="0" smtClean="0"/>
            <a:t>Define </a:t>
          </a:r>
          <a:r>
            <a:rPr lang="en-US" sz="2400" dirty="0" err="1" smtClean="0"/>
            <a:t>hadoop</a:t>
          </a:r>
          <a:r>
            <a:rPr lang="en-US" sz="2400" dirty="0" smtClean="0"/>
            <a:t> Cluster</a:t>
          </a:r>
          <a:endParaRPr lang="en-US" sz="2400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 custT="1"/>
      <dgm:spPr/>
      <dgm:t>
        <a:bodyPr/>
        <a:lstStyle/>
        <a:p>
          <a:r>
            <a:rPr lang="en-US" sz="2400" dirty="0" smtClean="0"/>
            <a:t>Set cloud</a:t>
          </a:r>
          <a:endParaRPr lang="en-US" sz="2400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 custT="1"/>
      <dgm:spPr/>
      <dgm:t>
        <a:bodyPr/>
        <a:lstStyle/>
        <a:p>
          <a:endParaRPr lang="en-US" sz="2400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33DA474A-538E-9F40-BAD2-9CF1D650CF2C}">
      <dgm:prSet phldrT="[Text]" custT="1"/>
      <dgm:spPr/>
      <dgm:t>
        <a:bodyPr/>
        <a:lstStyle/>
        <a:p>
          <a:r>
            <a:rPr lang="en-US" sz="2400" dirty="0" smtClean="0"/>
            <a:t>Deploy the cluster</a:t>
          </a:r>
          <a:endParaRPr lang="en-US" sz="2400" dirty="0"/>
        </a:p>
      </dgm:t>
    </dgm:pt>
    <dgm:pt modelId="{BAF04D72-FEDA-1A49-AC44-A02BB2E21B2A}" type="sibTrans" cxnId="{5555A3F2-C428-444C-954D-DF18C35B72F0}">
      <dgm:prSet/>
      <dgm:spPr/>
      <dgm:t>
        <a:bodyPr/>
        <a:lstStyle/>
        <a:p>
          <a:endParaRPr lang="en-US"/>
        </a:p>
      </dgm:t>
    </dgm:pt>
    <dgm:pt modelId="{C0266E04-0D7F-3B4B-A41A-D77F48664D1C}" type="parTrans" cxnId="{5555A3F2-C428-444C-954D-DF18C35B72F0}">
      <dgm:prSet/>
      <dgm:spPr/>
      <dgm:t>
        <a:bodyPr/>
        <a:lstStyle/>
        <a:p>
          <a:endParaRPr lang="en-US"/>
        </a:p>
      </dgm:t>
    </dgm:pt>
    <dgm:pt modelId="{ECA7A3C1-2909-994C-B3DA-7D2D0C3D85C3}">
      <dgm:prSet phldrT="[Text]" custT="1"/>
      <dgm:spPr/>
      <dgm:t>
        <a:bodyPr/>
        <a:lstStyle/>
        <a:p>
          <a:r>
            <a:rPr lang="en-US" sz="2400" dirty="0" smtClean="0"/>
            <a:t>Sync definition to </a:t>
          </a:r>
          <a:r>
            <a:rPr lang="en-US" sz="2400" dirty="0" err="1" smtClean="0"/>
            <a:t>db</a:t>
          </a:r>
          <a:endParaRPr lang="en-US" sz="2400" dirty="0"/>
        </a:p>
      </dgm:t>
    </dgm:pt>
    <dgm:pt modelId="{3337405B-EFD8-0446-837A-D164139BA1D8}" type="parTrans" cxnId="{E53885FD-8D73-7F4B-8BE3-4E27036D694B}">
      <dgm:prSet/>
      <dgm:spPr/>
      <dgm:t>
        <a:bodyPr/>
        <a:lstStyle/>
        <a:p>
          <a:endParaRPr lang="en-US"/>
        </a:p>
      </dgm:t>
    </dgm:pt>
    <dgm:pt modelId="{59678BAA-46D1-5341-B8E8-47D4A593F395}" type="sibTrans" cxnId="{E53885FD-8D73-7F4B-8BE3-4E27036D694B}">
      <dgm:prSet/>
      <dgm:spPr/>
      <dgm:t>
        <a:bodyPr/>
        <a:lstStyle/>
        <a:p>
          <a:endParaRPr lang="en-US"/>
        </a:p>
      </dgm:t>
    </dgm:pt>
    <dgm:pt modelId="{382B5D6A-7A3F-394F-82A2-36CFB44AD40C}">
      <dgm:prSet phldrT="[Text]" custT="1"/>
      <dgm:spPr/>
      <dgm:t>
        <a:bodyPr/>
        <a:lstStyle/>
        <a:p>
          <a:endParaRPr lang="en-US" sz="2400" dirty="0"/>
        </a:p>
      </dgm:t>
    </dgm:pt>
    <dgm:pt modelId="{49532460-36F6-7F46-B463-4F580E474DF5}" type="parTrans" cxnId="{D913EB5A-78A4-ED46-AAF9-6F78A8AD5E66}">
      <dgm:prSet/>
      <dgm:spPr/>
      <dgm:t>
        <a:bodyPr/>
        <a:lstStyle/>
        <a:p>
          <a:endParaRPr lang="en-US"/>
        </a:p>
      </dgm:t>
    </dgm:pt>
    <dgm:pt modelId="{7A82C023-BFF3-7C4C-AFDF-BE07B1EAF6B2}" type="sibTrans" cxnId="{D913EB5A-78A4-ED46-AAF9-6F78A8AD5E66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600707F3-A345-B44D-87BF-71EC0BD3C3D5}" type="pres">
      <dgm:prSet presAssocID="{382B5D6A-7A3F-394F-82A2-36CFB44AD40C}" presName="composite" presStyleCnt="0"/>
      <dgm:spPr/>
    </dgm:pt>
    <dgm:pt modelId="{1BAA635D-8EF4-6E4E-9734-DF7C409D728C}" type="pres">
      <dgm:prSet presAssocID="{382B5D6A-7A3F-394F-82A2-36CFB44AD40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C26CCCC-D6FB-4A4C-A2BF-79E5BAB6DBAD}" type="pres">
      <dgm:prSet presAssocID="{382B5D6A-7A3F-394F-82A2-36CFB44AD40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3EB5A-78A4-ED46-AAF9-6F78A8AD5E66}" srcId="{25FF6BEB-F05A-8C4A-8079-D5C02FEF9828}" destId="{382B5D6A-7A3F-394F-82A2-36CFB44AD40C}" srcOrd="4" destOrd="0" parTransId="{49532460-36F6-7F46-B463-4F580E474DF5}" sibTransId="{7A82C023-BFF3-7C4C-AFDF-BE07B1EAF6B2}"/>
    <dgm:cxn modelId="{0E123646-9E30-C74C-8929-BEB4C66487A0}" type="presOf" srcId="{25FF6BEB-F05A-8C4A-8079-D5C02FEF9828}" destId="{595B79D9-CC8E-DE46-9D3D-55452CC1353A}" srcOrd="0" destOrd="0" presId="urn:microsoft.com/office/officeart/2005/8/layout/chevron2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B8230A4D-E9F2-0B48-912E-124973E397A1}" type="presOf" srcId="{CB15BEFD-2329-2047-9354-599DC81AAB29}" destId="{0576F4E6-DC4C-9444-B927-CBEE81F45A6A}" srcOrd="0" destOrd="0" presId="urn:microsoft.com/office/officeart/2005/8/layout/chevron2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6553932C-6C10-134F-AA71-13091755DBA7}" type="presOf" srcId="{382B5D6A-7A3F-394F-82A2-36CFB44AD40C}" destId="{1BAA635D-8EF4-6E4E-9734-DF7C409D728C}" srcOrd="0" destOrd="0" presId="urn:microsoft.com/office/officeart/2005/8/layout/chevron2"/>
    <dgm:cxn modelId="{E7F13C5C-2350-E049-A7A3-118F970CA7F7}" type="presOf" srcId="{B539F9E9-A622-494F-8381-162E966143DD}" destId="{FB6D577F-41F7-0348-93EC-8518FD16D4D5}" srcOrd="0" destOrd="0" presId="urn:microsoft.com/office/officeart/2005/8/layout/chevron2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6306A010-B371-5B45-8226-6FFBCDB98A14}" type="presOf" srcId="{F0E8745A-CE44-4F4A-A884-1E62D14C9057}" destId="{8916EB20-51FF-E543-ACF3-9DBAF752EE9F}" srcOrd="0" destOrd="0" presId="urn:microsoft.com/office/officeart/2005/8/layout/chevron2"/>
    <dgm:cxn modelId="{2F1B9EF5-3311-1D46-8822-048EB1820089}" type="presOf" srcId="{33DA474A-538E-9F40-BAD2-9CF1D650CF2C}" destId="{8C26CCCC-D6FB-4A4C-A2BF-79E5BAB6DBAD}" srcOrd="0" destOrd="0" presId="urn:microsoft.com/office/officeart/2005/8/layout/chevron2"/>
    <dgm:cxn modelId="{5555A3F2-C428-444C-954D-DF18C35B72F0}" srcId="{382B5D6A-7A3F-394F-82A2-36CFB44AD40C}" destId="{33DA474A-538E-9F40-BAD2-9CF1D650CF2C}" srcOrd="0" destOrd="0" parTransId="{C0266E04-0D7F-3B4B-A41A-D77F48664D1C}" sibTransId="{BAF04D72-FEDA-1A49-AC44-A02BB2E21B2A}"/>
    <dgm:cxn modelId="{7C7BC4BB-8741-5D4F-A96D-EA5D2E6F99DA}" type="presOf" srcId="{484458D4-F8D8-4643-B05C-601F7E9A1059}" destId="{6485AB4E-4555-B34D-9224-EB2DA9AB59F7}" srcOrd="0" destOrd="0" presId="urn:microsoft.com/office/officeart/2005/8/layout/chevron2"/>
    <dgm:cxn modelId="{2E4BBB21-FF38-F845-857E-381502A6B571}" type="presOf" srcId="{ECA7A3C1-2909-994C-B3DA-7D2D0C3D85C3}" destId="{A1951D95-5705-3645-B515-E243FF7A6F4F}" srcOrd="0" destOrd="0" presId="urn:microsoft.com/office/officeart/2005/8/layout/chevron2"/>
    <dgm:cxn modelId="{0259633A-3F69-BD4D-BB64-BBF1B245FA3B}" type="presOf" srcId="{35F5F224-9D75-AE45-AC9D-D39543F3BA38}" destId="{F52A9EF3-9959-7949-8B7F-135342C95163}" srcOrd="0" destOrd="0" presId="urn:microsoft.com/office/officeart/2005/8/layout/chevron2"/>
    <dgm:cxn modelId="{50C215E7-F45F-DF4F-8405-23269438128E}" type="presOf" srcId="{6BD492CB-EB90-BC40-95CC-A06C1C21C891}" destId="{FA98480E-417F-C549-A4B4-DCFA0BFF7797}" srcOrd="0" destOrd="0" presId="urn:microsoft.com/office/officeart/2005/8/layout/chevron2"/>
    <dgm:cxn modelId="{E53885FD-8D73-7F4B-8BE3-4E27036D694B}" srcId="{484458D4-F8D8-4643-B05C-601F7E9A1059}" destId="{ECA7A3C1-2909-994C-B3DA-7D2D0C3D85C3}" srcOrd="0" destOrd="0" parTransId="{3337405B-EFD8-0446-837A-D164139BA1D8}" sibTransId="{59678BAA-46D1-5341-B8E8-47D4A593F395}"/>
    <dgm:cxn modelId="{83101670-C2B9-EE4F-91C8-D465847CF646}" type="presOf" srcId="{0DCCCCD1-3404-DC4A-B1E0-F9A8A683BBE0}" destId="{5C2C8B0C-188C-7D4D-9307-6C40A7482695}" srcOrd="0" destOrd="0" presId="urn:microsoft.com/office/officeart/2005/8/layout/chevron2"/>
    <dgm:cxn modelId="{FACBC7CF-CE3A-8244-A4EF-7914B99AE4F9}" type="presParOf" srcId="{595B79D9-CC8E-DE46-9D3D-55452CC1353A}" destId="{8841819C-20A3-D64A-B345-FA34D1490723}" srcOrd="0" destOrd="0" presId="urn:microsoft.com/office/officeart/2005/8/layout/chevron2"/>
    <dgm:cxn modelId="{1D39278A-BAE4-9546-B5D0-23FCA7D1FEFE}" type="presParOf" srcId="{8841819C-20A3-D64A-B345-FA34D1490723}" destId="{5C2C8B0C-188C-7D4D-9307-6C40A7482695}" srcOrd="0" destOrd="0" presId="urn:microsoft.com/office/officeart/2005/8/layout/chevron2"/>
    <dgm:cxn modelId="{6AD8C557-6C84-1C4F-990E-C13DEB36A5E4}" type="presParOf" srcId="{8841819C-20A3-D64A-B345-FA34D1490723}" destId="{8916EB20-51FF-E543-ACF3-9DBAF752EE9F}" srcOrd="1" destOrd="0" presId="urn:microsoft.com/office/officeart/2005/8/layout/chevron2"/>
    <dgm:cxn modelId="{F1BEE6F5-1FCB-2048-A3B1-5E280CD3C962}" type="presParOf" srcId="{595B79D9-CC8E-DE46-9D3D-55452CC1353A}" destId="{F5E1D3FF-440D-1B45-8619-E3EBCEC213E4}" srcOrd="1" destOrd="0" presId="urn:microsoft.com/office/officeart/2005/8/layout/chevron2"/>
    <dgm:cxn modelId="{206479FC-C041-E64A-BF2B-0717FB1864A2}" type="presParOf" srcId="{595B79D9-CC8E-DE46-9D3D-55452CC1353A}" destId="{41559C4F-AB37-8342-94BB-5484B320B9BD}" srcOrd="2" destOrd="0" presId="urn:microsoft.com/office/officeart/2005/8/layout/chevron2"/>
    <dgm:cxn modelId="{50B711FA-5F1D-7B47-960F-F024F8D3FD23}" type="presParOf" srcId="{41559C4F-AB37-8342-94BB-5484B320B9BD}" destId="{FA98480E-417F-C549-A4B4-DCFA0BFF7797}" srcOrd="0" destOrd="0" presId="urn:microsoft.com/office/officeart/2005/8/layout/chevron2"/>
    <dgm:cxn modelId="{42B2D9A7-4477-2441-9209-C3AFA7F54C38}" type="presParOf" srcId="{41559C4F-AB37-8342-94BB-5484B320B9BD}" destId="{F52A9EF3-9959-7949-8B7F-135342C95163}" srcOrd="1" destOrd="0" presId="urn:microsoft.com/office/officeart/2005/8/layout/chevron2"/>
    <dgm:cxn modelId="{F8F39402-1470-574E-A793-2BC3AFD8594A}" type="presParOf" srcId="{595B79D9-CC8E-DE46-9D3D-55452CC1353A}" destId="{08933D0B-2DD6-EC4E-AFE2-01BCFC05194A}" srcOrd="3" destOrd="0" presId="urn:microsoft.com/office/officeart/2005/8/layout/chevron2"/>
    <dgm:cxn modelId="{403BB925-E9E2-5A40-87D2-904604ACC22E}" type="presParOf" srcId="{595B79D9-CC8E-DE46-9D3D-55452CC1353A}" destId="{CC99331B-00B2-304B-9604-D649F3D67134}" srcOrd="4" destOrd="0" presId="urn:microsoft.com/office/officeart/2005/8/layout/chevron2"/>
    <dgm:cxn modelId="{8D5FA5B9-6558-8A4B-A25F-23D8467569D8}" type="presParOf" srcId="{CC99331B-00B2-304B-9604-D649F3D67134}" destId="{FB6D577F-41F7-0348-93EC-8518FD16D4D5}" srcOrd="0" destOrd="0" presId="urn:microsoft.com/office/officeart/2005/8/layout/chevron2"/>
    <dgm:cxn modelId="{71E0FA19-1E18-8D40-98A8-BE4060A41311}" type="presParOf" srcId="{CC99331B-00B2-304B-9604-D649F3D67134}" destId="{0576F4E6-DC4C-9444-B927-CBEE81F45A6A}" srcOrd="1" destOrd="0" presId="urn:microsoft.com/office/officeart/2005/8/layout/chevron2"/>
    <dgm:cxn modelId="{EBC3466B-52AC-9448-B739-46ECE123A5FD}" type="presParOf" srcId="{595B79D9-CC8E-DE46-9D3D-55452CC1353A}" destId="{6A53FB0F-2685-9648-88EC-D689EF8E8817}" srcOrd="5" destOrd="0" presId="urn:microsoft.com/office/officeart/2005/8/layout/chevron2"/>
    <dgm:cxn modelId="{22818A16-3A7F-2B4D-92EC-947234EE78D4}" type="presParOf" srcId="{595B79D9-CC8E-DE46-9D3D-55452CC1353A}" destId="{CC992FA6-A3AC-B349-93A8-EEE9EB1F9F0D}" srcOrd="6" destOrd="0" presId="urn:microsoft.com/office/officeart/2005/8/layout/chevron2"/>
    <dgm:cxn modelId="{1098A044-6B9D-E646-A987-60159756C4EB}" type="presParOf" srcId="{CC992FA6-A3AC-B349-93A8-EEE9EB1F9F0D}" destId="{6485AB4E-4555-B34D-9224-EB2DA9AB59F7}" srcOrd="0" destOrd="0" presId="urn:microsoft.com/office/officeart/2005/8/layout/chevron2"/>
    <dgm:cxn modelId="{D3070A67-E567-F542-BCF3-E796CA4EC161}" type="presParOf" srcId="{CC992FA6-A3AC-B349-93A8-EEE9EB1F9F0D}" destId="{A1951D95-5705-3645-B515-E243FF7A6F4F}" srcOrd="1" destOrd="0" presId="urn:microsoft.com/office/officeart/2005/8/layout/chevron2"/>
    <dgm:cxn modelId="{74DE8B4D-A031-4C45-AADB-10B9B2656E0A}" type="presParOf" srcId="{595B79D9-CC8E-DE46-9D3D-55452CC1353A}" destId="{76931401-D942-CF4A-8427-E6E73B272AC0}" srcOrd="7" destOrd="0" presId="urn:microsoft.com/office/officeart/2005/8/layout/chevron2"/>
    <dgm:cxn modelId="{CE0A0CA1-A53A-3049-BDC9-9FDBAC7B52C9}" type="presParOf" srcId="{595B79D9-CC8E-DE46-9D3D-55452CC1353A}" destId="{600707F3-A345-B44D-87BF-71EC0BD3C3D5}" srcOrd="8" destOrd="0" presId="urn:microsoft.com/office/officeart/2005/8/layout/chevron2"/>
    <dgm:cxn modelId="{EA8548CD-F25D-4748-88B7-F28230789D84}" type="presParOf" srcId="{600707F3-A345-B44D-87BF-71EC0BD3C3D5}" destId="{1BAA635D-8EF4-6E4E-9734-DF7C409D728C}" srcOrd="0" destOrd="0" presId="urn:microsoft.com/office/officeart/2005/8/layout/chevron2"/>
    <dgm:cxn modelId="{39D40C11-6F0B-AC4C-A9FF-C33E27AE2D71}" type="presParOf" srcId="{600707F3-A345-B44D-87BF-71EC0BD3C3D5}" destId="{8C26CCCC-D6FB-4A4C-A2BF-79E5BAB6DB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F6BEB-F05A-8C4A-8079-D5C02FEF9828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D492CB-EB90-BC40-95CC-A06C1C21C891}">
      <dgm:prSet phldrT="[Text]" custT="1"/>
      <dgm:spPr/>
      <dgm:t>
        <a:bodyPr/>
        <a:lstStyle/>
        <a:p>
          <a:endParaRPr lang="en-US" sz="2400" dirty="0"/>
        </a:p>
      </dgm:t>
    </dgm:pt>
    <dgm:pt modelId="{81728D64-FBE9-694B-A244-E34E7D405023}" type="parTrans" cxnId="{D23B10EC-FB50-0443-B0C0-F6AE0B8E1274}">
      <dgm:prSet/>
      <dgm:spPr/>
      <dgm:t>
        <a:bodyPr/>
        <a:lstStyle/>
        <a:p>
          <a:endParaRPr lang="en-US"/>
        </a:p>
      </dgm:t>
    </dgm:pt>
    <dgm:pt modelId="{A118078F-DC15-9C41-873C-E37531E81586}" type="sibTrans" cxnId="{D23B10EC-FB50-0443-B0C0-F6AE0B8E1274}">
      <dgm:prSet/>
      <dgm:spPr/>
      <dgm:t>
        <a:bodyPr/>
        <a:lstStyle/>
        <a:p>
          <a:endParaRPr lang="en-US"/>
        </a:p>
      </dgm:t>
    </dgm:pt>
    <dgm:pt modelId="{35F5F224-9D75-AE45-AC9D-D39543F3BA38}">
      <dgm:prSet phldrT="[Text]" custT="1"/>
      <dgm:spPr/>
      <dgm:t>
        <a:bodyPr/>
        <a:lstStyle/>
        <a:p>
          <a:r>
            <a:rPr lang="en-US" sz="2400" dirty="0" smtClean="0"/>
            <a:t>Define cluster</a:t>
          </a:r>
          <a:endParaRPr lang="en-US" sz="2400" dirty="0"/>
        </a:p>
      </dgm:t>
    </dgm:pt>
    <dgm:pt modelId="{461C6EA2-C7BB-B644-BEB7-8BFE2F143CB7}" type="parTrans" cxnId="{E5F3ED9E-7E61-A74D-A2B5-E88AE23BC3E4}">
      <dgm:prSet/>
      <dgm:spPr/>
      <dgm:t>
        <a:bodyPr/>
        <a:lstStyle/>
        <a:p>
          <a:endParaRPr lang="en-US"/>
        </a:p>
      </dgm:t>
    </dgm:pt>
    <dgm:pt modelId="{6A4F7EAF-DD96-5C4A-9B47-CB3F584E040E}" type="sibTrans" cxnId="{E5F3ED9E-7E61-A74D-A2B5-E88AE23BC3E4}">
      <dgm:prSet/>
      <dgm:spPr/>
      <dgm:t>
        <a:bodyPr/>
        <a:lstStyle/>
        <a:p>
          <a:endParaRPr lang="en-US"/>
        </a:p>
      </dgm:t>
    </dgm:pt>
    <dgm:pt modelId="{B539F9E9-A622-494F-8381-162E966143DD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3D56E859-07FE-8846-888A-AAF1909A0B31}" type="parTrans" cxnId="{6CF30940-54FC-B54E-A51A-48E4B6180662}">
      <dgm:prSet/>
      <dgm:spPr/>
      <dgm:t>
        <a:bodyPr/>
        <a:lstStyle/>
        <a:p>
          <a:endParaRPr lang="en-US"/>
        </a:p>
      </dgm:t>
    </dgm:pt>
    <dgm:pt modelId="{1D18F3F1-B48B-764E-A070-70F35FE9F9F4}" type="sibTrans" cxnId="{6CF30940-54FC-B54E-A51A-48E4B6180662}">
      <dgm:prSet/>
      <dgm:spPr/>
      <dgm:t>
        <a:bodyPr/>
        <a:lstStyle/>
        <a:p>
          <a:endParaRPr lang="en-US"/>
        </a:p>
      </dgm:t>
    </dgm:pt>
    <dgm:pt modelId="{CB15BEFD-2329-2047-9354-599DC81AAB29}">
      <dgm:prSet phldrT="[Text]" custT="1"/>
      <dgm:spPr/>
      <dgm:t>
        <a:bodyPr/>
        <a:lstStyle/>
        <a:p>
          <a:endParaRPr lang="en-US" sz="2400" dirty="0"/>
        </a:p>
      </dgm:t>
    </dgm:pt>
    <dgm:pt modelId="{873440A3-6823-FF4F-B543-C43E71DF6414}" type="parTrans" cxnId="{81B066A0-0428-404B-8ABE-8A2E9D8271B5}">
      <dgm:prSet/>
      <dgm:spPr/>
      <dgm:t>
        <a:bodyPr/>
        <a:lstStyle/>
        <a:p>
          <a:endParaRPr lang="en-US"/>
        </a:p>
      </dgm:t>
    </dgm:pt>
    <dgm:pt modelId="{0EB01C77-2002-8C4E-9049-0BE200302F7B}" type="sibTrans" cxnId="{81B066A0-0428-404B-8ABE-8A2E9D8271B5}">
      <dgm:prSet/>
      <dgm:spPr/>
      <dgm:t>
        <a:bodyPr/>
        <a:lstStyle/>
        <a:p>
          <a:endParaRPr lang="en-US"/>
        </a:p>
      </dgm:t>
    </dgm:pt>
    <dgm:pt modelId="{484458D4-F8D8-4643-B05C-601F7E9A1059}">
      <dgm:prSet phldrT="[Text]" custT="1"/>
      <dgm:spPr/>
      <dgm:t>
        <a:bodyPr/>
        <a:lstStyle/>
        <a:p>
          <a:r>
            <a:rPr lang="en-US" sz="2400" dirty="0" smtClean="0"/>
            <a:t> </a:t>
          </a:r>
          <a:endParaRPr lang="en-US" sz="2400" dirty="0"/>
        </a:p>
      </dgm:t>
    </dgm:pt>
    <dgm:pt modelId="{97243655-E467-2345-98A2-1B08BB4473E6}" type="parTrans" cxnId="{44BBB488-E02C-F146-9CCC-2705B67C08C0}">
      <dgm:prSet/>
      <dgm:spPr/>
      <dgm:t>
        <a:bodyPr/>
        <a:lstStyle/>
        <a:p>
          <a:endParaRPr lang="en-US"/>
        </a:p>
      </dgm:t>
    </dgm:pt>
    <dgm:pt modelId="{86515B6B-88FF-FD4E-A530-88B65F14BC67}" type="sibTrans" cxnId="{44BBB488-E02C-F146-9CCC-2705B67C08C0}">
      <dgm:prSet/>
      <dgm:spPr/>
      <dgm:t>
        <a:bodyPr/>
        <a:lstStyle/>
        <a:p>
          <a:endParaRPr lang="en-US"/>
        </a:p>
      </dgm:t>
    </dgm:pt>
    <dgm:pt modelId="{F0E8745A-CE44-4F4A-A884-1E62D14C9057}">
      <dgm:prSet phldrT="[Text]" custT="1"/>
      <dgm:spPr/>
      <dgm:t>
        <a:bodyPr/>
        <a:lstStyle/>
        <a:p>
          <a:r>
            <a:rPr lang="en-US" sz="2400" dirty="0" smtClean="0"/>
            <a:t>Set cloud</a:t>
          </a:r>
          <a:endParaRPr lang="en-US" sz="2400" dirty="0"/>
        </a:p>
      </dgm:t>
    </dgm:pt>
    <dgm:pt modelId="{0D57B7A1-14E4-9043-BB6C-9BBF50022959}" type="parTrans" cxnId="{767EDC74-7B20-0F4F-AA3D-CA138A71F3FA}">
      <dgm:prSet/>
      <dgm:spPr/>
      <dgm:t>
        <a:bodyPr/>
        <a:lstStyle/>
        <a:p>
          <a:endParaRPr lang="en-US"/>
        </a:p>
      </dgm:t>
    </dgm:pt>
    <dgm:pt modelId="{2B51EC32-DAAD-BC4F-896C-A16DCCA2DD3C}" type="sibTrans" cxnId="{767EDC74-7B20-0F4F-AA3D-CA138A71F3FA}">
      <dgm:prSet/>
      <dgm:spPr/>
      <dgm:t>
        <a:bodyPr/>
        <a:lstStyle/>
        <a:p>
          <a:endParaRPr lang="en-US"/>
        </a:p>
      </dgm:t>
    </dgm:pt>
    <dgm:pt modelId="{0DCCCCD1-3404-DC4A-B1E0-F9A8A683BBE0}">
      <dgm:prSet phldrT="[Text]" custT="1"/>
      <dgm:spPr/>
      <dgm:t>
        <a:bodyPr/>
        <a:lstStyle/>
        <a:p>
          <a:endParaRPr lang="en-US" sz="2400" dirty="0"/>
        </a:p>
      </dgm:t>
    </dgm:pt>
    <dgm:pt modelId="{8A7DF2BF-F5A0-0C48-86B6-067D35D31CB1}" type="parTrans" cxnId="{2EDDDF68-F8D1-624E-84F6-103A9D2FF9F4}">
      <dgm:prSet/>
      <dgm:spPr/>
      <dgm:t>
        <a:bodyPr/>
        <a:lstStyle/>
        <a:p>
          <a:endParaRPr lang="en-US"/>
        </a:p>
      </dgm:t>
    </dgm:pt>
    <dgm:pt modelId="{7984B034-E5F2-C04B-BEA8-DC29249309BD}" type="sibTrans" cxnId="{2EDDDF68-F8D1-624E-84F6-103A9D2FF9F4}">
      <dgm:prSet/>
      <dgm:spPr/>
      <dgm:t>
        <a:bodyPr/>
        <a:lstStyle/>
        <a:p>
          <a:endParaRPr lang="en-US"/>
        </a:p>
      </dgm:t>
    </dgm:pt>
    <dgm:pt modelId="{33DA474A-538E-9F40-BAD2-9CF1D650CF2C}">
      <dgm:prSet phldrT="[Text]" custT="1"/>
      <dgm:spPr/>
      <dgm:t>
        <a:bodyPr/>
        <a:lstStyle/>
        <a:p>
          <a:endParaRPr lang="en-US" sz="2400" dirty="0"/>
        </a:p>
      </dgm:t>
    </dgm:pt>
    <dgm:pt modelId="{BAF04D72-FEDA-1A49-AC44-A02BB2E21B2A}" type="sibTrans" cxnId="{5555A3F2-C428-444C-954D-DF18C35B72F0}">
      <dgm:prSet/>
      <dgm:spPr/>
      <dgm:t>
        <a:bodyPr/>
        <a:lstStyle/>
        <a:p>
          <a:endParaRPr lang="en-US"/>
        </a:p>
      </dgm:t>
    </dgm:pt>
    <dgm:pt modelId="{C0266E04-0D7F-3B4B-A41A-D77F48664D1C}" type="parTrans" cxnId="{5555A3F2-C428-444C-954D-DF18C35B72F0}">
      <dgm:prSet/>
      <dgm:spPr/>
      <dgm:t>
        <a:bodyPr/>
        <a:lstStyle/>
        <a:p>
          <a:endParaRPr lang="en-US"/>
        </a:p>
      </dgm:t>
    </dgm:pt>
    <dgm:pt modelId="{ECA7A3C1-2909-994C-B3DA-7D2D0C3D85C3}">
      <dgm:prSet phldrT="[Text]" custT="1"/>
      <dgm:spPr/>
      <dgm:t>
        <a:bodyPr/>
        <a:lstStyle/>
        <a:p>
          <a:r>
            <a:rPr lang="en-US" sz="2400" dirty="0" smtClean="0"/>
            <a:t>Run NIST </a:t>
          </a:r>
          <a:r>
            <a:rPr lang="en-US" sz="2400" dirty="0" err="1" smtClean="0"/>
            <a:t>usecase</a:t>
          </a:r>
          <a:endParaRPr lang="en-US" sz="2400" dirty="0"/>
        </a:p>
      </dgm:t>
    </dgm:pt>
    <dgm:pt modelId="{3337405B-EFD8-0446-837A-D164139BA1D8}" type="parTrans" cxnId="{E53885FD-8D73-7F4B-8BE3-4E27036D694B}">
      <dgm:prSet/>
      <dgm:spPr/>
      <dgm:t>
        <a:bodyPr/>
        <a:lstStyle/>
        <a:p>
          <a:endParaRPr lang="en-US"/>
        </a:p>
      </dgm:t>
    </dgm:pt>
    <dgm:pt modelId="{59678BAA-46D1-5341-B8E8-47D4A593F395}" type="sibTrans" cxnId="{E53885FD-8D73-7F4B-8BE3-4E27036D694B}">
      <dgm:prSet/>
      <dgm:spPr/>
      <dgm:t>
        <a:bodyPr/>
        <a:lstStyle/>
        <a:p>
          <a:endParaRPr lang="en-US"/>
        </a:p>
      </dgm:t>
    </dgm:pt>
    <dgm:pt modelId="{382B5D6A-7A3F-394F-82A2-36CFB44AD40C}">
      <dgm:prSet phldrT="[Text]" custT="1"/>
      <dgm:spPr/>
      <dgm:t>
        <a:bodyPr/>
        <a:lstStyle/>
        <a:p>
          <a:endParaRPr lang="en-US" sz="2400" dirty="0"/>
        </a:p>
      </dgm:t>
    </dgm:pt>
    <dgm:pt modelId="{49532460-36F6-7F46-B463-4F580E474DF5}" type="parTrans" cxnId="{D913EB5A-78A4-ED46-AAF9-6F78A8AD5E66}">
      <dgm:prSet/>
      <dgm:spPr/>
      <dgm:t>
        <a:bodyPr/>
        <a:lstStyle/>
        <a:p>
          <a:endParaRPr lang="en-US"/>
        </a:p>
      </dgm:t>
    </dgm:pt>
    <dgm:pt modelId="{7A82C023-BFF3-7C4C-AFDF-BE07B1EAF6B2}" type="sibTrans" cxnId="{D913EB5A-78A4-ED46-AAF9-6F78A8AD5E66}">
      <dgm:prSet/>
      <dgm:spPr/>
      <dgm:t>
        <a:bodyPr/>
        <a:lstStyle/>
        <a:p>
          <a:endParaRPr lang="en-US"/>
        </a:p>
      </dgm:t>
    </dgm:pt>
    <dgm:pt modelId="{595B79D9-CC8E-DE46-9D3D-55452CC1353A}" type="pres">
      <dgm:prSet presAssocID="{25FF6BEB-F05A-8C4A-8079-D5C02FEF9828}" presName="linearFlow" presStyleCnt="0">
        <dgm:presLayoutVars>
          <dgm:dir/>
          <dgm:animLvl val="lvl"/>
          <dgm:resizeHandles val="exact"/>
        </dgm:presLayoutVars>
      </dgm:prSet>
      <dgm:spPr/>
    </dgm:pt>
    <dgm:pt modelId="{8841819C-20A3-D64A-B345-FA34D1490723}" type="pres">
      <dgm:prSet presAssocID="{0DCCCCD1-3404-DC4A-B1E0-F9A8A683BBE0}" presName="composite" presStyleCnt="0"/>
      <dgm:spPr/>
    </dgm:pt>
    <dgm:pt modelId="{5C2C8B0C-188C-7D4D-9307-6C40A7482695}" type="pres">
      <dgm:prSet presAssocID="{0DCCCCD1-3404-DC4A-B1E0-F9A8A683BBE0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8916EB20-51FF-E543-ACF3-9DBAF752EE9F}" type="pres">
      <dgm:prSet presAssocID="{0DCCCCD1-3404-DC4A-B1E0-F9A8A683BBE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1D3FF-440D-1B45-8619-E3EBCEC213E4}" type="pres">
      <dgm:prSet presAssocID="{7984B034-E5F2-C04B-BEA8-DC29249309BD}" presName="sp" presStyleCnt="0"/>
      <dgm:spPr/>
    </dgm:pt>
    <dgm:pt modelId="{41559C4F-AB37-8342-94BB-5484B320B9BD}" type="pres">
      <dgm:prSet presAssocID="{6BD492CB-EB90-BC40-95CC-A06C1C21C891}" presName="composite" presStyleCnt="0"/>
      <dgm:spPr/>
    </dgm:pt>
    <dgm:pt modelId="{FA98480E-417F-C549-A4B4-DCFA0BFF7797}" type="pres">
      <dgm:prSet presAssocID="{6BD492CB-EB90-BC40-95CC-A06C1C21C89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A9EF3-9959-7949-8B7F-135342C95163}" type="pres">
      <dgm:prSet presAssocID="{6BD492CB-EB90-BC40-95CC-A06C1C21C89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33D0B-2DD6-EC4E-AFE2-01BCFC05194A}" type="pres">
      <dgm:prSet presAssocID="{A118078F-DC15-9C41-873C-E37531E81586}" presName="sp" presStyleCnt="0"/>
      <dgm:spPr/>
    </dgm:pt>
    <dgm:pt modelId="{CC99331B-00B2-304B-9604-D649F3D67134}" type="pres">
      <dgm:prSet presAssocID="{B539F9E9-A622-494F-8381-162E966143DD}" presName="composite" presStyleCnt="0"/>
      <dgm:spPr/>
    </dgm:pt>
    <dgm:pt modelId="{FB6D577F-41F7-0348-93EC-8518FD16D4D5}" type="pres">
      <dgm:prSet presAssocID="{B539F9E9-A622-494F-8381-162E966143D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576F4E6-DC4C-9444-B927-CBEE81F45A6A}" type="pres">
      <dgm:prSet presAssocID="{B539F9E9-A622-494F-8381-162E966143D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FB0F-2685-9648-88EC-D689EF8E8817}" type="pres">
      <dgm:prSet presAssocID="{1D18F3F1-B48B-764E-A070-70F35FE9F9F4}" presName="sp" presStyleCnt="0"/>
      <dgm:spPr/>
    </dgm:pt>
    <dgm:pt modelId="{CC992FA6-A3AC-B349-93A8-EEE9EB1F9F0D}" type="pres">
      <dgm:prSet presAssocID="{484458D4-F8D8-4643-B05C-601F7E9A1059}" presName="composite" presStyleCnt="0"/>
      <dgm:spPr/>
    </dgm:pt>
    <dgm:pt modelId="{6485AB4E-4555-B34D-9224-EB2DA9AB59F7}" type="pres">
      <dgm:prSet presAssocID="{484458D4-F8D8-4643-B05C-601F7E9A105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1951D95-5705-3645-B515-E243FF7A6F4F}" type="pres">
      <dgm:prSet presAssocID="{484458D4-F8D8-4643-B05C-601F7E9A1059}" presName="descendantText" presStyleLbl="alignAcc1" presStyleIdx="3" presStyleCnt="5" custLinFactNeighborX="-826" custLinFactNeighborY="1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31401-D942-CF4A-8427-E6E73B272AC0}" type="pres">
      <dgm:prSet presAssocID="{86515B6B-88FF-FD4E-A530-88B65F14BC67}" presName="sp" presStyleCnt="0"/>
      <dgm:spPr/>
    </dgm:pt>
    <dgm:pt modelId="{600707F3-A345-B44D-87BF-71EC0BD3C3D5}" type="pres">
      <dgm:prSet presAssocID="{382B5D6A-7A3F-394F-82A2-36CFB44AD40C}" presName="composite" presStyleCnt="0"/>
      <dgm:spPr/>
    </dgm:pt>
    <dgm:pt modelId="{1BAA635D-8EF4-6E4E-9734-DF7C409D728C}" type="pres">
      <dgm:prSet presAssocID="{382B5D6A-7A3F-394F-82A2-36CFB44AD40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8C26CCCC-D6FB-4A4C-A2BF-79E5BAB6DBAD}" type="pres">
      <dgm:prSet presAssocID="{382B5D6A-7A3F-394F-82A2-36CFB44AD40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3EB5A-78A4-ED46-AAF9-6F78A8AD5E66}" srcId="{25FF6BEB-F05A-8C4A-8079-D5C02FEF9828}" destId="{382B5D6A-7A3F-394F-82A2-36CFB44AD40C}" srcOrd="4" destOrd="0" parTransId="{49532460-36F6-7F46-B463-4F580E474DF5}" sibTransId="{7A82C023-BFF3-7C4C-AFDF-BE07B1EAF6B2}"/>
    <dgm:cxn modelId="{F0783AB7-56D4-DF44-8ED9-0DE8FB0F1A60}" type="presOf" srcId="{382B5D6A-7A3F-394F-82A2-36CFB44AD40C}" destId="{1BAA635D-8EF4-6E4E-9734-DF7C409D728C}" srcOrd="0" destOrd="0" presId="urn:microsoft.com/office/officeart/2005/8/layout/chevron2"/>
    <dgm:cxn modelId="{D23B10EC-FB50-0443-B0C0-F6AE0B8E1274}" srcId="{25FF6BEB-F05A-8C4A-8079-D5C02FEF9828}" destId="{6BD492CB-EB90-BC40-95CC-A06C1C21C891}" srcOrd="1" destOrd="0" parTransId="{81728D64-FBE9-694B-A244-E34E7D405023}" sibTransId="{A118078F-DC15-9C41-873C-E37531E81586}"/>
    <dgm:cxn modelId="{3B737A91-8D9D-9849-805D-AC1336E06318}" type="presOf" srcId="{0DCCCCD1-3404-DC4A-B1E0-F9A8A683BBE0}" destId="{5C2C8B0C-188C-7D4D-9307-6C40A7482695}" srcOrd="0" destOrd="0" presId="urn:microsoft.com/office/officeart/2005/8/layout/chevron2"/>
    <dgm:cxn modelId="{767EDC74-7B20-0F4F-AA3D-CA138A71F3FA}" srcId="{0DCCCCD1-3404-DC4A-B1E0-F9A8A683BBE0}" destId="{F0E8745A-CE44-4F4A-A884-1E62D14C9057}" srcOrd="0" destOrd="0" parTransId="{0D57B7A1-14E4-9043-BB6C-9BBF50022959}" sibTransId="{2B51EC32-DAAD-BC4F-896C-A16DCCA2DD3C}"/>
    <dgm:cxn modelId="{6CF30940-54FC-B54E-A51A-48E4B6180662}" srcId="{25FF6BEB-F05A-8C4A-8079-D5C02FEF9828}" destId="{B539F9E9-A622-494F-8381-162E966143DD}" srcOrd="2" destOrd="0" parTransId="{3D56E859-07FE-8846-888A-AAF1909A0B31}" sibTransId="{1D18F3F1-B48B-764E-A070-70F35FE9F9F4}"/>
    <dgm:cxn modelId="{FEC096E0-CCBF-604A-A397-A670E89D58DB}" type="presOf" srcId="{CB15BEFD-2329-2047-9354-599DC81AAB29}" destId="{0576F4E6-DC4C-9444-B927-CBEE81F45A6A}" srcOrd="0" destOrd="0" presId="urn:microsoft.com/office/officeart/2005/8/layout/chevron2"/>
    <dgm:cxn modelId="{A3369132-9A31-524A-B5F5-4B71394F5D4A}" type="presOf" srcId="{35F5F224-9D75-AE45-AC9D-D39543F3BA38}" destId="{F52A9EF3-9959-7949-8B7F-135342C95163}" srcOrd="0" destOrd="0" presId="urn:microsoft.com/office/officeart/2005/8/layout/chevron2"/>
    <dgm:cxn modelId="{3412C54E-F06B-2B46-9CE7-E229596567B3}" type="presOf" srcId="{F0E8745A-CE44-4F4A-A884-1E62D14C9057}" destId="{8916EB20-51FF-E543-ACF3-9DBAF752EE9F}" srcOrd="0" destOrd="0" presId="urn:microsoft.com/office/officeart/2005/8/layout/chevron2"/>
    <dgm:cxn modelId="{08729AE2-286D-4149-BA32-0621149EB202}" type="presOf" srcId="{B539F9E9-A622-494F-8381-162E966143DD}" destId="{FB6D577F-41F7-0348-93EC-8518FD16D4D5}" srcOrd="0" destOrd="0" presId="urn:microsoft.com/office/officeart/2005/8/layout/chevron2"/>
    <dgm:cxn modelId="{47FE2927-675C-4947-B3B1-D1316762E16C}" type="presOf" srcId="{33DA474A-538E-9F40-BAD2-9CF1D650CF2C}" destId="{8C26CCCC-D6FB-4A4C-A2BF-79E5BAB6DBAD}" srcOrd="0" destOrd="0" presId="urn:microsoft.com/office/officeart/2005/8/layout/chevron2"/>
    <dgm:cxn modelId="{A877E8D2-2A2E-D44A-BB38-94391874057E}" type="presOf" srcId="{6BD492CB-EB90-BC40-95CC-A06C1C21C891}" destId="{FA98480E-417F-C549-A4B4-DCFA0BFF7797}" srcOrd="0" destOrd="0" presId="urn:microsoft.com/office/officeart/2005/8/layout/chevron2"/>
    <dgm:cxn modelId="{44BBB488-E02C-F146-9CCC-2705B67C08C0}" srcId="{25FF6BEB-F05A-8C4A-8079-D5C02FEF9828}" destId="{484458D4-F8D8-4643-B05C-601F7E9A1059}" srcOrd="3" destOrd="0" parTransId="{97243655-E467-2345-98A2-1B08BB4473E6}" sibTransId="{86515B6B-88FF-FD4E-A530-88B65F14BC67}"/>
    <dgm:cxn modelId="{E53885FD-8D73-7F4B-8BE3-4E27036D694B}" srcId="{484458D4-F8D8-4643-B05C-601F7E9A1059}" destId="{ECA7A3C1-2909-994C-B3DA-7D2D0C3D85C3}" srcOrd="0" destOrd="0" parTransId="{3337405B-EFD8-0446-837A-D164139BA1D8}" sibTransId="{59678BAA-46D1-5341-B8E8-47D4A593F395}"/>
    <dgm:cxn modelId="{F346797F-40F8-3549-B49F-C69CEC9AECEA}" type="presOf" srcId="{25FF6BEB-F05A-8C4A-8079-D5C02FEF9828}" destId="{595B79D9-CC8E-DE46-9D3D-55452CC1353A}" srcOrd="0" destOrd="0" presId="urn:microsoft.com/office/officeart/2005/8/layout/chevron2"/>
    <dgm:cxn modelId="{B5F310BE-1DB6-DF43-9E90-7F8D4C33E8A1}" type="presOf" srcId="{ECA7A3C1-2909-994C-B3DA-7D2D0C3D85C3}" destId="{A1951D95-5705-3645-B515-E243FF7A6F4F}" srcOrd="0" destOrd="0" presId="urn:microsoft.com/office/officeart/2005/8/layout/chevron2"/>
    <dgm:cxn modelId="{5555A3F2-C428-444C-954D-DF18C35B72F0}" srcId="{382B5D6A-7A3F-394F-82A2-36CFB44AD40C}" destId="{33DA474A-538E-9F40-BAD2-9CF1D650CF2C}" srcOrd="0" destOrd="0" parTransId="{C0266E04-0D7F-3B4B-A41A-D77F48664D1C}" sibTransId="{BAF04D72-FEDA-1A49-AC44-A02BB2E21B2A}"/>
    <dgm:cxn modelId="{2EDDDF68-F8D1-624E-84F6-103A9D2FF9F4}" srcId="{25FF6BEB-F05A-8C4A-8079-D5C02FEF9828}" destId="{0DCCCCD1-3404-DC4A-B1E0-F9A8A683BBE0}" srcOrd="0" destOrd="0" parTransId="{8A7DF2BF-F5A0-0C48-86B6-067D35D31CB1}" sibTransId="{7984B034-E5F2-C04B-BEA8-DC29249309BD}"/>
    <dgm:cxn modelId="{5F4CB27B-104B-3243-8314-03A75B47B917}" type="presOf" srcId="{484458D4-F8D8-4643-B05C-601F7E9A1059}" destId="{6485AB4E-4555-B34D-9224-EB2DA9AB59F7}" srcOrd="0" destOrd="0" presId="urn:microsoft.com/office/officeart/2005/8/layout/chevron2"/>
    <dgm:cxn modelId="{E5F3ED9E-7E61-A74D-A2B5-E88AE23BC3E4}" srcId="{6BD492CB-EB90-BC40-95CC-A06C1C21C891}" destId="{35F5F224-9D75-AE45-AC9D-D39543F3BA38}" srcOrd="0" destOrd="0" parTransId="{461C6EA2-C7BB-B644-BEB7-8BFE2F143CB7}" sibTransId="{6A4F7EAF-DD96-5C4A-9B47-CB3F584E040E}"/>
    <dgm:cxn modelId="{81B066A0-0428-404B-8ABE-8A2E9D8271B5}" srcId="{B539F9E9-A622-494F-8381-162E966143DD}" destId="{CB15BEFD-2329-2047-9354-599DC81AAB29}" srcOrd="0" destOrd="0" parTransId="{873440A3-6823-FF4F-B543-C43E71DF6414}" sibTransId="{0EB01C77-2002-8C4E-9049-0BE200302F7B}"/>
    <dgm:cxn modelId="{DC65743C-1862-F444-AD06-3B20814CCEE9}" type="presParOf" srcId="{595B79D9-CC8E-DE46-9D3D-55452CC1353A}" destId="{8841819C-20A3-D64A-B345-FA34D1490723}" srcOrd="0" destOrd="0" presId="urn:microsoft.com/office/officeart/2005/8/layout/chevron2"/>
    <dgm:cxn modelId="{5546C638-9EBD-9A40-A5B1-7A3C1004251D}" type="presParOf" srcId="{8841819C-20A3-D64A-B345-FA34D1490723}" destId="{5C2C8B0C-188C-7D4D-9307-6C40A7482695}" srcOrd="0" destOrd="0" presId="urn:microsoft.com/office/officeart/2005/8/layout/chevron2"/>
    <dgm:cxn modelId="{15A7B509-2671-D045-8657-6B9E72615F8F}" type="presParOf" srcId="{8841819C-20A3-D64A-B345-FA34D1490723}" destId="{8916EB20-51FF-E543-ACF3-9DBAF752EE9F}" srcOrd="1" destOrd="0" presId="urn:microsoft.com/office/officeart/2005/8/layout/chevron2"/>
    <dgm:cxn modelId="{F1E90B76-A8BE-7F43-84F9-BF63FD04486C}" type="presParOf" srcId="{595B79D9-CC8E-DE46-9D3D-55452CC1353A}" destId="{F5E1D3FF-440D-1B45-8619-E3EBCEC213E4}" srcOrd="1" destOrd="0" presId="urn:microsoft.com/office/officeart/2005/8/layout/chevron2"/>
    <dgm:cxn modelId="{03349FCA-62F4-4A43-9CC3-1293B0053A95}" type="presParOf" srcId="{595B79D9-CC8E-DE46-9D3D-55452CC1353A}" destId="{41559C4F-AB37-8342-94BB-5484B320B9BD}" srcOrd="2" destOrd="0" presId="urn:microsoft.com/office/officeart/2005/8/layout/chevron2"/>
    <dgm:cxn modelId="{BD750362-BFE2-D841-97C1-BE731FE31BDE}" type="presParOf" srcId="{41559C4F-AB37-8342-94BB-5484B320B9BD}" destId="{FA98480E-417F-C549-A4B4-DCFA0BFF7797}" srcOrd="0" destOrd="0" presId="urn:microsoft.com/office/officeart/2005/8/layout/chevron2"/>
    <dgm:cxn modelId="{5CA5B74A-24E3-1A41-B739-6385556FDABD}" type="presParOf" srcId="{41559C4F-AB37-8342-94BB-5484B320B9BD}" destId="{F52A9EF3-9959-7949-8B7F-135342C95163}" srcOrd="1" destOrd="0" presId="urn:microsoft.com/office/officeart/2005/8/layout/chevron2"/>
    <dgm:cxn modelId="{5FE07AEA-45E7-3642-8E8B-9342E4C23539}" type="presParOf" srcId="{595B79D9-CC8E-DE46-9D3D-55452CC1353A}" destId="{08933D0B-2DD6-EC4E-AFE2-01BCFC05194A}" srcOrd="3" destOrd="0" presId="urn:microsoft.com/office/officeart/2005/8/layout/chevron2"/>
    <dgm:cxn modelId="{B7498BD9-1903-2C4C-81E3-744F0ABEC2EE}" type="presParOf" srcId="{595B79D9-CC8E-DE46-9D3D-55452CC1353A}" destId="{CC99331B-00B2-304B-9604-D649F3D67134}" srcOrd="4" destOrd="0" presId="urn:microsoft.com/office/officeart/2005/8/layout/chevron2"/>
    <dgm:cxn modelId="{580A7EBE-7C6A-9342-B84F-6A178A7DEA82}" type="presParOf" srcId="{CC99331B-00B2-304B-9604-D649F3D67134}" destId="{FB6D577F-41F7-0348-93EC-8518FD16D4D5}" srcOrd="0" destOrd="0" presId="urn:microsoft.com/office/officeart/2005/8/layout/chevron2"/>
    <dgm:cxn modelId="{E907B500-DD2F-3346-BC88-60EB8E158CD1}" type="presParOf" srcId="{CC99331B-00B2-304B-9604-D649F3D67134}" destId="{0576F4E6-DC4C-9444-B927-CBEE81F45A6A}" srcOrd="1" destOrd="0" presId="urn:microsoft.com/office/officeart/2005/8/layout/chevron2"/>
    <dgm:cxn modelId="{9A2E406D-1A53-104C-83D7-46F57AA96AD8}" type="presParOf" srcId="{595B79D9-CC8E-DE46-9D3D-55452CC1353A}" destId="{6A53FB0F-2685-9648-88EC-D689EF8E8817}" srcOrd="5" destOrd="0" presId="urn:microsoft.com/office/officeart/2005/8/layout/chevron2"/>
    <dgm:cxn modelId="{F5CC1AEB-420F-1342-9876-3ECEEAB2E53D}" type="presParOf" srcId="{595B79D9-CC8E-DE46-9D3D-55452CC1353A}" destId="{CC992FA6-A3AC-B349-93A8-EEE9EB1F9F0D}" srcOrd="6" destOrd="0" presId="urn:microsoft.com/office/officeart/2005/8/layout/chevron2"/>
    <dgm:cxn modelId="{0B9ECFF0-748F-D645-8425-93E4D7C4B6A3}" type="presParOf" srcId="{CC992FA6-A3AC-B349-93A8-EEE9EB1F9F0D}" destId="{6485AB4E-4555-B34D-9224-EB2DA9AB59F7}" srcOrd="0" destOrd="0" presId="urn:microsoft.com/office/officeart/2005/8/layout/chevron2"/>
    <dgm:cxn modelId="{572CBF07-C61A-BB42-8096-EC734C248A7A}" type="presParOf" srcId="{CC992FA6-A3AC-B349-93A8-EEE9EB1F9F0D}" destId="{A1951D95-5705-3645-B515-E243FF7A6F4F}" srcOrd="1" destOrd="0" presId="urn:microsoft.com/office/officeart/2005/8/layout/chevron2"/>
    <dgm:cxn modelId="{04185FC8-CDBD-9146-9412-45FAE3E58687}" type="presParOf" srcId="{595B79D9-CC8E-DE46-9D3D-55452CC1353A}" destId="{76931401-D942-CF4A-8427-E6E73B272AC0}" srcOrd="7" destOrd="0" presId="urn:microsoft.com/office/officeart/2005/8/layout/chevron2"/>
    <dgm:cxn modelId="{F7AC11B0-1794-4A4F-AC45-5A214BE617BE}" type="presParOf" srcId="{595B79D9-CC8E-DE46-9D3D-55452CC1353A}" destId="{600707F3-A345-B44D-87BF-71EC0BD3C3D5}" srcOrd="8" destOrd="0" presId="urn:microsoft.com/office/officeart/2005/8/layout/chevron2"/>
    <dgm:cxn modelId="{9102419F-A753-A143-9493-B45D7FCD9810}" type="presParOf" srcId="{600707F3-A345-B44D-87BF-71EC0BD3C3D5}" destId="{1BAA635D-8EF4-6E4E-9734-DF7C409D728C}" srcOrd="0" destOrd="0" presId="urn:microsoft.com/office/officeart/2005/8/layout/chevron2"/>
    <dgm:cxn modelId="{49B6D671-524A-4948-A0EC-79ED0E838DB5}" type="presParOf" srcId="{600707F3-A345-B44D-87BF-71EC0BD3C3D5}" destId="{8C26CCCC-D6FB-4A4C-A2BF-79E5BAB6DB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5B147-2679-F04C-98FC-8C03DEC8B2EC}">
      <dsp:nvSpPr>
        <dsp:cNvPr id="0" name=""/>
        <dsp:cNvSpPr/>
      </dsp:nvSpPr>
      <dsp:spPr>
        <a:xfrm>
          <a:off x="1902472" y="1846151"/>
          <a:ext cx="1091732" cy="1091732"/>
        </a:xfrm>
        <a:prstGeom prst="ellipse">
          <a:avLst/>
        </a:prstGeom>
        <a:gradFill rotWithShape="1">
          <a:gsLst>
            <a:gs pos="0">
              <a:schemeClr val="accent5">
                <a:tint val="30000"/>
                <a:satMod val="250000"/>
              </a:schemeClr>
            </a:gs>
            <a:gs pos="72000">
              <a:schemeClr val="accent5">
                <a:tint val="75000"/>
                <a:satMod val="210000"/>
              </a:schemeClr>
            </a:gs>
            <a:gs pos="100000">
              <a:schemeClr val="accent5">
                <a:tint val="85000"/>
                <a:satMod val="210000"/>
              </a:schemeClr>
            </a:gs>
          </a:gsLst>
          <a:lin ang="5400000" scaled="1"/>
        </a:gradFill>
        <a:ln w="10000" cap="flat" cmpd="sng" algn="ctr">
          <a:solidFill>
            <a:schemeClr val="accent5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Interfaces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062352" y="2006031"/>
        <a:ext cx="771972" cy="771972"/>
      </dsp:txXfrm>
    </dsp:sp>
    <dsp:sp modelId="{DCE4EF74-2075-0C43-9259-AF714B54E5A1}">
      <dsp:nvSpPr>
        <dsp:cNvPr id="0" name=""/>
        <dsp:cNvSpPr/>
      </dsp:nvSpPr>
      <dsp:spPr>
        <a:xfrm rot="16200000">
          <a:off x="2320685" y="1426926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2358981" y="1539460"/>
        <a:ext cx="178714" cy="222713"/>
      </dsp:txXfrm>
    </dsp:sp>
    <dsp:sp modelId="{EE71E6D9-D675-5F47-91E0-5AB9CB1DAC30}">
      <dsp:nvSpPr>
        <dsp:cNvPr id="0" name=""/>
        <dsp:cNvSpPr/>
      </dsp:nvSpPr>
      <dsp:spPr>
        <a:xfrm>
          <a:off x="1770270" y="8303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Definitions Vol 1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968872" y="206905"/>
        <a:ext cx="958933" cy="958933"/>
      </dsp:txXfrm>
    </dsp:sp>
    <dsp:sp modelId="{45F03874-B0CC-FC49-871A-B54E1213DEA0}">
      <dsp:nvSpPr>
        <dsp:cNvPr id="0" name=""/>
        <dsp:cNvSpPr/>
      </dsp:nvSpPr>
      <dsp:spPr>
        <a:xfrm rot="19800000">
          <a:off x="2995749" y="1816674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3000880" y="1910060"/>
        <a:ext cx="178714" cy="222713"/>
      </dsp:txXfrm>
    </dsp:sp>
    <dsp:sp modelId="{4E7D0E4F-D4BE-7C4B-9411-2A93D0263A62}">
      <dsp:nvSpPr>
        <dsp:cNvPr id="0" name=""/>
        <dsp:cNvSpPr/>
      </dsp:nvSpPr>
      <dsp:spPr>
        <a:xfrm>
          <a:off x="3247402" y="861126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Taxonomy Vol 2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446004" y="1059728"/>
        <a:ext cx="958933" cy="958933"/>
      </dsp:txXfrm>
    </dsp:sp>
    <dsp:sp modelId="{D1C053FB-A462-B844-A82D-FD6435263DB1}">
      <dsp:nvSpPr>
        <dsp:cNvPr id="0" name=""/>
        <dsp:cNvSpPr/>
      </dsp:nvSpPr>
      <dsp:spPr>
        <a:xfrm rot="1800000">
          <a:off x="2995749" y="2596170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3000880" y="2651260"/>
        <a:ext cx="178714" cy="222713"/>
      </dsp:txXfrm>
    </dsp:sp>
    <dsp:sp modelId="{86FDE2AB-DA37-2B4B-AE56-086A42EDF5F2}">
      <dsp:nvSpPr>
        <dsp:cNvPr id="0" name=""/>
        <dsp:cNvSpPr/>
      </dsp:nvSpPr>
      <dsp:spPr>
        <a:xfrm>
          <a:off x="3247402" y="2566771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Use Cases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Vol 3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446004" y="2765373"/>
        <a:ext cx="958933" cy="958933"/>
      </dsp:txXfrm>
    </dsp:sp>
    <dsp:sp modelId="{6A574083-5CD2-0441-9D60-7D0F22936389}">
      <dsp:nvSpPr>
        <dsp:cNvPr id="0" name=""/>
        <dsp:cNvSpPr/>
      </dsp:nvSpPr>
      <dsp:spPr>
        <a:xfrm rot="5400000">
          <a:off x="2320685" y="2985918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>
        <a:off x="2358981" y="3021860"/>
        <a:ext cx="178714" cy="222713"/>
      </dsp:txXfrm>
    </dsp:sp>
    <dsp:sp modelId="{D5F052ED-A0D1-4A43-A37C-875EDA4CB4E7}">
      <dsp:nvSpPr>
        <dsp:cNvPr id="0" name=""/>
        <dsp:cNvSpPr/>
      </dsp:nvSpPr>
      <dsp:spPr>
        <a:xfrm>
          <a:off x="1770270" y="3419594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Architecture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Vol 8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1968872" y="3618196"/>
        <a:ext cx="958933" cy="958933"/>
      </dsp:txXfrm>
    </dsp:sp>
    <dsp:sp modelId="{2BEA8992-97D6-AF4B-8789-C23A9D6CE1E5}">
      <dsp:nvSpPr>
        <dsp:cNvPr id="0" name=""/>
        <dsp:cNvSpPr/>
      </dsp:nvSpPr>
      <dsp:spPr>
        <a:xfrm rot="9000000">
          <a:off x="1645622" y="2596170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 rot="10800000">
        <a:off x="1717083" y="2651260"/>
        <a:ext cx="178714" cy="222713"/>
      </dsp:txXfrm>
    </dsp:sp>
    <dsp:sp modelId="{D76BEABF-9A19-784D-9DA9-F8CE2AD4775B}">
      <dsp:nvSpPr>
        <dsp:cNvPr id="0" name=""/>
        <dsp:cNvSpPr/>
      </dsp:nvSpPr>
      <dsp:spPr>
        <a:xfrm>
          <a:off x="293138" y="2566771"/>
          <a:ext cx="1356137" cy="13561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Security &amp; Privacy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Vol 3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491740" y="2765373"/>
        <a:ext cx="958933" cy="958933"/>
      </dsp:txXfrm>
    </dsp:sp>
    <dsp:sp modelId="{8A490110-FC4C-3345-AFCF-938A3EB1DA99}">
      <dsp:nvSpPr>
        <dsp:cNvPr id="0" name=""/>
        <dsp:cNvSpPr/>
      </dsp:nvSpPr>
      <dsp:spPr>
        <a:xfrm rot="12600000">
          <a:off x="1645622" y="1816674"/>
          <a:ext cx="255306" cy="371189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>
            <a:solidFill>
              <a:schemeClr val="tx1"/>
            </a:solidFill>
          </a:endParaRPr>
        </a:p>
      </dsp:txBody>
      <dsp:txXfrm rot="10800000">
        <a:off x="1717083" y="1910060"/>
        <a:ext cx="178714" cy="222713"/>
      </dsp:txXfrm>
    </dsp:sp>
    <dsp:sp modelId="{D20D3143-A724-4941-808A-5E14AC078951}">
      <dsp:nvSpPr>
        <dsp:cNvPr id="0" name=""/>
        <dsp:cNvSpPr/>
      </dsp:nvSpPr>
      <dsp:spPr>
        <a:xfrm>
          <a:off x="293138" y="861126"/>
          <a:ext cx="1356137" cy="1356137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0000" cap="flat" cmpd="sng" algn="ctr">
          <a:solidFill>
            <a:schemeClr val="accent4"/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Cloudmesh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&amp; Cloudmesh Comet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491740" y="1059728"/>
        <a:ext cx="958933" cy="958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DC816-42F1-BA4F-B36A-DFA21F591A7D}">
      <dsp:nvSpPr>
        <dsp:cNvPr id="0" name=""/>
        <dsp:cNvSpPr/>
      </dsp:nvSpPr>
      <dsp:spPr>
        <a:xfrm>
          <a:off x="2642" y="239078"/>
          <a:ext cx="2651779" cy="1060711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 Specification</a:t>
          </a:r>
          <a:endParaRPr lang="en-US" sz="1800" kern="1200" dirty="0"/>
        </a:p>
      </dsp:txBody>
      <dsp:txXfrm>
        <a:off x="2642" y="239078"/>
        <a:ext cx="2386601" cy="1060711"/>
      </dsp:txXfrm>
    </dsp:sp>
    <dsp:sp modelId="{9CC5F99C-0EA3-224A-B117-536D8D727DAF}">
      <dsp:nvSpPr>
        <dsp:cNvPr id="0" name=""/>
        <dsp:cNvSpPr/>
      </dsp:nvSpPr>
      <dsp:spPr>
        <a:xfrm>
          <a:off x="2124066" y="239078"/>
          <a:ext cx="2651779" cy="1060711"/>
        </a:xfrm>
        <a:prstGeom prst="chevron">
          <a:avLst/>
        </a:prstGeom>
        <a:gradFill rotWithShape="0">
          <a:gsLst>
            <a:gs pos="0">
              <a:schemeClr val="accent4">
                <a:hueOff val="-4603176"/>
                <a:satOff val="19480"/>
                <a:lumOff val="5229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-4603176"/>
                <a:satOff val="19480"/>
                <a:lumOff val="5229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-4603176"/>
                <a:satOff val="19480"/>
                <a:lumOff val="5229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-4603176"/>
                <a:satOff val="19480"/>
                <a:lumOff val="5229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-4603176"/>
                <a:satOff val="19480"/>
                <a:lumOff val="522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-4603176"/>
                <a:satOff val="19480"/>
                <a:lumOff val="522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 Cloudmesh schema</a:t>
          </a:r>
          <a:endParaRPr lang="en-US" sz="1800" kern="1200" dirty="0"/>
        </a:p>
      </dsp:txBody>
      <dsp:txXfrm>
        <a:off x="2654422" y="239078"/>
        <a:ext cx="1591068" cy="1060711"/>
      </dsp:txXfrm>
    </dsp:sp>
    <dsp:sp modelId="{776E75B2-FC41-4643-A297-5E5FFA5896EE}">
      <dsp:nvSpPr>
        <dsp:cNvPr id="0" name=""/>
        <dsp:cNvSpPr/>
      </dsp:nvSpPr>
      <dsp:spPr>
        <a:xfrm>
          <a:off x="4245490" y="239078"/>
          <a:ext cx="2651779" cy="1060711"/>
        </a:xfrm>
        <a:prstGeom prst="chevron">
          <a:avLst/>
        </a:prstGeom>
        <a:gradFill rotWithShape="0">
          <a:gsLst>
            <a:gs pos="0">
              <a:schemeClr val="accent4">
                <a:hueOff val="-9206353"/>
                <a:satOff val="38960"/>
                <a:lumOff val="1045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-9206353"/>
                <a:satOff val="38960"/>
                <a:lumOff val="1045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-9206353"/>
                <a:satOff val="38960"/>
                <a:lumOff val="1045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-9206353"/>
                <a:satOff val="38960"/>
                <a:lumOff val="1045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-9206353"/>
                <a:satOff val="38960"/>
                <a:lumOff val="1045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-9206353"/>
                <a:satOff val="38960"/>
                <a:lumOff val="1045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 Schema</a:t>
          </a:r>
          <a:endParaRPr lang="en-US" sz="1800" kern="1200" dirty="0"/>
        </a:p>
      </dsp:txBody>
      <dsp:txXfrm>
        <a:off x="4775846" y="239078"/>
        <a:ext cx="1591068" cy="1060711"/>
      </dsp:txXfrm>
    </dsp:sp>
    <dsp:sp modelId="{BCF1D8C3-2917-F447-BBB6-C495CA37DCC1}">
      <dsp:nvSpPr>
        <dsp:cNvPr id="0" name=""/>
        <dsp:cNvSpPr/>
      </dsp:nvSpPr>
      <dsp:spPr>
        <a:xfrm>
          <a:off x="6366914" y="239078"/>
          <a:ext cx="2651779" cy="1060711"/>
        </a:xfrm>
        <a:prstGeom prst="chevron">
          <a:avLst/>
        </a:prstGeom>
        <a:gradFill rotWithShape="0">
          <a:gsLst>
            <a:gs pos="0">
              <a:schemeClr val="accent4">
                <a:hueOff val="-13809529"/>
                <a:satOff val="58440"/>
                <a:lumOff val="1568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-13809529"/>
                <a:satOff val="58440"/>
                <a:lumOff val="1568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-13809529"/>
                <a:satOff val="58440"/>
                <a:lumOff val="1568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-13809529"/>
                <a:satOff val="58440"/>
                <a:lumOff val="1568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-13809529"/>
                <a:satOff val="58440"/>
                <a:lumOff val="1568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-13809529"/>
                <a:satOff val="58440"/>
                <a:lumOff val="1568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4. Rest Service</a:t>
          </a:r>
          <a:endParaRPr lang="en-US" sz="1800" kern="1200" dirty="0"/>
        </a:p>
      </dsp:txBody>
      <dsp:txXfrm>
        <a:off x="6897270" y="239078"/>
        <a:ext cx="1591068" cy="1060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149" y="128478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1" y="298012"/>
        <a:ext cx="593365" cy="254299"/>
      </dsp:txXfrm>
    </dsp:sp>
    <dsp:sp modelId="{8916EB20-51FF-E543-ACF3-9DBAF752EE9F}">
      <dsp:nvSpPr>
        <dsp:cNvPr id="0" name=""/>
        <dsp:cNvSpPr/>
      </dsp:nvSpPr>
      <dsp:spPr>
        <a:xfrm rot="5400000">
          <a:off x="1987310" y="-1392616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 smtClean="0"/>
            <a:t>cloudmesh.yaml</a:t>
          </a:r>
          <a:endParaRPr lang="en-US" sz="2100" kern="1200" dirty="0"/>
        </a:p>
      </dsp:txBody>
      <dsp:txXfrm rot="-5400000">
        <a:off x="593366" y="28225"/>
        <a:ext cx="3311974" cy="497188"/>
      </dsp:txXfrm>
    </dsp:sp>
    <dsp:sp modelId="{FA98480E-417F-C549-A4B4-DCFA0BFF7797}">
      <dsp:nvSpPr>
        <dsp:cNvPr id="0" name=""/>
        <dsp:cNvSpPr/>
      </dsp:nvSpPr>
      <dsp:spPr>
        <a:xfrm rot="5400000">
          <a:off x="-127149" y="855301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1" y="1024835"/>
        <a:ext cx="593365" cy="254299"/>
      </dsp:txXfrm>
    </dsp:sp>
    <dsp:sp modelId="{F52A9EF3-9959-7949-8B7F-135342C95163}">
      <dsp:nvSpPr>
        <dsp:cNvPr id="0" name=""/>
        <dsp:cNvSpPr/>
      </dsp:nvSpPr>
      <dsp:spPr>
        <a:xfrm rot="5400000">
          <a:off x="1987310" y="-665793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Prepare defaults </a:t>
          </a:r>
          <a:endParaRPr lang="en-US" sz="2100" kern="1200" dirty="0"/>
        </a:p>
      </dsp:txBody>
      <dsp:txXfrm rot="-5400000">
        <a:off x="593366" y="755048"/>
        <a:ext cx="3311974" cy="497188"/>
      </dsp:txXfrm>
    </dsp:sp>
    <dsp:sp modelId="{FB6D577F-41F7-0348-93EC-8518FD16D4D5}">
      <dsp:nvSpPr>
        <dsp:cNvPr id="0" name=""/>
        <dsp:cNvSpPr/>
      </dsp:nvSpPr>
      <dsp:spPr>
        <a:xfrm rot="5400000">
          <a:off x="-127149" y="1582123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en-US" sz="1700" kern="1200" dirty="0"/>
        </a:p>
      </dsp:txBody>
      <dsp:txXfrm rot="-5400000">
        <a:off x="1" y="1751657"/>
        <a:ext cx="593365" cy="254299"/>
      </dsp:txXfrm>
    </dsp:sp>
    <dsp:sp modelId="{0576F4E6-DC4C-9444-B927-CBEE81F45A6A}">
      <dsp:nvSpPr>
        <dsp:cNvPr id="0" name=""/>
        <dsp:cNvSpPr/>
      </dsp:nvSpPr>
      <dsp:spPr>
        <a:xfrm rot="5400000">
          <a:off x="1987310" y="61029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Boot</a:t>
          </a:r>
          <a:endParaRPr lang="en-US" sz="2100" kern="1200" dirty="0"/>
        </a:p>
      </dsp:txBody>
      <dsp:txXfrm rot="-5400000">
        <a:off x="593366" y="1481871"/>
        <a:ext cx="3311974" cy="497188"/>
      </dsp:txXfrm>
    </dsp:sp>
    <dsp:sp modelId="{6485AB4E-4555-B34D-9224-EB2DA9AB59F7}">
      <dsp:nvSpPr>
        <dsp:cNvPr id="0" name=""/>
        <dsp:cNvSpPr/>
      </dsp:nvSpPr>
      <dsp:spPr>
        <a:xfrm rot="5400000">
          <a:off x="-127149" y="2308946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 </a:t>
          </a:r>
          <a:endParaRPr lang="en-US" sz="1700" kern="1200" dirty="0"/>
        </a:p>
      </dsp:txBody>
      <dsp:txXfrm rot="-5400000">
        <a:off x="1" y="2478480"/>
        <a:ext cx="593365" cy="254299"/>
      </dsp:txXfrm>
    </dsp:sp>
    <dsp:sp modelId="{A1951D95-5705-3645-B515-E243FF7A6F4F}">
      <dsp:nvSpPr>
        <dsp:cNvPr id="0" name=""/>
        <dsp:cNvSpPr/>
      </dsp:nvSpPr>
      <dsp:spPr>
        <a:xfrm rot="5400000">
          <a:off x="1959731" y="794684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Login</a:t>
          </a:r>
          <a:endParaRPr lang="en-US" sz="2100" kern="1200" dirty="0"/>
        </a:p>
      </dsp:txBody>
      <dsp:txXfrm rot="-5400000">
        <a:off x="565787" y="2215526"/>
        <a:ext cx="3311974" cy="497188"/>
      </dsp:txXfrm>
    </dsp:sp>
    <dsp:sp modelId="{C57894D7-7DD2-0843-A4F7-51BC6FBC210B}">
      <dsp:nvSpPr>
        <dsp:cNvPr id="0" name=""/>
        <dsp:cNvSpPr/>
      </dsp:nvSpPr>
      <dsp:spPr>
        <a:xfrm rot="5400000">
          <a:off x="-127149" y="3035769"/>
          <a:ext cx="847664" cy="5933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-5400000">
        <a:off x="1" y="3205303"/>
        <a:ext cx="593365" cy="254299"/>
      </dsp:txXfrm>
    </dsp:sp>
    <dsp:sp modelId="{004AD383-6A47-574A-BED6-FBCD870D9973}">
      <dsp:nvSpPr>
        <dsp:cNvPr id="0" name=""/>
        <dsp:cNvSpPr/>
      </dsp:nvSpPr>
      <dsp:spPr>
        <a:xfrm rot="5400000">
          <a:off x="1987310" y="1514674"/>
          <a:ext cx="550982" cy="33388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smtClean="0"/>
            <a:t>Management</a:t>
          </a:r>
          <a:endParaRPr lang="en-US" sz="2100" kern="1200" dirty="0"/>
        </a:p>
      </dsp:txBody>
      <dsp:txXfrm rot="-5400000">
        <a:off x="593366" y="2935516"/>
        <a:ext cx="3311974" cy="497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025" y="130187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99555"/>
        <a:ext cx="592785" cy="254051"/>
      </dsp:txXfrm>
    </dsp:sp>
    <dsp:sp modelId="{8916EB20-51FF-E543-ACF3-9DBAF752EE9F}">
      <dsp:nvSpPr>
        <dsp:cNvPr id="0" name=""/>
        <dsp:cNvSpPr/>
      </dsp:nvSpPr>
      <dsp:spPr>
        <a:xfrm rot="5400000">
          <a:off x="1987289" y="-1391341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Boot Cloud A</a:t>
          </a:r>
          <a:endParaRPr lang="en-US" sz="2400" kern="1200" dirty="0"/>
        </a:p>
      </dsp:txBody>
      <dsp:txXfrm rot="-5400000">
        <a:off x="592785" y="30033"/>
        <a:ext cx="3312581" cy="496703"/>
      </dsp:txXfrm>
    </dsp:sp>
    <dsp:sp modelId="{FA98480E-417F-C549-A4B4-DCFA0BFF7797}">
      <dsp:nvSpPr>
        <dsp:cNvPr id="0" name=""/>
        <dsp:cNvSpPr/>
      </dsp:nvSpPr>
      <dsp:spPr>
        <a:xfrm rot="5400000">
          <a:off x="-127025" y="856300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1025668"/>
        <a:ext cx="592785" cy="254051"/>
      </dsp:txXfrm>
    </dsp:sp>
    <dsp:sp modelId="{F52A9EF3-9959-7949-8B7F-135342C95163}">
      <dsp:nvSpPr>
        <dsp:cNvPr id="0" name=""/>
        <dsp:cNvSpPr/>
      </dsp:nvSpPr>
      <dsp:spPr>
        <a:xfrm rot="5400000">
          <a:off x="1987289" y="-665228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92785" y="756146"/>
        <a:ext cx="3312581" cy="496703"/>
      </dsp:txXfrm>
    </dsp:sp>
    <dsp:sp modelId="{FB6D577F-41F7-0348-93EC-8518FD16D4D5}">
      <dsp:nvSpPr>
        <dsp:cNvPr id="0" name=""/>
        <dsp:cNvSpPr/>
      </dsp:nvSpPr>
      <dsp:spPr>
        <a:xfrm rot="5400000">
          <a:off x="-127025" y="1582413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1751781"/>
        <a:ext cx="592785" cy="254051"/>
      </dsp:txXfrm>
    </dsp:sp>
    <dsp:sp modelId="{0576F4E6-DC4C-9444-B927-CBEE81F45A6A}">
      <dsp:nvSpPr>
        <dsp:cNvPr id="0" name=""/>
        <dsp:cNvSpPr/>
      </dsp:nvSpPr>
      <dsp:spPr>
        <a:xfrm rot="5400000">
          <a:off x="1987144" y="61029"/>
          <a:ext cx="55073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Boot Cloud B</a:t>
          </a:r>
          <a:endParaRPr lang="en-US" sz="2400" kern="1200" dirty="0"/>
        </a:p>
      </dsp:txBody>
      <dsp:txXfrm rot="-5400000">
        <a:off x="592786" y="1482273"/>
        <a:ext cx="3312566" cy="496963"/>
      </dsp:txXfrm>
    </dsp:sp>
    <dsp:sp modelId="{6485AB4E-4555-B34D-9224-EB2DA9AB59F7}">
      <dsp:nvSpPr>
        <dsp:cNvPr id="0" name=""/>
        <dsp:cNvSpPr/>
      </dsp:nvSpPr>
      <dsp:spPr>
        <a:xfrm rot="5400000">
          <a:off x="-127025" y="2308526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2477894"/>
        <a:ext cx="592785" cy="254051"/>
      </dsp:txXfrm>
    </dsp:sp>
    <dsp:sp modelId="{A1951D95-5705-3645-B515-E243FF7A6F4F}">
      <dsp:nvSpPr>
        <dsp:cNvPr id="0" name=""/>
        <dsp:cNvSpPr/>
      </dsp:nvSpPr>
      <dsp:spPr>
        <a:xfrm rot="5400000">
          <a:off x="1959705" y="793822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65201" y="2215196"/>
        <a:ext cx="3312581" cy="496703"/>
      </dsp:txXfrm>
    </dsp:sp>
    <dsp:sp modelId="{1BAA635D-8EF4-6E4E-9734-DF7C409D728C}">
      <dsp:nvSpPr>
        <dsp:cNvPr id="0" name=""/>
        <dsp:cNvSpPr/>
      </dsp:nvSpPr>
      <dsp:spPr>
        <a:xfrm rot="5400000">
          <a:off x="-127025" y="3034639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204007"/>
        <a:ext cx="592785" cy="254051"/>
      </dsp:txXfrm>
    </dsp:sp>
    <dsp:sp modelId="{8C26CCCC-D6FB-4A4C-A2BF-79E5BAB6DBAD}">
      <dsp:nvSpPr>
        <dsp:cNvPr id="0" name=""/>
        <dsp:cNvSpPr/>
      </dsp:nvSpPr>
      <dsp:spPr>
        <a:xfrm rot="5400000">
          <a:off x="1987289" y="1513110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Boot Cloud C </a:t>
          </a:r>
          <a:endParaRPr lang="en-US" sz="2400" kern="1200" dirty="0"/>
        </a:p>
      </dsp:txBody>
      <dsp:txXfrm rot="-5400000">
        <a:off x="592785" y="2934484"/>
        <a:ext cx="3312581" cy="496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025" y="130187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99555"/>
        <a:ext cx="592785" cy="254051"/>
      </dsp:txXfrm>
    </dsp:sp>
    <dsp:sp modelId="{8916EB20-51FF-E543-ACF3-9DBAF752EE9F}">
      <dsp:nvSpPr>
        <dsp:cNvPr id="0" name=""/>
        <dsp:cNvSpPr/>
      </dsp:nvSpPr>
      <dsp:spPr>
        <a:xfrm rot="5400000">
          <a:off x="1987289" y="-1391341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Set cloud</a:t>
          </a:r>
          <a:endParaRPr lang="en-US" sz="2400" kern="1200" dirty="0"/>
        </a:p>
      </dsp:txBody>
      <dsp:txXfrm rot="-5400000">
        <a:off x="592785" y="30033"/>
        <a:ext cx="3312581" cy="496703"/>
      </dsp:txXfrm>
    </dsp:sp>
    <dsp:sp modelId="{FA98480E-417F-C549-A4B4-DCFA0BFF7797}">
      <dsp:nvSpPr>
        <dsp:cNvPr id="0" name=""/>
        <dsp:cNvSpPr/>
      </dsp:nvSpPr>
      <dsp:spPr>
        <a:xfrm rot="5400000">
          <a:off x="-127025" y="856300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1025668"/>
        <a:ext cx="592785" cy="254051"/>
      </dsp:txXfrm>
    </dsp:sp>
    <dsp:sp modelId="{F52A9EF3-9959-7949-8B7F-135342C95163}">
      <dsp:nvSpPr>
        <dsp:cNvPr id="0" name=""/>
        <dsp:cNvSpPr/>
      </dsp:nvSpPr>
      <dsp:spPr>
        <a:xfrm rot="5400000">
          <a:off x="1987289" y="-665228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Define cluster</a:t>
          </a:r>
          <a:endParaRPr lang="en-US" sz="2400" kern="1200" dirty="0"/>
        </a:p>
      </dsp:txBody>
      <dsp:txXfrm rot="-5400000">
        <a:off x="592785" y="756146"/>
        <a:ext cx="3312581" cy="496703"/>
      </dsp:txXfrm>
    </dsp:sp>
    <dsp:sp modelId="{FB6D577F-41F7-0348-93EC-8518FD16D4D5}">
      <dsp:nvSpPr>
        <dsp:cNvPr id="0" name=""/>
        <dsp:cNvSpPr/>
      </dsp:nvSpPr>
      <dsp:spPr>
        <a:xfrm rot="5400000">
          <a:off x="-127025" y="1582413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1751781"/>
        <a:ext cx="592785" cy="254051"/>
      </dsp:txXfrm>
    </dsp:sp>
    <dsp:sp modelId="{0576F4E6-DC4C-9444-B927-CBEE81F45A6A}">
      <dsp:nvSpPr>
        <dsp:cNvPr id="0" name=""/>
        <dsp:cNvSpPr/>
      </dsp:nvSpPr>
      <dsp:spPr>
        <a:xfrm rot="5400000">
          <a:off x="1987144" y="61029"/>
          <a:ext cx="55073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Define </a:t>
          </a:r>
          <a:r>
            <a:rPr lang="en-US" sz="2400" kern="1200" dirty="0" err="1" smtClean="0"/>
            <a:t>hadoop</a:t>
          </a:r>
          <a:r>
            <a:rPr lang="en-US" sz="2400" kern="1200" dirty="0" smtClean="0"/>
            <a:t> Cluster</a:t>
          </a:r>
          <a:endParaRPr lang="en-US" sz="2400" kern="1200" dirty="0"/>
        </a:p>
      </dsp:txBody>
      <dsp:txXfrm rot="-5400000">
        <a:off x="592786" y="1482273"/>
        <a:ext cx="3312566" cy="496963"/>
      </dsp:txXfrm>
    </dsp:sp>
    <dsp:sp modelId="{6485AB4E-4555-B34D-9224-EB2DA9AB59F7}">
      <dsp:nvSpPr>
        <dsp:cNvPr id="0" name=""/>
        <dsp:cNvSpPr/>
      </dsp:nvSpPr>
      <dsp:spPr>
        <a:xfrm rot="5400000">
          <a:off x="-127025" y="2308526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2477894"/>
        <a:ext cx="592785" cy="254051"/>
      </dsp:txXfrm>
    </dsp:sp>
    <dsp:sp modelId="{A1951D95-5705-3645-B515-E243FF7A6F4F}">
      <dsp:nvSpPr>
        <dsp:cNvPr id="0" name=""/>
        <dsp:cNvSpPr/>
      </dsp:nvSpPr>
      <dsp:spPr>
        <a:xfrm rot="5400000">
          <a:off x="1959705" y="793822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Sync definition to </a:t>
          </a:r>
          <a:r>
            <a:rPr lang="en-US" sz="2400" kern="1200" dirty="0" err="1" smtClean="0"/>
            <a:t>db</a:t>
          </a:r>
          <a:endParaRPr lang="en-US" sz="2400" kern="1200" dirty="0"/>
        </a:p>
      </dsp:txBody>
      <dsp:txXfrm rot="-5400000">
        <a:off x="565201" y="2215196"/>
        <a:ext cx="3312581" cy="496703"/>
      </dsp:txXfrm>
    </dsp:sp>
    <dsp:sp modelId="{1BAA635D-8EF4-6E4E-9734-DF7C409D728C}">
      <dsp:nvSpPr>
        <dsp:cNvPr id="0" name=""/>
        <dsp:cNvSpPr/>
      </dsp:nvSpPr>
      <dsp:spPr>
        <a:xfrm rot="5400000">
          <a:off x="-127025" y="3034639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204007"/>
        <a:ext cx="592785" cy="254051"/>
      </dsp:txXfrm>
    </dsp:sp>
    <dsp:sp modelId="{8C26CCCC-D6FB-4A4C-A2BF-79E5BAB6DBAD}">
      <dsp:nvSpPr>
        <dsp:cNvPr id="0" name=""/>
        <dsp:cNvSpPr/>
      </dsp:nvSpPr>
      <dsp:spPr>
        <a:xfrm rot="5400000">
          <a:off x="1987289" y="1513110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Deploy the cluster</a:t>
          </a:r>
          <a:endParaRPr lang="en-US" sz="2400" kern="1200" dirty="0"/>
        </a:p>
      </dsp:txBody>
      <dsp:txXfrm rot="-5400000">
        <a:off x="592785" y="2934484"/>
        <a:ext cx="3312581" cy="4967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B0C-188C-7D4D-9307-6C40A7482695}">
      <dsp:nvSpPr>
        <dsp:cNvPr id="0" name=""/>
        <dsp:cNvSpPr/>
      </dsp:nvSpPr>
      <dsp:spPr>
        <a:xfrm rot="5400000">
          <a:off x="-127025" y="130187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299555"/>
        <a:ext cx="592785" cy="254051"/>
      </dsp:txXfrm>
    </dsp:sp>
    <dsp:sp modelId="{8916EB20-51FF-E543-ACF3-9DBAF752EE9F}">
      <dsp:nvSpPr>
        <dsp:cNvPr id="0" name=""/>
        <dsp:cNvSpPr/>
      </dsp:nvSpPr>
      <dsp:spPr>
        <a:xfrm rot="5400000">
          <a:off x="1987289" y="-1391341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Set cloud</a:t>
          </a:r>
          <a:endParaRPr lang="en-US" sz="2400" kern="1200" dirty="0"/>
        </a:p>
      </dsp:txBody>
      <dsp:txXfrm rot="-5400000">
        <a:off x="592785" y="30033"/>
        <a:ext cx="3312581" cy="496703"/>
      </dsp:txXfrm>
    </dsp:sp>
    <dsp:sp modelId="{FA98480E-417F-C549-A4B4-DCFA0BFF7797}">
      <dsp:nvSpPr>
        <dsp:cNvPr id="0" name=""/>
        <dsp:cNvSpPr/>
      </dsp:nvSpPr>
      <dsp:spPr>
        <a:xfrm rot="5400000">
          <a:off x="-127025" y="856300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1025668"/>
        <a:ext cx="592785" cy="254051"/>
      </dsp:txXfrm>
    </dsp:sp>
    <dsp:sp modelId="{F52A9EF3-9959-7949-8B7F-135342C95163}">
      <dsp:nvSpPr>
        <dsp:cNvPr id="0" name=""/>
        <dsp:cNvSpPr/>
      </dsp:nvSpPr>
      <dsp:spPr>
        <a:xfrm rot="5400000">
          <a:off x="1987289" y="-665228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Define cluster</a:t>
          </a:r>
          <a:endParaRPr lang="en-US" sz="2400" kern="1200" dirty="0"/>
        </a:p>
      </dsp:txBody>
      <dsp:txXfrm rot="-5400000">
        <a:off x="592785" y="756146"/>
        <a:ext cx="3312581" cy="496703"/>
      </dsp:txXfrm>
    </dsp:sp>
    <dsp:sp modelId="{FB6D577F-41F7-0348-93EC-8518FD16D4D5}">
      <dsp:nvSpPr>
        <dsp:cNvPr id="0" name=""/>
        <dsp:cNvSpPr/>
      </dsp:nvSpPr>
      <dsp:spPr>
        <a:xfrm rot="5400000">
          <a:off x="-127025" y="1582413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1751781"/>
        <a:ext cx="592785" cy="254051"/>
      </dsp:txXfrm>
    </dsp:sp>
    <dsp:sp modelId="{0576F4E6-DC4C-9444-B927-CBEE81F45A6A}">
      <dsp:nvSpPr>
        <dsp:cNvPr id="0" name=""/>
        <dsp:cNvSpPr/>
      </dsp:nvSpPr>
      <dsp:spPr>
        <a:xfrm rot="5400000">
          <a:off x="1987144" y="61029"/>
          <a:ext cx="55073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92786" y="1482273"/>
        <a:ext cx="3312566" cy="496963"/>
      </dsp:txXfrm>
    </dsp:sp>
    <dsp:sp modelId="{6485AB4E-4555-B34D-9224-EB2DA9AB59F7}">
      <dsp:nvSpPr>
        <dsp:cNvPr id="0" name=""/>
        <dsp:cNvSpPr/>
      </dsp:nvSpPr>
      <dsp:spPr>
        <a:xfrm rot="5400000">
          <a:off x="-127025" y="2308526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</a:t>
          </a:r>
          <a:endParaRPr lang="en-US" sz="2400" kern="1200" dirty="0"/>
        </a:p>
      </dsp:txBody>
      <dsp:txXfrm rot="-5400000">
        <a:off x="1" y="2477894"/>
        <a:ext cx="592785" cy="254051"/>
      </dsp:txXfrm>
    </dsp:sp>
    <dsp:sp modelId="{A1951D95-5705-3645-B515-E243FF7A6F4F}">
      <dsp:nvSpPr>
        <dsp:cNvPr id="0" name=""/>
        <dsp:cNvSpPr/>
      </dsp:nvSpPr>
      <dsp:spPr>
        <a:xfrm rot="5400000">
          <a:off x="1959705" y="793822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smtClean="0"/>
            <a:t>Run NIST </a:t>
          </a:r>
          <a:r>
            <a:rPr lang="en-US" sz="2400" kern="1200" dirty="0" err="1" smtClean="0"/>
            <a:t>usecase</a:t>
          </a:r>
          <a:endParaRPr lang="en-US" sz="2400" kern="1200" dirty="0"/>
        </a:p>
      </dsp:txBody>
      <dsp:txXfrm rot="-5400000">
        <a:off x="565201" y="2215196"/>
        <a:ext cx="3312581" cy="496703"/>
      </dsp:txXfrm>
    </dsp:sp>
    <dsp:sp modelId="{1BAA635D-8EF4-6E4E-9734-DF7C409D728C}">
      <dsp:nvSpPr>
        <dsp:cNvPr id="0" name=""/>
        <dsp:cNvSpPr/>
      </dsp:nvSpPr>
      <dsp:spPr>
        <a:xfrm rot="5400000">
          <a:off x="-127025" y="3034639"/>
          <a:ext cx="846836" cy="59278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0"/>
          </a:lightRig>
        </a:scene3d>
        <a:sp3d prstMaterial="metal">
          <a:bevelT w="10000" h="100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5400000">
        <a:off x="1" y="3204007"/>
        <a:ext cx="592785" cy="254051"/>
      </dsp:txXfrm>
    </dsp:sp>
    <dsp:sp modelId="{8C26CCCC-D6FB-4A4C-A2BF-79E5BAB6DBAD}">
      <dsp:nvSpPr>
        <dsp:cNvPr id="0" name=""/>
        <dsp:cNvSpPr/>
      </dsp:nvSpPr>
      <dsp:spPr>
        <a:xfrm rot="5400000">
          <a:off x="1987289" y="1513110"/>
          <a:ext cx="550443" cy="33394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 rot="-5400000">
        <a:off x="592785" y="2934484"/>
        <a:ext cx="3312581" cy="49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6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935FE83B-F99B-4400-8F18-7C5D5D7CCA96}" type="datetimeFigureOut">
              <a:rPr lang="en-US" smtClean="0"/>
              <a:pPr/>
              <a:t>5/31/17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6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703A55F3-4597-40D4-803A-FEE1E1B42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70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r">
              <a:defRPr sz="1200"/>
            </a:lvl1pPr>
          </a:lstStyle>
          <a:p>
            <a:fld id="{732DE9AA-71E3-4CF2-834F-13A1E92E7B69}" type="datetimeFigureOut">
              <a:rPr lang="en-US" smtClean="0"/>
              <a:pPr/>
              <a:t>5/31/17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8" tIns="46148" rIns="92298" bIns="4614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298" tIns="46148" rIns="92298" bIns="4614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r">
              <a:defRPr sz="1200"/>
            </a:lvl1pPr>
          </a:lstStyle>
          <a:p>
            <a:fld id="{039B4EB4-5598-40D3-88E5-16B91A0484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4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8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B4EB4-5598-40D3-88E5-16B91A0484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8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257" y="0"/>
            <a:ext cx="9153144" cy="4284096"/>
            <a:chOff x="-7257" y="0"/>
            <a:chExt cx="9153144" cy="4284096"/>
          </a:xfrm>
          <a:solidFill>
            <a:schemeClr val="accent4">
              <a:lumMod val="5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62"/>
            <a:stretch/>
          </p:blipFill>
          <p:spPr>
            <a:xfrm>
              <a:off x="377" y="0"/>
              <a:ext cx="9143245" cy="259435"/>
            </a:xfrm>
            <a:prstGeom prst="rect">
              <a:avLst/>
            </a:prstGeom>
            <a:grpFill/>
          </p:spPr>
        </p:pic>
        <p:sp>
          <p:nvSpPr>
            <p:cNvPr id="6" name="Freeform 5"/>
            <p:cNvSpPr/>
            <p:nvPr userDrawn="1"/>
          </p:nvSpPr>
          <p:spPr>
            <a:xfrm>
              <a:off x="-7257" y="3824402"/>
              <a:ext cx="9153144" cy="459694"/>
            </a:xfrm>
            <a:custGeom>
              <a:avLst/>
              <a:gdLst>
                <a:gd name="connsiteX0" fmla="*/ 0 w 9158514"/>
                <a:gd name="connsiteY0" fmla="*/ 246743 h 464457"/>
                <a:gd name="connsiteX1" fmla="*/ 2024743 w 9158514"/>
                <a:gd name="connsiteY1" fmla="*/ 246743 h 464457"/>
                <a:gd name="connsiteX2" fmla="*/ 2256971 w 9158514"/>
                <a:gd name="connsiteY2" fmla="*/ 464457 h 464457"/>
                <a:gd name="connsiteX3" fmla="*/ 9158514 w 9158514"/>
                <a:gd name="connsiteY3" fmla="*/ 464457 h 464457"/>
                <a:gd name="connsiteX4" fmla="*/ 9158514 w 9158514"/>
                <a:gd name="connsiteY4" fmla="*/ 0 h 464457"/>
                <a:gd name="connsiteX5" fmla="*/ 7257 w 9158514"/>
                <a:gd name="connsiteY5" fmla="*/ 0 h 464457"/>
                <a:gd name="connsiteX6" fmla="*/ 0 w 9158514"/>
                <a:gd name="connsiteY6" fmla="*/ 246743 h 464457"/>
                <a:gd name="connsiteX0" fmla="*/ 7043 w 9165557"/>
                <a:gd name="connsiteY0" fmla="*/ 246743 h 464457"/>
                <a:gd name="connsiteX1" fmla="*/ 2031786 w 9165557"/>
                <a:gd name="connsiteY1" fmla="*/ 246743 h 464457"/>
                <a:gd name="connsiteX2" fmla="*/ 2264014 w 9165557"/>
                <a:gd name="connsiteY2" fmla="*/ 464457 h 464457"/>
                <a:gd name="connsiteX3" fmla="*/ 9165557 w 9165557"/>
                <a:gd name="connsiteY3" fmla="*/ 464457 h 464457"/>
                <a:gd name="connsiteX4" fmla="*/ 9165557 w 9165557"/>
                <a:gd name="connsiteY4" fmla="*/ 0 h 464457"/>
                <a:gd name="connsiteX5" fmla="*/ 0 w 9165557"/>
                <a:gd name="connsiteY5" fmla="*/ 4763 h 464457"/>
                <a:gd name="connsiteX6" fmla="*/ 7043 w 9165557"/>
                <a:gd name="connsiteY6" fmla="*/ 246743 h 464457"/>
                <a:gd name="connsiteX0" fmla="*/ 2276 w 9160790"/>
                <a:gd name="connsiteY0" fmla="*/ 246743 h 464457"/>
                <a:gd name="connsiteX1" fmla="*/ 2027019 w 9160790"/>
                <a:gd name="connsiteY1" fmla="*/ 246743 h 464457"/>
                <a:gd name="connsiteX2" fmla="*/ 2259247 w 9160790"/>
                <a:gd name="connsiteY2" fmla="*/ 464457 h 464457"/>
                <a:gd name="connsiteX3" fmla="*/ 9160790 w 9160790"/>
                <a:gd name="connsiteY3" fmla="*/ 464457 h 464457"/>
                <a:gd name="connsiteX4" fmla="*/ 9160790 w 9160790"/>
                <a:gd name="connsiteY4" fmla="*/ 0 h 464457"/>
                <a:gd name="connsiteX5" fmla="*/ 0 w 9160790"/>
                <a:gd name="connsiteY5" fmla="*/ 4763 h 464457"/>
                <a:gd name="connsiteX6" fmla="*/ 2276 w 9160790"/>
                <a:gd name="connsiteY6" fmla="*/ 246743 h 464457"/>
                <a:gd name="connsiteX0" fmla="*/ 2276 w 9160790"/>
                <a:gd name="connsiteY0" fmla="*/ 241980 h 459694"/>
                <a:gd name="connsiteX1" fmla="*/ 2027019 w 9160790"/>
                <a:gd name="connsiteY1" fmla="*/ 241980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86792 w 9160790"/>
                <a:gd name="connsiteY1" fmla="*/ 116619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122918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22918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2813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90" h="459694">
                  <a:moveTo>
                    <a:pt x="2276" y="144349"/>
                  </a:moveTo>
                  <a:lnTo>
                    <a:pt x="1917774" y="142813"/>
                  </a:lnTo>
                  <a:lnTo>
                    <a:pt x="2259247" y="459694"/>
                  </a:lnTo>
                  <a:lnTo>
                    <a:pt x="9160790" y="459694"/>
                  </a:lnTo>
                  <a:lnTo>
                    <a:pt x="9160790" y="2381"/>
                  </a:lnTo>
                  <a:lnTo>
                    <a:pt x="0" y="0"/>
                  </a:lnTo>
                  <a:cubicBezTo>
                    <a:pt x="759" y="80660"/>
                    <a:pt x="1517" y="63689"/>
                    <a:pt x="2276" y="14434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95647"/>
            <a:ext cx="5810063" cy="512381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defRPr sz="2400" b="1" cap="none" baseline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35460"/>
            <a:ext cx="5804620" cy="40124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5999" y="5733288"/>
            <a:ext cx="5809593" cy="283464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  <a:latin typeface="Franklin Gothic Medium" pitchFamily="34" charset="0"/>
              </a:defRPr>
            </a:lvl1pPr>
            <a:lvl2pPr marL="342900" indent="0">
              <a:buNone/>
              <a:defRPr sz="1100"/>
            </a:lvl2pPr>
            <a:lvl3pPr marL="742950" indent="0">
              <a:buNone/>
              <a:defRPr sz="1100"/>
            </a:lvl3pPr>
            <a:lvl4pPr marL="10287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9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9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latin typeface="Franklin Gothic Medium" pitchFamily="34" charset="0"/>
              </a:defRPr>
            </a:lvl1pPr>
            <a:lvl2pPr>
              <a:defRPr sz="2000">
                <a:latin typeface="Franklin Gothic Medium" pitchFamily="34" charset="0"/>
              </a:defRPr>
            </a:lvl2pPr>
            <a:lvl3pPr>
              <a:defRPr sz="1800"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4850" y="632732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713"/>
            <a:ext cx="8207829" cy="8108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77225" y="634637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313458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4490"/>
            <a:ext cx="6111860" cy="5669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3689295"/>
            <a:ext cx="428306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2.xml"/><Relationship Id="rId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Help Using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359017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343818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87323" y="6302404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June 1, 2017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39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933" y="3128674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09" y="4477860"/>
            <a:ext cx="428306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1283171"/>
            <a:ext cx="9144001" cy="12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aszewski.github.io/papers/NIST.SP.1500-8-draft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aszewski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5.png"/><Relationship Id="rId9" Type="http://schemas.openxmlformats.org/officeDocument/2006/relationships/hyperlink" Target="https://github.com/cloudmesh/classes/blob/master/docs/source/notebooks/fingerprint_matching.ipynb" TargetMode="External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324" y="1648237"/>
            <a:ext cx="6111860" cy="566924"/>
          </a:xfrm>
        </p:spPr>
        <p:txBody>
          <a:bodyPr/>
          <a:lstStyle/>
          <a:p>
            <a:r>
              <a:rPr lang="en-US" dirty="0" smtClean="0"/>
              <a:t>NIST Big Data Public Working Group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14401" y="3300458"/>
            <a:ext cx="7432430" cy="2174219"/>
          </a:xfrm>
        </p:spPr>
        <p:txBody>
          <a:bodyPr/>
          <a:lstStyle/>
          <a:p>
            <a:r>
              <a:rPr lang="en-US" sz="2800" b="1" dirty="0" smtClean="0"/>
              <a:t>NIST </a:t>
            </a:r>
            <a:r>
              <a:rPr lang="en-US" sz="2800" b="1" dirty="0" smtClean="0"/>
              <a:t>Big Data </a:t>
            </a:r>
            <a:r>
              <a:rPr lang="en-US" sz="2800" b="1" dirty="0" smtClean="0"/>
              <a:t>Interface </a:t>
            </a:r>
          </a:p>
          <a:p>
            <a:r>
              <a:rPr lang="en-US" sz="2800" b="1" dirty="0" smtClean="0"/>
              <a:t>Volume 8</a:t>
            </a:r>
            <a:endParaRPr lang="en-US" sz="28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NIST Campus</a:t>
            </a:r>
          </a:p>
          <a:p>
            <a:r>
              <a:rPr lang="en-US" sz="2000" dirty="0" smtClean="0"/>
              <a:t>Gaithersburg, Maryland</a:t>
            </a:r>
          </a:p>
          <a:p>
            <a:r>
              <a:rPr lang="en-US" sz="2000" dirty="0" smtClean="0"/>
              <a:t>June 1, 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</a:t>
            </a:r>
            <a:r>
              <a:rPr lang="en-US" dirty="0" err="1" smtClean="0"/>
              <a:t>Arcitecture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" y="2332731"/>
            <a:ext cx="4637428" cy="324287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708162" y="1416205"/>
            <a:ext cx="3931920" cy="3757613"/>
          </a:xfrm>
        </p:spPr>
        <p:txBody>
          <a:bodyPr/>
          <a:lstStyle/>
          <a:p>
            <a:r>
              <a:rPr lang="en-US" dirty="0" smtClean="0"/>
              <a:t>Abstraction essential to Cloudmesh design</a:t>
            </a:r>
          </a:p>
          <a:p>
            <a:r>
              <a:rPr lang="en-US" dirty="0" smtClean="0"/>
              <a:t>Abstractions at different levels and interaction points</a:t>
            </a:r>
          </a:p>
          <a:p>
            <a:pPr lvl="1"/>
            <a:r>
              <a:rPr lang="en-US" dirty="0" smtClean="0"/>
              <a:t>IaaS</a:t>
            </a:r>
          </a:p>
          <a:p>
            <a:pPr lvl="1"/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HPC</a:t>
            </a:r>
          </a:p>
          <a:p>
            <a:pPr lvl="1"/>
            <a:r>
              <a:rPr lang="en-US" dirty="0" smtClean="0"/>
              <a:t>PaaS</a:t>
            </a:r>
          </a:p>
          <a:p>
            <a:r>
              <a:rPr lang="en-US" dirty="0" smtClean="0"/>
              <a:t>Virtual Cluster</a:t>
            </a:r>
          </a:p>
          <a:p>
            <a:r>
              <a:rPr lang="en-US" dirty="0" smtClean="0"/>
              <a:t>Integration with Providers</a:t>
            </a:r>
          </a:p>
          <a:p>
            <a:pPr lvl="1"/>
            <a:r>
              <a:rPr lang="en-US" dirty="0" smtClean="0"/>
              <a:t>IU OpenStack, NSF Chameleon cloud, NSF Comet, AWS, Azure, SLURM/XSEDE,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Used by hundreds of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25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Layered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8" y="1690665"/>
            <a:ext cx="4976990" cy="442816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330283" y="1828800"/>
            <a:ext cx="3691054" cy="3958683"/>
          </a:xfrm>
        </p:spPr>
        <p:txBody>
          <a:bodyPr/>
          <a:lstStyle/>
          <a:p>
            <a:r>
              <a:rPr lang="en-US" dirty="0" smtClean="0"/>
              <a:t>Easy extensibility</a:t>
            </a:r>
          </a:p>
          <a:p>
            <a:r>
              <a:rPr lang="en-US" dirty="0" smtClean="0"/>
              <a:t>Developed with command shell in mind</a:t>
            </a:r>
          </a:p>
          <a:p>
            <a:r>
              <a:rPr lang="en-US" dirty="0" smtClean="0"/>
              <a:t>Developed with REST in mind</a:t>
            </a:r>
          </a:p>
          <a:p>
            <a:r>
              <a:rPr lang="en-US" dirty="0" smtClean="0"/>
              <a:t>Horizontal Integration</a:t>
            </a:r>
          </a:p>
          <a:p>
            <a:pPr lvl="1"/>
            <a:r>
              <a:rPr lang="en-US" dirty="0" smtClean="0"/>
              <a:t>Access </a:t>
            </a:r>
            <a:r>
              <a:rPr lang="mr-IN" dirty="0" smtClean="0"/>
              <a:t>–</a:t>
            </a:r>
            <a:r>
              <a:rPr lang="en-US" dirty="0" smtClean="0"/>
              <a:t> Data </a:t>
            </a:r>
            <a:r>
              <a:rPr lang="mr-IN" dirty="0" smtClean="0"/>
              <a:t>–</a:t>
            </a:r>
            <a:r>
              <a:rPr lang="en-US" dirty="0" smtClean="0"/>
              <a:t> Compute</a:t>
            </a:r>
          </a:p>
          <a:p>
            <a:r>
              <a:rPr lang="en-US" dirty="0" smtClean="0"/>
              <a:t>Vertical Integration</a:t>
            </a:r>
          </a:p>
          <a:p>
            <a:r>
              <a:rPr lang="en-US" dirty="0" smtClean="0"/>
              <a:t>`Security - Choreography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3921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113" y="1672683"/>
            <a:ext cx="6048303" cy="467368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Possible interaction with different DevOps frameworks </a:t>
            </a:r>
          </a:p>
          <a:p>
            <a:r>
              <a:rPr lang="en-US" dirty="0" smtClean="0"/>
              <a:t>Leveraging large DevOps community</a:t>
            </a:r>
          </a:p>
          <a:p>
            <a:endParaRPr lang="en-US" dirty="0" smtClean="0"/>
          </a:p>
          <a:p>
            <a:r>
              <a:rPr lang="en-US" dirty="0" smtClean="0"/>
              <a:t>Warning we found that there are many DevOps “templates” but not all of them are usable:</a:t>
            </a:r>
          </a:p>
          <a:p>
            <a:pPr lvl="1"/>
            <a:r>
              <a:rPr lang="en-US" dirty="0" smtClean="0"/>
              <a:t>lack generality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work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oo complex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properly documented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9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17" y="481713"/>
            <a:ext cx="8987883" cy="8108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Improvement vs. Continuous Deployment via DevOps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84" y="1538868"/>
            <a:ext cx="5527070" cy="427091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DevOps is integrated</a:t>
            </a:r>
          </a:p>
          <a:p>
            <a:r>
              <a:rPr lang="en-US" dirty="0" smtClean="0"/>
              <a:t>Leads to improvement when not only targeting application but also deployment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994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Interface </a:t>
            </a:r>
            <a:r>
              <a:rPr lang="en-US" dirty="0" err="1" smtClean="0"/>
              <a:t>Usecase</a:t>
            </a:r>
            <a:r>
              <a:rPr lang="en-US" dirty="0" smtClean="0"/>
              <a:t>: Boot a </a:t>
            </a:r>
            <a:r>
              <a:rPr lang="en-US" dirty="0" err="1" smtClean="0"/>
              <a:t>vm</a:t>
            </a:r>
            <a:r>
              <a:rPr lang="en-US" dirty="0" smtClean="0"/>
              <a:t> on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9" y="1475843"/>
            <a:ext cx="4092498" cy="51133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3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Interface </a:t>
            </a:r>
            <a:r>
              <a:rPr lang="en-US" dirty="0" err="1" smtClean="0"/>
              <a:t>Usecase</a:t>
            </a:r>
            <a:r>
              <a:rPr lang="en-US" dirty="0" smtClean="0"/>
              <a:t>: Boot &amp; Provision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0" y="2457450"/>
            <a:ext cx="5168900" cy="2857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Interface Objects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8" y="2129125"/>
            <a:ext cx="8854574" cy="378102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-&gt; Reference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1955463"/>
              </p:ext>
            </p:extLst>
          </p:nvPr>
        </p:nvGraphicFramePr>
        <p:xfrm>
          <a:off x="122663" y="1828801"/>
          <a:ext cx="9021337" cy="15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199" y="3367668"/>
            <a:ext cx="8207829" cy="22187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Vol 8.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Cloudmesh schema generates </a:t>
            </a:r>
            <a:r>
              <a:rPr lang="mr-IN" dirty="0" smtClean="0"/>
              <a:t>…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mr-IN" dirty="0" smtClean="0"/>
              <a:t>…</a:t>
            </a:r>
            <a:r>
              <a:rPr lang="en-US" dirty="0" smtClean="0"/>
              <a:t> a valid schema from the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schema is used to automatically generate a REST service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0807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laszewski.github.io/papers/NIST.SP.1500-8-draft.pdf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80463" y="6327775"/>
            <a:ext cx="363537" cy="158750"/>
          </a:xfrm>
        </p:spPr>
        <p:txBody>
          <a:bodyPr/>
          <a:lstStyle/>
          <a:p>
            <a:fld id="{F5B7371F-B25E-42BE-91F9-DCD17E1CF49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NSF for support of Comet (SDSC, Indiana University)</a:t>
            </a:r>
          </a:p>
          <a:p>
            <a:pPr lvl="1"/>
            <a:r>
              <a:rPr lang="en-US" dirty="0" smtClean="0"/>
              <a:t>Members of the NSF comet project</a:t>
            </a:r>
          </a:p>
          <a:p>
            <a:r>
              <a:rPr lang="en-US" dirty="0" smtClean="0"/>
              <a:t>NBDRA WG members</a:t>
            </a:r>
          </a:p>
          <a:p>
            <a:pPr lvl="1"/>
            <a:r>
              <a:rPr lang="en-US" dirty="0" smtClean="0"/>
              <a:t>Tuesday meetings and discussions have considerably contributed to this effort</a:t>
            </a:r>
          </a:p>
          <a:p>
            <a:pPr lvl="1"/>
            <a:r>
              <a:rPr lang="en-US" dirty="0" smtClean="0"/>
              <a:t>We still need to add your names </a:t>
            </a:r>
            <a:r>
              <a:rPr lang="mr-IN" dirty="0" smtClean="0"/>
              <a:t>…</a:t>
            </a:r>
            <a:r>
              <a:rPr lang="en-US" dirty="0" smtClean="0"/>
              <a:t> please e-mail me at </a:t>
            </a:r>
            <a:r>
              <a:rPr lang="en-US" dirty="0" smtClean="0">
                <a:hlinkClick r:id="rId2"/>
              </a:rPr>
              <a:t>laszewski@gmail.com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Prior effort conducted as part of </a:t>
            </a:r>
            <a:r>
              <a:rPr lang="en-US" dirty="0" err="1" smtClean="0"/>
              <a:t>cloudmesh</a:t>
            </a:r>
            <a:r>
              <a:rPr lang="en-US" dirty="0" smtClean="0"/>
              <a:t> at Indiana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8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 Management </a:t>
            </a:r>
            <a:br>
              <a:rPr lang="en-US" dirty="0" smtClean="0"/>
            </a:br>
            <a:r>
              <a:rPr lang="en-US" dirty="0" smtClean="0"/>
              <a:t>Example: Extension to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322"/>
            <a:ext cx="8229600" cy="46277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Accounting across hybrid services</a:t>
            </a:r>
          </a:p>
          <a:p>
            <a:r>
              <a:rPr lang="en-US" dirty="0" smtClean="0"/>
              <a:t>Integrating of accounting records for individuals (in case group account does not provide this feature)</a:t>
            </a:r>
          </a:p>
          <a:p>
            <a:r>
              <a:rPr lang="en-US" dirty="0" smtClean="0"/>
              <a:t>User Management issues</a:t>
            </a:r>
          </a:p>
          <a:p>
            <a:pPr lvl="1"/>
            <a:r>
              <a:rPr lang="en-US" dirty="0" smtClean="0"/>
              <a:t>Removal of “Dracula Users”: I suck you dry and </a:t>
            </a:r>
            <a:r>
              <a:rPr lang="en-US" dirty="0" err="1" smtClean="0"/>
              <a:t>cinsume</a:t>
            </a:r>
            <a:r>
              <a:rPr lang="en-US" dirty="0" smtClean="0"/>
              <a:t> all your hours as I will ignore your policies will fully (yes, they do exist)</a:t>
            </a:r>
          </a:p>
          <a:p>
            <a:pPr lvl="1"/>
            <a:r>
              <a:rPr lang="en-US" dirty="0" smtClean="0"/>
              <a:t>Removal of “Uniformed User”: let the know what an experiment costs upfront before you start it. </a:t>
            </a:r>
          </a:p>
          <a:p>
            <a:r>
              <a:rPr lang="en-US" dirty="0" smtClean="0"/>
              <a:t>Provider Management Issues</a:t>
            </a:r>
          </a:p>
          <a:p>
            <a:pPr lvl="1"/>
            <a:r>
              <a:rPr lang="en-US" dirty="0" smtClean="0"/>
              <a:t>Provide feedback to providers: We found that some providers gave us incomplete information in regards to their accounting practice</a:t>
            </a:r>
          </a:p>
          <a:p>
            <a:pPr lvl="1"/>
            <a:r>
              <a:rPr lang="en-US" dirty="0" smtClean="0"/>
              <a:t>Comparison of cost between providers</a:t>
            </a:r>
          </a:p>
          <a:p>
            <a:r>
              <a:rPr lang="en-US" dirty="0" smtClean="0"/>
              <a:t>Application Benchmarking</a:t>
            </a:r>
          </a:p>
          <a:p>
            <a:pPr lvl="1"/>
            <a:r>
              <a:rPr lang="en-US" dirty="0" smtClean="0"/>
              <a:t>If we do make it too easy some will ignore alternatives, Expose benchmarking results to the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85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9351"/>
            <a:ext cx="8229600" cy="349369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0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855" y="93867"/>
            <a:ext cx="2400532" cy="7079219"/>
          </a:xfrm>
          <a:solidFill>
            <a:schemeClr val="bg1"/>
          </a:solidFill>
        </p:spPr>
      </p:pic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52484" y="1940658"/>
            <a:ext cx="3931920" cy="3757613"/>
          </a:xfrm>
        </p:spPr>
        <p:txBody>
          <a:bodyPr/>
          <a:lstStyle/>
          <a:p>
            <a:r>
              <a:rPr lang="en-US" dirty="0" smtClean="0"/>
              <a:t>Register</a:t>
            </a:r>
          </a:p>
          <a:p>
            <a:r>
              <a:rPr lang="en-US" dirty="0" smtClean="0"/>
              <a:t>Deposit</a:t>
            </a:r>
          </a:p>
          <a:p>
            <a:r>
              <a:rPr lang="en-US" dirty="0" smtClean="0"/>
              <a:t>Use</a:t>
            </a:r>
          </a:p>
          <a:p>
            <a:r>
              <a:rPr lang="en-US" dirty="0" smtClean="0"/>
              <a:t>Deactivation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39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Fingerprint 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 von Laszewski, </a:t>
            </a:r>
            <a:r>
              <a:rPr lang="en-US" dirty="0" err="1" smtClean="0"/>
              <a:t>laszewski@gmail.com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Badi</a:t>
            </a:r>
            <a:r>
              <a:rPr lang="en-US" dirty="0" smtClean="0"/>
              <a:t>’ </a:t>
            </a:r>
            <a:r>
              <a:rPr lang="en-US" dirty="0" err="1" smtClean="0"/>
              <a:t>Abduhl</a:t>
            </a:r>
            <a:r>
              <a:rPr lang="en-US" dirty="0" smtClean="0"/>
              <a:t>-Wahid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0" y="6123686"/>
            <a:ext cx="5809593" cy="2834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80463" y="6327775"/>
            <a:ext cx="363537" cy="158750"/>
          </a:xfrm>
        </p:spPr>
        <p:txBody>
          <a:bodyPr/>
          <a:lstStyle/>
          <a:p>
            <a:fld id="{F5B7371F-B25E-42BE-91F9-DCD17E1CF49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40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0458"/>
            <a:ext cx="3932238" cy="2174296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Requires</a:t>
            </a:r>
          </a:p>
          <a:p>
            <a:pPr lvl="1"/>
            <a:r>
              <a:rPr lang="en-US" dirty="0" smtClean="0"/>
              <a:t>Application knowledge</a:t>
            </a:r>
          </a:p>
          <a:p>
            <a:pPr lvl="1"/>
            <a:r>
              <a:rPr lang="en-US" dirty="0" smtClean="0"/>
              <a:t>Deployment/DevOps knowledge </a:t>
            </a:r>
          </a:p>
          <a:p>
            <a:pPr lvl="1"/>
            <a:endParaRPr lang="en-US" dirty="0"/>
          </a:p>
          <a:p>
            <a:r>
              <a:rPr lang="en-US" dirty="0" smtClean="0"/>
              <a:t>What if application user could do also the deployment?</a:t>
            </a:r>
          </a:p>
          <a:p>
            <a:pPr lvl="1"/>
            <a:r>
              <a:rPr lang="en-US" dirty="0" smtClean="0"/>
              <a:t>Use newest software</a:t>
            </a:r>
          </a:p>
          <a:p>
            <a:pPr lvl="1"/>
            <a:r>
              <a:rPr lang="en-US" dirty="0" smtClean="0"/>
              <a:t>Use newest hardware</a:t>
            </a:r>
          </a:p>
          <a:p>
            <a:pPr lvl="1"/>
            <a:r>
              <a:rPr lang="en-US" dirty="0" smtClean="0"/>
              <a:t>Benchmark different setups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12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Fingerprint: Deployment is complex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2540000"/>
            <a:ext cx="6261100" cy="269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Make Booting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199" y="1897049"/>
            <a:ext cx="3931936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emacs</a:t>
            </a:r>
            <a:r>
              <a:rPr lang="en-US" dirty="0" smtClean="0"/>
              <a:t> </a:t>
            </a:r>
            <a:r>
              <a:rPr lang="en-US" dirty="0" err="1" smtClean="0"/>
              <a:t>cloudmesh.yaml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/>
              <a:t>default cloud=NAME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cms</a:t>
            </a:r>
            <a:r>
              <a:rPr lang="en-US" dirty="0"/>
              <a:t> default image=NAME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cmd</a:t>
            </a:r>
            <a:r>
              <a:rPr lang="en-US" dirty="0"/>
              <a:t> default </a:t>
            </a:r>
            <a:r>
              <a:rPr lang="en-US" dirty="0" smtClean="0"/>
              <a:t>flavor=NAME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smtClean="0"/>
              <a:t>boot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smtClean="0"/>
              <a:t>login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smtClean="0"/>
              <a:t>delete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950274926"/>
              </p:ext>
            </p:extLst>
          </p:nvPr>
        </p:nvGraphicFramePr>
        <p:xfrm>
          <a:off x="4754640" y="2085278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3" r="26981" b="13852"/>
          <a:stretch/>
        </p:blipFill>
        <p:spPr>
          <a:xfrm>
            <a:off x="457199" y="1639229"/>
            <a:ext cx="3931936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n 11"/>
          <p:cNvSpPr/>
          <p:nvPr/>
        </p:nvSpPr>
        <p:spPr>
          <a:xfrm>
            <a:off x="8084634" y="2185639"/>
            <a:ext cx="374019" cy="3345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8084634" y="2935428"/>
            <a:ext cx="374019" cy="3345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84995" y="3668751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084634" y="4408762"/>
            <a:ext cx="374019" cy="252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73483" y="49511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852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Manage Hybrid Clouds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8780" y="1897049"/>
            <a:ext cx="4304371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cms</a:t>
            </a:r>
            <a:r>
              <a:rPr lang="en-US" dirty="0"/>
              <a:t> </a:t>
            </a:r>
            <a:r>
              <a:rPr lang="en-US" dirty="0" err="1"/>
              <a:t>aws</a:t>
            </a:r>
            <a:r>
              <a:rPr lang="en-US" dirty="0"/>
              <a:t> boot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 err="1"/>
              <a:t>vm</a:t>
            </a:r>
            <a:r>
              <a:rPr lang="en-US" dirty="0"/>
              <a:t> 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default cloud=chameleon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/>
              <a:t>default </a:t>
            </a:r>
            <a:r>
              <a:rPr lang="en-US" dirty="0" smtClean="0"/>
              <a:t>cloud=</a:t>
            </a:r>
            <a:r>
              <a:rPr lang="en-US" dirty="0" err="1" smtClean="0"/>
              <a:t>IUCloud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cms</a:t>
            </a:r>
            <a:r>
              <a:rPr lang="en-US" dirty="0" smtClean="0"/>
              <a:t> </a:t>
            </a:r>
            <a:r>
              <a:rPr lang="en-US" dirty="0" err="1"/>
              <a:t>vm</a:t>
            </a:r>
            <a:r>
              <a:rPr lang="en-US" dirty="0"/>
              <a:t> boot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722670695"/>
              </p:ext>
            </p:extLst>
          </p:nvPr>
        </p:nvGraphicFramePr>
        <p:xfrm>
          <a:off x="4732791" y="1940658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173" r="20065" b="13851"/>
          <a:stretch/>
        </p:blipFill>
        <p:spPr>
          <a:xfrm>
            <a:off x="278779" y="1639229"/>
            <a:ext cx="4304372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Oval 13"/>
          <p:cNvSpPr/>
          <p:nvPr/>
        </p:nvSpPr>
        <p:spPr>
          <a:xfrm>
            <a:off x="8341109" y="3668751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41109" y="2211676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47135" y="5086622"/>
            <a:ext cx="273658" cy="29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472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Create a Hadoop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8780" y="1897049"/>
            <a:ext cx="4110355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/>
              <a:t>default </a:t>
            </a:r>
            <a:r>
              <a:rPr lang="en-US" dirty="0" smtClean="0"/>
              <a:t>cloud=chameleon</a:t>
            </a:r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/>
              <a:t>cluster define </a:t>
            </a:r>
            <a:r>
              <a:rPr lang="en-US" dirty="0" smtClean="0"/>
              <a:t>- -count=10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- -flavor=m1.large</a:t>
            </a:r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hadoop</a:t>
            </a:r>
            <a:r>
              <a:rPr lang="en-US" dirty="0"/>
              <a:t> define </a:t>
            </a:r>
            <a:r>
              <a:rPr lang="en-US" dirty="0" smtClean="0"/>
              <a:t>spark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hadoop</a:t>
            </a:r>
            <a:r>
              <a:rPr lang="en-US" dirty="0"/>
              <a:t>  </a:t>
            </a:r>
            <a:r>
              <a:rPr lang="en-US" dirty="0" smtClean="0"/>
              <a:t>sync </a:t>
            </a:r>
            <a:r>
              <a:rPr lang="en-US" dirty="0"/>
              <a:t># ~30 sec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hadoop</a:t>
            </a:r>
            <a:r>
              <a:rPr lang="en-US" dirty="0"/>
              <a:t> deploy # ~ 7 min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15023616"/>
              </p:ext>
            </p:extLst>
          </p:nvPr>
        </p:nvGraphicFramePr>
        <p:xfrm>
          <a:off x="4755093" y="1784541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9173" r="23668" b="13851"/>
          <a:stretch/>
        </p:blipFill>
        <p:spPr>
          <a:xfrm>
            <a:off x="278779" y="1639229"/>
            <a:ext cx="4110355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86708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Cloudmesh Shell </a:t>
            </a:r>
            <a:r>
              <a:rPr lang="mr-IN" dirty="0" smtClean="0"/>
              <a:t>–</a:t>
            </a:r>
            <a:r>
              <a:rPr lang="en-US" dirty="0" smtClean="0"/>
              <a:t> Create a Hadoop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8780" y="1897049"/>
            <a:ext cx="4293220" cy="3906986"/>
          </a:xfrm>
          <a:ln>
            <a:solidFill>
              <a:schemeClr val="tx1"/>
            </a:solidFill>
          </a:ln>
        </p:spPr>
        <p:txBody>
          <a:bodyPr lIns="182880" tIns="182880" rIns="182880" bIns="182880"/>
          <a:lstStyle/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/>
              <a:t>default </a:t>
            </a:r>
            <a:r>
              <a:rPr lang="en-US" dirty="0" smtClean="0"/>
              <a:t>cloud=</a:t>
            </a:r>
            <a:r>
              <a:rPr lang="en-US" dirty="0" err="1" smtClean="0"/>
              <a:t>IUCloud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$ cm cluster define - -count=10 </a:t>
            </a:r>
          </a:p>
          <a:p>
            <a:pPr marL="0" indent="0">
              <a:buNone/>
            </a:pPr>
            <a:r>
              <a:rPr lang="en-US" dirty="0"/>
              <a:t>          - -flavor=m1.large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cm </a:t>
            </a:r>
            <a:r>
              <a:rPr lang="en-US" dirty="0" err="1"/>
              <a:t>nist</a:t>
            </a:r>
            <a:r>
              <a:rPr lang="en-US" dirty="0"/>
              <a:t> fingerprint  # ~ 30 min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8024759"/>
              </p:ext>
            </p:extLst>
          </p:nvPr>
        </p:nvGraphicFramePr>
        <p:xfrm>
          <a:off x="4755093" y="1784541"/>
          <a:ext cx="3932237" cy="375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3" r="20271" b="13851"/>
          <a:stretch/>
        </p:blipFill>
        <p:spPr>
          <a:xfrm>
            <a:off x="278779" y="1639229"/>
            <a:ext cx="4293221" cy="257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8283" y="5915811"/>
            <a:ext cx="708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Additional resources: </a:t>
            </a:r>
            <a:endParaRPr lang="en-US" sz="1200" dirty="0" smtClean="0"/>
          </a:p>
          <a:p>
            <a:r>
              <a:rPr lang="en-US" sz="1200" dirty="0" smtClean="0">
                <a:hlinkClick r:id="rId9"/>
              </a:rPr>
              <a:t>https</a:t>
            </a:r>
            <a:r>
              <a:rPr lang="en-US" sz="1200" dirty="0">
                <a:hlinkClick r:id="rId9"/>
              </a:rPr>
              <a:t>://</a:t>
            </a:r>
            <a:r>
              <a:rPr lang="en-US" sz="1200" dirty="0" smtClean="0">
                <a:hlinkClick r:id="rId9"/>
              </a:rPr>
              <a:t>github.com/cloudmesh/classes/blob/master/docs/source/notebooks/fingerprint_matching.ipynb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12" y="4758099"/>
            <a:ext cx="1863970" cy="1186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03" y="4892912"/>
            <a:ext cx="1209908" cy="566864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5774509" y="5322675"/>
            <a:ext cx="635645" cy="380206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496155" y="5319904"/>
            <a:ext cx="591014" cy="31725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02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8 </a:t>
            </a:r>
            <a:r>
              <a:rPr lang="en-US" dirty="0" smtClean="0"/>
              <a:t>–Opportunities </a:t>
            </a:r>
            <a:r>
              <a:rPr lang="en-US" dirty="0"/>
              <a:t>for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Volume 8 is in draft stage.</a:t>
            </a:r>
          </a:p>
          <a:p>
            <a:pPr lvl="1"/>
            <a:r>
              <a:rPr lang="en-US" dirty="0" smtClean="0"/>
              <a:t>We look for additional contributors to the volume 8</a:t>
            </a:r>
          </a:p>
          <a:p>
            <a:pPr lvl="1"/>
            <a:r>
              <a:rPr lang="en-US" dirty="0" smtClean="0"/>
              <a:t>We want to keep the initial part of the draft as simple as possible and develop contributions based on ASCII text modifications. </a:t>
            </a:r>
          </a:p>
          <a:p>
            <a:pPr lvl="1"/>
            <a:r>
              <a:rPr lang="en-US" dirty="0" smtClean="0"/>
              <a:t>Contributions can be conducted in multiple ways</a:t>
            </a:r>
          </a:p>
          <a:p>
            <a:pPr lvl="2"/>
            <a:r>
              <a:rPr lang="en-US" dirty="0" smtClean="0"/>
              <a:t>A) Make modifications to the PDF document with PDF augmentation tools such as Adobe or Skim, send via e-mail.</a:t>
            </a:r>
          </a:p>
          <a:p>
            <a:pPr lvl="2"/>
            <a:r>
              <a:rPr lang="en-US" dirty="0" smtClean="0"/>
              <a:t>B) Make modifications in ASCII while specifying the section you like to modify (section header, new paragraph, line numbers), send via e-mail.</a:t>
            </a:r>
          </a:p>
          <a:p>
            <a:pPr lvl="2"/>
            <a:r>
              <a:rPr lang="en-US" dirty="0" smtClean="0"/>
              <a:t>C) Make modifications through </a:t>
            </a:r>
            <a:r>
              <a:rPr lang="en-US" dirty="0" err="1" smtClean="0"/>
              <a:t>git</a:t>
            </a:r>
            <a:r>
              <a:rPr lang="en-US" dirty="0" smtClean="0"/>
              <a:t> pull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Presentation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828799"/>
            <a:ext cx="8229600" cy="4431323"/>
          </a:xfrm>
        </p:spPr>
        <p:txBody>
          <a:bodyPr/>
          <a:lstStyle/>
          <a:p>
            <a:r>
              <a:rPr lang="en-US" dirty="0" smtClean="0"/>
              <a:t>Volume Presentation Outline</a:t>
            </a:r>
          </a:p>
          <a:p>
            <a:r>
              <a:rPr lang="en-US" dirty="0" smtClean="0"/>
              <a:t>Volume 1, Definitions</a:t>
            </a:r>
          </a:p>
          <a:p>
            <a:r>
              <a:rPr lang="en-US" dirty="0" smtClean="0"/>
              <a:t>Volume 2, Taxonomy</a:t>
            </a:r>
          </a:p>
          <a:p>
            <a:r>
              <a:rPr lang="en-US" dirty="0" smtClean="0"/>
              <a:t>Volume 3, Use Cases</a:t>
            </a:r>
          </a:p>
          <a:p>
            <a:r>
              <a:rPr lang="en-US" dirty="0" smtClean="0"/>
              <a:t>Volume 6, Big Data Reference Architecture</a:t>
            </a:r>
          </a:p>
          <a:p>
            <a:r>
              <a:rPr lang="en-US" dirty="0" smtClean="0"/>
              <a:t>Volume 4, Big Data Security and Privacy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Volume 8, Reference Architecture Interface</a:t>
            </a:r>
          </a:p>
          <a:p>
            <a:pPr lvl="1"/>
            <a:r>
              <a:rPr lang="en-US" dirty="0" smtClean="0"/>
              <a:t>Reference Architecture Software Implementation Environment and Demonstration</a:t>
            </a:r>
          </a:p>
          <a:p>
            <a:r>
              <a:rPr lang="en-US" dirty="0" smtClean="0"/>
              <a:t>Volume 7, Standards Roadmap</a:t>
            </a:r>
          </a:p>
          <a:p>
            <a:r>
              <a:rPr lang="en-US" dirty="0" smtClean="0"/>
              <a:t>Volume 9, Adoption and Modernization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Working Group Influences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33256506"/>
              </p:ext>
            </p:extLst>
          </p:nvPr>
        </p:nvGraphicFramePr>
        <p:xfrm>
          <a:off x="457200" y="1828800"/>
          <a:ext cx="4896678" cy="4784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5592416" y="1828800"/>
            <a:ext cx="3551584" cy="3757613"/>
          </a:xfrm>
        </p:spPr>
        <p:txBody>
          <a:bodyPr/>
          <a:lstStyle/>
          <a:p>
            <a:r>
              <a:rPr lang="en-US" dirty="0" smtClean="0"/>
              <a:t>Working Group Volumes</a:t>
            </a:r>
          </a:p>
          <a:p>
            <a:r>
              <a:rPr lang="en-US" dirty="0" smtClean="0"/>
              <a:t>Cloudmesh</a:t>
            </a:r>
          </a:p>
          <a:p>
            <a:r>
              <a:rPr lang="en-US" dirty="0" smtClean="0"/>
              <a:t>Cloudmesh Comet @ SDSC/IU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877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Volume 6: NIST </a:t>
            </a:r>
            <a:r>
              <a:rPr lang="en-US" dirty="0" smtClean="0"/>
              <a:t>Big Data Reference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6" name="Group 135"/>
          <p:cNvGrpSpPr/>
          <p:nvPr/>
        </p:nvGrpSpPr>
        <p:grpSpPr>
          <a:xfrm>
            <a:off x="1225065" y="1447253"/>
            <a:ext cx="6885418" cy="5311894"/>
            <a:chOff x="1600200" y="110995"/>
            <a:chExt cx="8839203" cy="6642479"/>
          </a:xfrm>
        </p:grpSpPr>
        <p:sp>
          <p:nvSpPr>
            <p:cNvPr id="71" name="Shape 105"/>
            <p:cNvSpPr/>
            <p:nvPr/>
          </p:nvSpPr>
          <p:spPr>
            <a:xfrm>
              <a:off x="1905000" y="461074"/>
              <a:ext cx="8166186" cy="5650067"/>
            </a:xfrm>
            <a:prstGeom prst="roundRect">
              <a:avLst>
                <a:gd name="adj" fmla="val 10044"/>
              </a:avLst>
            </a:prstGeom>
            <a:solidFill>
              <a:srgbClr val="969696"/>
            </a:solidFill>
            <a:ln w="9525" cap="flat" cmpd="sng">
              <a:solidFill>
                <a:schemeClr val="accent3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vert270" lIns="91425" tIns="91425" rIns="0" bIns="182880" anchor="b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Gill Sans MT" panose="020B0502020104020203" pitchFamily="34" charset="0"/>
                </a:rPr>
                <a:t>Management Fabric</a:t>
              </a:r>
              <a:endParaRPr sz="1400" b="1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Shape 107"/>
            <p:cNvSpPr/>
            <p:nvPr/>
          </p:nvSpPr>
          <p:spPr>
            <a:xfrm flipH="1">
              <a:off x="1600200" y="609600"/>
              <a:ext cx="7977916" cy="5620087"/>
            </a:xfrm>
            <a:prstGeom prst="roundRect">
              <a:avLst>
                <a:gd name="adj" fmla="val 10560"/>
              </a:avLst>
            </a:prstGeom>
            <a:solidFill>
              <a:srgbClr val="FFF2CC">
                <a:alpha val="50980"/>
              </a:srgbClr>
            </a:solidFill>
            <a:ln>
              <a:solidFill>
                <a:schemeClr val="accent3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vert270" lIns="91425" tIns="91425" rIns="0" bIns="182880" anchor="b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400" b="1" dirty="0" smtClean="0">
                  <a:latin typeface="Gill Sans MT" panose="020B0502020104020203" pitchFamily="34" charset="0"/>
                </a:rPr>
                <a:t>Security and Privacy Fabric</a:t>
              </a:r>
              <a:endParaRPr sz="1400" b="1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Shape 109"/>
            <p:cNvSpPr/>
            <p:nvPr/>
          </p:nvSpPr>
          <p:spPr>
            <a:xfrm flipH="1">
              <a:off x="3076754" y="1297528"/>
              <a:ext cx="5608716" cy="939896"/>
            </a:xfrm>
            <a:prstGeom prst="roundRect">
              <a:avLst>
                <a:gd name="adj" fmla="val 5649"/>
              </a:avLst>
            </a:prstGeom>
            <a:solidFill>
              <a:srgbClr val="A5A5A5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110"/>
            <p:cNvSpPr/>
            <p:nvPr/>
          </p:nvSpPr>
          <p:spPr>
            <a:xfrm flipH="1">
              <a:off x="2996686" y="1396019"/>
              <a:ext cx="5608716" cy="939896"/>
            </a:xfrm>
            <a:prstGeom prst="roundRect">
              <a:avLst>
                <a:gd name="adj" fmla="val 5649"/>
              </a:avLst>
            </a:prstGeom>
            <a:solidFill>
              <a:srgbClr val="A5A5A5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112"/>
            <p:cNvSpPr/>
            <p:nvPr/>
          </p:nvSpPr>
          <p:spPr>
            <a:xfrm>
              <a:off x="3001455" y="2780928"/>
              <a:ext cx="5836907" cy="3028309"/>
            </a:xfrm>
            <a:prstGeom prst="roundRect">
              <a:avLst>
                <a:gd name="adj" fmla="val 4083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113"/>
            <p:cNvSpPr/>
            <p:nvPr/>
          </p:nvSpPr>
          <p:spPr>
            <a:xfrm>
              <a:off x="2906087" y="2882502"/>
              <a:ext cx="5836907" cy="3028309"/>
            </a:xfrm>
            <a:prstGeom prst="roundRect">
              <a:avLst>
                <a:gd name="adj" fmla="val 4083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114"/>
            <p:cNvSpPr/>
            <p:nvPr/>
          </p:nvSpPr>
          <p:spPr>
            <a:xfrm>
              <a:off x="2805325" y="2982519"/>
              <a:ext cx="5836907" cy="3028309"/>
            </a:xfrm>
            <a:prstGeom prst="roundRect">
              <a:avLst>
                <a:gd name="adj" fmla="val 4083"/>
              </a:avLst>
            </a:prstGeom>
            <a:solidFill>
              <a:srgbClr val="FFD966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Big Data Framework Provider</a:t>
              </a:r>
            </a:p>
            <a:p>
              <a:pPr marL="0" marR="0" lvl="0" indent="0" algn="ctr" rtl="0">
                <a:spcBef>
                  <a:spcPts val="0"/>
                </a:spcBef>
                <a:buNone/>
              </a:pP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115"/>
            <p:cNvSpPr/>
            <p:nvPr/>
          </p:nvSpPr>
          <p:spPr>
            <a:xfrm>
              <a:off x="1905000" y="110995"/>
              <a:ext cx="7696198" cy="270003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VALUE CHAIN</a:t>
              </a:r>
            </a:p>
          </p:txBody>
        </p:sp>
        <p:sp>
          <p:nvSpPr>
            <p:cNvPr id="79" name="Shape 116"/>
            <p:cNvSpPr txBox="1"/>
            <p:nvPr/>
          </p:nvSpPr>
          <p:spPr>
            <a:xfrm>
              <a:off x="1682480" y="6276780"/>
              <a:ext cx="10607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6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K E Y :</a:t>
              </a:r>
            </a:p>
          </p:txBody>
        </p:sp>
        <p:sp>
          <p:nvSpPr>
            <p:cNvPr id="80" name="Shape 117"/>
            <p:cNvSpPr/>
            <p:nvPr/>
          </p:nvSpPr>
          <p:spPr>
            <a:xfrm>
              <a:off x="1658559" y="6322339"/>
              <a:ext cx="8780844" cy="431135"/>
            </a:xfrm>
            <a:prstGeom prst="rect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118"/>
            <p:cNvSpPr/>
            <p:nvPr/>
          </p:nvSpPr>
          <p:spPr>
            <a:xfrm>
              <a:off x="7584846" y="6334026"/>
              <a:ext cx="913073" cy="3382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SW</a:t>
              </a:r>
            </a:p>
          </p:txBody>
        </p:sp>
        <p:cxnSp>
          <p:nvCxnSpPr>
            <p:cNvPr id="82" name="Shape 119"/>
            <p:cNvCxnSpPr/>
            <p:nvPr/>
          </p:nvCxnSpPr>
          <p:spPr>
            <a:xfrm>
              <a:off x="5334000" y="6507871"/>
              <a:ext cx="975688" cy="11990"/>
            </a:xfrm>
            <a:prstGeom prst="straightConnector1">
              <a:avLst/>
            </a:prstGeom>
            <a:noFill/>
            <a:ln w="7302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83" name="Shape 120"/>
            <p:cNvSpPr txBox="1"/>
            <p:nvPr/>
          </p:nvSpPr>
          <p:spPr>
            <a:xfrm>
              <a:off x="6309689" y="6381362"/>
              <a:ext cx="139952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Service Use</a:t>
              </a:r>
            </a:p>
          </p:txBody>
        </p:sp>
        <p:sp>
          <p:nvSpPr>
            <p:cNvPr id="84" name="Shape 121"/>
            <p:cNvSpPr txBox="1"/>
            <p:nvPr/>
          </p:nvSpPr>
          <p:spPr>
            <a:xfrm>
              <a:off x="3537530" y="6256700"/>
              <a:ext cx="164407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Big Data Information Flow</a:t>
              </a:r>
            </a:p>
          </p:txBody>
        </p:sp>
        <p:sp>
          <p:nvSpPr>
            <p:cNvPr id="85" name="Shape 122"/>
            <p:cNvSpPr txBox="1"/>
            <p:nvPr/>
          </p:nvSpPr>
          <p:spPr>
            <a:xfrm>
              <a:off x="8485617" y="6256609"/>
              <a:ext cx="183053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Software Tools and Algorithms Transfer</a:t>
              </a:r>
            </a:p>
          </p:txBody>
        </p:sp>
        <p:sp>
          <p:nvSpPr>
            <p:cNvPr id="86" name="Shape 123"/>
            <p:cNvSpPr/>
            <p:nvPr/>
          </p:nvSpPr>
          <p:spPr>
            <a:xfrm flipH="1">
              <a:off x="2935555" y="1499204"/>
              <a:ext cx="5608716" cy="939896"/>
            </a:xfrm>
            <a:prstGeom prst="roundRect">
              <a:avLst>
                <a:gd name="adj" fmla="val 5649"/>
              </a:avLst>
            </a:prstGeom>
            <a:solidFill>
              <a:srgbClr val="A5A5A5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124"/>
            <p:cNvSpPr txBox="1"/>
            <p:nvPr/>
          </p:nvSpPr>
          <p:spPr>
            <a:xfrm>
              <a:off x="2949963" y="1447254"/>
              <a:ext cx="55259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Big Data Application</a:t>
              </a:r>
            </a:p>
          </p:txBody>
        </p:sp>
        <p:sp>
          <p:nvSpPr>
            <p:cNvPr id="88" name="Shape 125"/>
            <p:cNvSpPr/>
            <p:nvPr/>
          </p:nvSpPr>
          <p:spPr>
            <a:xfrm flipH="1">
              <a:off x="6384033" y="1867841"/>
              <a:ext cx="1033677" cy="473506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</a:t>
              </a:r>
            </a:p>
          </p:txBody>
        </p:sp>
        <p:sp>
          <p:nvSpPr>
            <p:cNvPr id="89" name="Shape 126"/>
            <p:cNvSpPr/>
            <p:nvPr/>
          </p:nvSpPr>
          <p:spPr>
            <a:xfrm>
              <a:off x="7574464" y="1999967"/>
              <a:ext cx="883733" cy="34138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</a:t>
              </a:r>
            </a:p>
          </p:txBody>
        </p:sp>
        <p:sp>
          <p:nvSpPr>
            <p:cNvPr id="90" name="Shape 127"/>
            <p:cNvSpPr/>
            <p:nvPr/>
          </p:nvSpPr>
          <p:spPr>
            <a:xfrm flipH="1">
              <a:off x="5327542" y="1734906"/>
              <a:ext cx="920857" cy="606442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Analytics</a:t>
              </a:r>
            </a:p>
          </p:txBody>
        </p:sp>
        <p:sp>
          <p:nvSpPr>
            <p:cNvPr id="91" name="Shape 128"/>
            <p:cNvSpPr/>
            <p:nvPr/>
          </p:nvSpPr>
          <p:spPr>
            <a:xfrm>
              <a:off x="3047999" y="1999968"/>
              <a:ext cx="1047975" cy="34138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</a:t>
              </a:r>
            </a:p>
          </p:txBody>
        </p:sp>
        <p:sp>
          <p:nvSpPr>
            <p:cNvPr id="92" name="Shape 129"/>
            <p:cNvSpPr/>
            <p:nvPr/>
          </p:nvSpPr>
          <p:spPr>
            <a:xfrm flipH="1">
              <a:off x="2925679" y="762000"/>
              <a:ext cx="5608716" cy="371394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130"/>
            <p:cNvSpPr txBox="1"/>
            <p:nvPr/>
          </p:nvSpPr>
          <p:spPr>
            <a:xfrm>
              <a:off x="4436778" y="771093"/>
              <a:ext cx="2254566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Orchestrator</a:t>
              </a:r>
            </a:p>
          </p:txBody>
        </p:sp>
        <p:cxnSp>
          <p:nvCxnSpPr>
            <p:cNvPr id="94" name="Shape 131"/>
            <p:cNvCxnSpPr>
              <a:stCxn id="92" idx="2"/>
            </p:cNvCxnSpPr>
            <p:nvPr/>
          </p:nvCxnSpPr>
          <p:spPr>
            <a:xfrm>
              <a:off x="5730037" y="1133394"/>
              <a:ext cx="1" cy="365860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95" name="Shape 132"/>
            <p:cNvCxnSpPr/>
            <p:nvPr/>
          </p:nvCxnSpPr>
          <p:spPr>
            <a:xfrm flipH="1">
              <a:off x="8544171" y="1731327"/>
              <a:ext cx="484631" cy="4127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cxnSp>
          <p:nvCxnSpPr>
            <p:cNvPr id="96" name="Shape 133"/>
            <p:cNvCxnSpPr/>
            <p:nvPr/>
          </p:nvCxnSpPr>
          <p:spPr>
            <a:xfrm flipH="1">
              <a:off x="2451443" y="1733391"/>
              <a:ext cx="484631" cy="0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97" name="Shape 134"/>
            <p:cNvSpPr/>
            <p:nvPr/>
          </p:nvSpPr>
          <p:spPr>
            <a:xfrm rot="5400000">
              <a:off x="2567282" y="1701041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vert="vert270" lIns="0" tIns="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9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DATA</a:t>
              </a:r>
              <a:endParaRPr sz="9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8" name="Shape 142"/>
            <p:cNvSpPr/>
            <p:nvPr/>
          </p:nvSpPr>
          <p:spPr>
            <a:xfrm rot="-5400000">
              <a:off x="7802053" y="3128299"/>
              <a:ext cx="5003651" cy="271049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VALUE CHAIN</a:t>
              </a:r>
            </a:p>
          </p:txBody>
        </p:sp>
        <p:sp>
          <p:nvSpPr>
            <p:cNvPr id="99" name="Shape 143"/>
            <p:cNvSpPr/>
            <p:nvPr/>
          </p:nvSpPr>
          <p:spPr>
            <a:xfrm flipH="1">
              <a:off x="3047999" y="1729280"/>
              <a:ext cx="5410200" cy="94291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44"/>
            <p:cNvSpPr/>
            <p:nvPr/>
          </p:nvSpPr>
          <p:spPr>
            <a:xfrm flipH="1">
              <a:off x="6420036" y="1865951"/>
              <a:ext cx="2039561" cy="9143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45"/>
            <p:cNvSpPr/>
            <p:nvPr/>
          </p:nvSpPr>
          <p:spPr>
            <a:xfrm flipH="1">
              <a:off x="3048000" y="1865951"/>
              <a:ext cx="2140055" cy="91439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None/>
              </a:pP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955323" y="1258593"/>
              <a:ext cx="495355" cy="1633648"/>
              <a:chOff x="1955323" y="1258593"/>
              <a:chExt cx="495355" cy="1633648"/>
            </a:xfrm>
          </p:grpSpPr>
          <p:sp>
            <p:nvSpPr>
              <p:cNvPr id="103" name="Shape 150"/>
              <p:cNvSpPr/>
              <p:nvPr/>
            </p:nvSpPr>
            <p:spPr>
              <a:xfrm rot="16200000">
                <a:off x="1504856" y="1846092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Shape 151"/>
              <p:cNvSpPr/>
              <p:nvPr/>
            </p:nvSpPr>
            <p:spPr>
              <a:xfrm rot="16200000">
                <a:off x="1436339" y="1899413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Shape 152"/>
              <p:cNvSpPr/>
              <p:nvPr/>
            </p:nvSpPr>
            <p:spPr>
              <a:xfrm rot="16200000">
                <a:off x="1367824" y="1946419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Provider</a:t>
                </a:r>
              </a:p>
            </p:txBody>
          </p:sp>
        </p:grpSp>
        <p:sp>
          <p:nvSpPr>
            <p:cNvPr id="106" name="Shape 153"/>
            <p:cNvSpPr/>
            <p:nvPr/>
          </p:nvSpPr>
          <p:spPr>
            <a:xfrm>
              <a:off x="2573175" y="6350817"/>
              <a:ext cx="975690" cy="35369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</a:p>
          </p:txBody>
        </p:sp>
        <p:cxnSp>
          <p:nvCxnSpPr>
            <p:cNvPr id="107" name="Shape 154"/>
            <p:cNvCxnSpPr/>
            <p:nvPr/>
          </p:nvCxnSpPr>
          <p:spPr>
            <a:xfrm flipH="1">
              <a:off x="5730040" y="2436400"/>
              <a:ext cx="0" cy="486424"/>
            </a:xfrm>
            <a:prstGeom prst="straightConnector1">
              <a:avLst/>
            </a:prstGeom>
            <a:noFill/>
            <a:ln w="41275" cap="flat" cmpd="sng">
              <a:solidFill>
                <a:srgbClr val="484C32"/>
              </a:solidFill>
              <a:prstDash val="solid"/>
              <a:miter/>
              <a:headEnd type="none" w="med" len="med"/>
              <a:tailEnd type="stealth" w="lg" len="lg"/>
            </a:ln>
          </p:spPr>
        </p:cxnSp>
        <p:sp>
          <p:nvSpPr>
            <p:cNvPr id="108" name="Shape 155"/>
            <p:cNvSpPr/>
            <p:nvPr/>
          </p:nvSpPr>
          <p:spPr>
            <a:xfrm rot="-5400000">
              <a:off x="5738873" y="2553401"/>
              <a:ext cx="484631" cy="256032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9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</a:p>
          </p:txBody>
        </p:sp>
        <p:sp>
          <p:nvSpPr>
            <p:cNvPr id="109" name="Shape 158"/>
            <p:cNvSpPr/>
            <p:nvPr/>
          </p:nvSpPr>
          <p:spPr>
            <a:xfrm flipH="1">
              <a:off x="4292226" y="1865611"/>
              <a:ext cx="939676" cy="476571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lIns="0" tIns="45700" rIns="0" bIns="45700" anchor="b" anchorCtr="1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Preparation/ Curation</a:t>
              </a:r>
            </a:p>
          </p:txBody>
        </p:sp>
        <p:sp>
          <p:nvSpPr>
            <p:cNvPr id="110" name="Shape 159"/>
            <p:cNvSpPr/>
            <p:nvPr/>
          </p:nvSpPr>
          <p:spPr>
            <a:xfrm flipH="1">
              <a:off x="3318058" y="5039982"/>
              <a:ext cx="4632477" cy="698855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Infrastructures: Networking, Computing, Storage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60"/>
            <p:cNvSpPr/>
            <p:nvPr/>
          </p:nvSpPr>
          <p:spPr>
            <a:xfrm flipH="1">
              <a:off x="3327207" y="3501008"/>
              <a:ext cx="4641000" cy="605622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Processing: Computing and Analytic</a:t>
              </a:r>
            </a:p>
          </p:txBody>
        </p:sp>
        <p:sp>
          <p:nvSpPr>
            <p:cNvPr id="112" name="Shape 161"/>
            <p:cNvSpPr/>
            <p:nvPr/>
          </p:nvSpPr>
          <p:spPr>
            <a:xfrm flipH="1">
              <a:off x="3327207" y="4239905"/>
              <a:ext cx="4623327" cy="665259"/>
            </a:xfrm>
            <a:prstGeom prst="roundRect">
              <a:avLst>
                <a:gd name="adj" fmla="val 22440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Platforms: Data Organization and Distribution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62"/>
            <p:cNvSpPr/>
            <p:nvPr/>
          </p:nvSpPr>
          <p:spPr>
            <a:xfrm flipH="1">
              <a:off x="3417315" y="5274439"/>
              <a:ext cx="2543513" cy="177332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Virtual Resources</a:t>
              </a:r>
            </a:p>
          </p:txBody>
        </p:sp>
        <p:grpSp>
          <p:nvGrpSpPr>
            <p:cNvPr id="114" name="Shape 163"/>
            <p:cNvGrpSpPr/>
            <p:nvPr/>
          </p:nvGrpSpPr>
          <p:grpSpPr>
            <a:xfrm>
              <a:off x="3417317" y="5274440"/>
              <a:ext cx="4468954" cy="399048"/>
              <a:chOff x="2008045" y="5105400"/>
              <a:chExt cx="4468954" cy="399048"/>
            </a:xfrm>
          </p:grpSpPr>
          <p:sp>
            <p:nvSpPr>
              <p:cNvPr id="115" name="Shape 164"/>
              <p:cNvSpPr/>
              <p:nvPr/>
            </p:nvSpPr>
            <p:spPr>
              <a:xfrm rot="-5400000" flipH="1">
                <a:off x="5340469" y="4367918"/>
                <a:ext cx="399048" cy="1874012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Shape 165"/>
              <p:cNvSpPr/>
              <p:nvPr/>
            </p:nvSpPr>
            <p:spPr>
              <a:xfrm flipH="1">
                <a:off x="2008045" y="5312203"/>
                <a:ext cx="4419600" cy="192245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 Resources</a:t>
                </a:r>
              </a:p>
            </p:txBody>
          </p:sp>
        </p:grpSp>
        <p:grpSp>
          <p:nvGrpSpPr>
            <p:cNvPr id="117" name="Shape 166"/>
            <p:cNvGrpSpPr/>
            <p:nvPr/>
          </p:nvGrpSpPr>
          <p:grpSpPr>
            <a:xfrm>
              <a:off x="3417304" y="4481948"/>
              <a:ext cx="4018228" cy="361650"/>
              <a:chOff x="2008032" y="4406530"/>
              <a:chExt cx="4018228" cy="361650"/>
            </a:xfrm>
          </p:grpSpPr>
          <p:sp>
            <p:nvSpPr>
              <p:cNvPr id="118" name="Shape 167"/>
              <p:cNvSpPr/>
              <p:nvPr/>
            </p:nvSpPr>
            <p:spPr>
              <a:xfrm rot="-5400000" flipH="1">
                <a:off x="2040216" y="4404928"/>
                <a:ext cx="331068" cy="395437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Shape 168"/>
              <p:cNvSpPr/>
              <p:nvPr/>
            </p:nvSpPr>
            <p:spPr>
              <a:xfrm flipH="1">
                <a:off x="2008046" y="4406530"/>
                <a:ext cx="4018214" cy="155940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Indexed Storage</a:t>
                </a:r>
              </a:p>
            </p:txBody>
          </p:sp>
        </p:grpSp>
        <p:grpSp>
          <p:nvGrpSpPr>
            <p:cNvPr id="120" name="Shape 169"/>
            <p:cNvGrpSpPr/>
            <p:nvPr/>
          </p:nvGrpSpPr>
          <p:grpSpPr>
            <a:xfrm>
              <a:off x="3874516" y="4481950"/>
              <a:ext cx="4011754" cy="372036"/>
              <a:chOff x="2465245" y="4406532"/>
              <a:chExt cx="4011754" cy="372036"/>
            </a:xfrm>
          </p:grpSpPr>
          <p:sp>
            <p:nvSpPr>
              <p:cNvPr id="121" name="Shape 170"/>
              <p:cNvSpPr/>
              <p:nvPr/>
            </p:nvSpPr>
            <p:spPr>
              <a:xfrm rot="-5400000" flipH="1">
                <a:off x="6093264" y="4394831"/>
                <a:ext cx="372036" cy="395437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Shape 171"/>
              <p:cNvSpPr/>
              <p:nvPr/>
            </p:nvSpPr>
            <p:spPr>
              <a:xfrm flipH="1">
                <a:off x="2465245" y="4588176"/>
                <a:ext cx="3962399" cy="190390"/>
              </a:xfrm>
              <a:prstGeom prst="roundRect">
                <a:avLst>
                  <a:gd name="adj" fmla="val 16667"/>
                </a:avLst>
              </a:prstGeom>
              <a:solidFill>
                <a:srgbClr val="9CC2E5"/>
              </a:solidFill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 Systems</a:t>
                </a:r>
              </a:p>
            </p:txBody>
          </p:sp>
        </p:grpSp>
        <p:sp>
          <p:nvSpPr>
            <p:cNvPr id="123" name="Shape 172"/>
            <p:cNvSpPr/>
            <p:nvPr/>
          </p:nvSpPr>
          <p:spPr>
            <a:xfrm flipH="1">
              <a:off x="3417315" y="3735714"/>
              <a:ext cx="4419599" cy="2693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EDEDED"/>
                </a:gs>
                <a:gs pos="50000">
                  <a:srgbClr val="C9C9C9"/>
                </a:gs>
                <a:gs pos="100000">
                  <a:srgbClr val="52525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</a:t>
              </a:r>
            </a:p>
          </p:txBody>
        </p:sp>
        <p:sp>
          <p:nvSpPr>
            <p:cNvPr id="124" name="Shape 173"/>
            <p:cNvSpPr txBox="1"/>
            <p:nvPr/>
          </p:nvSpPr>
          <p:spPr>
            <a:xfrm>
              <a:off x="6793375" y="3785751"/>
              <a:ext cx="885534" cy="16927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Streaming</a:t>
              </a:r>
            </a:p>
          </p:txBody>
        </p:sp>
        <p:sp>
          <p:nvSpPr>
            <p:cNvPr id="125" name="Shape 174"/>
            <p:cNvSpPr txBox="1"/>
            <p:nvPr/>
          </p:nvSpPr>
          <p:spPr>
            <a:xfrm>
              <a:off x="4884229" y="3785751"/>
              <a:ext cx="1076600" cy="1692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0" rIns="91425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0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Interactive</a:t>
              </a:r>
            </a:p>
          </p:txBody>
        </p:sp>
        <p:sp>
          <p:nvSpPr>
            <p:cNvPr id="126" name="Shape 175"/>
            <p:cNvSpPr/>
            <p:nvPr/>
          </p:nvSpPr>
          <p:spPr>
            <a:xfrm rot="-5400000">
              <a:off x="7123501" y="4470100"/>
              <a:ext cx="2344232" cy="334040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Management</a:t>
              </a:r>
            </a:p>
          </p:txBody>
        </p:sp>
        <p:sp>
          <p:nvSpPr>
            <p:cNvPr id="127" name="Shape 176"/>
            <p:cNvSpPr/>
            <p:nvPr/>
          </p:nvSpPr>
          <p:spPr>
            <a:xfrm rot="-5400000">
              <a:off x="1892705" y="4470099"/>
              <a:ext cx="2344232" cy="334040"/>
            </a:xfrm>
            <a:prstGeom prst="roundRect">
              <a:avLst>
                <a:gd name="adj" fmla="val 16667"/>
              </a:avLst>
            </a:prstGeom>
            <a:solidFill>
              <a:srgbClr val="A5A5A5"/>
            </a:solidFill>
            <a:ln>
              <a:noFill/>
            </a:ln>
          </p:spPr>
          <p:txBody>
            <a:bodyPr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Messaging/Communications</a:t>
              </a: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9028802" y="1208103"/>
              <a:ext cx="495355" cy="1633648"/>
              <a:chOff x="1955323" y="1258593"/>
              <a:chExt cx="495355" cy="1633648"/>
            </a:xfrm>
          </p:grpSpPr>
          <p:sp>
            <p:nvSpPr>
              <p:cNvPr id="129" name="Shape 150"/>
              <p:cNvSpPr/>
              <p:nvPr/>
            </p:nvSpPr>
            <p:spPr>
              <a:xfrm rot="16200000">
                <a:off x="1504856" y="1846092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Shape 151"/>
              <p:cNvSpPr/>
              <p:nvPr/>
            </p:nvSpPr>
            <p:spPr>
              <a:xfrm rot="16200000">
                <a:off x="1436339" y="1899413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Shape 152"/>
              <p:cNvSpPr/>
              <p:nvPr/>
            </p:nvSpPr>
            <p:spPr>
              <a:xfrm rot="16200000">
                <a:off x="1367824" y="1946419"/>
                <a:ext cx="1533321" cy="358323"/>
              </a:xfrm>
              <a:prstGeom prst="roundRect">
                <a:avLst>
                  <a:gd name="adj" fmla="val 16667"/>
                </a:avLst>
              </a:prstGeom>
              <a:solidFill>
                <a:srgbClr val="A5A5A5"/>
              </a:solidFill>
              <a:ln>
                <a:noFill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</a:t>
                </a:r>
                <a:r>
                  <a:rPr lang="en-US" sz="1200" b="1" dirty="0" smtClean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Consumer</a:t>
                </a:r>
                <a:endPara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Shape 134"/>
            <p:cNvSpPr/>
            <p:nvPr/>
          </p:nvSpPr>
          <p:spPr>
            <a:xfrm rot="16200000" flipH="1">
              <a:off x="2554016" y="1953998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" lIns="0" tIns="13716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SW</a:t>
              </a:r>
              <a:endParaRPr sz="8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3" name="Shape 134"/>
            <p:cNvSpPr/>
            <p:nvPr/>
          </p:nvSpPr>
          <p:spPr>
            <a:xfrm rot="5400000">
              <a:off x="8711883" y="1728975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6699"/>
            </a:solidFill>
            <a:ln>
              <a:noFill/>
            </a:ln>
            <a:effectLst>
              <a:outerShdw blurRad="50799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vert="vert270" lIns="0" tIns="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9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DATA</a:t>
              </a:r>
              <a:endParaRPr sz="9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16200000" flipH="1">
              <a:off x="8698617" y="1981932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" lIns="0" tIns="13716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SW</a:t>
              </a:r>
              <a:endParaRPr sz="8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5" name="Shape 134"/>
            <p:cNvSpPr/>
            <p:nvPr/>
          </p:nvSpPr>
          <p:spPr>
            <a:xfrm rot="10800000" flipH="1">
              <a:off x="6183210" y="2436400"/>
              <a:ext cx="252956" cy="48418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9A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" lIns="0" tIns="137160" rIns="0" bIns="4572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8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SW</a:t>
              </a:r>
              <a:endParaRPr sz="8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8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8 – Document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</a:t>
            </a:r>
            <a:r>
              <a:rPr lang="en-US" dirty="0" smtClean="0"/>
              <a:t>operational </a:t>
            </a:r>
            <a:r>
              <a:rPr lang="en-US" dirty="0"/>
              <a:t>interfaces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management interactions and dataflow with needed resources between </a:t>
            </a:r>
            <a:r>
              <a:rPr lang="en-US" dirty="0" smtClean="0"/>
              <a:t>NBDRA components </a:t>
            </a:r>
          </a:p>
          <a:p>
            <a:r>
              <a:rPr lang="en-US" dirty="0" smtClean="0"/>
              <a:t>Described </a:t>
            </a:r>
            <a:r>
              <a:rPr lang="en-US" dirty="0"/>
              <a:t>and defined </a:t>
            </a:r>
            <a:r>
              <a:rPr lang="en-US" dirty="0" smtClean="0"/>
              <a:t>specific </a:t>
            </a:r>
            <a:r>
              <a:rPr lang="en-US" dirty="0"/>
              <a:t>interfaces and the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NBDRA components </a:t>
            </a:r>
            <a:endParaRPr lang="en-US" dirty="0" smtClean="0"/>
          </a:p>
          <a:p>
            <a:r>
              <a:rPr lang="en-US" dirty="0"/>
              <a:t>Developed a set of interfaces defined through </a:t>
            </a:r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can be used to create schema based definitions of objects that are manipulated through Big Data design </a:t>
            </a:r>
            <a:r>
              <a:rPr lang="en-US" dirty="0" smtClean="0"/>
              <a:t>patterns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8 – Possible Version 3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Formalization </a:t>
            </a:r>
            <a:r>
              <a:rPr lang="en-US" dirty="0"/>
              <a:t>of the interfaces defined by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Validate </a:t>
            </a:r>
            <a:r>
              <a:rPr lang="en-US" dirty="0"/>
              <a:t>the </a:t>
            </a:r>
            <a:r>
              <a:rPr lang="en-US" dirty="0" smtClean="0"/>
              <a:t>interfaces </a:t>
            </a:r>
            <a:endParaRPr lang="en-US" dirty="0"/>
          </a:p>
          <a:p>
            <a:pPr lvl="1"/>
            <a:r>
              <a:rPr lang="en-US" dirty="0"/>
              <a:t>Verifying select use </a:t>
            </a:r>
            <a:r>
              <a:rPr lang="en-US" dirty="0" smtClean="0"/>
              <a:t>cases</a:t>
            </a:r>
            <a:endParaRPr lang="en-US" dirty="0"/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domain experts </a:t>
            </a:r>
            <a:endParaRPr lang="en-US" dirty="0" smtClean="0"/>
          </a:p>
          <a:p>
            <a:pPr lvl="2"/>
            <a:r>
              <a:rPr lang="en-US" dirty="0" smtClean="0"/>
              <a:t>to </a:t>
            </a:r>
            <a:r>
              <a:rPr lang="en-US" dirty="0"/>
              <a:t>identify workflow and interactions among the NBDRA components and </a:t>
            </a:r>
            <a:r>
              <a:rPr lang="en-US" dirty="0" smtClean="0"/>
              <a:t>fabrics</a:t>
            </a:r>
            <a:endParaRPr lang="en-US" dirty="0"/>
          </a:p>
          <a:p>
            <a:pPr lvl="1"/>
            <a:r>
              <a:rPr lang="en-US" dirty="0"/>
              <a:t>Exploring and modeling </a:t>
            </a:r>
            <a:r>
              <a:rPr lang="en-US" dirty="0" smtClean="0"/>
              <a:t>interactions </a:t>
            </a:r>
            <a:endParaRPr lang="en-US" dirty="0" smtClean="0"/>
          </a:p>
          <a:p>
            <a:pPr lvl="2"/>
            <a:r>
              <a:rPr lang="en-US" dirty="0" smtClean="0"/>
              <a:t>within </a:t>
            </a:r>
            <a:r>
              <a:rPr lang="en-US" dirty="0"/>
              <a:t>a small-scale, manageable, and well-defined confined </a:t>
            </a:r>
            <a:r>
              <a:rPr lang="en-US" dirty="0" smtClean="0"/>
              <a:t>environment</a:t>
            </a:r>
            <a:endParaRPr lang="en-US" dirty="0"/>
          </a:p>
          <a:p>
            <a:pPr lvl="1"/>
            <a:r>
              <a:rPr lang="en-US" dirty="0"/>
              <a:t>Aggregating the common data workflow and interactions </a:t>
            </a:r>
            <a:endParaRPr lang="en-US" dirty="0" smtClean="0"/>
          </a:p>
          <a:p>
            <a:pPr lvl="2"/>
            <a:r>
              <a:rPr lang="en-US" dirty="0" smtClean="0"/>
              <a:t>between </a:t>
            </a:r>
            <a:r>
              <a:rPr lang="en-US" dirty="0"/>
              <a:t>NBDRA components and fabrics and package them into general interfaces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Reference Architecture Software </a:t>
            </a:r>
            <a:r>
              <a:rPr lang="fr-FR" dirty="0" err="1" smtClean="0"/>
              <a:t>Implementation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and </a:t>
            </a:r>
            <a:r>
              <a:rPr lang="fr-FR" dirty="0" err="1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7371F-B25E-42BE-91F9-DCD17E1CF4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Cloudmesh provides a first reference implementation </a:t>
            </a:r>
          </a:p>
          <a:p>
            <a:pPr lvl="1"/>
            <a:r>
              <a:rPr lang="en-US" dirty="0" smtClean="0"/>
              <a:t>Features include IaaS, Hadoop, and software stack deployment. </a:t>
            </a:r>
          </a:p>
          <a:p>
            <a:pPr lvl="1"/>
            <a:r>
              <a:rPr lang="en-US" dirty="0" smtClean="0"/>
              <a:t>It was tested based on Application from Use Case document.</a:t>
            </a:r>
          </a:p>
          <a:p>
            <a:pPr lvl="1"/>
            <a:r>
              <a:rPr lang="en-US" dirty="0" smtClean="0"/>
              <a:t>Code is hosted in </a:t>
            </a:r>
            <a:r>
              <a:rPr lang="en-US" dirty="0" err="1" smtClean="0"/>
              <a:t>github</a:t>
            </a:r>
            <a:r>
              <a:rPr lang="en-US" dirty="0" smtClean="0"/>
              <a:t> and is available.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2865863"/>
          </a:xfrm>
        </p:spPr>
        <p:txBody>
          <a:bodyPr/>
          <a:lstStyle/>
          <a:p>
            <a:r>
              <a:rPr lang="en-US" dirty="0" smtClean="0"/>
              <a:t>Focus on </a:t>
            </a:r>
            <a:r>
              <a:rPr lang="en-US" dirty="0"/>
              <a:t>C</a:t>
            </a:r>
            <a:r>
              <a:rPr lang="en-US" dirty="0" smtClean="0"/>
              <a:t>loudmesh command shell and REST service as it is </a:t>
            </a:r>
          </a:p>
          <a:p>
            <a:pPr lvl="1"/>
            <a:r>
              <a:rPr lang="en-US" dirty="0" smtClean="0"/>
              <a:t>Scriptable</a:t>
            </a:r>
          </a:p>
          <a:p>
            <a:pPr lvl="1"/>
            <a:r>
              <a:rPr lang="en-US" dirty="0" smtClean="0"/>
              <a:t>Interpretable into other frameworks</a:t>
            </a:r>
          </a:p>
          <a:p>
            <a:pPr lvl="1"/>
            <a:r>
              <a:rPr lang="en-US" dirty="0" smtClean="0"/>
              <a:t>Accessible through other frameworks via REST.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68712" y="5362348"/>
            <a:ext cx="8096316" cy="7599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1775" indent="-231775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lang="en-US" sz="2200" kern="1200">
                <a:solidFill>
                  <a:schemeClr val="tx1"/>
                </a:solidFill>
                <a:latin typeface="Franklin Gothic Medium" pitchFamily="34" charset="0"/>
                <a:ea typeface="+mn-ea"/>
                <a:cs typeface="Arial" pitchFamily="34" charset="0"/>
              </a:defRPr>
            </a:lvl1pPr>
            <a:lvl2pPr marL="5715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171450" algn="l" defTabSz="914400" rtl="0" eaLnBrk="1" latinLnBrk="0" hangingPunct="1">
              <a:spcBef>
                <a:spcPct val="20000"/>
              </a:spcBef>
              <a:buClr>
                <a:schemeClr val="tx2">
                  <a:lumMod val="40000"/>
                  <a:lumOff val="60000"/>
                </a:schemeClr>
              </a:buClr>
              <a:buSzPct val="80000"/>
              <a:buFont typeface="Arial"/>
              <a:buChar char="•"/>
              <a:tabLst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200150" indent="-17145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+mj-lt"/>
              </a:rPr>
              <a:t>Disclaimer: </a:t>
            </a:r>
            <a:r>
              <a:rPr lang="en-US" sz="1600" dirty="0" smtClean="0">
                <a:latin typeface="+mn-lt"/>
              </a:rPr>
              <a:t>we move from our original cm implementation to </a:t>
            </a:r>
            <a:r>
              <a:rPr lang="en-US" sz="1600" dirty="0" err="1" smtClean="0">
                <a:latin typeface="+mn-lt"/>
              </a:rPr>
              <a:t>cms</a:t>
            </a:r>
            <a:r>
              <a:rPr lang="en-US" sz="1600" dirty="0" smtClean="0">
                <a:latin typeface="+mn-lt"/>
              </a:rPr>
              <a:t> to distinguish the two efforts. The new implementation can use the NIST specification and generates a REST service automatically.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72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12-0623-Sample-1img-full_V5</Template>
  <TotalTime>31720</TotalTime>
  <Words>1196</Words>
  <Application>Microsoft Macintosh PowerPoint</Application>
  <PresentationFormat>On-screen Show (4:3)</PresentationFormat>
  <Paragraphs>286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Franklin Gothic Book</vt:lpstr>
      <vt:lpstr>Franklin Gothic Demi</vt:lpstr>
      <vt:lpstr>Franklin Gothic Medium</vt:lpstr>
      <vt:lpstr>Gill Sans MT</vt:lpstr>
      <vt:lpstr>Arial</vt:lpstr>
      <vt:lpstr>12-0623-Sample-1img-full_V5</vt:lpstr>
      <vt:lpstr>3_Custom Design</vt:lpstr>
      <vt:lpstr>NIST Big Data Public Working Group</vt:lpstr>
      <vt:lpstr>Acknowledgement</vt:lpstr>
      <vt:lpstr>Volume 8 –Opportunities for Contribution</vt:lpstr>
      <vt:lpstr>Presentation Overview</vt:lpstr>
      <vt:lpstr>Current Working Group Influences</vt:lpstr>
      <vt:lpstr> Volume 6: NIST Big Data Reference Architecture</vt:lpstr>
      <vt:lpstr>Volume 8 – Document Scope</vt:lpstr>
      <vt:lpstr>Volume 8 – Possible Version 3 Topics</vt:lpstr>
      <vt:lpstr>Reference Architecture Software Implementation Environment and Demonstration</vt:lpstr>
      <vt:lpstr>Cloudmesh Arcitecture</vt:lpstr>
      <vt:lpstr>Cloudmesh Layered Architecture</vt:lpstr>
      <vt:lpstr>Deployment Abstractions</vt:lpstr>
      <vt:lpstr>Continuous Improvement vs. Continuous Deployment via DevOps</vt:lpstr>
      <vt:lpstr>Simple Interface Usecase: Boot a vm on </vt:lpstr>
      <vt:lpstr>Simple Interface Usecase: Boot &amp; Provision</vt:lpstr>
      <vt:lpstr>Phase 1: Interface Objects</vt:lpstr>
      <vt:lpstr>Specification -&gt; Reference implementation</vt:lpstr>
      <vt:lpstr>Showcase document</vt:lpstr>
      <vt:lpstr>Account Management</vt:lpstr>
      <vt:lpstr>Account Management  Example: Extension to Architecture</vt:lpstr>
      <vt:lpstr>Account Management</vt:lpstr>
      <vt:lpstr>Account management</vt:lpstr>
      <vt:lpstr>Fingerprint Example</vt:lpstr>
      <vt:lpstr>Fingerprint Application</vt:lpstr>
      <vt:lpstr>Use Case Fingerprint: Deployment is complex</vt:lpstr>
      <vt:lpstr>Cloudmesh Shell – Make Booting Simple</vt:lpstr>
      <vt:lpstr>Cloudmesh Shell – Manage Hybrid Clouds</vt:lpstr>
      <vt:lpstr>Cloudmesh Shell – Create a Hadoop Cluster</vt:lpstr>
      <vt:lpstr>Cloudmesh Shell – Create a Hadoop Cluster</vt:lpstr>
    </vt:vector>
  </TitlesOfParts>
  <Company>SAIC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Big Data Working Group</dc:title>
  <dc:creator>NANCY.W.GRADY@saic.com</dc:creator>
  <cp:lastModifiedBy>Gregor von Laszewski</cp:lastModifiedBy>
  <cp:revision>225</cp:revision>
  <cp:lastPrinted>2013-02-14T20:26:11Z</cp:lastPrinted>
  <dcterms:created xsi:type="dcterms:W3CDTF">2013-06-12T16:38:06Z</dcterms:created>
  <dcterms:modified xsi:type="dcterms:W3CDTF">2017-06-01T03:02:14Z</dcterms:modified>
</cp:coreProperties>
</file>