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41"/>
    <p:restoredTop sz="94092"/>
  </p:normalViewPr>
  <p:slideViewPr>
    <p:cSldViewPr snapToGrid="0">
      <p:cViewPr>
        <p:scale>
          <a:sx n="72" d="100"/>
          <a:sy n="72" d="100"/>
        </p:scale>
        <p:origin x="-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7978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248D-B3F7-3B44-A52A-2841DA03BCD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1313-6FC3-3E42-8182-1AD0DB4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248D-B3F7-3B44-A52A-2841DA03BCD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1313-6FC3-3E42-8182-1AD0DB4E7D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55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248D-B3F7-3B44-A52A-2841DA03BCD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1313-6FC3-3E42-8182-1AD0DB4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56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4C3248D-B3F7-3B44-A52A-2841DA03BCD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74C1313-6FC3-3E42-8182-1AD0DB4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7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162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17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248D-B3F7-3B44-A52A-2841DA03BCD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1313-6FC3-3E42-8182-1AD0DB4E7D8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45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248D-B3F7-3B44-A52A-2841DA03BCD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1313-6FC3-3E42-8182-1AD0DB4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68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248D-B3F7-3B44-A52A-2841DA03BCD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1313-6FC3-3E42-8182-1AD0DB4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8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248D-B3F7-3B44-A52A-2841DA03BCD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1313-6FC3-3E42-8182-1AD0DB4E7D8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24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248D-B3F7-3B44-A52A-2841DA03BCD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1313-6FC3-3E42-8182-1AD0DB4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74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248D-B3F7-3B44-A52A-2841DA03BCD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1313-6FC3-3E42-8182-1AD0DB4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1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C3248D-B3F7-3B44-A52A-2841DA03BCD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C1313-6FC3-3E42-8182-1AD0DB4E7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6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821E034-2601-C902-5430-B34A484FD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</p:spPr>
        <p:txBody>
          <a:bodyPr/>
          <a:lstStyle/>
          <a:p>
            <a:r>
              <a:rPr lang="en-US" sz="8800" b="1" dirty="0" err="1"/>
              <a:t>MapRefuge</a:t>
            </a:r>
            <a:br>
              <a:rPr lang="en-US" dirty="0"/>
            </a:br>
            <a:r>
              <a:rPr lang="en-US" sz="2400" dirty="0"/>
              <a:t>By Kelvin Lin, Olivia Ma, Avdeep Kaur, Brian Zeng </a:t>
            </a:r>
          </a:p>
        </p:txBody>
      </p:sp>
    </p:spTree>
    <p:extLst>
      <p:ext uri="{BB962C8B-B14F-4D97-AF65-F5344CB8AC3E}">
        <p14:creationId xmlns:p14="http://schemas.microsoft.com/office/powerpoint/2010/main" val="180605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56F53-5980-1462-99E0-A076792EF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6349D-7137-1635-40BB-CBDBCFBC6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8262" y="906633"/>
            <a:ext cx="5552091" cy="576822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Brief Overview</a:t>
            </a:r>
          </a:p>
          <a:p>
            <a:pPr marL="457200" indent="-457200">
              <a:buAutoNum type="arabicPeriod"/>
            </a:pPr>
            <a:r>
              <a:rPr lang="en-US" dirty="0"/>
              <a:t>Cloudflare Privacy Focused Proxy</a:t>
            </a:r>
          </a:p>
          <a:p>
            <a:pPr marL="457200" indent="-457200">
              <a:buAutoNum type="arabicPeriod"/>
            </a:pPr>
            <a:r>
              <a:rPr lang="en-US" dirty="0"/>
              <a:t>Google Maps API</a:t>
            </a:r>
          </a:p>
          <a:p>
            <a:pPr marL="457200" indent="-457200">
              <a:buAutoNum type="arabicPeriod"/>
            </a:pPr>
            <a:r>
              <a:rPr lang="en-US" dirty="0"/>
              <a:t>AI Powered Chatbot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4359-7D40-8941-A684-AE686727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MapRefuge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8F7E3-F078-7A4B-A5D6-E11BCC3047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MapRefuge</a:t>
            </a:r>
            <a:r>
              <a:rPr lang="en-US" sz="3200" dirty="0"/>
              <a:t> is a comprehensive software to direct individuals to community resource organizations partnered with Urban Refuge with a focus on user-interface, privacy, and customizability</a:t>
            </a:r>
          </a:p>
          <a:p>
            <a:r>
              <a:rPr lang="en-US" sz="3200" dirty="0"/>
              <a:t>Comprehensive map filtering and plotting logic, customizability features, and with a AI powered Resource Assistant</a:t>
            </a:r>
          </a:p>
        </p:txBody>
      </p:sp>
    </p:spTree>
    <p:extLst>
      <p:ext uri="{BB962C8B-B14F-4D97-AF65-F5344CB8AC3E}">
        <p14:creationId xmlns:p14="http://schemas.microsoft.com/office/powerpoint/2010/main" val="375129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3BCD-7116-336D-1952-F2E73BC5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Focused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662E-4B1B-18EA-9873-3DC1B366A6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>
                <a:solidFill>
                  <a:srgbClr val="36393A"/>
                </a:solidFill>
                <a:effectLst/>
                <a:latin typeface="-apple-system"/>
              </a:rPr>
              <a:t>Client:</a:t>
            </a:r>
            <a:r>
              <a:rPr lang="en-US" sz="1600" b="0" i="0">
                <a:solidFill>
                  <a:srgbClr val="36393A"/>
                </a:solidFill>
                <a:effectLst/>
                <a:latin typeface="-apple-system"/>
              </a:rPr>
              <a:t> the user’s device, or any client that’s configured to forward requests to Privacy Gateway.</a:t>
            </a:r>
          </a:p>
          <a:p>
            <a:pPr algn="l">
              <a:buFont typeface="+mj-lt"/>
              <a:buAutoNum type="arabicPeriod"/>
            </a:pPr>
            <a:r>
              <a:rPr lang="en-US" sz="1600" b="1" i="0">
                <a:solidFill>
                  <a:srgbClr val="36393A"/>
                </a:solidFill>
                <a:effectLst/>
                <a:latin typeface="-apple-system"/>
              </a:rPr>
              <a:t>Privacy Gateway:</a:t>
            </a:r>
            <a:r>
              <a:rPr lang="en-US" sz="1600" b="0" i="0">
                <a:solidFill>
                  <a:srgbClr val="36393A"/>
                </a:solidFill>
                <a:effectLst/>
                <a:latin typeface="-apple-system"/>
              </a:rPr>
              <a:t> a service operated by Cloudflare and designed to relay requests between the Client and the Gateway, without being able to observe the contents within.</a:t>
            </a:r>
          </a:p>
          <a:p>
            <a:pPr algn="l">
              <a:buFont typeface="+mj-lt"/>
              <a:buAutoNum type="arabicPeriod"/>
            </a:pPr>
            <a:r>
              <a:rPr lang="en-US" sz="1600" b="1" i="0">
                <a:solidFill>
                  <a:srgbClr val="36393A"/>
                </a:solidFill>
                <a:effectLst/>
                <a:latin typeface="-apple-system"/>
              </a:rPr>
              <a:t>Application server</a:t>
            </a:r>
            <a:r>
              <a:rPr lang="en-US" sz="1600" b="0" i="0">
                <a:solidFill>
                  <a:srgbClr val="36393A"/>
                </a:solidFill>
                <a:effectLst/>
                <a:latin typeface="-apple-system"/>
              </a:rPr>
              <a:t>: the origin or application web server responsible for decrypting requests from clients, and encrypting responses back.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0D2B93-22EF-892C-EF8C-6F474EE3FEC2}"/>
              </a:ext>
            </a:extLst>
          </p:cNvPr>
          <p:cNvPicPr>
            <a:picLocks noGrp="1" noChangeAspect="1" noChangeArrowheads="1"/>
          </p:cNvPicPr>
          <p:nvPr>
            <p:ph type="tbl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25625"/>
            <a:ext cx="7315200" cy="2834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7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E95A-EC24-8663-BDB0-9EC07FCB8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Google Maps Integration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D9AD69D3-C1FB-D5B6-476A-D744392CD0A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84152" y="1825625"/>
            <a:ext cx="3223259" cy="429768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5AEAA10-398F-ABAE-26C8-0AF588806E3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147896" y="1816916"/>
            <a:ext cx="5212080" cy="429768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Integrated with Google Maps API</a:t>
            </a:r>
          </a:p>
          <a:p>
            <a:pPr marL="342900" indent="-342900">
              <a:buFontTx/>
              <a:buChar char="-"/>
            </a:pPr>
            <a:r>
              <a:rPr lang="en-US" dirty="0"/>
              <a:t>Fully interactive map</a:t>
            </a:r>
          </a:p>
          <a:p>
            <a:pPr marL="342900" indent="-342900">
              <a:buFontTx/>
              <a:buChar char="-"/>
            </a:pPr>
            <a:r>
              <a:rPr lang="en-US" dirty="0"/>
              <a:t>Advanced filtering logic to determine partial (yellow pins) and full matches (blue pins)</a:t>
            </a:r>
          </a:p>
          <a:p>
            <a:pPr marL="342900" indent="-342900">
              <a:buFontTx/>
              <a:buChar char="-"/>
            </a:pPr>
            <a:r>
              <a:rPr lang="en-US" dirty="0"/>
              <a:t>Filtered out businesses, left in important landmarks to make organizations easier to find and less map clutter</a:t>
            </a:r>
          </a:p>
          <a:p>
            <a:pPr marL="342900" indent="-342900">
              <a:buFontTx/>
              <a:buChar char="-"/>
            </a:pPr>
            <a:r>
              <a:rPr lang="en-US" dirty="0"/>
              <a:t>Location radius implementation</a:t>
            </a:r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  <a:p>
            <a:pPr marL="342900" indent="-3429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15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with orange and blue pins&#10;&#10;Description automatically generated">
            <a:extLst>
              <a:ext uri="{FF2B5EF4-FFF2-40B4-BE49-F238E27FC236}">
                <a16:creationId xmlns:a16="http://schemas.microsoft.com/office/drawing/2014/main" id="{6559C537-7D61-2137-619D-4CC591CF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10" b="37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577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0E07-A634-F8A4-2C79-B5766DA4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AI-Powered Resource Assistant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6CD81-0677-783A-337B-04B39B5AB0DB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Takes in community resources and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Takes user prompts and using AI, extract relevant keywords, and match them with resources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Powered by ChatGPT 3.5 Turbo</a:t>
            </a:r>
          </a:p>
          <a:p>
            <a:pPr marL="285750" indent="-285750">
              <a:buFontTx/>
              <a:buChar char="-"/>
            </a:pPr>
            <a:r>
              <a:rPr lang="en-US" dirty="0"/>
              <a:t>Returns applicable resources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Prompts users to interact again if wrong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D8029DE7-3B91-2F94-019E-E7A9D219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24" y="1816916"/>
            <a:ext cx="33782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6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54217-7B28-4254-3272-3B52B04A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BF8-2F0C-CE1A-293E-C9BF45FAAE7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, </a:t>
            </a:r>
            <a:r>
              <a:rPr lang="en-US" dirty="0" err="1"/>
              <a:t>Javascript</a:t>
            </a:r>
            <a:r>
              <a:rPr lang="en-US" dirty="0"/>
              <a:t>, HTML, CSS</a:t>
            </a:r>
          </a:p>
          <a:p>
            <a:r>
              <a:rPr lang="en-US" dirty="0"/>
              <a:t>Google Maps API</a:t>
            </a:r>
          </a:p>
          <a:p>
            <a:r>
              <a:rPr lang="en-US" dirty="0"/>
              <a:t>ChatGPT API</a:t>
            </a:r>
          </a:p>
          <a:p>
            <a:r>
              <a:rPr lang="en-US" dirty="0"/>
              <a:t>Custom domain (</a:t>
            </a:r>
            <a:r>
              <a:rPr lang="en-US" dirty="0" err="1"/>
              <a:t>maprefuge.tech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34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156</TotalTime>
  <Words>255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Avenir Next LT Pro</vt:lpstr>
      <vt:lpstr>Avenir Next LT Pro Light</vt:lpstr>
      <vt:lpstr>Calibri</vt:lpstr>
      <vt:lpstr>Tw Cen MT</vt:lpstr>
      <vt:lpstr>Custom</vt:lpstr>
      <vt:lpstr>MapRefuge By Kelvin Lin, Olivia Ma, Avdeep Kaur, Brian Zeng </vt:lpstr>
      <vt:lpstr>Agenda</vt:lpstr>
      <vt:lpstr>What is MapRefuge?</vt:lpstr>
      <vt:lpstr>Privacy Focused Proxy</vt:lpstr>
      <vt:lpstr>Google Maps Integration</vt:lpstr>
      <vt:lpstr>PowerPoint Presentation</vt:lpstr>
      <vt:lpstr>AI-Powered Resource Assistant</vt:lpstr>
      <vt:lpstr>Tech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Lin, Kelvin</dc:creator>
  <cp:lastModifiedBy>Lin, Kelvin</cp:lastModifiedBy>
  <cp:revision>2</cp:revision>
  <dcterms:created xsi:type="dcterms:W3CDTF">2024-11-03T13:38:08Z</dcterms:created>
  <dcterms:modified xsi:type="dcterms:W3CDTF">2024-11-03T16:14:12Z</dcterms:modified>
</cp:coreProperties>
</file>