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3337-67C3-4035-A5F0-ABE7A208839A}" type="datetimeFigureOut">
              <a:rPr lang="id-ID" smtClean="0"/>
              <a:t>16/07/2018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8F22-DD43-45FB-BBEE-835D270DF10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Classes and Object</a:t>
            </a:r>
            <a:endParaRPr lang="id-ID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/>
              <a:t>Syntax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3257544" cy="435771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c</a:t>
            </a:r>
            <a:r>
              <a:rPr lang="en-IN" sz="2400" dirty="0" smtClean="0"/>
              <a:t>lass  &lt;identifier&gt; {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private:</a:t>
            </a:r>
          </a:p>
          <a:p>
            <a:pPr>
              <a:buNone/>
            </a:pPr>
            <a:r>
              <a:rPr lang="en-IN" sz="2400" dirty="0" smtClean="0"/>
              <a:t>	variables;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functions();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public: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variables;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dirty="0" smtClean="0"/>
              <a:t>functions()</a:t>
            </a:r>
          </a:p>
          <a:p>
            <a:pPr>
              <a:buNone/>
            </a:pPr>
            <a:r>
              <a:rPr lang="en-IN" sz="2400" dirty="0" smtClean="0"/>
              <a:t>};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1142984"/>
            <a:ext cx="500066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</a:t>
            </a:r>
          </a:p>
          <a:p>
            <a:r>
              <a:rPr lang="en-IN" dirty="0" smtClean="0"/>
              <a:t>Class student</a:t>
            </a:r>
          </a:p>
          <a:p>
            <a:r>
              <a:rPr lang="en-IN" dirty="0" smtClean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   private:</a:t>
            </a:r>
          </a:p>
          <a:p>
            <a:r>
              <a:rPr lang="en-IN" dirty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 roll;</a:t>
            </a:r>
          </a:p>
          <a:p>
            <a:r>
              <a:rPr lang="en-IN" dirty="0"/>
              <a:t>	</a:t>
            </a:r>
            <a:r>
              <a:rPr lang="en-IN" dirty="0" smtClean="0"/>
              <a:t>char   name[30];</a:t>
            </a:r>
          </a:p>
          <a:p>
            <a:r>
              <a:rPr lang="en-IN" dirty="0"/>
              <a:t>	</a:t>
            </a:r>
            <a:r>
              <a:rPr lang="en-IN" dirty="0" smtClean="0"/>
              <a:t>void </a:t>
            </a:r>
            <a:r>
              <a:rPr lang="en-IN" dirty="0" err="1" smtClean="0"/>
              <a:t>read_data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void  </a:t>
            </a:r>
            <a:r>
              <a:rPr lang="en-IN" dirty="0" err="1" smtClean="0"/>
              <a:t>show_data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};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3786190"/>
            <a:ext cx="4929222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Class student{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roll ;</a:t>
            </a:r>
          </a:p>
          <a:p>
            <a:r>
              <a:rPr lang="en-IN" dirty="0"/>
              <a:t>	</a:t>
            </a:r>
            <a:r>
              <a:rPr lang="en-IN" dirty="0" smtClean="0"/>
              <a:t>char name[30];</a:t>
            </a:r>
          </a:p>
          <a:p>
            <a:r>
              <a:rPr lang="en-IN" dirty="0"/>
              <a:t>	</a:t>
            </a:r>
            <a:r>
              <a:rPr lang="en-IN" dirty="0" smtClean="0"/>
              <a:t>void </a:t>
            </a:r>
            <a:r>
              <a:rPr lang="en-IN" dirty="0" err="1" smtClean="0"/>
              <a:t>read_data</a:t>
            </a:r>
            <a:r>
              <a:rPr lang="en-IN" dirty="0" smtClean="0"/>
              <a:t>();</a:t>
            </a:r>
          </a:p>
          <a:p>
            <a:r>
              <a:rPr lang="en-IN" dirty="0"/>
              <a:t>	</a:t>
            </a:r>
            <a:r>
              <a:rPr lang="en-IN" dirty="0" smtClean="0"/>
              <a:t>void </a:t>
            </a:r>
            <a:r>
              <a:rPr lang="en-IN" dirty="0" err="1" smtClean="0"/>
              <a:t>show_data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};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Classes and Object</vt:lpstr>
      <vt:lpstr>Syntax 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</dc:title>
  <dc:creator>Microsoft</dc:creator>
  <cp:lastModifiedBy>Microsoft</cp:lastModifiedBy>
  <cp:revision>6</cp:revision>
  <dcterms:created xsi:type="dcterms:W3CDTF">2018-07-16T04:45:10Z</dcterms:created>
  <dcterms:modified xsi:type="dcterms:W3CDTF">2018-07-16T04:55:23Z</dcterms:modified>
</cp:coreProperties>
</file>