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8E6B-6656-4AC7-831D-13704B2CE110}" type="datetimeFigureOut">
              <a:rPr lang="id-ID" smtClean="0"/>
              <a:pPr/>
              <a:t>05/07/2018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7F68-6586-4A79-B199-558C428BAF4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Sample Program using Write() Function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#include&lt;iostream&gt;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using namespace std;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int main()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char string[100]="ProgrammingFun";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int i;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for(i=1;i&lt;=14;i++)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 {  cout.write(string,i);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   cout&lt;&lt;endl;   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     }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     for(i;i&gt;=1;i--)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 {  cout.write(string,i);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   cout&lt;&lt;endl;   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     }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	return 0;</a:t>
            </a:r>
          </a:p>
          <a:p>
            <a:pPr>
              <a:buNone/>
            </a:pPr>
            <a:r>
              <a:rPr lang="id-ID" dirty="0" smtClean="0">
                <a:solidFill>
                  <a:srgbClr val="FF0000"/>
                </a:solidFill>
              </a:rPr>
              <a:t>}</a:t>
            </a:r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Major </a:t>
            </a:r>
            <a:r>
              <a:rPr lang="en-IN" dirty="0" err="1" smtClean="0"/>
              <a:t>String.h</a:t>
            </a:r>
            <a:r>
              <a:rPr lang="en-IN" dirty="0" smtClean="0"/>
              <a:t>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strlen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(string)   : </a:t>
            </a:r>
            <a:r>
              <a:rPr lang="en-IN" sz="2000" dirty="0" smtClean="0"/>
              <a:t>count no of char in string excluding NULL</a:t>
            </a:r>
            <a:endParaRPr lang="en-IN" sz="2400" dirty="0" smtClean="0"/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strcpy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source,target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 : </a:t>
            </a:r>
            <a:r>
              <a:rPr lang="en-IN" sz="2400" dirty="0" smtClean="0"/>
              <a:t>copy target string into source string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strcmp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(string1, string2) : </a:t>
            </a:r>
            <a:r>
              <a:rPr lang="en-IN" sz="2400" dirty="0" smtClean="0"/>
              <a:t>compares two string and return an integer value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strcmpi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(string1, string2) : </a:t>
            </a:r>
            <a:r>
              <a:rPr lang="en-IN" sz="2400" dirty="0" smtClean="0"/>
              <a:t>compare two string ignoring their case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strrev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(string) : </a:t>
            </a:r>
            <a:r>
              <a:rPr lang="en-IN" sz="2400" dirty="0" smtClean="0"/>
              <a:t>return reverse of passed string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strlwr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(string) : </a:t>
            </a:r>
            <a:r>
              <a:rPr lang="en-IN" sz="2400" dirty="0" smtClean="0"/>
              <a:t>return string in  lowercase 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strupr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(string) : </a:t>
            </a:r>
            <a:r>
              <a:rPr lang="en-IN" sz="2400" dirty="0" smtClean="0"/>
              <a:t>return string in upper case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strcat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(source, target)   : </a:t>
            </a:r>
            <a:r>
              <a:rPr lang="en-IN" sz="2400" dirty="0" smtClean="0"/>
              <a:t>join second string in to first string</a:t>
            </a:r>
            <a:endParaRPr lang="id-ID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Another Important </a:t>
            </a:r>
            <a:r>
              <a:rPr lang="en-IN" dirty="0" err="1" smtClean="0"/>
              <a:t>String.h</a:t>
            </a:r>
            <a:r>
              <a:rPr lang="en-IN" dirty="0" smtClean="0"/>
              <a:t> functions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strncat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(source, target)  : </a:t>
            </a:r>
            <a:r>
              <a:rPr lang="en-IN" sz="2400" dirty="0" smtClean="0"/>
              <a:t>Append first n char into source 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strncmp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(source, target) : </a:t>
            </a:r>
            <a:r>
              <a:rPr lang="en-IN" sz="2400" dirty="0" smtClean="0"/>
              <a:t>compare first n chars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strncpy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(string1, string2) : </a:t>
            </a:r>
            <a:r>
              <a:rPr lang="en-IN" sz="2400" dirty="0" smtClean="0"/>
              <a:t>copy only first n chars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strchr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(string, char)  : </a:t>
            </a:r>
            <a:r>
              <a:rPr lang="en-IN" sz="2400" dirty="0" smtClean="0"/>
              <a:t>search  a char in given string</a:t>
            </a:r>
          </a:p>
          <a:p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strstr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(source,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stringToSearch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 : </a:t>
            </a:r>
            <a:r>
              <a:rPr lang="en-IN" sz="2400" dirty="0" smtClean="0"/>
              <a:t>search a string in source string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Strcmp</a:t>
            </a:r>
            <a:r>
              <a:rPr lang="en-IN" dirty="0" smtClean="0"/>
              <a:t>() Example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1800" dirty="0" err="1" smtClean="0"/>
              <a:t>Strcmp</a:t>
            </a:r>
            <a:r>
              <a:rPr lang="en-IN" sz="1800" dirty="0" smtClean="0"/>
              <a:t>(string1, string2) : Compares two string alphabetically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#include&lt;iostream&gt;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#include&lt;string.h&gt;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using namespace std;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int main()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char string1[100]="vinay";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char string2[100]="amit";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int n;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n = strcmp(string1,string1);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    if(n&gt;0)	{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    	cout&lt;&lt;"String 1 is greater than string 2";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if(n&lt;0){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	cout&lt;&lt;"String 2 is greater than string 1";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if(n==0){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	cout&lt;&lt;"\n Both are equal";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	return 0;</a:t>
            </a:r>
          </a:p>
          <a:p>
            <a:pPr>
              <a:buNone/>
            </a:pPr>
            <a:r>
              <a:rPr lang="id-ID" sz="1800" dirty="0" smtClean="0">
                <a:solidFill>
                  <a:srgbClr val="FF0000"/>
                </a:solidFill>
              </a:rPr>
              <a:t>}</a:t>
            </a:r>
            <a:endParaRPr lang="id-ID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Char  names[5][30] ={ “</a:t>
            </a:r>
            <a:r>
              <a:rPr lang="en-IN" sz="2000" dirty="0" err="1" smtClean="0"/>
              <a:t>swarnima”,”arun”,”nupur”,”saksham”,”udit</a:t>
            </a:r>
            <a:r>
              <a:rPr lang="en-IN" sz="2000" dirty="0" smtClean="0"/>
              <a:t>”};</a:t>
            </a:r>
          </a:p>
          <a:p>
            <a:r>
              <a:rPr lang="en-IN" sz="2000" dirty="0" smtClean="0"/>
              <a:t>Char name[5][30];</a:t>
            </a:r>
          </a:p>
          <a:p>
            <a:pPr indent="17463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For (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=0;i&lt;5;i++)</a:t>
            </a:r>
          </a:p>
          <a:p>
            <a:pPr indent="17463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000" smtClean="0">
                <a:solidFill>
                  <a:schemeClr val="accent6">
                    <a:lumMod val="75000"/>
                  </a:schemeClr>
                </a:solidFill>
              </a:rPr>
              <a:t>cin.getline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(name[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],30);</a:t>
            </a:r>
            <a:endParaRPr lang="id-ID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group of characters</a:t>
            </a:r>
          </a:p>
          <a:p>
            <a:r>
              <a:rPr lang="en-IN" dirty="0" smtClean="0"/>
              <a:t>A string constant is a one-dimensional array of characters terminated by a null ( ‘\0’ ). </a:t>
            </a:r>
          </a:p>
          <a:p>
            <a:r>
              <a:rPr lang="en-IN" dirty="0" smtClean="0"/>
              <a:t>declaration of Character: </a:t>
            </a:r>
          </a:p>
          <a:p>
            <a:pPr lvl="1"/>
            <a:r>
              <a:rPr lang="en-IN" dirty="0" smtClean="0"/>
              <a:t>char </a:t>
            </a:r>
            <a:r>
              <a:rPr lang="en-IN" dirty="0" err="1" smtClean="0"/>
              <a:t>mychar</a:t>
            </a:r>
            <a:r>
              <a:rPr lang="en-IN" dirty="0" smtClean="0"/>
              <a:t>; </a:t>
            </a:r>
          </a:p>
          <a:p>
            <a:r>
              <a:rPr lang="en-IN" dirty="0" smtClean="0"/>
              <a:t>declaration of String: </a:t>
            </a:r>
          </a:p>
          <a:p>
            <a:pPr lvl="1"/>
            <a:r>
              <a:rPr lang="en-IN" dirty="0" smtClean="0"/>
              <a:t>char </a:t>
            </a:r>
            <a:r>
              <a:rPr lang="en-IN" dirty="0" err="1" smtClean="0"/>
              <a:t>myString</a:t>
            </a:r>
            <a:r>
              <a:rPr lang="en-IN" dirty="0" smtClean="0"/>
              <a:t>[10]; </a:t>
            </a:r>
          </a:p>
          <a:p>
            <a:r>
              <a:rPr lang="en-IN" dirty="0" smtClean="0"/>
              <a:t>The characters after the null character are ignored.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Initialization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Initialization Syntax</a:t>
            </a:r>
            <a:r>
              <a:rPr lang="id-ID" dirty="0" smtClean="0"/>
              <a:t>: </a:t>
            </a:r>
            <a:endParaRPr lang="en-IN" dirty="0" smtClean="0"/>
          </a:p>
          <a:p>
            <a:r>
              <a:rPr lang="id-ID" sz="2400" dirty="0" smtClean="0"/>
              <a:t>char myString [] = { 'H','A','E','S', 'L', 'E', 'R', '\0' } ; </a:t>
            </a:r>
            <a:endParaRPr lang="en-IN" sz="2400" dirty="0" smtClean="0"/>
          </a:p>
          <a:p>
            <a:r>
              <a:rPr lang="id-ID" sz="2400" dirty="0" smtClean="0"/>
              <a:t>char myString[13] = “Initial value” </a:t>
            </a:r>
            <a:endParaRPr lang="en-IN" sz="2400" dirty="0" smtClean="0"/>
          </a:p>
          <a:p>
            <a:r>
              <a:rPr lang="id-ID" sz="2400" dirty="0" smtClean="0"/>
              <a:t>char myString[] = “Initial value”; </a:t>
            </a:r>
            <a:endParaRPr lang="en-IN" sz="2400" dirty="0" smtClean="0"/>
          </a:p>
          <a:p>
            <a:r>
              <a:rPr lang="id-ID" sz="2400" dirty="0" smtClean="0"/>
              <a:t>\0 = null character </a:t>
            </a:r>
            <a:endParaRPr lang="en-IN" sz="2400" dirty="0" smtClean="0"/>
          </a:p>
          <a:p>
            <a:r>
              <a:rPr lang="id-ID" sz="2400" dirty="0" smtClean="0"/>
              <a:t>Note: that ‘\0’ and ‘0’ are not same.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800" dirty="0" smtClean="0">
                <a:solidFill>
                  <a:srgbClr val="FF0000"/>
                </a:solidFill>
              </a:rPr>
              <a:t>When declaring a string don’t forget to leave a space for the null character which is also known as the string terminator character</a:t>
            </a:r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Initialization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Char array 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#include&lt;iostream&gt;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using namespace std;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int main()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char string[100];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int i;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for(i=0;i&lt;10;i++)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	cin&gt;&gt;string[i];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string[10]='\0';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cout&lt;&lt;"\n Entered String :"&lt;&lt;string;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	return 0;</a:t>
            </a:r>
          </a:p>
          <a:p>
            <a:pPr>
              <a:buNone/>
            </a:pPr>
            <a:r>
              <a:rPr lang="id-ID" sz="1900" dirty="0" smtClean="0">
                <a:solidFill>
                  <a:srgbClr val="FF0000"/>
                </a:solidFill>
              </a:rPr>
              <a:t>}</a:t>
            </a:r>
            <a:endParaRPr lang="en-IN" sz="1900" dirty="0" smtClean="0">
              <a:solidFill>
                <a:srgbClr val="FF0000"/>
              </a:solidFill>
            </a:endParaRPr>
          </a:p>
          <a:p>
            <a:r>
              <a:rPr lang="en-IN" sz="2400" dirty="0" smtClean="0">
                <a:solidFill>
                  <a:srgbClr val="FF0000"/>
                </a:solidFill>
              </a:rPr>
              <a:t>We can also initialize string using  </a:t>
            </a:r>
            <a:r>
              <a:rPr lang="en-IN" sz="2400" dirty="0" err="1" smtClean="0">
                <a:solidFill>
                  <a:srgbClr val="FF0000"/>
                </a:solidFill>
              </a:rPr>
              <a:t>cin</a:t>
            </a:r>
            <a:r>
              <a:rPr lang="en-IN" sz="2400" dirty="0" smtClean="0">
                <a:solidFill>
                  <a:srgbClr val="FF0000"/>
                </a:solidFill>
              </a:rPr>
              <a:t>, and string functions</a:t>
            </a:r>
          </a:p>
          <a:p>
            <a:endParaRPr lang="id-ID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NULL Chars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 smtClean="0">
                <a:solidFill>
                  <a:srgbClr val="FF0000"/>
                </a:solidFill>
              </a:rPr>
              <a:t>nly way the functions that work with a string can know where the string ends.</a:t>
            </a:r>
          </a:p>
          <a:p>
            <a:r>
              <a:rPr lang="en-IN" sz="2800" dirty="0" smtClean="0"/>
              <a:t>in </a:t>
            </a:r>
            <a:r>
              <a:rPr lang="en-IN" sz="2800" dirty="0" err="1" smtClean="0"/>
              <a:t>i</a:t>
            </a:r>
            <a:r>
              <a:rPr lang="en-IN" sz="2800" dirty="0" smtClean="0"/>
              <a:t> t </a:t>
            </a:r>
            <a:r>
              <a:rPr lang="en-IN" sz="2800" dirty="0" err="1" smtClean="0"/>
              <a:t>i</a:t>
            </a:r>
            <a:r>
              <a:rPr lang="en-IN" sz="2800" dirty="0" smtClean="0"/>
              <a:t> a l v a l u e = “\0”</a:t>
            </a:r>
          </a:p>
          <a:p>
            <a:r>
              <a:rPr lang="en-IN" dirty="0" smtClean="0"/>
              <a:t>char </a:t>
            </a:r>
            <a:r>
              <a:rPr lang="en-IN" dirty="0" err="1" smtClean="0"/>
              <a:t>myString</a:t>
            </a:r>
            <a:r>
              <a:rPr lang="en-IN" dirty="0" smtClean="0"/>
              <a:t>[100] = “Initial value”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Initialization String</a:t>
            </a:r>
            <a:r>
              <a:rPr lang="en-IN" dirty="0" smtClean="0"/>
              <a:t> using </a:t>
            </a:r>
            <a:r>
              <a:rPr lang="en-IN" dirty="0" err="1" smtClean="0"/>
              <a:t>cin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en-IN" sz="2400" dirty="0" smtClean="0"/>
              <a:t>char string[100]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cin</a:t>
            </a:r>
            <a:r>
              <a:rPr lang="en-IN" sz="2400" dirty="0" smtClean="0">
                <a:solidFill>
                  <a:srgbClr val="FF0000"/>
                </a:solidFill>
              </a:rPr>
              <a:t>&gt;&gt;string; 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cout</a:t>
            </a:r>
            <a:r>
              <a:rPr lang="en-IN" sz="2400" dirty="0" smtClean="0">
                <a:solidFill>
                  <a:srgbClr val="FF0000"/>
                </a:solidFill>
              </a:rPr>
              <a:t>&lt;&lt;string;</a:t>
            </a:r>
          </a:p>
          <a:p>
            <a:pPr>
              <a:buNone/>
            </a:pPr>
            <a:endParaRPr lang="en-IN" dirty="0" smtClean="0"/>
          </a:p>
          <a:p>
            <a:r>
              <a:rPr lang="en-IN" sz="2400" dirty="0" smtClean="0"/>
              <a:t>char string[100];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cin.getline</a:t>
            </a:r>
            <a:r>
              <a:rPr lang="en-IN" sz="2400" dirty="0" smtClean="0">
                <a:solidFill>
                  <a:srgbClr val="FF0000"/>
                </a:solidFill>
              </a:rPr>
              <a:t>(string,100,’#’);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cout</a:t>
            </a:r>
            <a:r>
              <a:rPr lang="en-IN" sz="2400" dirty="0" smtClean="0">
                <a:solidFill>
                  <a:srgbClr val="FF0000"/>
                </a:solidFill>
              </a:rPr>
              <a:t>&lt;&lt;string;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80" y="1643050"/>
            <a:ext cx="350046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Cin</a:t>
            </a:r>
            <a:r>
              <a:rPr lang="en-IN" dirty="0" smtClean="0"/>
              <a:t>&gt;&gt; always treat  </a:t>
            </a:r>
            <a:r>
              <a:rPr lang="en-IN" dirty="0" smtClean="0">
                <a:solidFill>
                  <a:srgbClr val="FF0000"/>
                </a:solidFill>
              </a:rPr>
              <a:t>space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enter </a:t>
            </a:r>
            <a:r>
              <a:rPr lang="en-IN" dirty="0" smtClean="0"/>
              <a:t> </a:t>
            </a:r>
          </a:p>
          <a:p>
            <a:r>
              <a:rPr lang="en-IN" dirty="0" smtClean="0"/>
              <a:t>As its </a:t>
            </a:r>
            <a:r>
              <a:rPr lang="en-IN" dirty="0" smtClean="0">
                <a:solidFill>
                  <a:srgbClr val="FF0000"/>
                </a:solidFill>
              </a:rPr>
              <a:t>termination point</a:t>
            </a:r>
            <a:r>
              <a:rPr lang="en-IN" dirty="0" smtClean="0"/>
              <a:t>. Thus  does not store space terminated values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86248" y="2071678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357818" y="3286124"/>
            <a:ext cx="342902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err="1" smtClean="0"/>
              <a:t>Getline</a:t>
            </a:r>
            <a:r>
              <a:rPr lang="en-IN" dirty="0" smtClean="0"/>
              <a:t>()  function takes  ‘</a:t>
            </a:r>
            <a:r>
              <a:rPr lang="en-IN" dirty="0" err="1" smtClean="0"/>
              <a:t>delimeter</a:t>
            </a:r>
            <a:r>
              <a:rPr lang="en-IN" dirty="0" smtClean="0"/>
              <a:t>’ , </a:t>
            </a:r>
            <a:r>
              <a:rPr lang="en-IN" dirty="0" smtClean="0">
                <a:solidFill>
                  <a:srgbClr val="FF0000"/>
                </a:solidFill>
              </a:rPr>
              <a:t>size</a:t>
            </a:r>
            <a:r>
              <a:rPr lang="en-IN" dirty="0" smtClean="0"/>
              <a:t> or  E</a:t>
            </a:r>
            <a:r>
              <a:rPr lang="en-IN" dirty="0" smtClean="0">
                <a:solidFill>
                  <a:srgbClr val="FF0000"/>
                </a:solidFill>
              </a:rPr>
              <a:t>nter key</a:t>
            </a:r>
            <a:r>
              <a:rPr lang="en-IN" dirty="0" smtClean="0"/>
              <a:t> as its </a:t>
            </a:r>
            <a:r>
              <a:rPr lang="en-IN" dirty="0" err="1" smtClean="0">
                <a:solidFill>
                  <a:srgbClr val="FF0000"/>
                </a:solidFill>
              </a:rPr>
              <a:t>ternimation</a:t>
            </a:r>
            <a:r>
              <a:rPr lang="en-IN" dirty="0" smtClean="0">
                <a:solidFill>
                  <a:srgbClr val="FF0000"/>
                </a:solidFill>
              </a:rPr>
              <a:t>  point</a:t>
            </a:r>
            <a:r>
              <a:rPr lang="en-IN" dirty="0" smtClean="0"/>
              <a:t>.</a:t>
            </a:r>
            <a:endParaRPr lang="id-ID" dirty="0"/>
          </a:p>
        </p:txBody>
      </p:sp>
      <p:sp>
        <p:nvSpPr>
          <p:cNvPr id="8" name="Right Arrow 7"/>
          <p:cNvSpPr/>
          <p:nvPr/>
        </p:nvSpPr>
        <p:spPr>
          <a:xfrm>
            <a:off x="4214810" y="3643314"/>
            <a:ext cx="85725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Errors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525963"/>
          </a:xfrm>
        </p:spPr>
        <p:txBody>
          <a:bodyPr/>
          <a:lstStyle/>
          <a:p>
            <a:r>
              <a:rPr lang="en-IN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char string  [100] </a:t>
            </a:r>
          </a:p>
          <a:p>
            <a:r>
              <a:rPr lang="en-IN" i="1" dirty="0" smtClean="0"/>
              <a:t>char  string [100]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    String = “ hello World”;</a:t>
            </a:r>
          </a:p>
          <a:p>
            <a:r>
              <a:rPr lang="en-IN" dirty="0" smtClean="0"/>
              <a:t>char  string [100]=“Hi </a:t>
            </a:r>
            <a:r>
              <a:rPr lang="en-IN" dirty="0" err="1" smtClean="0"/>
              <a:t>rakesh</a:t>
            </a:r>
            <a:r>
              <a:rPr lang="en-IN" dirty="0" smtClean="0"/>
              <a:t>”;</a:t>
            </a:r>
          </a:p>
          <a:p>
            <a:pPr>
              <a:buNone/>
            </a:pPr>
            <a:r>
              <a:rPr lang="en-IN" dirty="0" smtClean="0"/>
              <a:t>    char string2[100];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00B0F0"/>
                </a:solidFill>
              </a:rPr>
              <a:t>string2 = string</a:t>
            </a:r>
            <a:endParaRPr lang="id-ID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6314" y="1714488"/>
            <a:ext cx="41434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Space</a:t>
            </a:r>
            <a:r>
              <a:rPr lang="en-IN" dirty="0" smtClean="0"/>
              <a:t> is there between the identifier and size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2643182"/>
            <a:ext cx="38576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Assignment operator  </a:t>
            </a:r>
            <a:r>
              <a:rPr lang="en-IN" dirty="0" smtClean="0"/>
              <a:t>not allowed 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214810" y="4643446"/>
            <a:ext cx="461388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Assignment  operator </a:t>
            </a:r>
            <a:r>
              <a:rPr lang="en-IN" dirty="0" smtClean="0"/>
              <a:t>not allowed.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Output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Char  string[100] = “Hello World”;</a:t>
            </a:r>
          </a:p>
          <a:p>
            <a:pPr>
              <a:buNone/>
            </a:pPr>
            <a:r>
              <a:rPr lang="en-IN" sz="2000" dirty="0" smtClean="0"/>
              <a:t>      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&lt;&lt;string;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Output: Hello  World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Char string[100];</a:t>
            </a:r>
          </a:p>
          <a:p>
            <a:pPr>
              <a:buNone/>
            </a:pPr>
            <a:r>
              <a:rPr lang="en-IN" sz="2000" dirty="0" smtClean="0"/>
              <a:t>      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&lt;&lt;string[1];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Output : H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Char string[100];</a:t>
            </a:r>
          </a:p>
          <a:p>
            <a:pPr>
              <a:buNone/>
            </a:pPr>
            <a:r>
              <a:rPr lang="en-IN" sz="2000" dirty="0" smtClean="0"/>
              <a:t>        </a:t>
            </a:r>
            <a:r>
              <a:rPr lang="en-IN" sz="2000" dirty="0" err="1" smtClean="0"/>
              <a:t>cout.write</a:t>
            </a:r>
            <a:r>
              <a:rPr lang="en-IN" sz="2000" dirty="0" smtClean="0"/>
              <a:t>(string,10);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Output: Hello </a:t>
            </a:r>
            <a:r>
              <a:rPr lang="en-IN" sz="2000" dirty="0" err="1" smtClean="0">
                <a:solidFill>
                  <a:srgbClr val="FF0000"/>
                </a:solidFill>
              </a:rPr>
              <a:t>Worl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714488"/>
            <a:ext cx="41434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String </a:t>
            </a:r>
            <a:r>
              <a:rPr lang="en-IN" dirty="0" smtClean="0">
                <a:solidFill>
                  <a:srgbClr val="FF0000"/>
                </a:solidFill>
              </a:rPr>
              <a:t>without[index]</a:t>
            </a:r>
            <a:r>
              <a:rPr lang="en-IN" dirty="0" smtClean="0"/>
              <a:t> print all the available chars in given string.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643438" y="3214686"/>
            <a:ext cx="414340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String with index only print that </a:t>
            </a:r>
            <a:r>
              <a:rPr lang="en-IN" dirty="0" smtClean="0">
                <a:solidFill>
                  <a:srgbClr val="FF0000"/>
                </a:solidFill>
              </a:rPr>
              <a:t>single char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4429132"/>
            <a:ext cx="371477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Write() function print first </a:t>
            </a:r>
            <a:r>
              <a:rPr lang="en-IN" dirty="0" smtClean="0">
                <a:solidFill>
                  <a:srgbClr val="FF0000"/>
                </a:solidFill>
              </a:rPr>
              <a:t>10 chars </a:t>
            </a:r>
            <a:r>
              <a:rPr lang="en-IN" dirty="0" smtClean="0"/>
              <a:t>if they are available </a:t>
            </a:r>
            <a:endParaRPr lang="id-ID" dirty="0"/>
          </a:p>
        </p:txBody>
      </p:sp>
      <p:sp>
        <p:nvSpPr>
          <p:cNvPr id="7" name="Right Arrow 6"/>
          <p:cNvSpPr/>
          <p:nvPr/>
        </p:nvSpPr>
        <p:spPr>
          <a:xfrm>
            <a:off x="3428992" y="2214554"/>
            <a:ext cx="1071570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3000364" y="3571876"/>
            <a:ext cx="150019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Arrow 8"/>
          <p:cNvSpPr/>
          <p:nvPr/>
        </p:nvSpPr>
        <p:spPr>
          <a:xfrm>
            <a:off x="3714744" y="471488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String Output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3186106" cy="46974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#include&lt;</a:t>
            </a:r>
            <a:r>
              <a:rPr lang="en-IN" sz="1600" dirty="0" err="1" smtClean="0">
                <a:solidFill>
                  <a:srgbClr val="FF0000"/>
                </a:solidFill>
              </a:rPr>
              <a:t>iostream</a:t>
            </a:r>
            <a:r>
              <a:rPr lang="en-IN" sz="16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using namespace std;</a:t>
            </a:r>
          </a:p>
          <a:p>
            <a:pPr>
              <a:buNone/>
            </a:pPr>
            <a:r>
              <a:rPr lang="en-IN" sz="1600" dirty="0" err="1" smtClean="0">
                <a:solidFill>
                  <a:srgbClr val="FF0000"/>
                </a:solidFill>
              </a:rPr>
              <a:t>int</a:t>
            </a:r>
            <a:r>
              <a:rPr lang="en-IN" sz="1600" dirty="0" smtClean="0">
                <a:solidFill>
                  <a:srgbClr val="FF0000"/>
                </a:solidFill>
              </a:rPr>
              <a:t> main()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char string[100]="This is me ";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</a:t>
            </a:r>
            <a:r>
              <a:rPr lang="en-IN" sz="1600" dirty="0" err="1" smtClean="0">
                <a:solidFill>
                  <a:srgbClr val="FF0000"/>
                </a:solidFill>
              </a:rPr>
              <a:t>int</a:t>
            </a:r>
            <a:r>
              <a:rPr lang="en-IN" sz="1600" dirty="0" smtClean="0">
                <a:solidFill>
                  <a:srgbClr val="FF0000"/>
                </a:solidFill>
              </a:rPr>
              <a:t> </a:t>
            </a:r>
            <a:r>
              <a:rPr lang="en-IN" sz="1600" dirty="0" err="1" smtClean="0">
                <a:solidFill>
                  <a:srgbClr val="FF0000"/>
                </a:solidFill>
              </a:rPr>
              <a:t>i</a:t>
            </a:r>
            <a:r>
              <a:rPr lang="en-IN" sz="1600" dirty="0" smtClean="0">
                <a:solidFill>
                  <a:srgbClr val="FF0000"/>
                </a:solidFill>
              </a:rPr>
              <a:t>=0;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while(string[</a:t>
            </a:r>
            <a:r>
              <a:rPr lang="en-IN" sz="1600" dirty="0" err="1" smtClean="0">
                <a:solidFill>
                  <a:srgbClr val="FF0000"/>
                </a:solidFill>
              </a:rPr>
              <a:t>i</a:t>
            </a:r>
            <a:r>
              <a:rPr lang="en-IN" sz="1600" dirty="0" smtClean="0">
                <a:solidFill>
                  <a:srgbClr val="FF0000"/>
                </a:solidFill>
              </a:rPr>
              <a:t>]!='\0')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      {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      	</a:t>
            </a:r>
            <a:r>
              <a:rPr lang="en-IN" sz="1600" dirty="0" err="1" smtClean="0">
                <a:solidFill>
                  <a:srgbClr val="FF0000"/>
                </a:solidFill>
              </a:rPr>
              <a:t>cout</a:t>
            </a:r>
            <a:r>
              <a:rPr lang="en-IN" sz="1600" dirty="0" smtClean="0">
                <a:solidFill>
                  <a:srgbClr val="FF0000"/>
                </a:solidFill>
              </a:rPr>
              <a:t>&lt;&lt;string[</a:t>
            </a:r>
            <a:r>
              <a:rPr lang="en-IN" sz="1600" dirty="0" err="1" smtClean="0">
                <a:solidFill>
                  <a:srgbClr val="FF0000"/>
                </a:solidFill>
              </a:rPr>
              <a:t>i</a:t>
            </a:r>
            <a:r>
              <a:rPr lang="en-IN" sz="1600" dirty="0" smtClean="0">
                <a:solidFill>
                  <a:srgbClr val="FF0000"/>
                </a:solidFill>
              </a:rPr>
              <a:t>];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      	</a:t>
            </a:r>
            <a:r>
              <a:rPr lang="en-IN" sz="1600" dirty="0" err="1" smtClean="0">
                <a:solidFill>
                  <a:srgbClr val="FF0000"/>
                </a:solidFill>
              </a:rPr>
              <a:t>i</a:t>
            </a:r>
            <a:r>
              <a:rPr lang="en-IN" sz="1600" dirty="0" smtClean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	  }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return 0;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}</a:t>
            </a:r>
            <a:endParaRPr lang="id-ID" sz="1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48" y="3214686"/>
            <a:ext cx="457203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Compare each char with </a:t>
            </a:r>
            <a:r>
              <a:rPr lang="en-IN" dirty="0" smtClean="0">
                <a:solidFill>
                  <a:srgbClr val="FF0000"/>
                </a:solidFill>
              </a:rPr>
              <a:t>NULL </a:t>
            </a:r>
            <a:r>
              <a:rPr lang="en-IN" dirty="0" smtClean="0"/>
              <a:t>values and print</a:t>
            </a:r>
          </a:p>
          <a:p>
            <a:r>
              <a:rPr lang="en-IN" dirty="0" smtClean="0"/>
              <a:t>Single char at a time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615</Words>
  <Application>Microsoft Office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String</vt:lpstr>
      <vt:lpstr>String</vt:lpstr>
      <vt:lpstr>Initialization String</vt:lpstr>
      <vt:lpstr>Initialization String</vt:lpstr>
      <vt:lpstr>Why NULL Chars</vt:lpstr>
      <vt:lpstr>Initialization String using cin</vt:lpstr>
      <vt:lpstr>Common Errors</vt:lpstr>
      <vt:lpstr>String Output</vt:lpstr>
      <vt:lpstr>String Output</vt:lpstr>
      <vt:lpstr>Sample Program using Write() Function</vt:lpstr>
      <vt:lpstr>Major String.h Functions</vt:lpstr>
      <vt:lpstr>Another Important String.h functions</vt:lpstr>
      <vt:lpstr>Strcmp() Example</vt:lpstr>
      <vt:lpstr>Array of String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Microsoft</dc:creator>
  <cp:lastModifiedBy>Microsoft</cp:lastModifiedBy>
  <cp:revision>22</cp:revision>
  <dcterms:created xsi:type="dcterms:W3CDTF">2018-07-02T07:38:16Z</dcterms:created>
  <dcterms:modified xsi:type="dcterms:W3CDTF">2018-07-05T14:45:27Z</dcterms:modified>
</cp:coreProperties>
</file>