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hVijA5hf8JzC4ibq3hUEN+zWof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enturyGothic-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Gothic-italic.fntdata"/><Relationship Id="rId6" Type="http://schemas.openxmlformats.org/officeDocument/2006/relationships/slide" Target="slides/slide2.xml"/><Relationship Id="rId18" Type="http://schemas.openxmlformats.org/officeDocument/2006/relationships/font" Target="fonts/CenturyGothic-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4"/>
          <p:cNvGrpSpPr/>
          <p:nvPr/>
        </p:nvGrpSpPr>
        <p:grpSpPr>
          <a:xfrm>
            <a:off x="0" y="0"/>
            <a:ext cx="12192000" cy="6858000"/>
            <a:chOff x="0" y="0"/>
            <a:chExt cx="12192000" cy="6858000"/>
          </a:xfrm>
        </p:grpSpPr>
        <p:sp>
          <p:nvSpPr>
            <p:cNvPr id="24" name="Google Shape;24;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14"/>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28" name="Google Shape;28;p14"/>
          <p:cNvSpPr txBox="1"/>
          <p:nvPr>
            <p:ph idx="10" type="dt"/>
          </p:nvPr>
        </p:nvSpPr>
        <p:spPr>
          <a:xfrm rot="5400000">
            <a:off x="10158984" y="1792224"/>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1" type="ftr"/>
          </p:nvPr>
        </p:nvSpPr>
        <p:spPr>
          <a:xfrm rot="5400000">
            <a:off x="8951976" y="3227832"/>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0" name="Shape 120"/>
        <p:cNvGrpSpPr/>
        <p:nvPr/>
      </p:nvGrpSpPr>
      <p:grpSpPr>
        <a:xfrm>
          <a:off x="0" y="0"/>
          <a:ext cx="0" cy="0"/>
          <a:chOff x="0" y="0"/>
          <a:chExt cx="0" cy="0"/>
        </a:xfrm>
      </p:grpSpPr>
      <p:grpSp>
        <p:nvGrpSpPr>
          <p:cNvPr id="121" name="Google Shape;121;p23"/>
          <p:cNvGrpSpPr/>
          <p:nvPr/>
        </p:nvGrpSpPr>
        <p:grpSpPr>
          <a:xfrm>
            <a:off x="0" y="0"/>
            <a:ext cx="12192000" cy="6858000"/>
            <a:chOff x="0" y="0"/>
            <a:chExt cx="12192000" cy="6858000"/>
          </a:xfrm>
        </p:grpSpPr>
        <p:sp>
          <p:nvSpPr>
            <p:cNvPr id="122" name="Google Shape;122;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3"/>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3"/>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2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23"/>
          <p:cNvSpPr txBox="1"/>
          <p:nvPr>
            <p:ph type="title"/>
          </p:nvPr>
        </p:nvSpPr>
        <p:spPr>
          <a:xfrm>
            <a:off x="1154954" y="4969927"/>
            <a:ext cx="8825659"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3"/>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33" name="Google Shape;133;p23"/>
          <p:cNvSpPr txBox="1"/>
          <p:nvPr>
            <p:ph idx="1" type="body"/>
          </p:nvPr>
        </p:nvSpPr>
        <p:spPr>
          <a:xfrm>
            <a:off x="1154954" y="5536665"/>
            <a:ext cx="8825658"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4" name="Google Shape;134;p2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38" name="Shape 138"/>
        <p:cNvGrpSpPr/>
        <p:nvPr/>
      </p:nvGrpSpPr>
      <p:grpSpPr>
        <a:xfrm>
          <a:off x="0" y="0"/>
          <a:ext cx="0" cy="0"/>
          <a:chOff x="0" y="0"/>
          <a:chExt cx="0" cy="0"/>
        </a:xfrm>
      </p:grpSpPr>
      <p:grpSp>
        <p:nvGrpSpPr>
          <p:cNvPr id="139" name="Google Shape;139;p24"/>
          <p:cNvGrpSpPr/>
          <p:nvPr/>
        </p:nvGrpSpPr>
        <p:grpSpPr>
          <a:xfrm>
            <a:off x="0" y="0"/>
            <a:ext cx="12192000" cy="6858000"/>
            <a:chOff x="0" y="0"/>
            <a:chExt cx="12192000" cy="6858000"/>
          </a:xfrm>
        </p:grpSpPr>
        <p:sp>
          <p:nvSpPr>
            <p:cNvPr id="140" name="Google Shape;140;p2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2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24"/>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4"/>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1" name="Google Shape;151;p2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55" name="Shape 155"/>
        <p:cNvGrpSpPr/>
        <p:nvPr/>
      </p:nvGrpSpPr>
      <p:grpSpPr>
        <a:xfrm>
          <a:off x="0" y="0"/>
          <a:ext cx="0" cy="0"/>
          <a:chOff x="0" y="0"/>
          <a:chExt cx="0" cy="0"/>
        </a:xfrm>
      </p:grpSpPr>
      <p:grpSp>
        <p:nvGrpSpPr>
          <p:cNvPr id="156" name="Google Shape;156;p25"/>
          <p:cNvGrpSpPr/>
          <p:nvPr/>
        </p:nvGrpSpPr>
        <p:grpSpPr>
          <a:xfrm>
            <a:off x="0" y="0"/>
            <a:ext cx="12192000" cy="6858000"/>
            <a:chOff x="0" y="0"/>
            <a:chExt cx="12192000" cy="6858000"/>
          </a:xfrm>
        </p:grpSpPr>
        <p:sp>
          <p:nvSpPr>
            <p:cNvPr id="157" name="Google Shape;157;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2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25"/>
          <p:cNvSpPr txBox="1"/>
          <p:nvPr/>
        </p:nvSpPr>
        <p:spPr>
          <a:xfrm>
            <a:off x="881566" y="607336"/>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67" name="Google Shape;167;p25"/>
          <p:cNvSpPr txBox="1"/>
          <p:nvPr/>
        </p:nvSpPr>
        <p:spPr>
          <a:xfrm>
            <a:off x="9884458" y="2613787"/>
            <a:ext cx="652763"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68" name="Google Shape;168;p25"/>
          <p:cNvSpPr txBox="1"/>
          <p:nvPr>
            <p:ph type="title"/>
          </p:nvPr>
        </p:nvSpPr>
        <p:spPr>
          <a:xfrm>
            <a:off x="1581878" y="982134"/>
            <a:ext cx="8453906" cy="269663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5"/>
          <p:cNvSpPr txBox="1"/>
          <p:nvPr>
            <p:ph idx="1" type="body"/>
          </p:nvPr>
        </p:nvSpPr>
        <p:spPr>
          <a:xfrm>
            <a:off x="1945945" y="3678766"/>
            <a:ext cx="773121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0" name="Google Shape;170;p25"/>
          <p:cNvSpPr txBox="1"/>
          <p:nvPr>
            <p:ph idx="2" type="body"/>
          </p:nvPr>
        </p:nvSpPr>
        <p:spPr>
          <a:xfrm>
            <a:off x="1154954" y="5029199"/>
            <a:ext cx="9244897" cy="997857"/>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1" name="Google Shape;171;p2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2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2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75" name="Shape 175"/>
        <p:cNvGrpSpPr/>
        <p:nvPr/>
      </p:nvGrpSpPr>
      <p:grpSpPr>
        <a:xfrm>
          <a:off x="0" y="0"/>
          <a:ext cx="0" cy="0"/>
          <a:chOff x="0" y="0"/>
          <a:chExt cx="0" cy="0"/>
        </a:xfrm>
      </p:grpSpPr>
      <p:grpSp>
        <p:nvGrpSpPr>
          <p:cNvPr id="176" name="Google Shape;176;p26"/>
          <p:cNvGrpSpPr/>
          <p:nvPr/>
        </p:nvGrpSpPr>
        <p:grpSpPr>
          <a:xfrm>
            <a:off x="0" y="0"/>
            <a:ext cx="12192000" cy="6858000"/>
            <a:chOff x="0" y="0"/>
            <a:chExt cx="12192000" cy="6858000"/>
          </a:xfrm>
        </p:grpSpPr>
        <p:sp>
          <p:nvSpPr>
            <p:cNvPr id="177" name="Google Shape;177;p2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6"/>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6"/>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2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26"/>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6"/>
          <p:cNvSpPr txBox="1"/>
          <p:nvPr>
            <p:ph idx="1" type="body"/>
          </p:nvPr>
        </p:nvSpPr>
        <p:spPr>
          <a:xfrm>
            <a:off x="1154954" y="5024967"/>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88" name="Google Shape;188;p2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2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2" name="Shape 192"/>
        <p:cNvGrpSpPr/>
        <p:nvPr/>
      </p:nvGrpSpPr>
      <p:grpSpPr>
        <a:xfrm>
          <a:off x="0" y="0"/>
          <a:ext cx="0" cy="0"/>
          <a:chOff x="0" y="0"/>
          <a:chExt cx="0" cy="0"/>
        </a:xfrm>
      </p:grpSpPr>
      <p:sp>
        <p:nvSpPr>
          <p:cNvPr id="193" name="Google Shape;193;p27"/>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27"/>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5" name="Google Shape;195;p27"/>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6" name="Google Shape;196;p27"/>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7" name="Google Shape;197;p27"/>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8" name="Google Shape;198;p27"/>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27"/>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0" name="Google Shape;200;p27"/>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1" name="Google Shape;201;p27"/>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2" name="Google Shape;202;p2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5" name="Shape 205"/>
        <p:cNvGrpSpPr/>
        <p:nvPr/>
      </p:nvGrpSpPr>
      <p:grpSpPr>
        <a:xfrm>
          <a:off x="0" y="0"/>
          <a:ext cx="0" cy="0"/>
          <a:chOff x="0" y="0"/>
          <a:chExt cx="0" cy="0"/>
        </a:xfrm>
      </p:grpSpPr>
      <p:sp>
        <p:nvSpPr>
          <p:cNvPr id="206" name="Google Shape;206;p28"/>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28"/>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8" name="Google Shape;208;p28"/>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09" name="Google Shape;209;p28"/>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0" name="Google Shape;210;p28"/>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1" name="Google Shape;211;p28"/>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2" name="Google Shape;212;p28"/>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3" name="Google Shape;213;p28"/>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4" name="Google Shape;214;p28"/>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5" name="Google Shape;215;p28"/>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16" name="Google Shape;216;p28"/>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7" name="Google Shape;217;p28"/>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8" name="Google Shape;218;p2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28"/>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1" name="Shape 221"/>
        <p:cNvGrpSpPr/>
        <p:nvPr/>
      </p:nvGrpSpPr>
      <p:grpSpPr>
        <a:xfrm>
          <a:off x="0" y="0"/>
          <a:ext cx="0" cy="0"/>
          <a:chOff x="0" y="0"/>
          <a:chExt cx="0" cy="0"/>
        </a:xfrm>
      </p:grpSpPr>
      <p:sp>
        <p:nvSpPr>
          <p:cNvPr id="222" name="Google Shape;222;p29"/>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29"/>
          <p:cNvSpPr txBox="1"/>
          <p:nvPr>
            <p:ph idx="1" type="body"/>
          </p:nvPr>
        </p:nvSpPr>
        <p:spPr>
          <a:xfrm rot="5400000">
            <a:off x="3859634" y="-101180"/>
            <a:ext cx="3416300"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4" name="Google Shape;224;p29"/>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2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27" name="Shape 227"/>
        <p:cNvGrpSpPr/>
        <p:nvPr/>
      </p:nvGrpSpPr>
      <p:grpSpPr>
        <a:xfrm>
          <a:off x="0" y="0"/>
          <a:ext cx="0" cy="0"/>
          <a:chOff x="0" y="0"/>
          <a:chExt cx="0" cy="0"/>
        </a:xfrm>
      </p:grpSpPr>
      <p:grpSp>
        <p:nvGrpSpPr>
          <p:cNvPr id="228" name="Google Shape;228;p30"/>
          <p:cNvGrpSpPr/>
          <p:nvPr/>
        </p:nvGrpSpPr>
        <p:grpSpPr>
          <a:xfrm>
            <a:off x="0" y="0"/>
            <a:ext cx="12192000" cy="6858000"/>
            <a:chOff x="0" y="0"/>
            <a:chExt cx="12192000" cy="6858000"/>
          </a:xfrm>
        </p:grpSpPr>
        <p:sp>
          <p:nvSpPr>
            <p:cNvPr id="229" name="Google Shape;229;p3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3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30"/>
          <p:cNvSpPr txBox="1"/>
          <p:nvPr>
            <p:ph type="title"/>
          </p:nvPr>
        </p:nvSpPr>
        <p:spPr>
          <a:xfrm rot="5400000">
            <a:off x="6915922" y="2947779"/>
            <a:ext cx="4748590" cy="140996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30"/>
          <p:cNvSpPr txBox="1"/>
          <p:nvPr>
            <p:ph idx="1" type="body"/>
          </p:nvPr>
        </p:nvSpPr>
        <p:spPr>
          <a:xfrm rot="5400000">
            <a:off x="1908671" y="524749"/>
            <a:ext cx="4748590" cy="625602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1" name="Google Shape;241;p30"/>
          <p:cNvSpPr txBox="1"/>
          <p:nvPr>
            <p:ph idx="10" type="dt"/>
          </p:nvPr>
        </p:nvSpPr>
        <p:spPr>
          <a:xfrm>
            <a:off x="10653104" y="6391838"/>
            <a:ext cx="992135"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3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3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1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5" name="Google Shape;35;p1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8" name="Shape 38"/>
        <p:cNvGrpSpPr/>
        <p:nvPr/>
      </p:nvGrpSpPr>
      <p:grpSpPr>
        <a:xfrm>
          <a:off x="0" y="0"/>
          <a:ext cx="0" cy="0"/>
          <a:chOff x="0" y="0"/>
          <a:chExt cx="0" cy="0"/>
        </a:xfrm>
      </p:grpSpPr>
      <p:grpSp>
        <p:nvGrpSpPr>
          <p:cNvPr id="39" name="Google Shape;39;p16"/>
          <p:cNvGrpSpPr/>
          <p:nvPr/>
        </p:nvGrpSpPr>
        <p:grpSpPr>
          <a:xfrm>
            <a:off x="0" y="0"/>
            <a:ext cx="12192000" cy="6858000"/>
            <a:chOff x="0" y="0"/>
            <a:chExt cx="12192000" cy="6858000"/>
          </a:xfrm>
        </p:grpSpPr>
        <p:sp>
          <p:nvSpPr>
            <p:cNvPr id="40" name="Google Shape;40;p1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6"/>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6"/>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6"/>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6"/>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8" name="Google Shape;48;p16"/>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0" name="Google Shape;50;p16"/>
          <p:cNvSpPr txBox="1"/>
          <p:nvPr>
            <p:ph type="title"/>
          </p:nvPr>
        </p:nvSpPr>
        <p:spPr>
          <a:xfrm>
            <a:off x="1154954" y="2677645"/>
            <a:ext cx="4351025" cy="22838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1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1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17"/>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0" name="Google Shape;60;p1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18"/>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8"/>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6" name="Google Shape;66;p18"/>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18"/>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8" name="Google Shape;68;p18"/>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69" name="Google Shape;69;p1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9"/>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7" name="Shape 77"/>
        <p:cNvGrpSpPr/>
        <p:nvPr/>
      </p:nvGrpSpPr>
      <p:grpSpPr>
        <a:xfrm>
          <a:off x="0" y="0"/>
          <a:ext cx="0" cy="0"/>
          <a:chOff x="0" y="0"/>
          <a:chExt cx="0" cy="0"/>
        </a:xfrm>
      </p:grpSpPr>
      <p:sp>
        <p:nvSpPr>
          <p:cNvPr id="78" name="Google Shape;78;p2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2" name="Shape 82"/>
        <p:cNvGrpSpPr/>
        <p:nvPr/>
      </p:nvGrpSpPr>
      <p:grpSpPr>
        <a:xfrm>
          <a:off x="0" y="0"/>
          <a:ext cx="0" cy="0"/>
          <a:chOff x="0" y="0"/>
          <a:chExt cx="0" cy="0"/>
        </a:xfrm>
      </p:grpSpPr>
      <p:grpSp>
        <p:nvGrpSpPr>
          <p:cNvPr id="83" name="Google Shape;83;p21"/>
          <p:cNvGrpSpPr/>
          <p:nvPr/>
        </p:nvGrpSpPr>
        <p:grpSpPr>
          <a:xfrm>
            <a:off x="0" y="0"/>
            <a:ext cx="12192000" cy="6858000"/>
            <a:chOff x="0" y="0"/>
            <a:chExt cx="12192000" cy="6858000"/>
          </a:xfrm>
        </p:grpSpPr>
        <p:sp>
          <p:nvSpPr>
            <p:cNvPr id="84" name="Google Shape;84;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1"/>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1"/>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1"/>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2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4" name="Google Shape;94;p21"/>
          <p:cNvSpPr txBox="1"/>
          <p:nvPr>
            <p:ph type="title"/>
          </p:nvPr>
        </p:nvSpPr>
        <p:spPr>
          <a:xfrm>
            <a:off x="1154955" y="1295400"/>
            <a:ext cx="279315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1"/>
          <p:cNvSpPr txBox="1"/>
          <p:nvPr>
            <p:ph idx="1" type="body"/>
          </p:nvPr>
        </p:nvSpPr>
        <p:spPr>
          <a:xfrm>
            <a:off x="5781146" y="1447800"/>
            <a:ext cx="5190066" cy="4572000"/>
          </a:xfrm>
          <a:prstGeom prst="rect">
            <a:avLst/>
          </a:prstGeom>
          <a:noFill/>
          <a:ln>
            <a:noFill/>
          </a:ln>
        </p:spPr>
        <p:txBody>
          <a:bodyPr anchorCtr="0" anchor="ctr"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6" name="Google Shape;96;p21"/>
          <p:cNvSpPr txBox="1"/>
          <p:nvPr>
            <p:ph idx="2" type="body"/>
          </p:nvPr>
        </p:nvSpPr>
        <p:spPr>
          <a:xfrm>
            <a:off x="1154954" y="3129280"/>
            <a:ext cx="2793158"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7" name="Google Shape;97;p2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1" name="Shape 101"/>
        <p:cNvGrpSpPr/>
        <p:nvPr/>
      </p:nvGrpSpPr>
      <p:grpSpPr>
        <a:xfrm>
          <a:off x="0" y="0"/>
          <a:ext cx="0" cy="0"/>
          <a:chOff x="0" y="0"/>
          <a:chExt cx="0" cy="0"/>
        </a:xfrm>
      </p:grpSpPr>
      <p:grpSp>
        <p:nvGrpSpPr>
          <p:cNvPr id="102" name="Google Shape;102;p22"/>
          <p:cNvGrpSpPr/>
          <p:nvPr/>
        </p:nvGrpSpPr>
        <p:grpSpPr>
          <a:xfrm>
            <a:off x="0" y="0"/>
            <a:ext cx="12192000" cy="6858000"/>
            <a:chOff x="0" y="0"/>
            <a:chExt cx="12192000" cy="6858000"/>
          </a:xfrm>
        </p:grpSpPr>
        <p:sp>
          <p:nvSpPr>
            <p:cNvPr id="103" name="Google Shape;103;p2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2"/>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2"/>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2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22"/>
          <p:cNvSpPr txBox="1"/>
          <p:nvPr>
            <p:ph type="title"/>
          </p:nvPr>
        </p:nvSpPr>
        <p:spPr>
          <a:xfrm>
            <a:off x="1154955" y="1693333"/>
            <a:ext cx="3865134" cy="173566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2"/>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15" name="Google Shape;115;p22"/>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6" name="Google Shape;116;p2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3"/>
          <p:cNvGrpSpPr/>
          <p:nvPr/>
        </p:nvGrpSpPr>
        <p:grpSpPr>
          <a:xfrm>
            <a:off x="0" y="0"/>
            <a:ext cx="12192000" cy="6858000"/>
            <a:chOff x="0" y="0"/>
            <a:chExt cx="12192000" cy="6858000"/>
          </a:xfrm>
        </p:grpSpPr>
        <p:sp>
          <p:nvSpPr>
            <p:cNvPr id="7" name="Google Shape;7;p13"/>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3"/>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3"/>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 name="Google Shape;17;p13"/>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1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1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pub.dev/" TargetMode="External"/><Relationship Id="rId4" Type="http://schemas.openxmlformats.org/officeDocument/2006/relationships/hyperlink" Target="https://flutter.dev/docs/development/tools/sdk/releases" TargetMode="External"/><Relationship Id="rId5" Type="http://schemas.openxmlformats.org/officeDocument/2006/relationships/hyperlink" Target="https://www.youtube.com/watch?v=L2qV2QOVklk" TargetMode="External"/><Relationship Id="rId6" Type="http://schemas.openxmlformats.org/officeDocument/2006/relationships/hyperlink" Target="https://youtube.com/playlist?list=PL4cUxeGkcC9jLYyp2Aoh6hcWuxFDX6PBJ"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3.jpg"/><Relationship Id="rId5"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
          <p:cNvSpPr txBox="1"/>
          <p:nvPr>
            <p:ph type="ctrTitle"/>
          </p:nvPr>
        </p:nvSpPr>
        <p:spPr>
          <a:xfrm>
            <a:off x="1524000" y="609600"/>
            <a:ext cx="9144000" cy="2257551"/>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5400"/>
              <a:buFont typeface="Century Gothic"/>
              <a:buNone/>
            </a:pPr>
            <a:r>
              <a:rPr lang="en-US"/>
              <a:t>CANTEEN AUTOMATION APP</a:t>
            </a:r>
            <a:endParaRPr/>
          </a:p>
        </p:txBody>
      </p:sp>
      <p:sp>
        <p:nvSpPr>
          <p:cNvPr id="250" name="Google Shape;250;p1"/>
          <p:cNvSpPr txBox="1"/>
          <p:nvPr>
            <p:ph idx="1" type="subTitle"/>
          </p:nvPr>
        </p:nvSpPr>
        <p:spPr>
          <a:xfrm>
            <a:off x="1524000" y="2609088"/>
            <a:ext cx="9144000" cy="3157728"/>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b="1" lang="en-US" u="sng"/>
              <a:t>GROUP MEMBERS :-</a:t>
            </a:r>
            <a:endParaRPr/>
          </a:p>
          <a:p>
            <a:pPr indent="0" lvl="0" marL="0" rtl="0" algn="l">
              <a:spcBef>
                <a:spcPts val="1000"/>
              </a:spcBef>
              <a:spcAft>
                <a:spcPts val="0"/>
              </a:spcAft>
              <a:buSzPts val="1440"/>
              <a:buNone/>
            </a:pPr>
            <a:r>
              <a:rPr lang="en-US">
                <a:solidFill>
                  <a:schemeClr val="lt1"/>
                </a:solidFill>
              </a:rPr>
              <a:t>AVDHOOT JADHAV</a:t>
            </a:r>
            <a:endParaRPr/>
          </a:p>
          <a:p>
            <a:pPr indent="0" lvl="0" marL="0" rtl="0" algn="l">
              <a:spcBef>
                <a:spcPts val="1000"/>
              </a:spcBef>
              <a:spcAft>
                <a:spcPts val="0"/>
              </a:spcAft>
              <a:buSzPts val="1440"/>
              <a:buNone/>
            </a:pPr>
            <a:r>
              <a:rPr lang="en-US">
                <a:solidFill>
                  <a:schemeClr val="lt1"/>
                </a:solidFill>
              </a:rPr>
              <a:t>MOHIT SINGH</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p:txBody>
      </p:sp>
      <p:pic>
        <p:nvPicPr>
          <p:cNvPr id="251" name="Google Shape;251;p1"/>
          <p:cNvPicPr preferRelativeResize="0"/>
          <p:nvPr/>
        </p:nvPicPr>
        <p:blipFill rotWithShape="1">
          <a:blip r:embed="rId3">
            <a:alphaModFix/>
          </a:blip>
          <a:srcRect b="0" l="0" r="0" t="0"/>
          <a:stretch/>
        </p:blipFill>
        <p:spPr>
          <a:xfrm>
            <a:off x="7697788" y="3018536"/>
            <a:ext cx="3376612" cy="289966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Screenshots :-</a:t>
            </a:r>
            <a:endParaRPr/>
          </a:p>
        </p:txBody>
      </p:sp>
      <p:pic>
        <p:nvPicPr>
          <p:cNvPr id="307" name="Google Shape;307;p10"/>
          <p:cNvPicPr preferRelativeResize="0"/>
          <p:nvPr>
            <p:ph idx="1" type="body"/>
          </p:nvPr>
        </p:nvPicPr>
        <p:blipFill rotWithShape="1">
          <a:blip r:embed="rId3">
            <a:alphaModFix/>
          </a:blip>
          <a:srcRect b="0" l="0" r="0" t="0"/>
          <a:stretch/>
        </p:blipFill>
        <p:spPr>
          <a:xfrm>
            <a:off x="2747962" y="2286000"/>
            <a:ext cx="2814638" cy="4572000"/>
          </a:xfrm>
          <a:prstGeom prst="rect">
            <a:avLst/>
          </a:prstGeom>
          <a:noFill/>
          <a:ln>
            <a:noFill/>
          </a:ln>
        </p:spPr>
      </p:pic>
      <p:pic>
        <p:nvPicPr>
          <p:cNvPr id="308" name="Google Shape;308;p10"/>
          <p:cNvPicPr preferRelativeResize="0"/>
          <p:nvPr/>
        </p:nvPicPr>
        <p:blipFill rotWithShape="1">
          <a:blip r:embed="rId4">
            <a:alphaModFix/>
          </a:blip>
          <a:srcRect b="0" l="0" r="0" t="0"/>
          <a:stretch/>
        </p:blipFill>
        <p:spPr>
          <a:xfrm>
            <a:off x="6883400" y="2286000"/>
            <a:ext cx="2768600" cy="4851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lang="en-US"/>
              <a:t>RESULT &amp; CONCLUSION:</a:t>
            </a:r>
            <a:endParaRPr/>
          </a:p>
        </p:txBody>
      </p:sp>
      <p:sp>
        <p:nvSpPr>
          <p:cNvPr id="314" name="Google Shape;314;p11"/>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The advantage of using online system is that the scale of a canteen does not make any difference. This system can be implemented on small as well as large scale canteen business. </a:t>
            </a:r>
            <a:endParaRPr/>
          </a:p>
          <a:p>
            <a:pPr indent="0" lvl="0" marL="0" rtl="0" algn="l">
              <a:spcBef>
                <a:spcPts val="1000"/>
              </a:spcBef>
              <a:spcAft>
                <a:spcPts val="0"/>
              </a:spcAft>
              <a:buSzPts val="1440"/>
              <a:buNone/>
            </a:pPr>
            <a:r>
              <a:rPr lang="en-US"/>
              <a:t>We can Have track of orders and we can cook the food based on customer satisfaction and we give feedback form after delivery of food in application so the Chef can cook according to customer satisfactions.</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lang="en-US"/>
              <a:t>REFERENCES</a:t>
            </a:r>
            <a:endParaRPr/>
          </a:p>
        </p:txBody>
      </p:sp>
      <p:sp>
        <p:nvSpPr>
          <p:cNvPr id="320" name="Google Shape;320;p12"/>
          <p:cNvSpPr txBox="1"/>
          <p:nvPr>
            <p:ph idx="1" type="body"/>
          </p:nvPr>
        </p:nvSpPr>
        <p:spPr>
          <a:xfrm>
            <a:off x="342900" y="2260600"/>
            <a:ext cx="11620500" cy="43815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1000"/>
              </a:spcBef>
              <a:spcAft>
                <a:spcPts val="0"/>
              </a:spcAft>
              <a:buClr>
                <a:schemeClr val="dk1"/>
              </a:buClr>
              <a:buSzPts val="1440"/>
              <a:buChar char="►"/>
            </a:pPr>
            <a:r>
              <a:rPr lang="en-US">
                <a:solidFill>
                  <a:schemeClr val="dk1"/>
                </a:solidFill>
              </a:rPr>
              <a:t>For exploring packages used in application: </a:t>
            </a:r>
            <a:r>
              <a:rPr lang="en-US" u="sng">
                <a:solidFill>
                  <a:srgbClr val="0000FF"/>
                </a:solidFill>
                <a:hlinkClick r:id="rId3">
                  <a:extLst>
                    <a:ext uri="{A12FA001-AC4F-418D-AE19-62706E023703}">
                      <ahyp:hlinkClr val="tx"/>
                    </a:ext>
                  </a:extLst>
                </a:hlinkClick>
              </a:rPr>
              <a:t>https://pub.dev/</a:t>
            </a:r>
            <a:r>
              <a:rPr lang="en-US">
                <a:solidFill>
                  <a:schemeClr val="dk1"/>
                </a:solidFill>
              </a:rPr>
              <a:t> </a:t>
            </a:r>
            <a:endParaRPr>
              <a:solidFill>
                <a:schemeClr val="dk1"/>
              </a:solidFill>
            </a:endParaRPr>
          </a:p>
          <a:p>
            <a:pPr indent="-342900" lvl="0" marL="342900" rtl="0" algn="l">
              <a:lnSpc>
                <a:spcPct val="150000"/>
              </a:lnSpc>
              <a:spcBef>
                <a:spcPts val="1000"/>
              </a:spcBef>
              <a:spcAft>
                <a:spcPts val="0"/>
              </a:spcAft>
              <a:buClr>
                <a:schemeClr val="dk1"/>
              </a:buClr>
              <a:buSzPts val="1440"/>
              <a:buChar char="►"/>
            </a:pPr>
            <a:r>
              <a:rPr lang="en-US">
                <a:solidFill>
                  <a:schemeClr val="dk1"/>
                </a:solidFill>
              </a:rPr>
              <a:t>Useful Links:</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Flutter download: </a:t>
            </a:r>
            <a:r>
              <a:rPr lang="en-US" u="sng">
                <a:solidFill>
                  <a:srgbClr val="0000FF"/>
                </a:solidFill>
                <a:hlinkClick r:id="rId4">
                  <a:extLst>
                    <a:ext uri="{A12FA001-AC4F-418D-AE19-62706E023703}">
                      <ahyp:hlinkClr val="tx"/>
                    </a:ext>
                  </a:extLst>
                </a:hlinkClick>
              </a:rPr>
              <a:t>https://flutter.dev/docs/development/tools/sdk/releases</a:t>
            </a:r>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Flutter installation: </a:t>
            </a:r>
            <a:r>
              <a:rPr lang="en-US" u="sng">
                <a:solidFill>
                  <a:srgbClr val="0000FF"/>
                </a:solidFill>
                <a:hlinkClick r:id="rId5">
                  <a:extLst>
                    <a:ext uri="{A12FA001-AC4F-418D-AE19-62706E023703}">
                      <ahyp:hlinkClr val="tx"/>
                    </a:ext>
                  </a:extLst>
                </a:hlinkClick>
              </a:rPr>
              <a:t>https://www.youtube.com/watch?v=L2qV2QOVklk</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Flutter Tutorials: </a:t>
            </a:r>
            <a:r>
              <a:rPr lang="en-US" u="sng">
                <a:solidFill>
                  <a:srgbClr val="0000FF"/>
                </a:solidFill>
                <a:hlinkClick r:id="rId6">
                  <a:extLst>
                    <a:ext uri="{A12FA001-AC4F-418D-AE19-62706E023703}">
                      <ahyp:hlinkClr val="tx"/>
                    </a:ext>
                  </a:extLst>
                </a:hlinkClick>
              </a:rPr>
              <a:t>https://youtube.com/playlist?list=PL4cUxeGkcC9jLYyp2Aoh6hcWuxFDX6PBJ</a:t>
            </a:r>
            <a:r>
              <a:rPr lang="en-US">
                <a:solidFill>
                  <a:schemeClr val="dk1"/>
                </a:solidFill>
              </a:rPr>
              <a:t>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
          <p:cNvSpPr txBox="1"/>
          <p:nvPr>
            <p:ph type="ctrTitle"/>
          </p:nvPr>
        </p:nvSpPr>
        <p:spPr>
          <a:xfrm>
            <a:off x="1313451" y="999745"/>
            <a:ext cx="8825658" cy="175564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5400"/>
              <a:buFont typeface="Algerian"/>
              <a:buNone/>
            </a:pPr>
            <a:r>
              <a:rPr lang="en-US">
                <a:latin typeface="Algerian"/>
                <a:ea typeface="Algerian"/>
                <a:cs typeface="Algerian"/>
                <a:sym typeface="Algerian"/>
              </a:rPr>
              <a:t>AIM :</a:t>
            </a:r>
            <a:endParaRPr>
              <a:latin typeface="Algerian"/>
              <a:ea typeface="Algerian"/>
              <a:cs typeface="Algerian"/>
              <a:sym typeface="Algerian"/>
            </a:endParaRPr>
          </a:p>
        </p:txBody>
      </p:sp>
      <p:sp>
        <p:nvSpPr>
          <p:cNvPr id="257" name="Google Shape;257;p2"/>
          <p:cNvSpPr txBox="1"/>
          <p:nvPr>
            <p:ph idx="1" type="subTitle"/>
          </p:nvPr>
        </p:nvSpPr>
        <p:spPr>
          <a:xfrm>
            <a:off x="1154955" y="3096768"/>
            <a:ext cx="8825658" cy="254203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solidFill>
                  <a:schemeClr val="lt1"/>
                </a:solidFill>
              </a:rPr>
              <a:t>CANTEEN AUTOMATION SYSTEM IS DEVELOPED WITH A PRIMARY AIM OF 'SAVING TIME. THE CUSTOMER CAN ORDER THE FOOD EASILY AND QUICKLY BECAUSE THIS SYSTEM TAKES LESSER TIME AS COMPARED TO PHONE BASED OR MANUALLY BASED SYSTEM. </a:t>
            </a:r>
            <a:endParaRPr/>
          </a:p>
          <a:p>
            <a:pPr indent="0" lvl="0" marL="0" rtl="0" algn="l">
              <a:spcBef>
                <a:spcPts val="1000"/>
              </a:spcBef>
              <a:spcAft>
                <a:spcPts val="0"/>
              </a:spcAft>
              <a:buSzPts val="1440"/>
              <a:buNone/>
            </a:pPr>
            <a:r>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Abstract :-</a:t>
            </a:r>
            <a:endParaRPr/>
          </a:p>
        </p:txBody>
      </p:sp>
      <p:sp>
        <p:nvSpPr>
          <p:cNvPr id="263" name="Google Shape;263;p3"/>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Nowadays people don’t have much time to spend in canteen by just there and waiting for the waiter to take their order. Many customer visits the canteen in their lunch break and recess so they have limited time to eat and return to their respective office and colleges. So this software helps them to save time and order food whenever they want without calling the waiter again and again. </a:t>
            </a:r>
            <a:endParaRPr/>
          </a:p>
          <a:p>
            <a:pPr indent="-342900" lvl="0" marL="342900" rtl="0" algn="l">
              <a:spcBef>
                <a:spcPts val="1000"/>
              </a:spcBef>
              <a:spcAft>
                <a:spcPts val="0"/>
              </a:spcAft>
              <a:buSzPts val="1440"/>
              <a:buChar char="►"/>
            </a:pPr>
            <a:r>
              <a:rPr lang="en-US"/>
              <a:t>This Canteen Automation System enables the end users to register online, read and select the food from e-menu card and order food online by just selecting the food that the user want to have using android application.</a:t>
            </a:r>
            <a:endParaRPr/>
          </a:p>
          <a:p>
            <a:pPr indent="-251459" lvl="0" marL="34290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INTRODUCTION :-</a:t>
            </a:r>
            <a:endParaRPr/>
          </a:p>
        </p:txBody>
      </p:sp>
      <p:sp>
        <p:nvSpPr>
          <p:cNvPr id="269" name="Google Shape;269;p4"/>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solidFill>
                  <a:schemeClr val="dk1"/>
                </a:solidFill>
              </a:rPr>
              <a:t>In today’s age of fast food and take-out, many canteen have chosen to focus on quick preparation and speedy delivery of orders rather than offering a rich dining experience. What, we propose is a Canteen Automation System, which is a technique of ordering foods online applicable in any food delivery industry. The main advantage of this system is that it greatly simplifies the ordering process for both the customer and the canteen.</a:t>
            </a:r>
            <a:r>
              <a:rPr lang="en-US">
                <a:solidFill>
                  <a:srgbClr val="860C4C"/>
                </a:solidFill>
              </a:rPr>
              <a:t> </a:t>
            </a:r>
            <a:endParaRPr>
              <a:solidFill>
                <a:srgbClr val="860C4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PROBLEM OBJECTIVE :-</a:t>
            </a:r>
            <a:endParaRPr/>
          </a:p>
        </p:txBody>
      </p:sp>
      <p:sp>
        <p:nvSpPr>
          <p:cNvPr id="275" name="Google Shape;275;p5"/>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The Challenges encountered by the manual system in canteens is efficiency and customer satisfaction. The experience of ordering in most fast food canteens is not pleasant for customers. Customers have to make long queues before placing the order and when the order is placed they have to wait near the counter until the order is prepared. </a:t>
            </a:r>
            <a:endParaRPr/>
          </a:p>
          <a:p>
            <a:pPr indent="0" lvl="0" marL="0" rtl="0" algn="l">
              <a:spcBef>
                <a:spcPts val="1000"/>
              </a:spcBef>
              <a:spcAft>
                <a:spcPts val="0"/>
              </a:spcAft>
              <a:buSzPts val="1440"/>
              <a:buNone/>
            </a:pPr>
            <a:r>
              <a:rPr lang="en-US"/>
              <a:t>So with these application we can reduce the issue concerning the traditional way to order food in canteens. </a:t>
            </a:r>
            <a:endParaRPr/>
          </a:p>
          <a:p>
            <a:pPr indent="0" lvl="0" marL="0" rtl="0" algn="l">
              <a:spcBef>
                <a:spcPts val="1000"/>
              </a:spcBef>
              <a:spcAft>
                <a:spcPts val="0"/>
              </a:spcAft>
              <a:buSzPts val="14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lang="en-US"/>
              <a:t>DESCRIPTION:</a:t>
            </a:r>
            <a:endParaRPr/>
          </a:p>
        </p:txBody>
      </p:sp>
      <p:sp>
        <p:nvSpPr>
          <p:cNvPr id="281" name="Google Shape;281;p6"/>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u="sng"/>
              <a:t>Time Saving</a:t>
            </a:r>
            <a:r>
              <a:rPr lang="en-US"/>
              <a:t>: Our canteen automation system is developed with a primary aim of 'Saving Time.</a:t>
            </a:r>
            <a:endParaRPr/>
          </a:p>
          <a:p>
            <a:pPr indent="-342900" lvl="0" marL="342900" rtl="0" algn="l">
              <a:spcBef>
                <a:spcPts val="1000"/>
              </a:spcBef>
              <a:spcAft>
                <a:spcPts val="0"/>
              </a:spcAft>
              <a:buSzPts val="1440"/>
              <a:buChar char="►"/>
            </a:pPr>
            <a:r>
              <a:rPr lang="en-US" u="sng"/>
              <a:t>No Complication</a:t>
            </a:r>
            <a:r>
              <a:rPr lang="en-US"/>
              <a:t>: Major complication part for canteen automation system is adding a product or managing products section. In our canteen automation system, no complicated part is involved in managing sections; we have taken immense care in this section and nullified all complications which make this system accurate and unique.</a:t>
            </a:r>
            <a:endParaRPr/>
          </a:p>
          <a:p>
            <a:pPr indent="-342900" lvl="0" marL="342900" rtl="0" algn="l">
              <a:spcBef>
                <a:spcPts val="1000"/>
              </a:spcBef>
              <a:spcAft>
                <a:spcPts val="0"/>
              </a:spcAft>
              <a:buSzPts val="1440"/>
              <a:buChar char="►"/>
            </a:pPr>
            <a:r>
              <a:rPr lang="en-US" u="sng"/>
              <a:t>Security:</a:t>
            </a:r>
            <a:r>
              <a:rPr lang="en-US"/>
              <a:t> Online systems are just as secure. Most online canteen automation system programs allow you to create multiple user accounts with various levels of access. Your data is stored on secure, protected servers that feature firewalls and other online security programs.</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lang="en-US"/>
              <a:t>HARDWARE REQUIREMENTS:</a:t>
            </a:r>
            <a:endParaRPr/>
          </a:p>
        </p:txBody>
      </p:sp>
      <p:sp>
        <p:nvSpPr>
          <p:cNvPr id="287" name="Google Shape;287;p7"/>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Here's what you Need to Use the canteen automation system for online records:</a:t>
            </a:r>
            <a:endParaRPr/>
          </a:p>
          <a:p>
            <a:pPr indent="-342900" lvl="0" marL="342900" rtl="0" algn="l">
              <a:spcBef>
                <a:spcPts val="1000"/>
              </a:spcBef>
              <a:spcAft>
                <a:spcPts val="0"/>
              </a:spcAft>
              <a:buSzPts val="1440"/>
              <a:buChar char="►"/>
            </a:pPr>
            <a:r>
              <a:rPr lang="en-US"/>
              <a:t>AN ANDROID/IOS MOBILE PHONE.</a:t>
            </a:r>
            <a:endParaRPr/>
          </a:p>
          <a:p>
            <a:pPr indent="-342900" lvl="0" marL="342900" rtl="0" algn="l">
              <a:spcBef>
                <a:spcPts val="1000"/>
              </a:spcBef>
              <a:spcAft>
                <a:spcPts val="0"/>
              </a:spcAft>
              <a:buSzPts val="1440"/>
              <a:buChar char="►"/>
            </a:pPr>
            <a:r>
              <a:rPr lang="en-US"/>
              <a:t>INTERNET ACCESS.</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8"/>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lang="en-US"/>
              <a:t>SOFTWARE REQUIREMENTS:</a:t>
            </a:r>
            <a:endParaRPr/>
          </a:p>
        </p:txBody>
      </p:sp>
      <p:sp>
        <p:nvSpPr>
          <p:cNvPr id="293" name="Google Shape;293;p8"/>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You just need this </a:t>
            </a:r>
            <a:r>
              <a:rPr b="1" lang="en-US"/>
              <a:t>CANTEEN AUTOMATION APP</a:t>
            </a:r>
            <a:r>
              <a:rPr lang="en-US"/>
              <a:t> installed on your phone to use this system and you are good to go.</a:t>
            </a:r>
            <a:endParaRPr/>
          </a:p>
          <a:p>
            <a:pPr indent="0" lvl="0" marL="0" rtl="0" algn="l">
              <a:spcBef>
                <a:spcPts val="1000"/>
              </a:spcBef>
              <a:spcAft>
                <a:spcPts val="0"/>
              </a:spcAft>
              <a:buSzPts val="144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9"/>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Screenshots :-</a:t>
            </a:r>
            <a:endParaRPr/>
          </a:p>
        </p:txBody>
      </p:sp>
      <p:pic>
        <p:nvPicPr>
          <p:cNvPr id="299" name="Google Shape;299;p9"/>
          <p:cNvPicPr preferRelativeResize="0"/>
          <p:nvPr>
            <p:ph idx="1" type="body"/>
          </p:nvPr>
        </p:nvPicPr>
        <p:blipFill rotWithShape="1">
          <a:blip r:embed="rId3">
            <a:alphaModFix/>
          </a:blip>
          <a:srcRect b="0" l="0" r="0" t="0"/>
          <a:stretch/>
        </p:blipFill>
        <p:spPr>
          <a:xfrm>
            <a:off x="8327183" y="2420112"/>
            <a:ext cx="2637696" cy="4437888"/>
          </a:xfrm>
          <a:prstGeom prst="rect">
            <a:avLst/>
          </a:prstGeom>
          <a:noFill/>
          <a:ln>
            <a:noFill/>
          </a:ln>
        </p:spPr>
      </p:pic>
      <p:pic>
        <p:nvPicPr>
          <p:cNvPr id="300" name="Google Shape;300;p9"/>
          <p:cNvPicPr preferRelativeResize="0"/>
          <p:nvPr/>
        </p:nvPicPr>
        <p:blipFill rotWithShape="1">
          <a:blip r:embed="rId4">
            <a:alphaModFix/>
          </a:blip>
          <a:srcRect b="0" l="0" r="0" t="0"/>
          <a:stretch/>
        </p:blipFill>
        <p:spPr>
          <a:xfrm>
            <a:off x="1406652" y="2420112"/>
            <a:ext cx="2702052" cy="4437888"/>
          </a:xfrm>
          <a:prstGeom prst="rect">
            <a:avLst/>
          </a:prstGeom>
          <a:noFill/>
          <a:ln>
            <a:noFill/>
          </a:ln>
        </p:spPr>
      </p:pic>
      <p:pic>
        <p:nvPicPr>
          <p:cNvPr id="301" name="Google Shape;301;p9"/>
          <p:cNvPicPr preferRelativeResize="0"/>
          <p:nvPr/>
        </p:nvPicPr>
        <p:blipFill rotWithShape="1">
          <a:blip r:embed="rId5">
            <a:alphaModFix/>
          </a:blip>
          <a:srcRect b="0" l="0" r="0" t="0"/>
          <a:stretch/>
        </p:blipFill>
        <p:spPr>
          <a:xfrm>
            <a:off x="4903493" y="2465832"/>
            <a:ext cx="2628900" cy="43921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2021-05-07T15:23:11Z</dcterms:created>
  <dc:creator>Shashu</dc:creator>
</cp:coreProperties>
</file>