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4A11C8-9118-48C8-89F9-7341B3A18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4A11C8-9118-48C8-89F9-7341B3A18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4A11C8-9118-48C8-89F9-7341B3A187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4A11C8-9118-48C8-89F9-7341B3A187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4A11C8-9118-48C8-89F9-7341B3A187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4A11C8-9118-48C8-89F9-7341B3A187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4A11C8-9118-48C8-89F9-7341B3A187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4A11C8-9118-48C8-89F9-7341B3A187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No :</a:t>
            </a:r>
          </a:p>
          <a:p>
            <a:r>
              <a:rPr lang="en-US" dirty="0" smtClean="0"/>
              <a:t>Group members: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Vikram Shinde 322065 (21920048)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Avdhut Sagare 322073 (21920143)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Pranav </a:t>
            </a:r>
            <a:r>
              <a:rPr lang="en-US" dirty="0"/>
              <a:t>W</a:t>
            </a:r>
            <a:r>
              <a:rPr lang="en-US" dirty="0" smtClean="0"/>
              <a:t>agh 322061 (21810340)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Samrudhi Desai 322063 (21920035)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Problem Statement: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Perform Sentiment Analysis on twitter data by fetching real time tweets</a:t>
            </a:r>
          </a:p>
          <a:p>
            <a:pPr marL="0" indent="0">
              <a:buNone/>
            </a:pPr>
            <a:r>
              <a:rPr lang="en-US" dirty="0" smtClean="0"/>
              <a:t>1. Fetch recent 5/10/50 tweets from twitter user handle, Show the tweets, generate word cloud of those tweets, classify the tweets as positive negative neutral.</a:t>
            </a:r>
          </a:p>
          <a:p>
            <a:pPr marL="0" indent="0">
              <a:buNone/>
            </a:pPr>
            <a:r>
              <a:rPr lang="en-US" dirty="0" smtClean="0"/>
              <a:t>2. Fetch the tweets using keyword search and Display fetched tweets on the Web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5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Objective: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Extract the real time tweets from twitter </a:t>
            </a:r>
          </a:p>
          <a:p>
            <a:pPr marL="0" indent="0">
              <a:buNone/>
            </a:pPr>
            <a:r>
              <a:rPr lang="en-US" dirty="0" smtClean="0"/>
              <a:t>2. Transform the Fetched tweets like cleaning the text in tweets by removing hyperlinks, @mentions and RT words</a:t>
            </a:r>
          </a:p>
          <a:p>
            <a:pPr marL="0" indent="0">
              <a:buNone/>
            </a:pPr>
            <a:r>
              <a:rPr lang="en-US" dirty="0" smtClean="0"/>
              <a:t>3. Classify the tweets into positive, negative and neutral category </a:t>
            </a:r>
          </a:p>
          <a:p>
            <a:pPr marL="0" indent="0">
              <a:buNone/>
            </a:pPr>
            <a:r>
              <a:rPr lang="en-US" dirty="0" smtClean="0"/>
              <a:t>4. Generate word cloud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Display the tweets, word cloud, and count plot of positive ,negative and neutral tweets on webpage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used : Real time tweets</a:t>
            </a:r>
          </a:p>
          <a:p>
            <a:r>
              <a:rPr lang="en-US" dirty="0" smtClean="0"/>
              <a:t>Technology stack : Python </a:t>
            </a:r>
          </a:p>
          <a:p>
            <a:r>
              <a:rPr lang="en-US" dirty="0" smtClean="0"/>
              <a:t>Output : Web app using Dash library in python</a:t>
            </a:r>
          </a:p>
        </p:txBody>
      </p:sp>
    </p:spTree>
    <p:extLst>
      <p:ext uri="{BB962C8B-B14F-4D97-AF65-F5344CB8AC3E}">
        <p14:creationId xmlns:p14="http://schemas.microsoft.com/office/powerpoint/2010/main" val="124325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181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</dc:creator>
  <cp:lastModifiedBy>vicky</cp:lastModifiedBy>
  <cp:revision>5</cp:revision>
  <dcterms:created xsi:type="dcterms:W3CDTF">2020-11-05T05:54:57Z</dcterms:created>
  <dcterms:modified xsi:type="dcterms:W3CDTF">2020-11-06T04:45:16Z</dcterms:modified>
</cp:coreProperties>
</file>