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6888-EA77-4CFF-A15C-F36F8A7B674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1400-6F20-4157-B8A6-AFEF2783AD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6888-EA77-4CFF-A15C-F36F8A7B674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1400-6F20-4157-B8A6-AFEF2783AD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6888-EA77-4CFF-A15C-F36F8A7B674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1400-6F20-4157-B8A6-AFEF2783AD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6888-EA77-4CFF-A15C-F36F8A7B674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1400-6F20-4157-B8A6-AFEF2783AD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6888-EA77-4CFF-A15C-F36F8A7B674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1400-6F20-4157-B8A6-AFEF2783AD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6888-EA77-4CFF-A15C-F36F8A7B674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1400-6F20-4157-B8A6-AFEF2783AD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6888-EA77-4CFF-A15C-F36F8A7B674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1400-6F20-4157-B8A6-AFEF2783AD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6888-EA77-4CFF-A15C-F36F8A7B674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1400-6F20-4157-B8A6-AFEF2783AD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6888-EA77-4CFF-A15C-F36F8A7B674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1400-6F20-4157-B8A6-AFEF2783AD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6888-EA77-4CFF-A15C-F36F8A7B674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1400-6F20-4157-B8A6-AFEF2783AD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6888-EA77-4CFF-A15C-F36F8A7B674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1400-6F20-4157-B8A6-AFEF2783AD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36888-EA77-4CFF-A15C-F36F8A7B674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21400-6F20-4157-B8A6-AFEF2783AD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Addressing modes of </a:t>
            </a:r>
            <a:r>
              <a:rPr lang="en-US" dirty="0" smtClean="0"/>
              <a:t>8086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Based Indexed with Displacement:</a:t>
            </a:r>
            <a:r>
              <a:rPr lang="en-US" dirty="0"/>
              <a:t> In this mode of addressing, the operand's offset is given by:</a:t>
            </a:r>
          </a:p>
          <a:p>
            <a:r>
              <a:rPr lang="en-US" b="1" dirty="0"/>
              <a:t>Effective Address (Offset)</a:t>
            </a:r>
            <a:r>
              <a:rPr lang="en-US" dirty="0"/>
              <a:t> = [BX or BP] + [SI or DI] + 8-bit or 16-bit displacement</a:t>
            </a:r>
          </a:p>
          <a:p>
            <a:r>
              <a:rPr lang="en-US" b="1" dirty="0"/>
              <a:t>Example</a:t>
            </a:r>
            <a:endParaRPr lang="en-US" dirty="0"/>
          </a:p>
          <a:p>
            <a:r>
              <a:rPr lang="en-US" dirty="0"/>
              <a:t>MOV AX, [BX + SI + 05]; 8-bit displacement</a:t>
            </a:r>
          </a:p>
          <a:p>
            <a:r>
              <a:rPr lang="en-US" dirty="0"/>
              <a:t>MOV AX, [BX + SI + 1235H]; 16-bit displacement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way for which an operand is specified for an instruction in the accumulator, in a general purpose register or in memory location, is called </a:t>
            </a:r>
            <a:r>
              <a:rPr lang="en-US" b="1" dirty="0"/>
              <a:t>addressing mode</a:t>
            </a:r>
            <a:r>
              <a:rPr lang="en-US" dirty="0" smtClean="0"/>
              <a:t>.</a:t>
            </a:r>
          </a:p>
          <a:p>
            <a:r>
              <a:rPr lang="en-US" dirty="0"/>
              <a:t>The 8086 microprocessors have </a:t>
            </a:r>
            <a:r>
              <a:rPr lang="en-US" b="1" dirty="0"/>
              <a:t>8 addressing modes</a:t>
            </a:r>
            <a:r>
              <a:rPr lang="en-US" dirty="0"/>
              <a:t>. Two addressing modes have been provided for instructions which operate on register or immediate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Register Addressing:</a:t>
            </a:r>
            <a:r>
              <a:rPr lang="en-US" dirty="0"/>
              <a:t> In register addressing, the operand is placed in one of the 16-bit or 8-bit general purpose registers.</a:t>
            </a:r>
          </a:p>
          <a:p>
            <a:r>
              <a:rPr lang="en-US" b="1" dirty="0"/>
              <a:t>Example</a:t>
            </a:r>
            <a:endParaRPr lang="en-US" dirty="0"/>
          </a:p>
          <a:p>
            <a:r>
              <a:rPr lang="en-US" dirty="0"/>
              <a:t>MOV AX, CX</a:t>
            </a:r>
          </a:p>
          <a:p>
            <a:r>
              <a:rPr lang="en-US" dirty="0"/>
              <a:t>ADD AL, BL</a:t>
            </a:r>
          </a:p>
          <a:p>
            <a:r>
              <a:rPr lang="en-US" dirty="0"/>
              <a:t>ADD CX, DX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Immediate Addressing:</a:t>
            </a:r>
            <a:r>
              <a:rPr lang="en-US" dirty="0"/>
              <a:t> In immediate addressing, the operand is specified in the instruction itself.</a:t>
            </a:r>
          </a:p>
          <a:p>
            <a:r>
              <a:rPr lang="en-US" b="1" dirty="0"/>
              <a:t>Example</a:t>
            </a:r>
            <a:endParaRPr lang="en-US" dirty="0"/>
          </a:p>
          <a:p>
            <a:r>
              <a:rPr lang="en-US" dirty="0"/>
              <a:t>MOV AL, 35H</a:t>
            </a:r>
          </a:p>
          <a:p>
            <a:r>
              <a:rPr lang="en-US" dirty="0"/>
              <a:t>MOV BX, 0301H</a:t>
            </a:r>
          </a:p>
          <a:p>
            <a:r>
              <a:rPr lang="en-US" dirty="0"/>
              <a:t>MOV [0401], 3598H</a:t>
            </a:r>
          </a:p>
          <a:p>
            <a:r>
              <a:rPr lang="en-US" dirty="0"/>
              <a:t>ADD AX, 4836H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Direct Addressing:</a:t>
            </a:r>
            <a:r>
              <a:rPr lang="en-US" dirty="0"/>
              <a:t> In direct addressing mode, the </a:t>
            </a:r>
            <a:r>
              <a:rPr lang="en-US" dirty="0" err="1"/>
              <a:t>operand?s</a:t>
            </a:r>
            <a:r>
              <a:rPr lang="en-US" dirty="0"/>
              <a:t> offset is given in the instruction as an 8-bit or 16-bit displacement element.</a:t>
            </a:r>
          </a:p>
          <a:p>
            <a:r>
              <a:rPr lang="en-US" b="1" dirty="0"/>
              <a:t>Example</a:t>
            </a:r>
            <a:endParaRPr lang="en-US" dirty="0"/>
          </a:p>
          <a:p>
            <a:r>
              <a:rPr lang="en-US" dirty="0"/>
              <a:t>ADD AL, [0301]</a:t>
            </a:r>
          </a:p>
          <a:p>
            <a:r>
              <a:rPr lang="en-US" dirty="0"/>
              <a:t>The instruction adds the content of the offset address 0301 to AL. the operand is placed at the given offset (0301) within the data segment DS.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Register Indirect Addressing:</a:t>
            </a:r>
            <a:r>
              <a:rPr lang="en-US" dirty="0"/>
              <a:t> The operand's offset is placed in any one of the registers BX, BP, SI or DI as specified in the instruction.</a:t>
            </a:r>
          </a:p>
          <a:p>
            <a:r>
              <a:rPr lang="en-US" b="1" dirty="0"/>
              <a:t>Example</a:t>
            </a:r>
            <a:endParaRPr lang="en-US" dirty="0"/>
          </a:p>
          <a:p>
            <a:r>
              <a:rPr lang="en-US" dirty="0"/>
              <a:t>MOV AX, [BX]</a:t>
            </a:r>
          </a:p>
          <a:p>
            <a:r>
              <a:rPr lang="en-US" dirty="0"/>
              <a:t>It moves the contents of memory locations addressed by the register BX to the register AX.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Based Addressing:</a:t>
            </a:r>
            <a:r>
              <a:rPr lang="en-US" dirty="0"/>
              <a:t> The operand's offset is the sum of an 8-bit or 16-bit displacement and the contents of the base register BX or BP. BX is used as base register for data segment, and the BP is used as a base register for stack segment.</a:t>
            </a:r>
          </a:p>
          <a:p>
            <a:r>
              <a:rPr lang="en-US" b="1" dirty="0"/>
              <a:t>Effective address (Offset)</a:t>
            </a:r>
            <a:r>
              <a:rPr lang="en-US" dirty="0"/>
              <a:t> = [BX + 8-bit or 16-bit displacement].</a:t>
            </a:r>
          </a:p>
          <a:p>
            <a:r>
              <a:rPr lang="en-US" b="1" dirty="0"/>
              <a:t>Example</a:t>
            </a:r>
            <a:endParaRPr lang="en-US" dirty="0"/>
          </a:p>
          <a:p>
            <a:r>
              <a:rPr lang="en-US" dirty="0"/>
              <a:t>MOV AL, [BX+05]; an example of 8-bit displacement.</a:t>
            </a:r>
          </a:p>
          <a:p>
            <a:r>
              <a:rPr lang="en-US" dirty="0"/>
              <a:t>MOV AL, [BX + 1346H]; example of 16-bit displacement.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Indexed Addressing:</a:t>
            </a:r>
            <a:r>
              <a:rPr lang="en-US" dirty="0"/>
              <a:t> The offset of an operand is the sum of the content of an index register SI or DI and an 8-bit or 16-bit displacement.</a:t>
            </a:r>
          </a:p>
          <a:p>
            <a:r>
              <a:rPr lang="en-US" dirty="0"/>
              <a:t>Offset (Effective Address) = [SI or DI + 8-bit or 16-bit displacement]</a:t>
            </a:r>
          </a:p>
          <a:p>
            <a:r>
              <a:rPr lang="en-US" b="1" dirty="0"/>
              <a:t>Example</a:t>
            </a:r>
            <a:endParaRPr lang="en-US" dirty="0"/>
          </a:p>
          <a:p>
            <a:r>
              <a:rPr lang="en-US" dirty="0"/>
              <a:t>MOV AX, [SI + 05]; 8-bit displacement.</a:t>
            </a:r>
          </a:p>
          <a:p>
            <a:r>
              <a:rPr lang="en-US" dirty="0"/>
              <a:t>MOV AX, [SI + 1528H]; 16-bit displacement.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Based Indexed Addressing:</a:t>
            </a:r>
            <a:r>
              <a:rPr lang="en-US" dirty="0"/>
              <a:t> The offset of operand is the sum of the content of a base register BX or BP and an index register SI or DI.</a:t>
            </a:r>
          </a:p>
          <a:p>
            <a:r>
              <a:rPr lang="en-US" dirty="0"/>
              <a:t>Effective Address (Offset) = [BX or BP] + [SI or DI]</a:t>
            </a:r>
          </a:p>
          <a:p>
            <a:r>
              <a:rPr lang="en-US" dirty="0"/>
              <a:t>Here, BX is used for a base register for data segment, and BP is used as a base register for stack segment.</a:t>
            </a:r>
          </a:p>
          <a:p>
            <a:r>
              <a:rPr lang="en-US" b="1" dirty="0"/>
              <a:t>Example</a:t>
            </a:r>
            <a:endParaRPr lang="en-US" dirty="0"/>
          </a:p>
          <a:p>
            <a:r>
              <a:rPr lang="en-US" dirty="0"/>
              <a:t>ADD AX, [BX + SI]</a:t>
            </a:r>
          </a:p>
          <a:p>
            <a:r>
              <a:rPr lang="en-US" dirty="0"/>
              <a:t>MOV CX, [BX + SI]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59</Words>
  <Application>Microsoft Office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Addressing modes of 8086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 of 8086</dc:title>
  <dc:creator>ALR</dc:creator>
  <cp:lastModifiedBy>ALR</cp:lastModifiedBy>
  <cp:revision>5</cp:revision>
  <dcterms:created xsi:type="dcterms:W3CDTF">2022-11-19T07:54:10Z</dcterms:created>
  <dcterms:modified xsi:type="dcterms:W3CDTF">2022-11-19T08:42:29Z</dcterms:modified>
</cp:coreProperties>
</file>