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91" r:id="rId9"/>
    <p:sldId id="259" r:id="rId10"/>
    <p:sldId id="260" r:id="rId11"/>
    <p:sldId id="286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5C53-1151-4733-9BBA-AE4D89E7DE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08A-2E36-4819-9198-FC5573123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5C53-1151-4733-9BBA-AE4D89E7DE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08A-2E36-4819-9198-FC5573123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5C53-1151-4733-9BBA-AE4D89E7DE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08A-2E36-4819-9198-FC5573123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5C53-1151-4733-9BBA-AE4D89E7DE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08A-2E36-4819-9198-FC5573123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5C53-1151-4733-9BBA-AE4D89E7DE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08A-2E36-4819-9198-FC5573123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5C53-1151-4733-9BBA-AE4D89E7DE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08A-2E36-4819-9198-FC5573123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5C53-1151-4733-9BBA-AE4D89E7DE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08A-2E36-4819-9198-FC5573123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5C53-1151-4733-9BBA-AE4D89E7DE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08A-2E36-4819-9198-FC5573123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5C53-1151-4733-9BBA-AE4D89E7DE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08A-2E36-4819-9198-FC5573123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5C53-1151-4733-9BBA-AE4D89E7DE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08A-2E36-4819-9198-FC5573123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5C53-1151-4733-9BBA-AE4D89E7DE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08A-2E36-4819-9198-FC5573123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5C53-1151-4733-9BBA-AE4D89E7DE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608A-2E36-4819-9198-FC55731232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lectronicsdesk.com/microprocessor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80386 microprocessor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80386 supports a variety of operating clock frequencies, which are 16 MHz, 20 MHz, 25 MHz, and 33 </a:t>
            </a:r>
            <a:r>
              <a:rPr lang="en-US" dirty="0" err="1"/>
              <a:t>MHz.</a:t>
            </a:r>
            <a:endParaRPr lang="en-US" dirty="0"/>
          </a:p>
          <a:p>
            <a:pPr fontAlgn="base"/>
            <a:r>
              <a:rPr lang="en-US" dirty="0"/>
              <a:t>It offers 3 stage pipeline: fetch, decode and execute. As it supports simultaneous fetching, decoding, and execution inside the 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4866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modes of </a:t>
            </a:r>
            <a:r>
              <a:rPr lang="en-US" dirty="0" smtClean="0"/>
              <a:t>80386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 </a:t>
            </a:r>
            <a:r>
              <a:rPr lang="en-US" b="1" dirty="0"/>
              <a:t>protected mode</a:t>
            </a:r>
            <a:r>
              <a:rPr lang="en-US" dirty="0"/>
              <a:t>, 80386 microprocessor operates in a similar way like 80286 but offers higher memory addressing ability</a:t>
            </a:r>
            <a:r>
              <a:rPr lang="en-US" dirty="0" smtClean="0"/>
              <a:t>.</a:t>
            </a:r>
          </a:p>
          <a:p>
            <a:r>
              <a:rPr lang="en-US" dirty="0"/>
              <a:t>The other one is the </a:t>
            </a:r>
            <a:r>
              <a:rPr lang="en-US" b="1" dirty="0"/>
              <a:t>virtual real mode</a:t>
            </a:r>
            <a:r>
              <a:rPr lang="en-US" dirty="0"/>
              <a:t>, this mode allows the system to execute multiple programs in the protected memory. And in case a program at a particular memory gets crashed then it will not cause any adverse effect on the other part of the memory.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5618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76762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739736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8221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694216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609600"/>
            <a:ext cx="796027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71301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80386 </a:t>
            </a:r>
            <a:r>
              <a:rPr lang="en-US" dirty="0">
                <a:hlinkClick r:id="rId2"/>
              </a:rPr>
              <a:t>Microprocessor</a:t>
            </a:r>
            <a:r>
              <a:rPr lang="en-US" dirty="0"/>
              <a:t> is a </a:t>
            </a:r>
            <a:r>
              <a:rPr lang="en-US" b="1" dirty="0"/>
              <a:t>32-bit processor</a:t>
            </a:r>
            <a:r>
              <a:rPr lang="en-US" dirty="0"/>
              <a:t> that holds the ability to carry out 32-bit operations in one cycle.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a data and address bus of 32-bit each. </a:t>
            </a:r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/>
              <a:t>has the ability to address 4 GB (or 2</a:t>
            </a:r>
            <a:r>
              <a:rPr lang="en-US" baseline="30000" dirty="0"/>
              <a:t>32</a:t>
            </a:r>
            <a:r>
              <a:rPr lang="en-US" dirty="0"/>
              <a:t>) of physical memory.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295400"/>
            <a:ext cx="845302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8204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2705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765255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55526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467600" cy="492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854738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7772400" cy="570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Organisation</a:t>
            </a:r>
            <a:r>
              <a:rPr lang="en-US" dirty="0" smtClean="0"/>
              <a:t> of 80386: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80386 has eight </a:t>
            </a:r>
            <a:r>
              <a:rPr lang="en-US" b="1" dirty="0" smtClean="0"/>
              <a:t>32 - bit general purpose registers </a:t>
            </a:r>
            <a:r>
              <a:rPr lang="en-US" dirty="0" smtClean="0"/>
              <a:t>which may be used as either 8 bit or 16 bit registers. </a:t>
            </a:r>
          </a:p>
          <a:p>
            <a:r>
              <a:rPr lang="en-US" dirty="0" smtClean="0"/>
              <a:t>•A 32 - bit register known as an extended register, is represented by the register name with prefix </a:t>
            </a:r>
            <a:r>
              <a:rPr lang="en-US" b="1" dirty="0" smtClean="0"/>
              <a:t>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•Example : A 32 bit register corresponding to AX is </a:t>
            </a:r>
            <a:r>
              <a:rPr lang="en-US" b="1" dirty="0" smtClean="0"/>
              <a:t>EAX</a:t>
            </a:r>
            <a:r>
              <a:rPr lang="en-US" dirty="0" smtClean="0"/>
              <a:t>, similarly BX is </a:t>
            </a:r>
            <a:r>
              <a:rPr lang="en-US" b="1" dirty="0" smtClean="0"/>
              <a:t>EBX</a:t>
            </a:r>
            <a:r>
              <a:rPr lang="en-US" dirty="0" smtClean="0"/>
              <a:t> etc. </a:t>
            </a:r>
          </a:p>
          <a:p>
            <a:r>
              <a:rPr lang="en-US" dirty="0" smtClean="0"/>
              <a:t>•The 16 bit registers BP, SP, SI and DI in 8086 are now available with their extended size of 32 bit and are names as </a:t>
            </a:r>
            <a:r>
              <a:rPr lang="en-US" b="1" dirty="0" smtClean="0"/>
              <a:t>EBP,ESP,ESI and EDI</a:t>
            </a:r>
            <a:endParaRPr 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Multitasking</a:t>
            </a:r>
            <a:r>
              <a:rPr lang="en-US" dirty="0"/>
              <a:t> and </a:t>
            </a:r>
            <a:r>
              <a:rPr lang="en-US" b="1" dirty="0"/>
              <a:t>protection capability</a:t>
            </a:r>
            <a:r>
              <a:rPr lang="en-US" dirty="0"/>
              <a:t> are the two key characteristics of the 80386 microprocessor. </a:t>
            </a:r>
            <a:endParaRPr lang="en-US" dirty="0" smtClean="0"/>
          </a:p>
          <a:p>
            <a:r>
              <a:rPr lang="en-US" dirty="0" smtClean="0"/>
              <a:t>80386 </a:t>
            </a:r>
            <a:r>
              <a:rPr lang="en-US" dirty="0"/>
              <a:t>has internal dedicated hardware that permits multitasking.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80386 CPU is able to support 16k number of segments and the total virtual memory space is 4 </a:t>
            </a:r>
            <a:r>
              <a:rPr lang="en-US" dirty="0" err="1"/>
              <a:t>giga</a:t>
            </a:r>
            <a:r>
              <a:rPr lang="en-US" dirty="0"/>
              <a:t> bytes x 16k = 64 </a:t>
            </a:r>
            <a:r>
              <a:rPr lang="en-US" dirty="0" err="1"/>
              <a:t>terrabytes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Another Features of 80386 Microprocessor has a 16-byte </a:t>
            </a:r>
            <a:r>
              <a:rPr lang="en-US" dirty="0" err="1"/>
              <a:t>prefetch</a:t>
            </a:r>
            <a:r>
              <a:rPr lang="en-US" dirty="0"/>
              <a:t> queue.</a:t>
            </a:r>
          </a:p>
          <a:p>
            <a:pPr fontAlgn="base"/>
            <a:r>
              <a:rPr lang="en-US" dirty="0"/>
              <a:t>It is manufactured by Intel using 0.8-micron CHMOS technology.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is available with 275k transistors in a 132-Pin PGA package.</a:t>
            </a:r>
          </a:p>
          <a:p>
            <a:pPr fontAlgn="base"/>
            <a:r>
              <a:rPr lang="en-US" dirty="0"/>
              <a:t>It operates at clock speeds of 16 MHz to 33 </a:t>
            </a:r>
            <a:r>
              <a:rPr lang="en-US" dirty="0" err="1"/>
              <a:t>MHz.</a:t>
            </a:r>
            <a:endParaRPr lang="en-US" dirty="0"/>
          </a:p>
          <a:p>
            <a:pPr fontAlgn="base"/>
            <a:r>
              <a:rPr lang="en-US" dirty="0"/>
              <a:t>This Features of 80386 Microprocessor has memory management unit with a segmentation unit and a paging Unit.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It operates in real, protected and virtual real mode. The protected mode of 80386 is fully compatible with 80286.</a:t>
            </a:r>
          </a:p>
          <a:p>
            <a:pPr fontAlgn="base"/>
            <a:r>
              <a:rPr lang="en-US" dirty="0"/>
              <a:t>The 80386 instruction set is upward compatible with all its predecessors.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 80386 can run 8086 applications under a protected mode in its virtual 8086 mode of operation.</a:t>
            </a:r>
          </a:p>
          <a:p>
            <a:pPr fontAlgn="base"/>
            <a:r>
              <a:rPr lang="en-US" dirty="0" smtClean="0"/>
              <a:t>The 80386 processor supports Intel 80387 numeric data processor.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</a:t>
            </a:r>
            <a:r>
              <a:rPr lang="en-US" dirty="0" smtClean="0"/>
              <a:t>80386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As it is a 32-bit microprocessor. Thus has a 32-bit ALU.</a:t>
            </a:r>
          </a:p>
          <a:p>
            <a:pPr fontAlgn="base"/>
            <a:r>
              <a:rPr lang="en-US" dirty="0"/>
              <a:t>80386 has a data bus of 32-bit.</a:t>
            </a:r>
          </a:p>
          <a:p>
            <a:pPr fontAlgn="base"/>
            <a:r>
              <a:rPr lang="en-US" dirty="0"/>
              <a:t>It holds an address bus of 32 bit.</a:t>
            </a:r>
          </a:p>
          <a:p>
            <a:pPr fontAlgn="base"/>
            <a:r>
              <a:rPr lang="en-US" dirty="0"/>
              <a:t>It supports physical memory addressability of 4 GB and virtual memory addressability of 64 TB.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362</Words>
  <Application>Microsoft Office PowerPoint</Application>
  <PresentationFormat>On-screen Show (4:3)</PresentationFormat>
  <Paragraphs>31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The 80386 microprocessor </vt:lpstr>
      <vt:lpstr>Slide 2</vt:lpstr>
      <vt:lpstr>Slide 3</vt:lpstr>
      <vt:lpstr>Slide 4</vt:lpstr>
      <vt:lpstr>Slide 5</vt:lpstr>
      <vt:lpstr>Slide 6</vt:lpstr>
      <vt:lpstr>Slide 7</vt:lpstr>
      <vt:lpstr>Slide 8</vt:lpstr>
      <vt:lpstr>Features of 80386</vt:lpstr>
      <vt:lpstr>Slide 10</vt:lpstr>
      <vt:lpstr>Slide 11</vt:lpstr>
      <vt:lpstr>Operating modes of 80386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Register Organisation of 80386: 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80386 microprocessor</dc:title>
  <dc:creator>ALR</dc:creator>
  <cp:lastModifiedBy>ALR</cp:lastModifiedBy>
  <cp:revision>5</cp:revision>
  <dcterms:created xsi:type="dcterms:W3CDTF">2022-11-24T03:43:28Z</dcterms:created>
  <dcterms:modified xsi:type="dcterms:W3CDTF">2022-11-24T04:26:14Z</dcterms:modified>
</cp:coreProperties>
</file>