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73" r:id="rId8"/>
    <p:sldId id="264" r:id="rId9"/>
    <p:sldId id="265" r:id="rId10"/>
    <p:sldId id="275" r:id="rId11"/>
    <p:sldId id="266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3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8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2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51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3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2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2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3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5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8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7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5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4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6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000C-C541-8ABB-D4CC-5FED23AB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85776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ECB3-44C2-F3A0-FB67-93B577D5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6C3C-66DA-02FD-5FCE-B06BE895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Solar panel </a:t>
            </a:r>
          </a:p>
          <a:p>
            <a:r>
              <a:rPr lang="en-IN" dirty="0"/>
              <a:t>LDR sensors</a:t>
            </a:r>
          </a:p>
          <a:p>
            <a:r>
              <a:rPr lang="en-IN" dirty="0"/>
              <a:t>Servo Motor (SG90)</a:t>
            </a:r>
          </a:p>
          <a:p>
            <a:r>
              <a:rPr lang="en-IN" dirty="0"/>
              <a:t>Resistors (10k)</a:t>
            </a:r>
          </a:p>
          <a:p>
            <a:r>
              <a:rPr lang="en-IN" dirty="0"/>
              <a:t>Jumper wires</a:t>
            </a:r>
          </a:p>
          <a:p>
            <a:r>
              <a:rPr lang="en-IN" dirty="0"/>
              <a:t>Arduino UNO</a:t>
            </a:r>
          </a:p>
          <a:p>
            <a:r>
              <a:rPr lang="en-IN" dirty="0"/>
              <a:t>Ethernet Shield (Wiznet WS 100) for Arduino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30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05C5-B0E0-5E91-0F44-826E0FA0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3930C-8989-8BE5-2A36-2C92900BD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59974"/>
            <a:ext cx="7366389" cy="5098026"/>
          </a:xfrm>
        </p:spPr>
      </p:pic>
    </p:spTree>
    <p:extLst>
      <p:ext uri="{BB962C8B-B14F-4D97-AF65-F5344CB8AC3E}">
        <p14:creationId xmlns:p14="http://schemas.microsoft.com/office/powerpoint/2010/main" val="36977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2887-8F3F-F237-7B9D-5138E894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DD89-71D6-1732-FBA7-76233079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one hand we can see the worlds energy resources depletion be a major problem.</a:t>
            </a:r>
          </a:p>
          <a:p>
            <a:r>
              <a:rPr lang="en-IN" dirty="0"/>
              <a:t>On the other hand global warming , which is a major concern .</a:t>
            </a:r>
          </a:p>
          <a:p>
            <a:r>
              <a:rPr lang="en-IN" dirty="0"/>
              <a:t>Switching to solar power , which is clean and green and enhancing its efficiency by using sun trackers is a great option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132824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B8EC-F1C0-59BA-5F8F-1496A343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5729-A907-E16D-B9E4-D73B9FDF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Reference Link: </a:t>
            </a:r>
          </a:p>
          <a:p>
            <a:pPr marL="0" indent="0">
              <a:buNone/>
            </a:pPr>
            <a:r>
              <a:rPr lang="en-IN" dirty="0"/>
              <a:t>      https://link.springer.com/chapter/10.1007/978-3-030-64565-6_4</a:t>
            </a:r>
          </a:p>
        </p:txBody>
      </p:sp>
    </p:spTree>
    <p:extLst>
      <p:ext uri="{BB962C8B-B14F-4D97-AF65-F5344CB8AC3E}">
        <p14:creationId xmlns:p14="http://schemas.microsoft.com/office/powerpoint/2010/main" val="291325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3FC3-E7EE-5B06-32BA-0754E165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3952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03D5-9A10-0417-4FE7-E28E5A03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65472"/>
            <a:ext cx="8915399" cy="233024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Mini project :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178D7-0F91-29CB-503F-1B164672E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595716"/>
            <a:ext cx="8915399" cy="184846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automatic SolAr Orientation USING Arduino   </a:t>
            </a:r>
          </a:p>
        </p:txBody>
      </p:sp>
    </p:spTree>
    <p:extLst>
      <p:ext uri="{BB962C8B-B14F-4D97-AF65-F5344CB8AC3E}">
        <p14:creationId xmlns:p14="http://schemas.microsoft.com/office/powerpoint/2010/main" val="355377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952A-145C-69CA-5EC6-53838A17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TEAM MEMBERS ARE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1D5D-12D7-D787-40F7-51E426C9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74" y="2133600"/>
            <a:ext cx="10354238" cy="3777622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IN" dirty="0"/>
              <a:t>Sagar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Arya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Vaishnavi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Radhika </a:t>
            </a:r>
          </a:p>
        </p:txBody>
      </p:sp>
    </p:spTree>
    <p:extLst>
      <p:ext uri="{BB962C8B-B14F-4D97-AF65-F5344CB8AC3E}">
        <p14:creationId xmlns:p14="http://schemas.microsoft.com/office/powerpoint/2010/main" val="155861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E746-055D-8599-C3C9-3564F48B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MENTORS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2F24-15CD-B835-D26E-247497A6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 Ajit Patil sir</a:t>
            </a:r>
          </a:p>
          <a:p>
            <a:pPr marL="0" indent="0">
              <a:buNone/>
            </a:pPr>
            <a:r>
              <a:rPr lang="en-IN" dirty="0"/>
              <a:t>                           (          )</a:t>
            </a:r>
          </a:p>
          <a:p>
            <a:r>
              <a:rPr lang="en-IN" dirty="0"/>
              <a:t>Miss. Shubhada  Sawakhande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(         )</a:t>
            </a:r>
          </a:p>
        </p:txBody>
      </p:sp>
    </p:spTree>
    <p:extLst>
      <p:ext uri="{BB962C8B-B14F-4D97-AF65-F5344CB8AC3E}">
        <p14:creationId xmlns:p14="http://schemas.microsoft.com/office/powerpoint/2010/main" val="156820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9663-79C7-8250-45C5-3BCD6F88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C120-928F-1942-4392-61440629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- Problem statement </a:t>
            </a:r>
          </a:p>
          <a:p>
            <a:r>
              <a:rPr lang="en-IN" dirty="0"/>
              <a:t>Block diagram- Flow Chart </a:t>
            </a:r>
          </a:p>
          <a:p>
            <a:r>
              <a:rPr lang="en-IN" dirty="0"/>
              <a:t>Working Principle</a:t>
            </a:r>
          </a:p>
          <a:p>
            <a:r>
              <a:rPr lang="en-IN" dirty="0"/>
              <a:t>Hardware Components</a:t>
            </a:r>
          </a:p>
          <a:p>
            <a:r>
              <a:rPr lang="en-IN" dirty="0"/>
              <a:t>Diagram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</a:t>
            </a:r>
          </a:p>
          <a:p>
            <a:r>
              <a:rPr lang="en-IN" dirty="0"/>
              <a:t>Thank You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72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A000-1DBB-CB00-8D4E-CD0A73D8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5B6F-B09E-90BB-0D11-1EB36F49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Renewal energy solutions are becoming popular these days</a:t>
            </a:r>
          </a:p>
          <a:p>
            <a:r>
              <a:rPr lang="en-IN" dirty="0"/>
              <a:t>Maximizing output from solar system increases efficiency</a:t>
            </a:r>
          </a:p>
          <a:p>
            <a:endParaRPr lang="en-IN" dirty="0"/>
          </a:p>
          <a:p>
            <a:r>
              <a:rPr lang="en-IN" sz="2000" b="1" dirty="0">
                <a:solidFill>
                  <a:schemeClr val="tx1"/>
                </a:solidFill>
              </a:rPr>
              <a:t>PROBLEM STATEMENT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Presently Solar panels are fixed types, which lower the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Maintaining the direction as per the earth’s rotation around sun, maximize the efficiency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51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5D4A-C35D-AE00-0B65-C0850FB9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47253"/>
            <a:ext cx="8915400" cy="5163970"/>
          </a:xfrm>
        </p:spPr>
        <p:txBody>
          <a:bodyPr/>
          <a:lstStyle/>
          <a:p>
            <a:r>
              <a:rPr lang="en-IN" dirty="0"/>
              <a:t>Solar Orientation system has 35% higher generating power than fixed</a:t>
            </a:r>
          </a:p>
          <a:p>
            <a:r>
              <a:rPr lang="en-IN" dirty="0"/>
              <a:t>Solar tracking system based on </a:t>
            </a:r>
            <a:r>
              <a:rPr lang="en-IN" sz="1800" dirty="0">
                <a:solidFill>
                  <a:schemeClr val="tx1"/>
                </a:solidFill>
              </a:rPr>
              <a:t>Arduino</a:t>
            </a:r>
            <a:r>
              <a:rPr lang="en-IN" dirty="0"/>
              <a:t> can adjust automatically.  </a:t>
            </a:r>
          </a:p>
        </p:txBody>
      </p:sp>
    </p:spTree>
    <p:extLst>
      <p:ext uri="{BB962C8B-B14F-4D97-AF65-F5344CB8AC3E}">
        <p14:creationId xmlns:p14="http://schemas.microsoft.com/office/powerpoint/2010/main" val="348119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A43D-CCFE-7486-496F-6DDC536B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2B7C96-0DFF-F155-225B-012EAA481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67405"/>
            <a:ext cx="8586352" cy="4866485"/>
          </a:xfrm>
        </p:spPr>
      </p:pic>
    </p:spTree>
    <p:extLst>
      <p:ext uri="{BB962C8B-B14F-4D97-AF65-F5344CB8AC3E}">
        <p14:creationId xmlns:p14="http://schemas.microsoft.com/office/powerpoint/2010/main" val="244195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C290-970D-2CC6-D5AB-F90CC31F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093" y="624110"/>
            <a:ext cx="8911687" cy="1280890"/>
          </a:xfrm>
        </p:spPr>
        <p:txBody>
          <a:bodyPr/>
          <a:lstStyle/>
          <a:p>
            <a:r>
              <a:rPr lang="en-IN" dirty="0"/>
              <a:t>WORKING PRINCIPLE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23E8-3B90-004F-B707-26370D6B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</a:t>
            </a:r>
            <a:r>
              <a:rPr lang="en-IN" sz="1800" dirty="0">
                <a:solidFill>
                  <a:schemeClr val="tx1"/>
                </a:solidFill>
              </a:rPr>
              <a:t>utomatic Tracking  Solar Orientation Using  Arduino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6358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698</TotalTime>
  <Words>238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Century Gothic</vt:lpstr>
      <vt:lpstr>Wingdings 3</vt:lpstr>
      <vt:lpstr>Wisp</vt:lpstr>
      <vt:lpstr>WELCOME </vt:lpstr>
      <vt:lpstr>Mini project : </vt:lpstr>
      <vt:lpstr>Project TEAM MEMBERS ARE : </vt:lpstr>
      <vt:lpstr>MENTORS </vt:lpstr>
      <vt:lpstr>Contains </vt:lpstr>
      <vt:lpstr>Introduction :</vt:lpstr>
      <vt:lpstr>PowerPoint Presentation</vt:lpstr>
      <vt:lpstr>BLOCK DIAGRAM:</vt:lpstr>
      <vt:lpstr>WORKING PRINCIPLE : </vt:lpstr>
      <vt:lpstr>Hardware Components:</vt:lpstr>
      <vt:lpstr>Diagram :</vt:lpstr>
      <vt:lpstr>Conclusion </vt:lpstr>
      <vt:lpstr>Reference: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Arya Kumbhar</dc:creator>
  <cp:lastModifiedBy>Arya Kumbhar</cp:lastModifiedBy>
  <cp:revision>12</cp:revision>
  <dcterms:created xsi:type="dcterms:W3CDTF">2023-04-17T16:32:51Z</dcterms:created>
  <dcterms:modified xsi:type="dcterms:W3CDTF">2023-04-18T04:49:17Z</dcterms:modified>
</cp:coreProperties>
</file>