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61DA-A3C2-13CA-826E-EAC5746046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F3F280-531C-E043-D34B-F9D62C395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8A9DF1-E058-10DA-4892-8F48E616A271}"/>
              </a:ext>
            </a:extLst>
          </p:cNvPr>
          <p:cNvSpPr>
            <a:spLocks noGrp="1"/>
          </p:cNvSpPr>
          <p:nvPr>
            <p:ph type="dt" sz="half" idx="10"/>
          </p:nvPr>
        </p:nvSpPr>
        <p:spPr/>
        <p:txBody>
          <a:bodyPr/>
          <a:lstStyle/>
          <a:p>
            <a:fld id="{B58B328D-E334-479F-84A2-39D6095AE3A4}" type="datetimeFigureOut">
              <a:rPr lang="en-IN" smtClean="0"/>
              <a:t>04-03-2023</a:t>
            </a:fld>
            <a:endParaRPr lang="en-IN"/>
          </a:p>
        </p:txBody>
      </p:sp>
      <p:sp>
        <p:nvSpPr>
          <p:cNvPr id="5" name="Footer Placeholder 4">
            <a:extLst>
              <a:ext uri="{FF2B5EF4-FFF2-40B4-BE49-F238E27FC236}">
                <a16:creationId xmlns:a16="http://schemas.microsoft.com/office/drawing/2014/main" id="{BA028F82-9C3C-0AAF-AAAF-C4992EA17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BA6DC-0FD7-0CC0-986A-527B0B94792E}"/>
              </a:ext>
            </a:extLst>
          </p:cNvPr>
          <p:cNvSpPr>
            <a:spLocks noGrp="1"/>
          </p:cNvSpPr>
          <p:nvPr>
            <p:ph type="sldNum" sz="quarter" idx="12"/>
          </p:nvPr>
        </p:nvSpPr>
        <p:spPr/>
        <p:txBody>
          <a:bodyPr/>
          <a:lstStyle/>
          <a:p>
            <a:fld id="{301F4001-41EF-4739-AEB2-F0FB30CF1047}" type="slidenum">
              <a:rPr lang="en-IN" smtClean="0"/>
              <a:t>‹#›</a:t>
            </a:fld>
            <a:endParaRPr lang="en-IN"/>
          </a:p>
        </p:txBody>
      </p:sp>
    </p:spTree>
    <p:extLst>
      <p:ext uri="{BB962C8B-B14F-4D97-AF65-F5344CB8AC3E}">
        <p14:creationId xmlns:p14="http://schemas.microsoft.com/office/powerpoint/2010/main" val="64248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CA46-3D74-CB0D-60FA-D577730453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949D1E-B00E-8467-80C8-440D83A81C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5C1EF-F6F4-151E-7AC5-238C42EAF93B}"/>
              </a:ext>
            </a:extLst>
          </p:cNvPr>
          <p:cNvSpPr>
            <a:spLocks noGrp="1"/>
          </p:cNvSpPr>
          <p:nvPr>
            <p:ph type="dt" sz="half" idx="10"/>
          </p:nvPr>
        </p:nvSpPr>
        <p:spPr/>
        <p:txBody>
          <a:bodyPr/>
          <a:lstStyle/>
          <a:p>
            <a:fld id="{B58B328D-E334-479F-84A2-39D6095AE3A4}" type="datetimeFigureOut">
              <a:rPr lang="en-IN" smtClean="0"/>
              <a:t>04-03-2023</a:t>
            </a:fld>
            <a:endParaRPr lang="en-IN"/>
          </a:p>
        </p:txBody>
      </p:sp>
      <p:sp>
        <p:nvSpPr>
          <p:cNvPr id="5" name="Footer Placeholder 4">
            <a:extLst>
              <a:ext uri="{FF2B5EF4-FFF2-40B4-BE49-F238E27FC236}">
                <a16:creationId xmlns:a16="http://schemas.microsoft.com/office/drawing/2014/main" id="{D99458B7-9826-932C-1153-884138B47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03E41-36BC-4786-D0B1-0646CB2C2D0A}"/>
              </a:ext>
            </a:extLst>
          </p:cNvPr>
          <p:cNvSpPr>
            <a:spLocks noGrp="1"/>
          </p:cNvSpPr>
          <p:nvPr>
            <p:ph type="sldNum" sz="quarter" idx="12"/>
          </p:nvPr>
        </p:nvSpPr>
        <p:spPr/>
        <p:txBody>
          <a:bodyPr/>
          <a:lstStyle/>
          <a:p>
            <a:fld id="{301F4001-41EF-4739-AEB2-F0FB30CF1047}" type="slidenum">
              <a:rPr lang="en-IN" smtClean="0"/>
              <a:t>‹#›</a:t>
            </a:fld>
            <a:endParaRPr lang="en-IN"/>
          </a:p>
        </p:txBody>
      </p:sp>
    </p:spTree>
    <p:extLst>
      <p:ext uri="{BB962C8B-B14F-4D97-AF65-F5344CB8AC3E}">
        <p14:creationId xmlns:p14="http://schemas.microsoft.com/office/powerpoint/2010/main" val="237897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9F631-E5A0-D9C3-0BE8-2B4C79EEDC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74FC5B-C1AA-F6AA-E1BE-EB01374CB9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73F93E-E6C0-EAC4-4190-9EF2340A1AB0}"/>
              </a:ext>
            </a:extLst>
          </p:cNvPr>
          <p:cNvSpPr>
            <a:spLocks noGrp="1"/>
          </p:cNvSpPr>
          <p:nvPr>
            <p:ph type="dt" sz="half" idx="10"/>
          </p:nvPr>
        </p:nvSpPr>
        <p:spPr/>
        <p:txBody>
          <a:bodyPr/>
          <a:lstStyle/>
          <a:p>
            <a:fld id="{B58B328D-E334-479F-84A2-39D6095AE3A4}" type="datetimeFigureOut">
              <a:rPr lang="en-IN" smtClean="0"/>
              <a:t>04-03-2023</a:t>
            </a:fld>
            <a:endParaRPr lang="en-IN"/>
          </a:p>
        </p:txBody>
      </p:sp>
      <p:sp>
        <p:nvSpPr>
          <p:cNvPr id="5" name="Footer Placeholder 4">
            <a:extLst>
              <a:ext uri="{FF2B5EF4-FFF2-40B4-BE49-F238E27FC236}">
                <a16:creationId xmlns:a16="http://schemas.microsoft.com/office/drawing/2014/main" id="{1B0C3EAD-244F-F6CA-7E32-C324C84CB5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6B104B-7E49-0727-0BE9-2BF1FD7D410F}"/>
              </a:ext>
            </a:extLst>
          </p:cNvPr>
          <p:cNvSpPr>
            <a:spLocks noGrp="1"/>
          </p:cNvSpPr>
          <p:nvPr>
            <p:ph type="sldNum" sz="quarter" idx="12"/>
          </p:nvPr>
        </p:nvSpPr>
        <p:spPr/>
        <p:txBody>
          <a:bodyPr/>
          <a:lstStyle/>
          <a:p>
            <a:fld id="{301F4001-41EF-4739-AEB2-F0FB30CF1047}" type="slidenum">
              <a:rPr lang="en-IN" smtClean="0"/>
              <a:t>‹#›</a:t>
            </a:fld>
            <a:endParaRPr lang="en-IN"/>
          </a:p>
        </p:txBody>
      </p:sp>
    </p:spTree>
    <p:extLst>
      <p:ext uri="{BB962C8B-B14F-4D97-AF65-F5344CB8AC3E}">
        <p14:creationId xmlns:p14="http://schemas.microsoft.com/office/powerpoint/2010/main" val="80277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69C4-48C1-8D68-EC2E-1F1F96214A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66EE7D-839D-1CFD-AF0B-87FA8A2C4B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69FFE-9D02-BA35-AF72-252F286011C8}"/>
              </a:ext>
            </a:extLst>
          </p:cNvPr>
          <p:cNvSpPr>
            <a:spLocks noGrp="1"/>
          </p:cNvSpPr>
          <p:nvPr>
            <p:ph type="dt" sz="half" idx="10"/>
          </p:nvPr>
        </p:nvSpPr>
        <p:spPr/>
        <p:txBody>
          <a:bodyPr/>
          <a:lstStyle/>
          <a:p>
            <a:fld id="{B58B328D-E334-479F-84A2-39D6095AE3A4}" type="datetimeFigureOut">
              <a:rPr lang="en-IN" smtClean="0"/>
              <a:t>04-03-2023</a:t>
            </a:fld>
            <a:endParaRPr lang="en-IN"/>
          </a:p>
        </p:txBody>
      </p:sp>
      <p:sp>
        <p:nvSpPr>
          <p:cNvPr id="5" name="Footer Placeholder 4">
            <a:extLst>
              <a:ext uri="{FF2B5EF4-FFF2-40B4-BE49-F238E27FC236}">
                <a16:creationId xmlns:a16="http://schemas.microsoft.com/office/drawing/2014/main" id="{367C4678-8957-F589-9D5E-46E213D75A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5ECC2A-E817-CB08-0514-8ED655D1FCA6}"/>
              </a:ext>
            </a:extLst>
          </p:cNvPr>
          <p:cNvSpPr>
            <a:spLocks noGrp="1"/>
          </p:cNvSpPr>
          <p:nvPr>
            <p:ph type="sldNum" sz="quarter" idx="12"/>
          </p:nvPr>
        </p:nvSpPr>
        <p:spPr/>
        <p:txBody>
          <a:bodyPr/>
          <a:lstStyle/>
          <a:p>
            <a:fld id="{301F4001-41EF-4739-AEB2-F0FB30CF1047}" type="slidenum">
              <a:rPr lang="en-IN" smtClean="0"/>
              <a:t>‹#›</a:t>
            </a:fld>
            <a:endParaRPr lang="en-IN"/>
          </a:p>
        </p:txBody>
      </p:sp>
    </p:spTree>
    <p:extLst>
      <p:ext uri="{BB962C8B-B14F-4D97-AF65-F5344CB8AC3E}">
        <p14:creationId xmlns:p14="http://schemas.microsoft.com/office/powerpoint/2010/main" val="3945780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7DA7-23B2-C933-B819-DD206D145E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FE0596-1712-4269-D24F-4B25F4904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3E5282-A4D1-8A4D-8C63-CE7248ACA5BB}"/>
              </a:ext>
            </a:extLst>
          </p:cNvPr>
          <p:cNvSpPr>
            <a:spLocks noGrp="1"/>
          </p:cNvSpPr>
          <p:nvPr>
            <p:ph type="dt" sz="half" idx="10"/>
          </p:nvPr>
        </p:nvSpPr>
        <p:spPr/>
        <p:txBody>
          <a:bodyPr/>
          <a:lstStyle/>
          <a:p>
            <a:fld id="{B58B328D-E334-479F-84A2-39D6095AE3A4}" type="datetimeFigureOut">
              <a:rPr lang="en-IN" smtClean="0"/>
              <a:t>04-03-2023</a:t>
            </a:fld>
            <a:endParaRPr lang="en-IN"/>
          </a:p>
        </p:txBody>
      </p:sp>
      <p:sp>
        <p:nvSpPr>
          <p:cNvPr id="5" name="Footer Placeholder 4">
            <a:extLst>
              <a:ext uri="{FF2B5EF4-FFF2-40B4-BE49-F238E27FC236}">
                <a16:creationId xmlns:a16="http://schemas.microsoft.com/office/drawing/2014/main" id="{AFD04778-388C-A3A2-A74A-CDB3D147B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F37516-94F8-A789-D051-807FF619E4F0}"/>
              </a:ext>
            </a:extLst>
          </p:cNvPr>
          <p:cNvSpPr>
            <a:spLocks noGrp="1"/>
          </p:cNvSpPr>
          <p:nvPr>
            <p:ph type="sldNum" sz="quarter" idx="12"/>
          </p:nvPr>
        </p:nvSpPr>
        <p:spPr/>
        <p:txBody>
          <a:bodyPr/>
          <a:lstStyle/>
          <a:p>
            <a:fld id="{301F4001-41EF-4739-AEB2-F0FB30CF1047}" type="slidenum">
              <a:rPr lang="en-IN" smtClean="0"/>
              <a:t>‹#›</a:t>
            </a:fld>
            <a:endParaRPr lang="en-IN"/>
          </a:p>
        </p:txBody>
      </p:sp>
    </p:spTree>
    <p:extLst>
      <p:ext uri="{BB962C8B-B14F-4D97-AF65-F5344CB8AC3E}">
        <p14:creationId xmlns:p14="http://schemas.microsoft.com/office/powerpoint/2010/main" val="313843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8C35-148D-30A9-02B7-70183554E0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AA1E16-612E-C8BA-A0C7-5237302B63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4E735C-9D8D-9C6C-F852-4944E54BE5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538D5A-C3B3-2773-D200-4781A8B0F528}"/>
              </a:ext>
            </a:extLst>
          </p:cNvPr>
          <p:cNvSpPr>
            <a:spLocks noGrp="1"/>
          </p:cNvSpPr>
          <p:nvPr>
            <p:ph type="dt" sz="half" idx="10"/>
          </p:nvPr>
        </p:nvSpPr>
        <p:spPr/>
        <p:txBody>
          <a:bodyPr/>
          <a:lstStyle/>
          <a:p>
            <a:fld id="{B58B328D-E334-479F-84A2-39D6095AE3A4}" type="datetimeFigureOut">
              <a:rPr lang="en-IN" smtClean="0"/>
              <a:t>04-03-2023</a:t>
            </a:fld>
            <a:endParaRPr lang="en-IN"/>
          </a:p>
        </p:txBody>
      </p:sp>
      <p:sp>
        <p:nvSpPr>
          <p:cNvPr id="6" name="Footer Placeholder 5">
            <a:extLst>
              <a:ext uri="{FF2B5EF4-FFF2-40B4-BE49-F238E27FC236}">
                <a16:creationId xmlns:a16="http://schemas.microsoft.com/office/drawing/2014/main" id="{27C28C50-921E-BAF9-F2DE-0A6F10520C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3CE219-2EB3-5743-746E-761BF8AD82F7}"/>
              </a:ext>
            </a:extLst>
          </p:cNvPr>
          <p:cNvSpPr>
            <a:spLocks noGrp="1"/>
          </p:cNvSpPr>
          <p:nvPr>
            <p:ph type="sldNum" sz="quarter" idx="12"/>
          </p:nvPr>
        </p:nvSpPr>
        <p:spPr/>
        <p:txBody>
          <a:bodyPr/>
          <a:lstStyle/>
          <a:p>
            <a:fld id="{301F4001-41EF-4739-AEB2-F0FB30CF1047}" type="slidenum">
              <a:rPr lang="en-IN" smtClean="0"/>
              <a:t>‹#›</a:t>
            </a:fld>
            <a:endParaRPr lang="en-IN"/>
          </a:p>
        </p:txBody>
      </p:sp>
    </p:spTree>
    <p:extLst>
      <p:ext uri="{BB962C8B-B14F-4D97-AF65-F5344CB8AC3E}">
        <p14:creationId xmlns:p14="http://schemas.microsoft.com/office/powerpoint/2010/main" val="13759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55EF-4A04-46B9-7430-585941F252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0FD28B-0665-CAF5-0DA8-6F0E600683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9134E1-6329-878C-49C6-B897634FE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89E89F-FC62-84D5-9813-C49183187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AD484F-6CA5-46D2-4B2F-19BC25491F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91D5E9-A37B-FFB6-5BA1-FEDAEE8B9A3B}"/>
              </a:ext>
            </a:extLst>
          </p:cNvPr>
          <p:cNvSpPr>
            <a:spLocks noGrp="1"/>
          </p:cNvSpPr>
          <p:nvPr>
            <p:ph type="dt" sz="half" idx="10"/>
          </p:nvPr>
        </p:nvSpPr>
        <p:spPr/>
        <p:txBody>
          <a:bodyPr/>
          <a:lstStyle/>
          <a:p>
            <a:fld id="{B58B328D-E334-479F-84A2-39D6095AE3A4}" type="datetimeFigureOut">
              <a:rPr lang="en-IN" smtClean="0"/>
              <a:t>04-03-2023</a:t>
            </a:fld>
            <a:endParaRPr lang="en-IN"/>
          </a:p>
        </p:txBody>
      </p:sp>
      <p:sp>
        <p:nvSpPr>
          <p:cNvPr id="8" name="Footer Placeholder 7">
            <a:extLst>
              <a:ext uri="{FF2B5EF4-FFF2-40B4-BE49-F238E27FC236}">
                <a16:creationId xmlns:a16="http://schemas.microsoft.com/office/drawing/2014/main" id="{416383F0-3CEC-0644-19B0-4475564ADC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A37AC3-74AE-ADF5-81B2-83CB269302E9}"/>
              </a:ext>
            </a:extLst>
          </p:cNvPr>
          <p:cNvSpPr>
            <a:spLocks noGrp="1"/>
          </p:cNvSpPr>
          <p:nvPr>
            <p:ph type="sldNum" sz="quarter" idx="12"/>
          </p:nvPr>
        </p:nvSpPr>
        <p:spPr/>
        <p:txBody>
          <a:bodyPr/>
          <a:lstStyle/>
          <a:p>
            <a:fld id="{301F4001-41EF-4739-AEB2-F0FB30CF1047}" type="slidenum">
              <a:rPr lang="en-IN" smtClean="0"/>
              <a:t>‹#›</a:t>
            </a:fld>
            <a:endParaRPr lang="en-IN"/>
          </a:p>
        </p:txBody>
      </p:sp>
    </p:spTree>
    <p:extLst>
      <p:ext uri="{BB962C8B-B14F-4D97-AF65-F5344CB8AC3E}">
        <p14:creationId xmlns:p14="http://schemas.microsoft.com/office/powerpoint/2010/main" val="423348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E66F-EE92-FE95-EDF0-3608E41AF8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7F43BC-FA78-60D9-DC0E-DE8EDFF3170E}"/>
              </a:ext>
            </a:extLst>
          </p:cNvPr>
          <p:cNvSpPr>
            <a:spLocks noGrp="1"/>
          </p:cNvSpPr>
          <p:nvPr>
            <p:ph type="dt" sz="half" idx="10"/>
          </p:nvPr>
        </p:nvSpPr>
        <p:spPr/>
        <p:txBody>
          <a:bodyPr/>
          <a:lstStyle/>
          <a:p>
            <a:fld id="{B58B328D-E334-479F-84A2-39D6095AE3A4}" type="datetimeFigureOut">
              <a:rPr lang="en-IN" smtClean="0"/>
              <a:t>04-03-2023</a:t>
            </a:fld>
            <a:endParaRPr lang="en-IN"/>
          </a:p>
        </p:txBody>
      </p:sp>
      <p:sp>
        <p:nvSpPr>
          <p:cNvPr id="4" name="Footer Placeholder 3">
            <a:extLst>
              <a:ext uri="{FF2B5EF4-FFF2-40B4-BE49-F238E27FC236}">
                <a16:creationId xmlns:a16="http://schemas.microsoft.com/office/drawing/2014/main" id="{079C91B7-99EA-FB18-A8B5-68D33138C1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04339D-7D43-E09F-69BB-32EA48931C8A}"/>
              </a:ext>
            </a:extLst>
          </p:cNvPr>
          <p:cNvSpPr>
            <a:spLocks noGrp="1"/>
          </p:cNvSpPr>
          <p:nvPr>
            <p:ph type="sldNum" sz="quarter" idx="12"/>
          </p:nvPr>
        </p:nvSpPr>
        <p:spPr/>
        <p:txBody>
          <a:bodyPr/>
          <a:lstStyle/>
          <a:p>
            <a:fld id="{301F4001-41EF-4739-AEB2-F0FB30CF1047}" type="slidenum">
              <a:rPr lang="en-IN" smtClean="0"/>
              <a:t>‹#›</a:t>
            </a:fld>
            <a:endParaRPr lang="en-IN"/>
          </a:p>
        </p:txBody>
      </p:sp>
    </p:spTree>
    <p:extLst>
      <p:ext uri="{BB962C8B-B14F-4D97-AF65-F5344CB8AC3E}">
        <p14:creationId xmlns:p14="http://schemas.microsoft.com/office/powerpoint/2010/main" val="420425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EBA2FE-F0E6-B038-1AF2-3D569DF386E9}"/>
              </a:ext>
            </a:extLst>
          </p:cNvPr>
          <p:cNvSpPr>
            <a:spLocks noGrp="1"/>
          </p:cNvSpPr>
          <p:nvPr>
            <p:ph type="dt" sz="half" idx="10"/>
          </p:nvPr>
        </p:nvSpPr>
        <p:spPr/>
        <p:txBody>
          <a:bodyPr/>
          <a:lstStyle/>
          <a:p>
            <a:fld id="{B58B328D-E334-479F-84A2-39D6095AE3A4}" type="datetimeFigureOut">
              <a:rPr lang="en-IN" smtClean="0"/>
              <a:t>04-03-2023</a:t>
            </a:fld>
            <a:endParaRPr lang="en-IN"/>
          </a:p>
        </p:txBody>
      </p:sp>
      <p:sp>
        <p:nvSpPr>
          <p:cNvPr id="3" name="Footer Placeholder 2">
            <a:extLst>
              <a:ext uri="{FF2B5EF4-FFF2-40B4-BE49-F238E27FC236}">
                <a16:creationId xmlns:a16="http://schemas.microsoft.com/office/drawing/2014/main" id="{CDCDB384-9C8B-1276-6856-59DD82498F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3BB6E3-3968-667A-3B6A-0964D1672E8D}"/>
              </a:ext>
            </a:extLst>
          </p:cNvPr>
          <p:cNvSpPr>
            <a:spLocks noGrp="1"/>
          </p:cNvSpPr>
          <p:nvPr>
            <p:ph type="sldNum" sz="quarter" idx="12"/>
          </p:nvPr>
        </p:nvSpPr>
        <p:spPr/>
        <p:txBody>
          <a:bodyPr/>
          <a:lstStyle/>
          <a:p>
            <a:fld id="{301F4001-41EF-4739-AEB2-F0FB30CF1047}" type="slidenum">
              <a:rPr lang="en-IN" smtClean="0"/>
              <a:t>‹#›</a:t>
            </a:fld>
            <a:endParaRPr lang="en-IN"/>
          </a:p>
        </p:txBody>
      </p:sp>
    </p:spTree>
    <p:extLst>
      <p:ext uri="{BB962C8B-B14F-4D97-AF65-F5344CB8AC3E}">
        <p14:creationId xmlns:p14="http://schemas.microsoft.com/office/powerpoint/2010/main" val="330549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98A4-E6EA-12C6-75B8-04E5C9C4A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525F30-4FB6-3602-747A-C9B3010C5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47D867-7AF6-6DBB-9EFB-F9F083C04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2D91A-99AE-6FD2-4D88-0D74C4C98C20}"/>
              </a:ext>
            </a:extLst>
          </p:cNvPr>
          <p:cNvSpPr>
            <a:spLocks noGrp="1"/>
          </p:cNvSpPr>
          <p:nvPr>
            <p:ph type="dt" sz="half" idx="10"/>
          </p:nvPr>
        </p:nvSpPr>
        <p:spPr/>
        <p:txBody>
          <a:bodyPr/>
          <a:lstStyle/>
          <a:p>
            <a:fld id="{B58B328D-E334-479F-84A2-39D6095AE3A4}" type="datetimeFigureOut">
              <a:rPr lang="en-IN" smtClean="0"/>
              <a:t>04-03-2023</a:t>
            </a:fld>
            <a:endParaRPr lang="en-IN"/>
          </a:p>
        </p:txBody>
      </p:sp>
      <p:sp>
        <p:nvSpPr>
          <p:cNvPr id="6" name="Footer Placeholder 5">
            <a:extLst>
              <a:ext uri="{FF2B5EF4-FFF2-40B4-BE49-F238E27FC236}">
                <a16:creationId xmlns:a16="http://schemas.microsoft.com/office/drawing/2014/main" id="{DFED4930-0EEF-358D-803D-B429108549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66715E-2764-58A9-80A0-9E7B0CB78A37}"/>
              </a:ext>
            </a:extLst>
          </p:cNvPr>
          <p:cNvSpPr>
            <a:spLocks noGrp="1"/>
          </p:cNvSpPr>
          <p:nvPr>
            <p:ph type="sldNum" sz="quarter" idx="12"/>
          </p:nvPr>
        </p:nvSpPr>
        <p:spPr/>
        <p:txBody>
          <a:bodyPr/>
          <a:lstStyle/>
          <a:p>
            <a:fld id="{301F4001-41EF-4739-AEB2-F0FB30CF1047}" type="slidenum">
              <a:rPr lang="en-IN" smtClean="0"/>
              <a:t>‹#›</a:t>
            </a:fld>
            <a:endParaRPr lang="en-IN"/>
          </a:p>
        </p:txBody>
      </p:sp>
    </p:spTree>
    <p:extLst>
      <p:ext uri="{BB962C8B-B14F-4D97-AF65-F5344CB8AC3E}">
        <p14:creationId xmlns:p14="http://schemas.microsoft.com/office/powerpoint/2010/main" val="1812628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CBEA-AC81-5BBD-1EF1-39BCC121F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082BD8-09C5-D248-5B27-7E3A971572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187741-17D2-5F83-44F8-182F9DB49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413C0-0C36-EF31-0B51-F2DE075E774E}"/>
              </a:ext>
            </a:extLst>
          </p:cNvPr>
          <p:cNvSpPr>
            <a:spLocks noGrp="1"/>
          </p:cNvSpPr>
          <p:nvPr>
            <p:ph type="dt" sz="half" idx="10"/>
          </p:nvPr>
        </p:nvSpPr>
        <p:spPr/>
        <p:txBody>
          <a:bodyPr/>
          <a:lstStyle/>
          <a:p>
            <a:fld id="{B58B328D-E334-479F-84A2-39D6095AE3A4}" type="datetimeFigureOut">
              <a:rPr lang="en-IN" smtClean="0"/>
              <a:t>04-03-2023</a:t>
            </a:fld>
            <a:endParaRPr lang="en-IN"/>
          </a:p>
        </p:txBody>
      </p:sp>
      <p:sp>
        <p:nvSpPr>
          <p:cNvPr id="6" name="Footer Placeholder 5">
            <a:extLst>
              <a:ext uri="{FF2B5EF4-FFF2-40B4-BE49-F238E27FC236}">
                <a16:creationId xmlns:a16="http://schemas.microsoft.com/office/drawing/2014/main" id="{BEF41A50-EB85-129C-D844-AF2C1748AE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FBEBAE-05E7-F65B-28E5-F0510BB2BCCD}"/>
              </a:ext>
            </a:extLst>
          </p:cNvPr>
          <p:cNvSpPr>
            <a:spLocks noGrp="1"/>
          </p:cNvSpPr>
          <p:nvPr>
            <p:ph type="sldNum" sz="quarter" idx="12"/>
          </p:nvPr>
        </p:nvSpPr>
        <p:spPr/>
        <p:txBody>
          <a:bodyPr/>
          <a:lstStyle/>
          <a:p>
            <a:fld id="{301F4001-41EF-4739-AEB2-F0FB30CF1047}" type="slidenum">
              <a:rPr lang="en-IN" smtClean="0"/>
              <a:t>‹#›</a:t>
            </a:fld>
            <a:endParaRPr lang="en-IN"/>
          </a:p>
        </p:txBody>
      </p:sp>
    </p:spTree>
    <p:extLst>
      <p:ext uri="{BB962C8B-B14F-4D97-AF65-F5344CB8AC3E}">
        <p14:creationId xmlns:p14="http://schemas.microsoft.com/office/powerpoint/2010/main" val="367294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0D0486-A279-CC70-DB64-6E848BD84F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46BD7B-3382-7203-A588-985000069F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C70C9-FA26-B653-F6A1-648493956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B328D-E334-479F-84A2-39D6095AE3A4}" type="datetimeFigureOut">
              <a:rPr lang="en-IN" smtClean="0"/>
              <a:t>04-03-2023</a:t>
            </a:fld>
            <a:endParaRPr lang="en-IN"/>
          </a:p>
        </p:txBody>
      </p:sp>
      <p:sp>
        <p:nvSpPr>
          <p:cNvPr id="5" name="Footer Placeholder 4">
            <a:extLst>
              <a:ext uri="{FF2B5EF4-FFF2-40B4-BE49-F238E27FC236}">
                <a16:creationId xmlns:a16="http://schemas.microsoft.com/office/drawing/2014/main" id="{A984C4D4-628B-F7D7-6369-740E992B32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1B0D54-BB50-1515-5E8C-C15E3140C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F4001-41EF-4739-AEB2-F0FB30CF1047}" type="slidenum">
              <a:rPr lang="en-IN" smtClean="0"/>
              <a:t>‹#›</a:t>
            </a:fld>
            <a:endParaRPr lang="en-IN"/>
          </a:p>
        </p:txBody>
      </p:sp>
    </p:spTree>
    <p:extLst>
      <p:ext uri="{BB962C8B-B14F-4D97-AF65-F5344CB8AC3E}">
        <p14:creationId xmlns:p14="http://schemas.microsoft.com/office/powerpoint/2010/main" val="422220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49F81-7A4E-F846-32F9-DB29C7A902C0}"/>
              </a:ext>
            </a:extLst>
          </p:cNvPr>
          <p:cNvSpPr>
            <a:spLocks noGrp="1"/>
          </p:cNvSpPr>
          <p:nvPr>
            <p:ph type="ctrTitle"/>
          </p:nvPr>
        </p:nvSpPr>
        <p:spPr/>
        <p:txBody>
          <a:bodyPr/>
          <a:lstStyle/>
          <a:p>
            <a:endParaRPr lang="en-IN" dirty="0"/>
          </a:p>
        </p:txBody>
      </p:sp>
      <p:sp>
        <p:nvSpPr>
          <p:cNvPr id="5" name="TextBox 4">
            <a:extLst>
              <a:ext uri="{FF2B5EF4-FFF2-40B4-BE49-F238E27FC236}">
                <a16:creationId xmlns:a16="http://schemas.microsoft.com/office/drawing/2014/main" id="{21EA26F2-A3BA-E781-EF4E-38D914DA4F5E}"/>
              </a:ext>
            </a:extLst>
          </p:cNvPr>
          <p:cNvSpPr txBox="1"/>
          <p:nvPr/>
        </p:nvSpPr>
        <p:spPr>
          <a:xfrm>
            <a:off x="2964942" y="1880539"/>
            <a:ext cx="6094476" cy="646331"/>
          </a:xfrm>
          <a:prstGeom prst="rect">
            <a:avLst/>
          </a:prstGeom>
          <a:noFill/>
        </p:spPr>
        <p:txBody>
          <a:bodyPr wrap="square">
            <a:spAutoFit/>
          </a:bodyPr>
          <a:lstStyle/>
          <a:p>
            <a:r>
              <a:rPr lang="en-IN" dirty="0"/>
              <a:t>Software Requirements Analysis and</a:t>
            </a:r>
          </a:p>
          <a:p>
            <a:r>
              <a:rPr lang="en-IN" dirty="0"/>
              <a:t>Specification</a:t>
            </a:r>
          </a:p>
        </p:txBody>
      </p:sp>
    </p:spTree>
    <p:extLst>
      <p:ext uri="{BB962C8B-B14F-4D97-AF65-F5344CB8AC3E}">
        <p14:creationId xmlns:p14="http://schemas.microsoft.com/office/powerpoint/2010/main" val="160052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5F35-A091-B8BE-C931-261EBEBD4452}"/>
              </a:ext>
            </a:extLst>
          </p:cNvPr>
          <p:cNvSpPr>
            <a:spLocks noGrp="1"/>
          </p:cNvSpPr>
          <p:nvPr>
            <p:ph type="title"/>
          </p:nvPr>
        </p:nvSpPr>
        <p:spPr/>
        <p:txBody>
          <a:bodyPr/>
          <a:lstStyle/>
          <a:p>
            <a:r>
              <a:rPr lang="en-US" dirty="0"/>
              <a:t>Value of a Good SRS</a:t>
            </a:r>
            <a:endParaRPr lang="en-IN" dirty="0"/>
          </a:p>
        </p:txBody>
      </p:sp>
      <p:sp>
        <p:nvSpPr>
          <p:cNvPr id="3" name="Content Placeholder 2">
            <a:extLst>
              <a:ext uri="{FF2B5EF4-FFF2-40B4-BE49-F238E27FC236}">
                <a16:creationId xmlns:a16="http://schemas.microsoft.com/office/drawing/2014/main" id="{8C3AEFE1-8A02-C6EF-95FD-4A5A050A1A78}"/>
              </a:ext>
            </a:extLst>
          </p:cNvPr>
          <p:cNvSpPr>
            <a:spLocks noGrp="1"/>
          </p:cNvSpPr>
          <p:nvPr>
            <p:ph idx="1"/>
          </p:nvPr>
        </p:nvSpPr>
        <p:spPr/>
        <p:txBody>
          <a:bodyPr/>
          <a:lstStyle/>
          <a:p>
            <a:r>
              <a:rPr lang="en-US" dirty="0"/>
              <a:t>An SRS establishes the basis for agreement between the client and the supplier on what the software product will do</a:t>
            </a:r>
          </a:p>
          <a:p>
            <a:r>
              <a:rPr lang="en-US" dirty="0"/>
              <a:t>An SRS provides a reference for validation of the final product</a:t>
            </a:r>
          </a:p>
          <a:p>
            <a:r>
              <a:rPr lang="en-US" dirty="0"/>
              <a:t>A high-quality SRS is a prerequisite to high-quality </a:t>
            </a:r>
            <a:r>
              <a:rPr lang="en-US" dirty="0" err="1"/>
              <a:t>softwar</a:t>
            </a:r>
            <a:endParaRPr lang="en-IN" dirty="0"/>
          </a:p>
        </p:txBody>
      </p:sp>
    </p:spTree>
    <p:extLst>
      <p:ext uri="{BB962C8B-B14F-4D97-AF65-F5344CB8AC3E}">
        <p14:creationId xmlns:p14="http://schemas.microsoft.com/office/powerpoint/2010/main" val="424113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4E67-38C9-56C0-96A9-A71D9E9E8AA3}"/>
              </a:ext>
            </a:extLst>
          </p:cNvPr>
          <p:cNvSpPr>
            <a:spLocks noGrp="1"/>
          </p:cNvSpPr>
          <p:nvPr>
            <p:ph type="title"/>
          </p:nvPr>
        </p:nvSpPr>
        <p:spPr/>
        <p:txBody>
          <a:bodyPr/>
          <a:lstStyle/>
          <a:p>
            <a:r>
              <a:rPr lang="en-IN" dirty="0"/>
              <a:t>Requirement Process </a:t>
            </a:r>
          </a:p>
        </p:txBody>
      </p:sp>
      <p:sp>
        <p:nvSpPr>
          <p:cNvPr id="3" name="Content Placeholder 2">
            <a:extLst>
              <a:ext uri="{FF2B5EF4-FFF2-40B4-BE49-F238E27FC236}">
                <a16:creationId xmlns:a16="http://schemas.microsoft.com/office/drawing/2014/main" id="{CF3C5180-7A28-62CB-F8CC-3C61279E9134}"/>
              </a:ext>
            </a:extLst>
          </p:cNvPr>
          <p:cNvSpPr>
            <a:spLocks noGrp="1"/>
          </p:cNvSpPr>
          <p:nvPr>
            <p:ph idx="1"/>
          </p:nvPr>
        </p:nvSpPr>
        <p:spPr/>
        <p:txBody>
          <a:bodyPr/>
          <a:lstStyle/>
          <a:p>
            <a:r>
              <a:rPr lang="en-US" dirty="0"/>
              <a:t>The requirement process is the sequence of activities that need to be performed in the requirements phase and that culminate in producing a high-quality document containing the SRS</a:t>
            </a:r>
          </a:p>
          <a:p>
            <a:r>
              <a:rPr lang="en-US" dirty="0"/>
              <a:t>The requirements process typically consists of three basic tasks: problem or requirement analysis, requirements specification, and requirements validation</a:t>
            </a:r>
            <a:endParaRPr lang="en-IN" dirty="0"/>
          </a:p>
        </p:txBody>
      </p:sp>
    </p:spTree>
    <p:extLst>
      <p:ext uri="{BB962C8B-B14F-4D97-AF65-F5344CB8AC3E}">
        <p14:creationId xmlns:p14="http://schemas.microsoft.com/office/powerpoint/2010/main" val="221071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55FA-F4DF-4819-CF4A-12BA2542C4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204DE6-134C-80FC-9EDE-B8B21912F3B2}"/>
              </a:ext>
            </a:extLst>
          </p:cNvPr>
          <p:cNvSpPr>
            <a:spLocks noGrp="1"/>
          </p:cNvSpPr>
          <p:nvPr>
            <p:ph idx="1"/>
          </p:nvPr>
        </p:nvSpPr>
        <p:spPr>
          <a:xfrm>
            <a:off x="838200" y="1853057"/>
            <a:ext cx="10515600" cy="4351338"/>
          </a:xfrm>
        </p:spPr>
        <p:txBody>
          <a:bodyPr/>
          <a:lstStyle/>
          <a:p>
            <a:r>
              <a:rPr lang="en-US" dirty="0"/>
              <a:t>Problem analysis often starts with a high-level “problem statement.”</a:t>
            </a:r>
          </a:p>
          <a:p>
            <a:r>
              <a:rPr lang="en-US" dirty="0"/>
              <a:t>The understanding obtained by problem analysis forms the basis of requirements specification.</a:t>
            </a:r>
          </a:p>
          <a:p>
            <a:r>
              <a:rPr lang="en-US" dirty="0"/>
              <a:t>Requirements validation focuses on ensuring that what have been specified in the SRS are indeed all the requirements of the software and making sure that the SRS is of good quality</a:t>
            </a:r>
            <a:endParaRPr lang="en-IN" dirty="0"/>
          </a:p>
        </p:txBody>
      </p:sp>
    </p:spTree>
    <p:extLst>
      <p:ext uri="{BB962C8B-B14F-4D97-AF65-F5344CB8AC3E}">
        <p14:creationId xmlns:p14="http://schemas.microsoft.com/office/powerpoint/2010/main" val="379871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DAA9820-9A02-86DF-566D-307DD0040F99}"/>
              </a:ext>
            </a:extLst>
          </p:cNvPr>
          <p:cNvPicPr>
            <a:picLocks noGrp="1" noChangeAspect="1"/>
          </p:cNvPicPr>
          <p:nvPr>
            <p:ph idx="1"/>
          </p:nvPr>
        </p:nvPicPr>
        <p:blipFill>
          <a:blip r:embed="rId2"/>
          <a:stretch>
            <a:fillRect/>
          </a:stretch>
        </p:blipFill>
        <p:spPr>
          <a:xfrm>
            <a:off x="3520440" y="543381"/>
            <a:ext cx="4876038" cy="5949494"/>
          </a:xfrm>
        </p:spPr>
      </p:pic>
    </p:spTree>
    <p:extLst>
      <p:ext uri="{BB962C8B-B14F-4D97-AF65-F5344CB8AC3E}">
        <p14:creationId xmlns:p14="http://schemas.microsoft.com/office/powerpoint/2010/main" val="7927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9219-2545-E927-C835-057EBEDD36D4}"/>
              </a:ext>
            </a:extLst>
          </p:cNvPr>
          <p:cNvSpPr>
            <a:spLocks noGrp="1"/>
          </p:cNvSpPr>
          <p:nvPr>
            <p:ph type="title"/>
          </p:nvPr>
        </p:nvSpPr>
        <p:spPr/>
        <p:txBody>
          <a:bodyPr/>
          <a:lstStyle/>
          <a:p>
            <a:r>
              <a:rPr lang="en-IN" dirty="0"/>
              <a:t>Requirements Specification</a:t>
            </a:r>
          </a:p>
        </p:txBody>
      </p:sp>
      <p:sp>
        <p:nvSpPr>
          <p:cNvPr id="3" name="Content Placeholder 2">
            <a:extLst>
              <a:ext uri="{FF2B5EF4-FFF2-40B4-BE49-F238E27FC236}">
                <a16:creationId xmlns:a16="http://schemas.microsoft.com/office/drawing/2014/main" id="{EB310D6C-6851-4ADA-7522-306EC55334E5}"/>
              </a:ext>
            </a:extLst>
          </p:cNvPr>
          <p:cNvSpPr>
            <a:spLocks noGrp="1"/>
          </p:cNvSpPr>
          <p:nvPr>
            <p:ph idx="1"/>
          </p:nvPr>
        </p:nvSpPr>
        <p:spPr/>
        <p:txBody>
          <a:bodyPr/>
          <a:lstStyle/>
          <a:p>
            <a:r>
              <a:rPr lang="en-US" dirty="0"/>
              <a:t>The final output is the SRS document.</a:t>
            </a:r>
          </a:p>
          <a:p>
            <a:endParaRPr lang="en-IN" dirty="0"/>
          </a:p>
        </p:txBody>
      </p:sp>
    </p:spTree>
    <p:extLst>
      <p:ext uri="{BB962C8B-B14F-4D97-AF65-F5344CB8AC3E}">
        <p14:creationId xmlns:p14="http://schemas.microsoft.com/office/powerpoint/2010/main" val="62279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6633-DD5C-08AE-926B-ADB01EACACF3}"/>
              </a:ext>
            </a:extLst>
          </p:cNvPr>
          <p:cNvSpPr>
            <a:spLocks noGrp="1"/>
          </p:cNvSpPr>
          <p:nvPr>
            <p:ph type="title"/>
          </p:nvPr>
        </p:nvSpPr>
        <p:spPr/>
        <p:txBody>
          <a:bodyPr/>
          <a:lstStyle/>
          <a:p>
            <a:r>
              <a:rPr lang="en-US" dirty="0"/>
              <a:t>Desirable Characteristics of an SRS</a:t>
            </a:r>
            <a:endParaRPr lang="en-IN" dirty="0"/>
          </a:p>
        </p:txBody>
      </p:sp>
      <p:sp>
        <p:nvSpPr>
          <p:cNvPr id="3" name="Content Placeholder 2">
            <a:extLst>
              <a:ext uri="{FF2B5EF4-FFF2-40B4-BE49-F238E27FC236}">
                <a16:creationId xmlns:a16="http://schemas.microsoft.com/office/drawing/2014/main" id="{B2D95CD5-CFEC-27EA-180A-563875A607C2}"/>
              </a:ext>
            </a:extLst>
          </p:cNvPr>
          <p:cNvSpPr>
            <a:spLocks noGrp="1"/>
          </p:cNvSpPr>
          <p:nvPr>
            <p:ph idx="1"/>
          </p:nvPr>
        </p:nvSpPr>
        <p:spPr/>
        <p:txBody>
          <a:bodyPr/>
          <a:lstStyle/>
          <a:p>
            <a:r>
              <a:rPr lang="en-US" dirty="0"/>
              <a:t>To properly satisfy the basic goals, an SRS should have certain properties and should contain different types of requirements</a:t>
            </a:r>
          </a:p>
          <a:p>
            <a:r>
              <a:rPr lang="en-US" dirty="0"/>
              <a:t>1. Correct </a:t>
            </a:r>
          </a:p>
          <a:p>
            <a:r>
              <a:rPr lang="en-US" dirty="0"/>
              <a:t>2. Complete </a:t>
            </a:r>
          </a:p>
          <a:p>
            <a:r>
              <a:rPr lang="en-US" dirty="0"/>
              <a:t>3. Unambiguous </a:t>
            </a:r>
          </a:p>
          <a:p>
            <a:r>
              <a:rPr lang="en-US" dirty="0"/>
              <a:t>4. Verifiable </a:t>
            </a:r>
          </a:p>
          <a:p>
            <a:r>
              <a:rPr lang="en-US" dirty="0"/>
              <a:t>5. Consistent </a:t>
            </a:r>
          </a:p>
          <a:p>
            <a:r>
              <a:rPr lang="en-US" dirty="0"/>
              <a:t>6. Ranked for importance and/or stability</a:t>
            </a:r>
            <a:endParaRPr lang="en-IN" dirty="0"/>
          </a:p>
        </p:txBody>
      </p:sp>
    </p:spTree>
    <p:extLst>
      <p:ext uri="{BB962C8B-B14F-4D97-AF65-F5344CB8AC3E}">
        <p14:creationId xmlns:p14="http://schemas.microsoft.com/office/powerpoint/2010/main" val="76977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877F-BA8C-640E-C582-DE34DAC6E1D7}"/>
              </a:ext>
            </a:extLst>
          </p:cNvPr>
          <p:cNvSpPr>
            <a:spLocks noGrp="1"/>
          </p:cNvSpPr>
          <p:nvPr>
            <p:ph type="title"/>
          </p:nvPr>
        </p:nvSpPr>
        <p:spPr/>
        <p:txBody>
          <a:bodyPr/>
          <a:lstStyle/>
          <a:p>
            <a:r>
              <a:rPr lang="en-IN" dirty="0"/>
              <a:t>Components of an SRS</a:t>
            </a:r>
          </a:p>
        </p:txBody>
      </p:sp>
      <p:sp>
        <p:nvSpPr>
          <p:cNvPr id="3" name="Content Placeholder 2">
            <a:extLst>
              <a:ext uri="{FF2B5EF4-FFF2-40B4-BE49-F238E27FC236}">
                <a16:creationId xmlns:a16="http://schemas.microsoft.com/office/drawing/2014/main" id="{D4C379B6-5799-7F3C-B789-1805B009C34C}"/>
              </a:ext>
            </a:extLst>
          </p:cNvPr>
          <p:cNvSpPr>
            <a:spLocks noGrp="1"/>
          </p:cNvSpPr>
          <p:nvPr>
            <p:ph idx="1"/>
          </p:nvPr>
        </p:nvSpPr>
        <p:spPr/>
        <p:txBody>
          <a:bodyPr/>
          <a:lstStyle/>
          <a:p>
            <a:r>
              <a:rPr lang="en-US" dirty="0"/>
              <a:t>The basic issues an SRS must address are: </a:t>
            </a:r>
          </a:p>
          <a:p>
            <a:r>
              <a:rPr lang="en-US" dirty="0"/>
              <a:t>– Functionality</a:t>
            </a:r>
          </a:p>
          <a:p>
            <a:r>
              <a:rPr lang="en-US" dirty="0"/>
              <a:t> – Performance </a:t>
            </a:r>
          </a:p>
          <a:p>
            <a:r>
              <a:rPr lang="en-US" dirty="0"/>
              <a:t>– Design constraints imposed on an implementation </a:t>
            </a:r>
          </a:p>
          <a:p>
            <a:r>
              <a:rPr lang="en-US" dirty="0"/>
              <a:t>– External interfaces</a:t>
            </a:r>
            <a:endParaRPr lang="en-IN" dirty="0"/>
          </a:p>
        </p:txBody>
      </p:sp>
    </p:spTree>
    <p:extLst>
      <p:ext uri="{BB962C8B-B14F-4D97-AF65-F5344CB8AC3E}">
        <p14:creationId xmlns:p14="http://schemas.microsoft.com/office/powerpoint/2010/main" val="279029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1F9C-8D00-2542-95C2-2571FF763BCF}"/>
              </a:ext>
            </a:extLst>
          </p:cNvPr>
          <p:cNvSpPr>
            <a:spLocks noGrp="1"/>
          </p:cNvSpPr>
          <p:nvPr>
            <p:ph type="title"/>
          </p:nvPr>
        </p:nvSpPr>
        <p:spPr/>
        <p:txBody>
          <a:bodyPr/>
          <a:lstStyle/>
          <a:p>
            <a:r>
              <a:rPr lang="en-IN" dirty="0"/>
              <a:t>Structure of a Requirements Document</a:t>
            </a:r>
          </a:p>
        </p:txBody>
      </p:sp>
      <p:sp>
        <p:nvSpPr>
          <p:cNvPr id="3" name="Content Placeholder 2">
            <a:extLst>
              <a:ext uri="{FF2B5EF4-FFF2-40B4-BE49-F238E27FC236}">
                <a16:creationId xmlns:a16="http://schemas.microsoft.com/office/drawing/2014/main" id="{3B2C90B9-17A7-8D01-E60B-DFE4447BA94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90437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248</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Value of a Good SRS</vt:lpstr>
      <vt:lpstr>Requirement Process </vt:lpstr>
      <vt:lpstr>PowerPoint Presentation</vt:lpstr>
      <vt:lpstr>PowerPoint Presentation</vt:lpstr>
      <vt:lpstr>Requirements Specification</vt:lpstr>
      <vt:lpstr>Desirable Characteristics of an SRS</vt:lpstr>
      <vt:lpstr>Components of an SRS</vt:lpstr>
      <vt:lpstr>Structure of a Requirements Document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cp:revision>
  <dcterms:created xsi:type="dcterms:W3CDTF">2023-03-04T11:58:10Z</dcterms:created>
  <dcterms:modified xsi:type="dcterms:W3CDTF">2023-03-04T12:18:14Z</dcterms:modified>
</cp:coreProperties>
</file>