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311" r:id="rId34"/>
    <p:sldId id="316" r:id="rId35"/>
    <p:sldId id="312" r:id="rId36"/>
    <p:sldId id="313" r:id="rId37"/>
    <p:sldId id="314" r:id="rId38"/>
    <p:sldId id="315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6D1AA-F6A5-4786-8260-3DBBE9C4E37D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22F-2026-4B26-9074-CA695C0A4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9E9E9-30D9-4291-9A67-D7902A414350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E1F38F-C7E7-49EE-8F08-040283C11F6C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60D9-17FD-4CA7-84BC-4E9C7F5D4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6B4B5-CDF3-44A0-BB88-353E9277408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74-43BC-4AD6-BADD-9036817BA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E00EF0-7ED1-4B9A-A01A-CA6C282C85FA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972-D3E5-404A-B28E-AFD37964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17B189-48A4-476E-BF95-7754CAB79915}" type="datetime1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Sghool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55AF-7330-41F5-B8B8-CD3D60AE6F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7763"/>
            <a:ext cx="8318500" cy="2805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330" indent="-34163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1.</a:t>
            </a:r>
            <a:r>
              <a:rPr sz="3200" spc="5" dirty="0">
                <a:latin typeface="Times New Roman"/>
                <a:cs typeface="Times New Roman"/>
              </a:rPr>
              <a:t> P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ll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rd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S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4330" indent="-341630" fontAlgn="auto">
              <a:spcBef>
                <a:spcPts val="79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2.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ar</a:t>
            </a:r>
            <a:r>
              <a:rPr sz="3200" spc="-15" dirty="0">
                <a:latin typeface="Times New Roman"/>
                <a:cs typeface="Times New Roman"/>
              </a:rPr>
              <a:t>ti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4330" indent="-341630" fontAlgn="auto">
              <a:spcBef>
                <a:spcPts val="80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3.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ce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4330" indent="-341630" fontAlgn="auto">
              <a:spcBef>
                <a:spcPts val="80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4.</a:t>
            </a:r>
            <a:r>
              <a:rPr sz="3200" spc="5" dirty="0">
                <a:latin typeface="Times New Roman"/>
                <a:cs typeface="Times New Roman"/>
              </a:rPr>
              <a:t> 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oo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ea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4330" indent="-341630" fontAlgn="auto">
              <a:spcBef>
                <a:spcPts val="80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5.</a:t>
            </a:r>
            <a:r>
              <a:rPr sz="3200" spc="5" dirty="0">
                <a:latin typeface="Times New Roman"/>
                <a:cs typeface="Times New Roman"/>
              </a:rPr>
              <a:t> Fun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oo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ea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ra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Ch</a:t>
            </a:r>
            <a:r>
              <a:rPr dirty="0"/>
              <a:t>-2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ce</a:t>
            </a:r>
            <a:r>
              <a:rPr dirty="0"/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0" dirty="0"/>
              <a:t>ol</a:t>
            </a:r>
            <a:r>
              <a:rPr spc="-5" dirty="0"/>
              <a:t>ea</a:t>
            </a:r>
            <a:r>
              <a:rPr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15" dirty="0"/>
              <a:t>l</a:t>
            </a:r>
            <a:r>
              <a:rPr spc="-20" dirty="0"/>
              <a:t>g</a:t>
            </a:r>
            <a:r>
              <a:rPr spc="-25" dirty="0"/>
              <a:t>eb</a:t>
            </a:r>
            <a:r>
              <a:rPr spc="-10" dirty="0"/>
              <a:t>r</a:t>
            </a:r>
            <a:r>
              <a:rPr dirty="0"/>
              <a:t>a</a:t>
            </a:r>
          </a:p>
        </p:txBody>
      </p:sp>
      <p:sp>
        <p:nvSpPr>
          <p:cNvPr id="717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85F65ED-37DC-45E6-88EF-C0D9D64CEDE9}" type="slidenum">
              <a:rPr lang="en-US"/>
              <a:pPr marL="2540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30580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Unit element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greatest element of a poset, if it exists, is denoted by 1 and is often called the unit element.</a:t>
            </a:r>
          </a:p>
          <a:p>
            <a:pPr marL="354013" indent="-341313">
              <a:tabLst>
                <a:tab pos="354013" algn="l"/>
              </a:tabLst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1625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Zero element</a:t>
            </a:r>
          </a:p>
          <a:p>
            <a:pPr marL="354013" indent="-341313">
              <a:lnSpc>
                <a:spcPct val="102000"/>
              </a:lnSpc>
              <a:spcBef>
                <a:spcPts val="1025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least element of a poset, if it exists, is denoted by 0 and is often called the zero element.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16387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35E2C3F-1CEE-4CE2-A71A-C8D81EB4059A}" type="slidenum">
              <a:rPr lang="en-US"/>
              <a:pPr marL="2540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25" y="285750"/>
            <a:ext cx="2139950" cy="44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Th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41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B35DD96-F554-4733-AC43-370D0115B6C9}" type="slidenum">
              <a:rPr lang="en-US"/>
              <a:pPr marL="25400"/>
              <a:t>11</a:t>
            </a:fld>
            <a:endParaRPr lang="en-US"/>
          </a:p>
        </p:txBody>
      </p:sp>
      <p:sp>
        <p:nvSpPr>
          <p:cNvPr id="17412" name="object 3"/>
          <p:cNvSpPr txBox="1">
            <a:spLocks noChangeArrowheads="1"/>
          </p:cNvSpPr>
          <p:nvPr/>
        </p:nvSpPr>
        <p:spPr bwMode="auto">
          <a:xfrm>
            <a:off x="403225" y="882650"/>
            <a:ext cx="7310438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25"/>
            <a:r>
              <a:rPr lang="en-US" sz="2600">
                <a:latin typeface="Times New Roman" pitchFamily="18" charset="0"/>
                <a:cs typeface="Times New Roman" pitchFamily="18" charset="0"/>
              </a:rPr>
              <a:t>If (A, ≤ ) be a poset, then</a:t>
            </a:r>
          </a:p>
          <a:p>
            <a:pPr marL="365125">
              <a:spcBef>
                <a:spcPts val="675"/>
              </a:spcBef>
              <a:buClr>
                <a:srgbClr val="FF6500"/>
              </a:buClr>
              <a:buFont typeface="Times New Roman" pitchFamily="18" charset="0"/>
              <a:buAutoNum type="arabicPeriod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If greatest element exists, then it is unique.</a:t>
            </a:r>
          </a:p>
          <a:p>
            <a:pPr marL="365125">
              <a:lnSpc>
                <a:spcPct val="121000"/>
              </a:lnSpc>
              <a:buClr>
                <a:srgbClr val="FF6500"/>
              </a:buClr>
              <a:buFont typeface="Times New Roman" pitchFamily="18" charset="0"/>
              <a:buAutoNum type="arabicPeriod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If least element exists, then it is unique. Proof:</a:t>
            </a:r>
          </a:p>
          <a:p>
            <a:pPr marL="365125">
              <a:lnSpc>
                <a:spcPts val="3775"/>
              </a:lnSpc>
              <a:spcBef>
                <a:spcPts val="225"/>
              </a:spcBef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Assume that there are two greatest elements of poset (A, ≤ ), say a and b.</a:t>
            </a:r>
          </a:p>
          <a:p>
            <a:pPr marL="365125">
              <a:spcBef>
                <a:spcPts val="413"/>
              </a:spcBef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Therefore, x ≤ a and x ≤ b, </a:t>
            </a:r>
            <a:r>
              <a:rPr lang="en-US" sz="2600">
                <a:latin typeface="Symbol" pitchFamily="18" charset="2"/>
              </a:rPr>
              <a:t>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600">
                <a:latin typeface="Symbol" pitchFamily="18" charset="2"/>
              </a:rPr>
              <a:t>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 A.</a:t>
            </a:r>
          </a:p>
          <a:p>
            <a:pPr marL="365125">
              <a:lnSpc>
                <a:spcPct val="121000"/>
              </a:lnSpc>
              <a:spcBef>
                <a:spcPts val="13"/>
              </a:spcBef>
            </a:pPr>
            <a:r>
              <a:rPr lang="en-US" sz="2600">
                <a:latin typeface="Symbol" pitchFamily="18" charset="2"/>
              </a:rPr>
              <a:t>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a ≤ b (b is greatest element) and b ≤ a (a is greatest element)</a:t>
            </a:r>
          </a:p>
          <a:p>
            <a:pPr marL="365125">
              <a:lnSpc>
                <a:spcPct val="121000"/>
              </a:lnSpc>
            </a:pPr>
            <a:r>
              <a:rPr lang="en-US" sz="2600">
                <a:latin typeface="Symbol" pitchFamily="18" charset="2"/>
              </a:rPr>
              <a:t>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by antisymmetric property, a = b. Similarly, for least element.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ChangeArrowheads="1"/>
          </p:cNvSpPr>
          <p:nvPr/>
        </p:nvSpPr>
        <p:spPr bwMode="auto">
          <a:xfrm>
            <a:off x="7924800" y="5857875"/>
            <a:ext cx="1004888" cy="1000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30200" y="298450"/>
            <a:ext cx="2241550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9550" indent="-19685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209550" algn="l"/>
              </a:tabLst>
              <a:defRPr/>
            </a:pPr>
            <a:r>
              <a:rPr sz="3200" u="heavy" spc="340" dirty="0">
                <a:latin typeface="Times New Roman"/>
                <a:cs typeface="Times New Roman"/>
              </a:rPr>
              <a:t> </a:t>
            </a:r>
            <a:r>
              <a:rPr sz="3200" u="heavy" spc="-20" dirty="0">
                <a:latin typeface="Times New Roman"/>
                <a:cs typeface="Times New Roman"/>
              </a:rPr>
              <a:t>T</a:t>
            </a:r>
            <a:r>
              <a:rPr sz="3200" u="heavy" spc="5" dirty="0">
                <a:latin typeface="Times New Roman"/>
                <a:cs typeface="Times New Roman"/>
              </a:rPr>
              <a:t>h</a:t>
            </a:r>
            <a:r>
              <a:rPr sz="3200" u="heavy" spc="-10" dirty="0">
                <a:latin typeface="Times New Roman"/>
                <a:cs typeface="Times New Roman"/>
              </a:rPr>
              <a:t>e</a:t>
            </a:r>
            <a:r>
              <a:rPr sz="3200" u="heavy" spc="-15" dirty="0">
                <a:latin typeface="Times New Roman"/>
                <a:cs typeface="Times New Roman"/>
              </a:rPr>
              <a:t>or</a:t>
            </a:r>
            <a:r>
              <a:rPr sz="3200" u="heavy" spc="-10" dirty="0">
                <a:latin typeface="Times New Roman"/>
                <a:cs typeface="Times New Roman"/>
              </a:rPr>
              <a:t>e</a:t>
            </a:r>
            <a:r>
              <a:rPr sz="3200" u="heavy" spc="-25" dirty="0">
                <a:latin typeface="Times New Roman"/>
                <a:cs typeface="Times New Roman"/>
              </a:rPr>
              <a:t>m</a:t>
            </a:r>
            <a:r>
              <a:rPr sz="3200" u="heavy" spc="-15" dirty="0">
                <a:latin typeface="Times New Roman"/>
                <a:cs typeface="Times New Roman"/>
              </a:rPr>
              <a:t> </a:t>
            </a:r>
            <a:r>
              <a:rPr sz="3200" u="heavy" dirty="0">
                <a:latin typeface="Times New Roman"/>
                <a:cs typeface="Times New Roman"/>
              </a:rPr>
              <a:t>2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436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7E55325-F9F3-4413-B66E-D3A811426F2E}" type="slidenum">
              <a:rPr lang="en-US"/>
              <a:pPr marL="25400"/>
              <a:t>12</a:t>
            </a:fld>
            <a:endParaRPr lang="en-US"/>
          </a:p>
        </p:txBody>
      </p:sp>
      <p:sp>
        <p:nvSpPr>
          <p:cNvPr id="18437" name="object 4"/>
          <p:cNvSpPr txBox="1">
            <a:spLocks noChangeArrowheads="1"/>
          </p:cNvSpPr>
          <p:nvPr/>
        </p:nvSpPr>
        <p:spPr bwMode="auto">
          <a:xfrm>
            <a:off x="330200" y="865188"/>
            <a:ext cx="7627938" cy="55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25"/>
            <a:r>
              <a:rPr lang="en-US" sz="2800">
                <a:latin typeface="Times New Roman" pitchFamily="18" charset="0"/>
                <a:cs typeface="Times New Roman" pitchFamily="18" charset="0"/>
              </a:rPr>
              <a:t>Let (L,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be a lattice.</a:t>
            </a:r>
          </a:p>
          <a:p>
            <a:pPr marL="365125">
              <a:lnSpc>
                <a:spcPct val="121000"/>
              </a:lnSpc>
              <a:buClr>
                <a:srgbClr val="FF6500"/>
              </a:buClr>
              <a:buFont typeface="Times New Roman" pitchFamily="18" charset="0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commutative law for join and meet: For a, b </a:t>
            </a:r>
            <a:r>
              <a:rPr lang="en-US" sz="2800">
                <a:latin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L, 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= b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a; a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= b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65125">
              <a:lnSpc>
                <a:spcPts val="4063"/>
              </a:lnSpc>
              <a:spcBef>
                <a:spcPts val="238"/>
              </a:spcBef>
              <a:buClr>
                <a:srgbClr val="FF6500"/>
              </a:buClr>
              <a:buFont typeface="Times New Roman" pitchFamily="18" charset="0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Associative law for join and meet: For a, b, c </a:t>
            </a:r>
            <a:r>
              <a:rPr lang="en-US" sz="2800">
                <a:latin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L, (a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 = 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 ); (a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 = a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 )</a:t>
            </a:r>
          </a:p>
          <a:p>
            <a:pPr marL="365125">
              <a:lnSpc>
                <a:spcPts val="4050"/>
              </a:lnSpc>
              <a:buClr>
                <a:srgbClr val="FF6500"/>
              </a:buClr>
              <a:buFont typeface="Times New Roman" pitchFamily="18" charset="0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Absorption law for join and meet: For a, b </a:t>
            </a:r>
            <a:r>
              <a:rPr lang="en-US" sz="2800">
                <a:latin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L, 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= a ; a </a:t>
            </a:r>
            <a:r>
              <a:rPr lang="en-US" sz="2800">
                <a:latin typeface="Symbol" pitchFamily="18" charset="2"/>
              </a:rPr>
              <a:t>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= a</a:t>
            </a:r>
          </a:p>
          <a:p>
            <a:pPr marL="365125">
              <a:spcBef>
                <a:spcPts val="450"/>
              </a:spcBef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Proof: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65125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Let a, b </a:t>
            </a:r>
            <a:r>
              <a:rPr lang="en-US" sz="2800">
                <a:latin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365125">
              <a:lnSpc>
                <a:spcPts val="4063"/>
              </a:lnSpc>
              <a:spcBef>
                <a:spcPts val="238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= l.u.b.{a,b} = l.u.b.{b,a} = b </a:t>
            </a:r>
            <a:r>
              <a:rPr lang="en-US" sz="2800">
                <a:latin typeface="Symbol" pitchFamily="18" charset="2"/>
              </a:rPr>
              <a:t>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 a </a:t>
            </a:r>
            <a:r>
              <a:rPr lang="en-US" sz="2800" u="sng">
                <a:latin typeface="Symbol" pitchFamily="18" charset="2"/>
              </a:rPr>
              <a:t></a:t>
            </a:r>
            <a:r>
              <a:rPr lang="en-US" sz="2800" u="sng">
                <a:latin typeface="Times New Roman" pitchFamily="18" charset="0"/>
                <a:cs typeface="Times New Roman" pitchFamily="18" charset="0"/>
              </a:rPr>
              <a:t> b = g.l.b.{a,b} = g.l.b.{b,a} = b </a:t>
            </a:r>
            <a:r>
              <a:rPr lang="en-US" sz="2800" u="sng">
                <a:latin typeface="Symbol" pitchFamily="18" charset="2"/>
              </a:rPr>
              <a:t></a:t>
            </a:r>
            <a:r>
              <a:rPr lang="en-US" sz="2800" u="sng">
                <a:latin typeface="Times New Roman" pitchFamily="18" charset="0"/>
                <a:cs typeface="Times New Roman" pitchFamily="18" charset="0"/>
              </a:rPr>
              <a:t> a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406400"/>
            <a:ext cx="4791075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06755" algn="l"/>
                <a:tab pos="1047750" algn="l"/>
              </a:tabLst>
              <a:defRPr/>
            </a:pP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(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ss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aw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459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240C94-805A-4E84-80D6-AA7FEDE8BC1C}" type="slidenum">
              <a:rPr lang="en-US"/>
              <a:pPr marL="25400"/>
              <a:t>13</a:t>
            </a:fld>
            <a:endParaRPr lang="en-US"/>
          </a:p>
        </p:txBody>
      </p:sp>
      <p:sp>
        <p:nvSpPr>
          <p:cNvPr id="19460" name="object 3"/>
          <p:cNvSpPr txBox="1">
            <a:spLocks noChangeArrowheads="1"/>
          </p:cNvSpPr>
          <p:nvPr/>
        </p:nvSpPr>
        <p:spPr bwMode="auto">
          <a:xfrm>
            <a:off x="330200" y="774700"/>
            <a:ext cx="3641725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>
                <a:latin typeface="Times New Roman" pitchFamily="18" charset="0"/>
                <a:cs typeface="Times New Roman" pitchFamily="18" charset="0"/>
              </a:rPr>
              <a:t>Let a, b </a:t>
            </a:r>
            <a:r>
              <a:rPr lang="en-US" sz="2000">
                <a:latin typeface="Symbol" pitchFamily="18" charset="2"/>
              </a:rPr>
              <a:t>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 ≤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≤	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and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 ≤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12700">
              <a:lnSpc>
                <a:spcPct val="121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By def. of l.u.b., 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≤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Also, a ≤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≤	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Symbol" pitchFamily="18" charset="2"/>
              </a:rPr>
              <a:t>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 ≤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6213" y="2625725"/>
            <a:ext cx="5778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…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462" name="object 5"/>
          <p:cNvSpPr txBox="1">
            <a:spLocks noChangeArrowheads="1"/>
          </p:cNvSpPr>
          <p:nvPr/>
        </p:nvSpPr>
        <p:spPr bwMode="auto">
          <a:xfrm>
            <a:off x="330200" y="2984500"/>
            <a:ext cx="75438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Similarly, we have a ≤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 and b ≤ 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≤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 By def. of l.u.b., we get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 ≤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Also, c ≤ 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≤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Hence,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	≤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	…(2)</a:t>
            </a:r>
          </a:p>
          <a:p>
            <a:pPr marL="12700">
              <a:spcBef>
                <a:spcPts val="5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Since, ‘≤’ is anti-symmetric, </a:t>
            </a:r>
            <a:r>
              <a:rPr lang="en-US" sz="2000">
                <a:latin typeface="Symbol" pitchFamily="18" charset="2"/>
              </a:rPr>
              <a:t>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from (1) and (2), (a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	= a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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</a:t>
            </a:r>
          </a:p>
          <a:p>
            <a:pPr marL="12700">
              <a:spcBef>
                <a:spcPts val="13"/>
              </a:spcBef>
            </a:pP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sz="2000">
                <a:latin typeface="Times New Roman" pitchFamily="18" charset="0"/>
                <a:cs typeface="Times New Roman" pitchFamily="18" charset="0"/>
              </a:rPr>
              <a:t>Similarly, we prove for meet: (a </a:t>
            </a:r>
            <a:r>
              <a:rPr lang="en-US" sz="2000">
                <a:latin typeface="Symbol" pitchFamily="18" charset="2"/>
              </a:rPr>
              <a:t>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000">
                <a:latin typeface="Symbol" pitchFamily="18" charset="2"/>
              </a:rPr>
              <a:t>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= a </a:t>
            </a:r>
            <a:r>
              <a:rPr lang="en-US" sz="2000">
                <a:latin typeface="Symbol" pitchFamily="18" charset="2"/>
              </a:rPr>
              <a:t>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000">
                <a:latin typeface="Symbol" pitchFamily="18" charset="2"/>
              </a:rPr>
              <a:t>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ChangeArrowheads="1"/>
          </p:cNvSpPr>
          <p:nvPr/>
        </p:nvSpPr>
        <p:spPr bwMode="auto">
          <a:xfrm>
            <a:off x="7924800" y="5857875"/>
            <a:ext cx="1004888" cy="1000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object 3"/>
          <p:cNvSpPr>
            <a:spLocks/>
          </p:cNvSpPr>
          <p:nvPr/>
        </p:nvSpPr>
        <p:spPr bwMode="auto">
          <a:xfrm>
            <a:off x="579438" y="6357938"/>
            <a:ext cx="7199312" cy="0"/>
          </a:xfrm>
          <a:custGeom>
            <a:avLst/>
            <a:gdLst>
              <a:gd name="T0" fmla="*/ 0 w 7199630"/>
              <a:gd name="T1" fmla="*/ 7199619 w 7199630"/>
              <a:gd name="T2" fmla="*/ 0 60000 65536"/>
              <a:gd name="T3" fmla="*/ 0 60000 65536"/>
              <a:gd name="T4" fmla="*/ 0 w 7199630"/>
              <a:gd name="T5" fmla="*/ 7199630 w 71996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99630">
                <a:moveTo>
                  <a:pt x="0" y="0"/>
                </a:moveTo>
                <a:lnTo>
                  <a:pt x="7199619" y="0"/>
                </a:lnTo>
              </a:path>
            </a:pathLst>
          </a:custGeom>
          <a:noFill/>
          <a:ln w="19048">
            <a:solidFill>
              <a:srgbClr val="0065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4"/>
          <p:cNvSpPr txBox="1">
            <a:spLocks noChangeArrowheads="1"/>
          </p:cNvSpPr>
          <p:nvPr/>
        </p:nvSpPr>
        <p:spPr bwMode="auto">
          <a:xfrm>
            <a:off x="330200" y="301625"/>
            <a:ext cx="652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en-US" sz="3200" u="sng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3200" u="sng">
                <a:latin typeface="Times New Roman" pitchFamily="18" charset="0"/>
                <a:cs typeface="Times New Roman" pitchFamily="18" charset="0"/>
              </a:rPr>
              <a:t>of of (3): Absorption law: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Let a, b </a:t>
            </a:r>
            <a:r>
              <a:rPr lang="en-US" sz="3200">
                <a:latin typeface="Symbol" pitchFamily="18" charset="2"/>
              </a:rPr>
              <a:t>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12700">
              <a:spcBef>
                <a:spcPts val="788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Since, a ≤ a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marL="12700">
              <a:lnSpc>
                <a:spcPct val="121000"/>
              </a:lnSpc>
            </a:pPr>
            <a:r>
              <a:rPr lang="en-US" sz="3200">
                <a:latin typeface="Symbol" pitchFamily="18" charset="2"/>
              </a:rPr>
              <a:t>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b) = a Similarly, a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b ≤ and</a:t>
            </a:r>
          </a:p>
          <a:p>
            <a:pPr marL="12700">
              <a:spcBef>
                <a:spcPts val="800"/>
              </a:spcBef>
            </a:pPr>
            <a:r>
              <a:rPr lang="en-US" sz="3200">
                <a:latin typeface="Symbol" pitchFamily="18" charset="2"/>
              </a:rPr>
              <a:t>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b) = a</a:t>
            </a:r>
          </a:p>
          <a:p>
            <a:pPr marL="12700">
              <a:spcBef>
                <a:spcPts val="788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E.g. In D</a:t>
            </a:r>
            <a:r>
              <a:rPr lang="en-US" sz="2700" baseline="-2400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, 2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(2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4) = 2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(2) = 2</a:t>
            </a:r>
          </a:p>
          <a:p>
            <a:pPr marL="12700">
              <a:spcBef>
                <a:spcPts val="1325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and 2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(2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4) = 2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(4) = 2</a:t>
            </a:r>
          </a:p>
        </p:txBody>
      </p:sp>
      <p:sp>
        <p:nvSpPr>
          <p:cNvPr id="2048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720F8AE-8A6D-4AD6-B6A5-617C9B6EBF68}" type="slidenum">
              <a:rPr lang="en-US"/>
              <a:pPr marL="2540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/>
          <p:cNvSpPr txBox="1">
            <a:spLocks noChangeArrowheads="1"/>
          </p:cNvSpPr>
          <p:nvPr/>
        </p:nvSpPr>
        <p:spPr bwMode="auto">
          <a:xfrm>
            <a:off x="403225" y="285750"/>
            <a:ext cx="743267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Theorem 3: Let (L,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) be a lattice. Idempotent laws for join and meet: For a</a:t>
            </a:r>
            <a:r>
              <a:rPr lang="en-US" sz="3200">
                <a:latin typeface="Symbol" pitchFamily="18" charset="2"/>
              </a:rPr>
              <a:t>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12700">
              <a:lnSpc>
                <a:spcPts val="4638"/>
              </a:lnSpc>
              <a:spcBef>
                <a:spcPts val="275"/>
              </a:spcBef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= a; a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= a; </a:t>
            </a:r>
            <a:r>
              <a:rPr lang="en-US" sz="3200">
                <a:latin typeface="Symbol" pitchFamily="18" charset="2"/>
              </a:rPr>
              <a:t>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3200">
                <a:latin typeface="Symbol" pitchFamily="18" charset="2"/>
              </a:rPr>
              <a:t>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L Proof: Let a</a:t>
            </a:r>
            <a:r>
              <a:rPr lang="en-US" sz="3200">
                <a:latin typeface="Symbol" pitchFamily="18" charset="2"/>
              </a:rPr>
              <a:t>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12700">
              <a:spcBef>
                <a:spcPts val="513"/>
              </a:spcBef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>
                <a:latin typeface="Symbol" pitchFamily="18" charset="2"/>
              </a:rPr>
              <a:t>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= l.u.b.{a, a} = l.u.b.{a} = a</a:t>
            </a:r>
          </a:p>
          <a:p>
            <a:pPr marL="12700">
              <a:spcBef>
                <a:spcPts val="800"/>
              </a:spcBef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>
                <a:latin typeface="Symbol" pitchFamily="18" charset="2"/>
              </a:rPr>
              <a:t>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 = g.l.b.{a, a} = g.l.b.{a} = a</a:t>
            </a:r>
          </a:p>
        </p:txBody>
      </p:sp>
      <p:sp>
        <p:nvSpPr>
          <p:cNvPr id="215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B46DA8D-7994-4C45-A7B2-40AE0993B98F}" type="slidenum">
              <a:rPr lang="en-US"/>
              <a:pPr marL="2540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175" y="987425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2253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0A3B6E7-126D-4DC4-9364-C7B8F26F203B}" type="slidenum">
              <a:rPr lang="en-US"/>
              <a:pPr marL="25400"/>
              <a:t>16</a:t>
            </a:fld>
            <a:endParaRPr lang="en-US"/>
          </a:p>
        </p:txBody>
      </p:sp>
      <p:sp>
        <p:nvSpPr>
          <p:cNvPr id="22532" name="object 3"/>
          <p:cNvSpPr txBox="1">
            <a:spLocks noChangeArrowheads="1"/>
          </p:cNvSpPr>
          <p:nvPr/>
        </p:nvSpPr>
        <p:spPr bwMode="auto">
          <a:xfrm>
            <a:off x="600075" y="989013"/>
            <a:ext cx="789146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>
                <a:latin typeface="Times New Roman" pitchFamily="18" charset="0"/>
                <a:cs typeface="Times New Roman" pitchFamily="18" charset="0"/>
              </a:rPr>
              <a:t>Theorem 4: Let (L,</a:t>
            </a:r>
            <a:r>
              <a:rPr lang="en-US" sz="2400">
                <a:latin typeface="Symbol" pitchFamily="18" charset="2"/>
              </a:rPr>
              <a:t>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be a lattice. Suppose the greatest element 1 and the least element 0 exist, then for x </a:t>
            </a:r>
            <a:r>
              <a:rPr lang="en-US" sz="2400">
                <a:latin typeface="Symbol" pitchFamily="18" charset="2"/>
              </a:rPr>
              <a:t>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L,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>
                <a:latin typeface="Symbol" pitchFamily="18" charset="2"/>
              </a:rPr>
              <a:t>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= 1; 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= x; x </a:t>
            </a:r>
            <a:r>
              <a:rPr lang="en-US" sz="2400">
                <a:latin typeface="Symbol" pitchFamily="18" charset="2"/>
              </a:rPr>
              <a:t>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x; 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0</a:t>
            </a:r>
          </a:p>
          <a:p>
            <a:pPr marL="12700">
              <a:spcBef>
                <a:spcPts val="588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Proof: Let x</a:t>
            </a:r>
            <a:r>
              <a:rPr lang="en-US" sz="2400">
                <a:latin typeface="Symbol" pitchFamily="18" charset="2"/>
              </a:rPr>
              <a:t>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L, since 1 is the greatest element and 0 is the least element,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≤ x and x ≤ x ; x ≤ 1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Symbol" pitchFamily="18" charset="2"/>
              </a:rPr>
              <a:t>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 = 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≤ 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Symbol" pitchFamily="18" charset="2"/>
              </a:rPr>
              <a:t>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= x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Similarly, we prove other properties.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 txBox="1">
            <a:spLocks noChangeArrowheads="1"/>
          </p:cNvSpPr>
          <p:nvPr/>
        </p:nvSpPr>
        <p:spPr bwMode="auto">
          <a:xfrm>
            <a:off x="381000" y="1111250"/>
            <a:ext cx="8304213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7500"/>
            <a:r>
              <a:rPr lang="en-US" sz="3200">
                <a:latin typeface="Times New Roman" pitchFamily="18" charset="0"/>
                <a:cs typeface="Times New Roman" pitchFamily="18" charset="0"/>
              </a:rPr>
              <a:t>Consider a poset (A, ≤)</a:t>
            </a:r>
          </a:p>
          <a:p>
            <a:pPr marL="317500" algn="ctr">
              <a:spcBef>
                <a:spcPts val="8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Upper bound of a and b:</a:t>
            </a:r>
          </a:p>
          <a:p>
            <a:pPr marL="317500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c in A is called an upper bound of a and b if a ≤ c and b ≤ c for all a, b in A.</a:t>
            </a:r>
          </a:p>
          <a:p>
            <a:pPr marL="317500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17500" algn="ctr">
              <a:spcBef>
                <a:spcPts val="1638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Lower bound of a and b:</a:t>
            </a:r>
          </a:p>
          <a:p>
            <a:pPr marL="317500">
              <a:lnSpc>
                <a:spcPct val="102000"/>
              </a:lnSpc>
              <a:spcBef>
                <a:spcPts val="1013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d in A is called a lower bound of a and b if d ≤ a and d ≤ b for all a, b in A.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2355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A3F01C9-1125-482A-AA21-35CCF1B0EE03}" type="slidenum">
              <a:rPr lang="en-US"/>
              <a:pPr marL="2540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650" y="6507163"/>
            <a:ext cx="21097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i="1" spc="-20" dirty="0">
                <a:solidFill>
                  <a:srgbClr val="006500"/>
                </a:solidFill>
                <a:latin typeface="Arial"/>
                <a:cs typeface="Arial"/>
              </a:rPr>
              <a:t>Sg</a:t>
            </a:r>
            <a:r>
              <a:rPr b="1" i="1" spc="-10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b="1" i="1" spc="-20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b="1" i="1" spc="-10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b="1" i="1" spc="-5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b="1" i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b="1" i="1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b="1" i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b="1" i="1" spc="-2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b="1" i="1" spc="-10" dirty="0">
                <a:solidFill>
                  <a:srgbClr val="006500"/>
                </a:solidFill>
                <a:latin typeface="Arial"/>
                <a:cs typeface="Arial"/>
              </a:rPr>
              <a:t>oft</a:t>
            </a:r>
            <a:r>
              <a:rPr b="1" i="1" spc="-2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b="1" i="1" spc="-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b="1" i="1" spc="-15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b="1" i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79375" y="809625"/>
            <a:ext cx="834548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5600" indent="-342900">
              <a:spcBef>
                <a:spcPts val="700"/>
              </a:spcBef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Find all upper and lower bounds of the following subset of A: (a) B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={a, b}; B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={c, d, e}</a:t>
            </a:r>
          </a:p>
        </p:txBody>
      </p:sp>
      <p:sp>
        <p:nvSpPr>
          <p:cNvPr id="24580" name="object 4"/>
          <p:cNvSpPr>
            <a:spLocks/>
          </p:cNvSpPr>
          <p:nvPr/>
        </p:nvSpPr>
        <p:spPr bwMode="auto">
          <a:xfrm>
            <a:off x="1571625" y="3094038"/>
            <a:ext cx="134938" cy="142875"/>
          </a:xfrm>
          <a:custGeom>
            <a:avLst/>
            <a:gdLst>
              <a:gd name="T0" fmla="*/ 67312 w 133985"/>
              <a:gd name="T1" fmla="*/ 0 h 143510"/>
              <a:gd name="T2" fmla="*/ 30366 w 133985"/>
              <a:gd name="T3" fmla="*/ 11464 h 143510"/>
              <a:gd name="T4" fmla="*/ 5362 w 133985"/>
              <a:gd name="T5" fmla="*/ 43813 h 143510"/>
              <a:gd name="T6" fmla="*/ 0 w 133985"/>
              <a:gd name="T7" fmla="*/ 73368 h 143510"/>
              <a:gd name="T8" fmla="*/ 1494 w 133985"/>
              <a:gd name="T9" fmla="*/ 87556 h 143510"/>
              <a:gd name="T10" fmla="*/ 20456 w 133985"/>
              <a:gd name="T11" fmla="*/ 122995 h 143510"/>
              <a:gd name="T12" fmla="*/ 57733 w 133985"/>
              <a:gd name="T13" fmla="*/ 141893 h 143510"/>
              <a:gd name="T14" fmla="*/ 73472 w 133985"/>
              <a:gd name="T15" fmla="*/ 143217 h 143510"/>
              <a:gd name="T16" fmla="*/ 86156 w 133985"/>
              <a:gd name="T17" fmla="*/ 140720 h 143510"/>
              <a:gd name="T18" fmla="*/ 124278 w 133985"/>
              <a:gd name="T19" fmla="*/ 107095 h 143510"/>
              <a:gd name="T20" fmla="*/ 133751 w 133985"/>
              <a:gd name="T21" fmla="*/ 60418 h 143510"/>
              <a:gd name="T22" fmla="*/ 130263 w 133985"/>
              <a:gd name="T23" fmla="*/ 46137 h 143510"/>
              <a:gd name="T24" fmla="*/ 106241 w 133985"/>
              <a:gd name="T25" fmla="*/ 12845 h 143510"/>
              <a:gd name="T26" fmla="*/ 67312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312" y="0"/>
                </a:moveTo>
                <a:lnTo>
                  <a:pt x="30366" y="11464"/>
                </a:lnTo>
                <a:lnTo>
                  <a:pt x="5362" y="43813"/>
                </a:lnTo>
                <a:lnTo>
                  <a:pt x="0" y="73368"/>
                </a:lnTo>
                <a:lnTo>
                  <a:pt x="1494" y="87556"/>
                </a:lnTo>
                <a:lnTo>
                  <a:pt x="20456" y="122995"/>
                </a:lnTo>
                <a:lnTo>
                  <a:pt x="57733" y="141893"/>
                </a:lnTo>
                <a:lnTo>
                  <a:pt x="73472" y="143217"/>
                </a:lnTo>
                <a:lnTo>
                  <a:pt x="86156" y="140720"/>
                </a:lnTo>
                <a:lnTo>
                  <a:pt x="124278" y="107095"/>
                </a:lnTo>
                <a:lnTo>
                  <a:pt x="133751" y="60418"/>
                </a:lnTo>
                <a:lnTo>
                  <a:pt x="130263" y="46137"/>
                </a:lnTo>
                <a:lnTo>
                  <a:pt x="106241" y="12845"/>
                </a:lnTo>
                <a:lnTo>
                  <a:pt x="673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1" name="object 5"/>
          <p:cNvSpPr>
            <a:spLocks/>
          </p:cNvSpPr>
          <p:nvPr/>
        </p:nvSpPr>
        <p:spPr bwMode="auto">
          <a:xfrm>
            <a:off x="1571625" y="3094038"/>
            <a:ext cx="134938" cy="142875"/>
          </a:xfrm>
          <a:custGeom>
            <a:avLst/>
            <a:gdLst>
              <a:gd name="T0" fmla="*/ 67312 w 133985"/>
              <a:gd name="T1" fmla="*/ 0 h 143510"/>
              <a:gd name="T2" fmla="*/ 106241 w 133985"/>
              <a:gd name="T3" fmla="*/ 12845 h 143510"/>
              <a:gd name="T4" fmla="*/ 130263 w 133985"/>
              <a:gd name="T5" fmla="*/ 46137 h 143510"/>
              <a:gd name="T6" fmla="*/ 133751 w 133985"/>
              <a:gd name="T7" fmla="*/ 60418 h 143510"/>
              <a:gd name="T8" fmla="*/ 132833 w 133985"/>
              <a:gd name="T9" fmla="*/ 77781 h 143510"/>
              <a:gd name="T10" fmla="*/ 117059 w 133985"/>
              <a:gd name="T11" fmla="*/ 118807 h 143510"/>
              <a:gd name="T12" fmla="*/ 73472 w 133985"/>
              <a:gd name="T13" fmla="*/ 143217 h 143510"/>
              <a:gd name="T14" fmla="*/ 57733 w 133985"/>
              <a:gd name="T15" fmla="*/ 141893 h 143510"/>
              <a:gd name="T16" fmla="*/ 20456 w 133985"/>
              <a:gd name="T17" fmla="*/ 122995 h 143510"/>
              <a:gd name="T18" fmla="*/ 1494 w 133985"/>
              <a:gd name="T19" fmla="*/ 87556 h 143510"/>
              <a:gd name="T20" fmla="*/ 0 w 133985"/>
              <a:gd name="T21" fmla="*/ 73368 h 143510"/>
              <a:gd name="T22" fmla="*/ 1381 w 133985"/>
              <a:gd name="T23" fmla="*/ 57974 h 143510"/>
              <a:gd name="T24" fmla="*/ 20107 w 133985"/>
              <a:gd name="T25" fmla="*/ 20286 h 143510"/>
              <a:gd name="T26" fmla="*/ 55388 w 133985"/>
              <a:gd name="T27" fmla="*/ 1068 h 143510"/>
              <a:gd name="T28" fmla="*/ 67312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312" y="0"/>
                </a:moveTo>
                <a:lnTo>
                  <a:pt x="106241" y="12845"/>
                </a:lnTo>
                <a:lnTo>
                  <a:pt x="130263" y="46137"/>
                </a:lnTo>
                <a:lnTo>
                  <a:pt x="133751" y="60418"/>
                </a:lnTo>
                <a:lnTo>
                  <a:pt x="132833" y="77781"/>
                </a:lnTo>
                <a:lnTo>
                  <a:pt x="117059" y="118807"/>
                </a:lnTo>
                <a:lnTo>
                  <a:pt x="73472" y="143217"/>
                </a:lnTo>
                <a:lnTo>
                  <a:pt x="57733" y="141893"/>
                </a:lnTo>
                <a:lnTo>
                  <a:pt x="20456" y="122995"/>
                </a:lnTo>
                <a:lnTo>
                  <a:pt x="1494" y="87556"/>
                </a:lnTo>
                <a:lnTo>
                  <a:pt x="0" y="73368"/>
                </a:lnTo>
                <a:lnTo>
                  <a:pt x="1381" y="57974"/>
                </a:lnTo>
                <a:lnTo>
                  <a:pt x="20107" y="20286"/>
                </a:lnTo>
                <a:lnTo>
                  <a:pt x="55388" y="1068"/>
                </a:lnTo>
                <a:lnTo>
                  <a:pt x="6731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object 6"/>
          <p:cNvSpPr>
            <a:spLocks/>
          </p:cNvSpPr>
          <p:nvPr/>
        </p:nvSpPr>
        <p:spPr bwMode="auto">
          <a:xfrm>
            <a:off x="1571625" y="3094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object 7"/>
          <p:cNvSpPr>
            <a:spLocks/>
          </p:cNvSpPr>
          <p:nvPr/>
        </p:nvSpPr>
        <p:spPr bwMode="auto">
          <a:xfrm>
            <a:off x="1706563" y="32369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4" name="object 8"/>
          <p:cNvSpPr>
            <a:spLocks/>
          </p:cNvSpPr>
          <p:nvPr/>
        </p:nvSpPr>
        <p:spPr bwMode="auto">
          <a:xfrm>
            <a:off x="928688" y="3736975"/>
            <a:ext cx="133350" cy="142875"/>
          </a:xfrm>
          <a:custGeom>
            <a:avLst/>
            <a:gdLst>
              <a:gd name="T0" fmla="*/ 67290 w 133984"/>
              <a:gd name="T1" fmla="*/ 0 h 143510"/>
              <a:gd name="T2" fmla="*/ 30365 w 133984"/>
              <a:gd name="T3" fmla="*/ 11126 h 143510"/>
              <a:gd name="T4" fmla="*/ 5353 w 133984"/>
              <a:gd name="T5" fmla="*/ 43232 h 143510"/>
              <a:gd name="T6" fmla="*/ 0 w 133984"/>
              <a:gd name="T7" fmla="*/ 73299 h 143510"/>
              <a:gd name="T8" fmla="*/ 1665 w 133984"/>
              <a:gd name="T9" fmla="*/ 87683 h 143510"/>
              <a:gd name="T10" fmla="*/ 20820 w 133984"/>
              <a:gd name="T11" fmla="*/ 123219 h 143510"/>
              <a:gd name="T12" fmla="*/ 57940 w 133984"/>
              <a:gd name="T13" fmla="*/ 141932 h 143510"/>
              <a:gd name="T14" fmla="*/ 73577 w 133984"/>
              <a:gd name="T15" fmla="*/ 143230 h 143510"/>
              <a:gd name="T16" fmla="*/ 86238 w 133984"/>
              <a:gd name="T17" fmla="*/ 140709 h 143510"/>
              <a:gd name="T18" fmla="*/ 124316 w 133984"/>
              <a:gd name="T19" fmla="*/ 106988 h 143510"/>
              <a:gd name="T20" fmla="*/ 133866 w 133984"/>
              <a:gd name="T21" fmla="*/ 60164 h 143510"/>
              <a:gd name="T22" fmla="*/ 130503 w 133984"/>
              <a:gd name="T23" fmla="*/ 45795 h 143510"/>
              <a:gd name="T24" fmla="*/ 106523 w 133984"/>
              <a:gd name="T25" fmla="*/ 12644 h 143510"/>
              <a:gd name="T26" fmla="*/ 67290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0" y="0"/>
                </a:moveTo>
                <a:lnTo>
                  <a:pt x="30365" y="11126"/>
                </a:lnTo>
                <a:lnTo>
                  <a:pt x="5353" y="43232"/>
                </a:lnTo>
                <a:lnTo>
                  <a:pt x="0" y="73299"/>
                </a:lnTo>
                <a:lnTo>
                  <a:pt x="1665" y="87683"/>
                </a:lnTo>
                <a:lnTo>
                  <a:pt x="20820" y="123219"/>
                </a:lnTo>
                <a:lnTo>
                  <a:pt x="57940" y="141932"/>
                </a:lnTo>
                <a:lnTo>
                  <a:pt x="73577" y="143230"/>
                </a:lnTo>
                <a:lnTo>
                  <a:pt x="86238" y="140709"/>
                </a:lnTo>
                <a:lnTo>
                  <a:pt x="124316" y="106988"/>
                </a:lnTo>
                <a:lnTo>
                  <a:pt x="133866" y="60164"/>
                </a:lnTo>
                <a:lnTo>
                  <a:pt x="130503" y="45795"/>
                </a:lnTo>
                <a:lnTo>
                  <a:pt x="106523" y="12644"/>
                </a:lnTo>
                <a:lnTo>
                  <a:pt x="67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5" name="object 9"/>
          <p:cNvSpPr>
            <a:spLocks/>
          </p:cNvSpPr>
          <p:nvPr/>
        </p:nvSpPr>
        <p:spPr bwMode="auto">
          <a:xfrm>
            <a:off x="928688" y="3736975"/>
            <a:ext cx="133350" cy="142875"/>
          </a:xfrm>
          <a:custGeom>
            <a:avLst/>
            <a:gdLst>
              <a:gd name="T0" fmla="*/ 67290 w 133984"/>
              <a:gd name="T1" fmla="*/ 0 h 143510"/>
              <a:gd name="T2" fmla="*/ 106523 w 133984"/>
              <a:gd name="T3" fmla="*/ 12644 h 143510"/>
              <a:gd name="T4" fmla="*/ 130503 w 133984"/>
              <a:gd name="T5" fmla="*/ 45795 h 143510"/>
              <a:gd name="T6" fmla="*/ 133866 w 133984"/>
              <a:gd name="T7" fmla="*/ 60164 h 143510"/>
              <a:gd name="T8" fmla="*/ 132908 w 133984"/>
              <a:gd name="T9" fmla="*/ 77588 h 143510"/>
              <a:gd name="T10" fmla="*/ 117096 w 133984"/>
              <a:gd name="T11" fmla="*/ 118729 h 143510"/>
              <a:gd name="T12" fmla="*/ 73577 w 133984"/>
              <a:gd name="T13" fmla="*/ 143230 h 143510"/>
              <a:gd name="T14" fmla="*/ 57940 w 133984"/>
              <a:gd name="T15" fmla="*/ 141932 h 143510"/>
              <a:gd name="T16" fmla="*/ 20820 w 133984"/>
              <a:gd name="T17" fmla="*/ 123219 h 143510"/>
              <a:gd name="T18" fmla="*/ 1665 w 133984"/>
              <a:gd name="T19" fmla="*/ 87683 h 143510"/>
              <a:gd name="T20" fmla="*/ 0 w 133984"/>
              <a:gd name="T21" fmla="*/ 73299 h 143510"/>
              <a:gd name="T22" fmla="*/ 1375 w 133984"/>
              <a:gd name="T23" fmla="*/ 57550 h 143510"/>
              <a:gd name="T24" fmla="*/ 20102 w 133984"/>
              <a:gd name="T25" fmla="*/ 19794 h 143510"/>
              <a:gd name="T26" fmla="*/ 55401 w 133984"/>
              <a:gd name="T27" fmla="*/ 1022 h 143510"/>
              <a:gd name="T28" fmla="*/ 67290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0" y="0"/>
                </a:moveTo>
                <a:lnTo>
                  <a:pt x="106523" y="12644"/>
                </a:lnTo>
                <a:lnTo>
                  <a:pt x="130503" y="45795"/>
                </a:lnTo>
                <a:lnTo>
                  <a:pt x="133866" y="60164"/>
                </a:lnTo>
                <a:lnTo>
                  <a:pt x="132908" y="77588"/>
                </a:lnTo>
                <a:lnTo>
                  <a:pt x="117096" y="118729"/>
                </a:lnTo>
                <a:lnTo>
                  <a:pt x="73577" y="143230"/>
                </a:lnTo>
                <a:lnTo>
                  <a:pt x="57940" y="141932"/>
                </a:lnTo>
                <a:lnTo>
                  <a:pt x="20820" y="123219"/>
                </a:lnTo>
                <a:lnTo>
                  <a:pt x="1665" y="87683"/>
                </a:lnTo>
                <a:lnTo>
                  <a:pt x="0" y="73299"/>
                </a:lnTo>
                <a:lnTo>
                  <a:pt x="1375" y="57550"/>
                </a:lnTo>
                <a:lnTo>
                  <a:pt x="20102" y="19794"/>
                </a:lnTo>
                <a:lnTo>
                  <a:pt x="55401" y="1022"/>
                </a:lnTo>
                <a:lnTo>
                  <a:pt x="6729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6" name="object 10"/>
          <p:cNvSpPr>
            <a:spLocks/>
          </p:cNvSpPr>
          <p:nvPr/>
        </p:nvSpPr>
        <p:spPr bwMode="auto">
          <a:xfrm>
            <a:off x="928688" y="3736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7" name="object 11"/>
          <p:cNvSpPr>
            <a:spLocks/>
          </p:cNvSpPr>
          <p:nvPr/>
        </p:nvSpPr>
        <p:spPr bwMode="auto">
          <a:xfrm>
            <a:off x="1063625" y="38798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object 12"/>
          <p:cNvSpPr>
            <a:spLocks/>
          </p:cNvSpPr>
          <p:nvPr/>
        </p:nvSpPr>
        <p:spPr bwMode="auto">
          <a:xfrm>
            <a:off x="2143125" y="3736975"/>
            <a:ext cx="133350" cy="142875"/>
          </a:xfrm>
          <a:custGeom>
            <a:avLst/>
            <a:gdLst>
              <a:gd name="T0" fmla="*/ 67278 w 133985"/>
              <a:gd name="T1" fmla="*/ 0 h 143510"/>
              <a:gd name="T2" fmla="*/ 30366 w 133985"/>
              <a:gd name="T3" fmla="*/ 11119 h 143510"/>
              <a:gd name="T4" fmla="*/ 5353 w 133985"/>
              <a:gd name="T5" fmla="*/ 43223 h 143510"/>
              <a:gd name="T6" fmla="*/ 0 w 133985"/>
              <a:gd name="T7" fmla="*/ 73289 h 143510"/>
              <a:gd name="T8" fmla="*/ 1663 w 133985"/>
              <a:gd name="T9" fmla="*/ 87674 h 143510"/>
              <a:gd name="T10" fmla="*/ 20811 w 133985"/>
              <a:gd name="T11" fmla="*/ 123216 h 143510"/>
              <a:gd name="T12" fmla="*/ 57927 w 133985"/>
              <a:gd name="T13" fmla="*/ 141931 h 143510"/>
              <a:gd name="T14" fmla="*/ 73565 w 133985"/>
              <a:gd name="T15" fmla="*/ 143230 h 143510"/>
              <a:gd name="T16" fmla="*/ 86226 w 133985"/>
              <a:gd name="T17" fmla="*/ 140709 h 143510"/>
              <a:gd name="T18" fmla="*/ 124304 w 133985"/>
              <a:gd name="T19" fmla="*/ 106988 h 143510"/>
              <a:gd name="T20" fmla="*/ 133854 w 133985"/>
              <a:gd name="T21" fmla="*/ 60164 h 143510"/>
              <a:gd name="T22" fmla="*/ 130491 w 133985"/>
              <a:gd name="T23" fmla="*/ 45795 h 143510"/>
              <a:gd name="T24" fmla="*/ 106511 w 133985"/>
              <a:gd name="T25" fmla="*/ 12644 h 143510"/>
              <a:gd name="T26" fmla="*/ 67278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78" y="0"/>
                </a:moveTo>
                <a:lnTo>
                  <a:pt x="30366" y="11119"/>
                </a:lnTo>
                <a:lnTo>
                  <a:pt x="5353" y="43223"/>
                </a:lnTo>
                <a:lnTo>
                  <a:pt x="0" y="73289"/>
                </a:lnTo>
                <a:lnTo>
                  <a:pt x="1663" y="87674"/>
                </a:lnTo>
                <a:lnTo>
                  <a:pt x="20811" y="123216"/>
                </a:lnTo>
                <a:lnTo>
                  <a:pt x="57927" y="141931"/>
                </a:lnTo>
                <a:lnTo>
                  <a:pt x="73565" y="143230"/>
                </a:lnTo>
                <a:lnTo>
                  <a:pt x="86226" y="140709"/>
                </a:lnTo>
                <a:lnTo>
                  <a:pt x="124304" y="106988"/>
                </a:lnTo>
                <a:lnTo>
                  <a:pt x="133854" y="60164"/>
                </a:lnTo>
                <a:lnTo>
                  <a:pt x="130491" y="45795"/>
                </a:lnTo>
                <a:lnTo>
                  <a:pt x="106511" y="12644"/>
                </a:lnTo>
                <a:lnTo>
                  <a:pt x="672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9" name="object 13"/>
          <p:cNvSpPr>
            <a:spLocks/>
          </p:cNvSpPr>
          <p:nvPr/>
        </p:nvSpPr>
        <p:spPr bwMode="auto">
          <a:xfrm>
            <a:off x="2143125" y="3736975"/>
            <a:ext cx="133350" cy="142875"/>
          </a:xfrm>
          <a:custGeom>
            <a:avLst/>
            <a:gdLst>
              <a:gd name="T0" fmla="*/ 67278 w 133985"/>
              <a:gd name="T1" fmla="*/ 0 h 143510"/>
              <a:gd name="T2" fmla="*/ 106511 w 133985"/>
              <a:gd name="T3" fmla="*/ 12644 h 143510"/>
              <a:gd name="T4" fmla="*/ 130491 w 133985"/>
              <a:gd name="T5" fmla="*/ 45795 h 143510"/>
              <a:gd name="T6" fmla="*/ 133854 w 133985"/>
              <a:gd name="T7" fmla="*/ 60164 h 143510"/>
              <a:gd name="T8" fmla="*/ 132896 w 133985"/>
              <a:gd name="T9" fmla="*/ 77588 h 143510"/>
              <a:gd name="T10" fmla="*/ 117084 w 133985"/>
              <a:gd name="T11" fmla="*/ 118729 h 143510"/>
              <a:gd name="T12" fmla="*/ 73565 w 133985"/>
              <a:gd name="T13" fmla="*/ 143230 h 143510"/>
              <a:gd name="T14" fmla="*/ 57927 w 133985"/>
              <a:gd name="T15" fmla="*/ 141931 h 143510"/>
              <a:gd name="T16" fmla="*/ 20811 w 133985"/>
              <a:gd name="T17" fmla="*/ 123216 h 143510"/>
              <a:gd name="T18" fmla="*/ 1663 w 133985"/>
              <a:gd name="T19" fmla="*/ 87674 h 143510"/>
              <a:gd name="T20" fmla="*/ 0 w 133985"/>
              <a:gd name="T21" fmla="*/ 73289 h 143510"/>
              <a:gd name="T22" fmla="*/ 1375 w 133985"/>
              <a:gd name="T23" fmla="*/ 57541 h 143510"/>
              <a:gd name="T24" fmla="*/ 20102 w 133985"/>
              <a:gd name="T25" fmla="*/ 19786 h 143510"/>
              <a:gd name="T26" fmla="*/ 55405 w 133985"/>
              <a:gd name="T27" fmla="*/ 1020 h 143510"/>
              <a:gd name="T28" fmla="*/ 67278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78" y="0"/>
                </a:moveTo>
                <a:lnTo>
                  <a:pt x="106511" y="12644"/>
                </a:lnTo>
                <a:lnTo>
                  <a:pt x="130491" y="45795"/>
                </a:lnTo>
                <a:lnTo>
                  <a:pt x="133854" y="60164"/>
                </a:lnTo>
                <a:lnTo>
                  <a:pt x="132896" y="77588"/>
                </a:lnTo>
                <a:lnTo>
                  <a:pt x="117084" y="118729"/>
                </a:lnTo>
                <a:lnTo>
                  <a:pt x="73565" y="143230"/>
                </a:lnTo>
                <a:lnTo>
                  <a:pt x="57927" y="141931"/>
                </a:lnTo>
                <a:lnTo>
                  <a:pt x="20811" y="123216"/>
                </a:lnTo>
                <a:lnTo>
                  <a:pt x="1663" y="87674"/>
                </a:lnTo>
                <a:lnTo>
                  <a:pt x="0" y="73289"/>
                </a:lnTo>
                <a:lnTo>
                  <a:pt x="1375" y="57541"/>
                </a:lnTo>
                <a:lnTo>
                  <a:pt x="20102" y="19786"/>
                </a:lnTo>
                <a:lnTo>
                  <a:pt x="55405" y="1020"/>
                </a:lnTo>
                <a:lnTo>
                  <a:pt x="6727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0" name="object 14"/>
          <p:cNvSpPr>
            <a:spLocks/>
          </p:cNvSpPr>
          <p:nvPr/>
        </p:nvSpPr>
        <p:spPr bwMode="auto">
          <a:xfrm>
            <a:off x="2143125" y="3736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1" name="object 15"/>
          <p:cNvSpPr>
            <a:spLocks/>
          </p:cNvSpPr>
          <p:nvPr/>
        </p:nvSpPr>
        <p:spPr bwMode="auto">
          <a:xfrm>
            <a:off x="2278063" y="38798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2" name="object 16"/>
          <p:cNvSpPr>
            <a:spLocks/>
          </p:cNvSpPr>
          <p:nvPr/>
        </p:nvSpPr>
        <p:spPr bwMode="auto">
          <a:xfrm>
            <a:off x="928688" y="459422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30457 w 133984"/>
              <a:gd name="T3" fmla="*/ 11375 h 143510"/>
              <a:gd name="T4" fmla="*/ 5372 w 133984"/>
              <a:gd name="T5" fmla="*/ 43645 h 143510"/>
              <a:gd name="T6" fmla="*/ 0 w 133984"/>
              <a:gd name="T7" fmla="*/ 73091 h 143510"/>
              <a:gd name="T8" fmla="*/ 1635 w 133984"/>
              <a:gd name="T9" fmla="*/ 87512 h 143510"/>
              <a:gd name="T10" fmla="*/ 20732 w 133984"/>
              <a:gd name="T11" fmla="*/ 123152 h 143510"/>
              <a:gd name="T12" fmla="*/ 57768 w 133984"/>
              <a:gd name="T13" fmla="*/ 141935 h 143510"/>
              <a:gd name="T14" fmla="*/ 73356 w 133984"/>
              <a:gd name="T15" fmla="*/ 143244 h 143510"/>
              <a:gd name="T16" fmla="*/ 86060 w 133984"/>
              <a:gd name="T17" fmla="*/ 140761 h 143510"/>
              <a:gd name="T18" fmla="*/ 124280 w 133984"/>
              <a:gd name="T19" fmla="*/ 107143 h 143510"/>
              <a:gd name="T20" fmla="*/ 133872 w 133984"/>
              <a:gd name="T21" fmla="*/ 60454 h 143510"/>
              <a:gd name="T22" fmla="*/ 130510 w 133984"/>
              <a:gd name="T23" fmla="*/ 46311 h 143510"/>
              <a:gd name="T24" fmla="*/ 106530 w 133984"/>
              <a:gd name="T25" fmla="*/ 12999 h 143510"/>
              <a:gd name="T26" fmla="*/ 67295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5" y="0"/>
                </a:moveTo>
                <a:lnTo>
                  <a:pt x="30457" y="11375"/>
                </a:lnTo>
                <a:lnTo>
                  <a:pt x="5372" y="43645"/>
                </a:lnTo>
                <a:lnTo>
                  <a:pt x="0" y="73091"/>
                </a:lnTo>
                <a:lnTo>
                  <a:pt x="1635" y="87512"/>
                </a:lnTo>
                <a:lnTo>
                  <a:pt x="20732" y="123152"/>
                </a:lnTo>
                <a:lnTo>
                  <a:pt x="57768" y="141935"/>
                </a:lnTo>
                <a:lnTo>
                  <a:pt x="73356" y="143244"/>
                </a:lnTo>
                <a:lnTo>
                  <a:pt x="86060" y="140761"/>
                </a:lnTo>
                <a:lnTo>
                  <a:pt x="124280" y="107143"/>
                </a:lnTo>
                <a:lnTo>
                  <a:pt x="133872" y="60454"/>
                </a:lnTo>
                <a:lnTo>
                  <a:pt x="130510" y="46311"/>
                </a:lnTo>
                <a:lnTo>
                  <a:pt x="106530" y="12999"/>
                </a:lnTo>
                <a:lnTo>
                  <a:pt x="672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3" name="object 17"/>
          <p:cNvSpPr>
            <a:spLocks/>
          </p:cNvSpPr>
          <p:nvPr/>
        </p:nvSpPr>
        <p:spPr bwMode="auto">
          <a:xfrm>
            <a:off x="928688" y="459422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106530 w 133984"/>
              <a:gd name="T3" fmla="*/ 12999 h 143510"/>
              <a:gd name="T4" fmla="*/ 130510 w 133984"/>
              <a:gd name="T5" fmla="*/ 46311 h 143510"/>
              <a:gd name="T6" fmla="*/ 133872 w 133984"/>
              <a:gd name="T7" fmla="*/ 60454 h 143510"/>
              <a:gd name="T8" fmla="*/ 132909 w 133984"/>
              <a:gd name="T9" fmla="*/ 77820 h 143510"/>
              <a:gd name="T10" fmla="*/ 117032 w 133984"/>
              <a:gd name="T11" fmla="*/ 118858 h 143510"/>
              <a:gd name="T12" fmla="*/ 73356 w 133984"/>
              <a:gd name="T13" fmla="*/ 143244 h 143510"/>
              <a:gd name="T14" fmla="*/ 57768 w 133984"/>
              <a:gd name="T15" fmla="*/ 141935 h 143510"/>
              <a:gd name="T16" fmla="*/ 20732 w 133984"/>
              <a:gd name="T17" fmla="*/ 123152 h 143510"/>
              <a:gd name="T18" fmla="*/ 1635 w 133984"/>
              <a:gd name="T19" fmla="*/ 87512 h 143510"/>
              <a:gd name="T20" fmla="*/ 0 w 133984"/>
              <a:gd name="T21" fmla="*/ 73091 h 143510"/>
              <a:gd name="T22" fmla="*/ 1381 w 133984"/>
              <a:gd name="T23" fmla="*/ 57759 h 143510"/>
              <a:gd name="T24" fmla="*/ 20165 w 133984"/>
              <a:gd name="T25" fmla="*/ 20175 h 143510"/>
              <a:gd name="T26" fmla="*/ 55558 w 133984"/>
              <a:gd name="T27" fmla="*/ 1034 h 143510"/>
              <a:gd name="T28" fmla="*/ 67295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5" y="0"/>
                </a:moveTo>
                <a:lnTo>
                  <a:pt x="106530" y="12999"/>
                </a:lnTo>
                <a:lnTo>
                  <a:pt x="130510" y="46311"/>
                </a:lnTo>
                <a:lnTo>
                  <a:pt x="133872" y="60454"/>
                </a:lnTo>
                <a:lnTo>
                  <a:pt x="132909" y="77820"/>
                </a:lnTo>
                <a:lnTo>
                  <a:pt x="117032" y="118858"/>
                </a:lnTo>
                <a:lnTo>
                  <a:pt x="73356" y="143244"/>
                </a:lnTo>
                <a:lnTo>
                  <a:pt x="57768" y="141935"/>
                </a:lnTo>
                <a:lnTo>
                  <a:pt x="20732" y="123152"/>
                </a:lnTo>
                <a:lnTo>
                  <a:pt x="1635" y="87512"/>
                </a:lnTo>
                <a:lnTo>
                  <a:pt x="0" y="73091"/>
                </a:lnTo>
                <a:lnTo>
                  <a:pt x="1381" y="57759"/>
                </a:lnTo>
                <a:lnTo>
                  <a:pt x="20165" y="20175"/>
                </a:lnTo>
                <a:lnTo>
                  <a:pt x="55558" y="1034"/>
                </a:lnTo>
                <a:lnTo>
                  <a:pt x="672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4" name="object 18"/>
          <p:cNvSpPr>
            <a:spLocks/>
          </p:cNvSpPr>
          <p:nvPr/>
        </p:nvSpPr>
        <p:spPr bwMode="auto">
          <a:xfrm>
            <a:off x="928688" y="4594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5" name="object 19"/>
          <p:cNvSpPr>
            <a:spLocks/>
          </p:cNvSpPr>
          <p:nvPr/>
        </p:nvSpPr>
        <p:spPr bwMode="auto">
          <a:xfrm>
            <a:off x="1063625" y="47371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6" name="object 20"/>
          <p:cNvSpPr>
            <a:spLocks/>
          </p:cNvSpPr>
          <p:nvPr/>
        </p:nvSpPr>
        <p:spPr bwMode="auto">
          <a:xfrm>
            <a:off x="2143125" y="459422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30458 w 133985"/>
              <a:gd name="T3" fmla="*/ 11368 h 143510"/>
              <a:gd name="T4" fmla="*/ 5372 w 133985"/>
              <a:gd name="T5" fmla="*/ 43636 h 143510"/>
              <a:gd name="T6" fmla="*/ 0 w 133985"/>
              <a:gd name="T7" fmla="*/ 73081 h 143510"/>
              <a:gd name="T8" fmla="*/ 1633 w 133985"/>
              <a:gd name="T9" fmla="*/ 87504 h 143510"/>
              <a:gd name="T10" fmla="*/ 20723 w 133985"/>
              <a:gd name="T11" fmla="*/ 123149 h 143510"/>
              <a:gd name="T12" fmla="*/ 57755 w 133985"/>
              <a:gd name="T13" fmla="*/ 141935 h 143510"/>
              <a:gd name="T14" fmla="*/ 73344 w 133985"/>
              <a:gd name="T15" fmla="*/ 143244 h 143510"/>
              <a:gd name="T16" fmla="*/ 86048 w 133985"/>
              <a:gd name="T17" fmla="*/ 140761 h 143510"/>
              <a:gd name="T18" fmla="*/ 124268 w 133985"/>
              <a:gd name="T19" fmla="*/ 107143 h 143510"/>
              <a:gd name="T20" fmla="*/ 133860 w 133985"/>
              <a:gd name="T21" fmla="*/ 60454 h 143510"/>
              <a:gd name="T22" fmla="*/ 130498 w 133985"/>
              <a:gd name="T23" fmla="*/ 46311 h 143510"/>
              <a:gd name="T24" fmla="*/ 106519 w 133985"/>
              <a:gd name="T25" fmla="*/ 12999 h 143510"/>
              <a:gd name="T26" fmla="*/ 67283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83" y="0"/>
                </a:moveTo>
                <a:lnTo>
                  <a:pt x="30458" y="11368"/>
                </a:lnTo>
                <a:lnTo>
                  <a:pt x="5372" y="43636"/>
                </a:lnTo>
                <a:lnTo>
                  <a:pt x="0" y="73081"/>
                </a:lnTo>
                <a:lnTo>
                  <a:pt x="1633" y="87504"/>
                </a:lnTo>
                <a:lnTo>
                  <a:pt x="20723" y="123149"/>
                </a:lnTo>
                <a:lnTo>
                  <a:pt x="57755" y="141935"/>
                </a:lnTo>
                <a:lnTo>
                  <a:pt x="73344" y="143244"/>
                </a:lnTo>
                <a:lnTo>
                  <a:pt x="86048" y="140761"/>
                </a:lnTo>
                <a:lnTo>
                  <a:pt x="124268" y="107143"/>
                </a:lnTo>
                <a:lnTo>
                  <a:pt x="133860" y="60454"/>
                </a:lnTo>
                <a:lnTo>
                  <a:pt x="130498" y="46311"/>
                </a:lnTo>
                <a:lnTo>
                  <a:pt x="106519" y="12999"/>
                </a:lnTo>
                <a:lnTo>
                  <a:pt x="672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7" name="object 21"/>
          <p:cNvSpPr>
            <a:spLocks/>
          </p:cNvSpPr>
          <p:nvPr/>
        </p:nvSpPr>
        <p:spPr bwMode="auto">
          <a:xfrm>
            <a:off x="2143125" y="459422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106519 w 133985"/>
              <a:gd name="T3" fmla="*/ 12999 h 143510"/>
              <a:gd name="T4" fmla="*/ 130498 w 133985"/>
              <a:gd name="T5" fmla="*/ 46311 h 143510"/>
              <a:gd name="T6" fmla="*/ 133860 w 133985"/>
              <a:gd name="T7" fmla="*/ 60454 h 143510"/>
              <a:gd name="T8" fmla="*/ 132897 w 133985"/>
              <a:gd name="T9" fmla="*/ 77820 h 143510"/>
              <a:gd name="T10" fmla="*/ 117020 w 133985"/>
              <a:gd name="T11" fmla="*/ 118858 h 143510"/>
              <a:gd name="T12" fmla="*/ 73344 w 133985"/>
              <a:gd name="T13" fmla="*/ 143244 h 143510"/>
              <a:gd name="T14" fmla="*/ 57755 w 133985"/>
              <a:gd name="T15" fmla="*/ 141935 h 143510"/>
              <a:gd name="T16" fmla="*/ 20723 w 133985"/>
              <a:gd name="T17" fmla="*/ 123149 h 143510"/>
              <a:gd name="T18" fmla="*/ 1633 w 133985"/>
              <a:gd name="T19" fmla="*/ 87504 h 143510"/>
              <a:gd name="T20" fmla="*/ 0 w 133985"/>
              <a:gd name="T21" fmla="*/ 73081 h 143510"/>
              <a:gd name="T22" fmla="*/ 1381 w 133985"/>
              <a:gd name="T23" fmla="*/ 57750 h 143510"/>
              <a:gd name="T24" fmla="*/ 20165 w 133985"/>
              <a:gd name="T25" fmla="*/ 20167 h 143510"/>
              <a:gd name="T26" fmla="*/ 55562 w 133985"/>
              <a:gd name="T27" fmla="*/ 1031 h 143510"/>
              <a:gd name="T28" fmla="*/ 67283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83" y="0"/>
                </a:moveTo>
                <a:lnTo>
                  <a:pt x="106519" y="12999"/>
                </a:lnTo>
                <a:lnTo>
                  <a:pt x="130498" y="46311"/>
                </a:lnTo>
                <a:lnTo>
                  <a:pt x="133860" y="60454"/>
                </a:lnTo>
                <a:lnTo>
                  <a:pt x="132897" y="77820"/>
                </a:lnTo>
                <a:lnTo>
                  <a:pt x="117020" y="118858"/>
                </a:lnTo>
                <a:lnTo>
                  <a:pt x="73344" y="143244"/>
                </a:lnTo>
                <a:lnTo>
                  <a:pt x="57755" y="141935"/>
                </a:lnTo>
                <a:lnTo>
                  <a:pt x="20723" y="123149"/>
                </a:lnTo>
                <a:lnTo>
                  <a:pt x="1633" y="87504"/>
                </a:lnTo>
                <a:lnTo>
                  <a:pt x="0" y="73081"/>
                </a:lnTo>
                <a:lnTo>
                  <a:pt x="1381" y="57750"/>
                </a:lnTo>
                <a:lnTo>
                  <a:pt x="20165" y="20167"/>
                </a:lnTo>
                <a:lnTo>
                  <a:pt x="55562" y="1031"/>
                </a:lnTo>
                <a:lnTo>
                  <a:pt x="6728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8" name="object 22"/>
          <p:cNvSpPr>
            <a:spLocks/>
          </p:cNvSpPr>
          <p:nvPr/>
        </p:nvSpPr>
        <p:spPr bwMode="auto">
          <a:xfrm>
            <a:off x="2143125" y="4594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9" name="object 23"/>
          <p:cNvSpPr>
            <a:spLocks/>
          </p:cNvSpPr>
          <p:nvPr/>
        </p:nvSpPr>
        <p:spPr bwMode="auto">
          <a:xfrm>
            <a:off x="2278063" y="47371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0" name="object 24"/>
          <p:cNvSpPr>
            <a:spLocks/>
          </p:cNvSpPr>
          <p:nvPr/>
        </p:nvSpPr>
        <p:spPr bwMode="auto">
          <a:xfrm>
            <a:off x="928688" y="6022975"/>
            <a:ext cx="133350" cy="142875"/>
          </a:xfrm>
          <a:custGeom>
            <a:avLst/>
            <a:gdLst>
              <a:gd name="T0" fmla="*/ 67290 w 133984"/>
              <a:gd name="T1" fmla="*/ 0 h 143510"/>
              <a:gd name="T2" fmla="*/ 30370 w 133984"/>
              <a:gd name="T3" fmla="*/ 11122 h 143510"/>
              <a:gd name="T4" fmla="*/ 5354 w 133984"/>
              <a:gd name="T5" fmla="*/ 43224 h 143510"/>
              <a:gd name="T6" fmla="*/ 0 w 133984"/>
              <a:gd name="T7" fmla="*/ 73287 h 143510"/>
              <a:gd name="T8" fmla="*/ 1665 w 133984"/>
              <a:gd name="T9" fmla="*/ 87672 h 143510"/>
              <a:gd name="T10" fmla="*/ 20820 w 133984"/>
              <a:gd name="T11" fmla="*/ 123212 h 143510"/>
              <a:gd name="T12" fmla="*/ 57936 w 133984"/>
              <a:gd name="T13" fmla="*/ 141926 h 143510"/>
              <a:gd name="T14" fmla="*/ 73571 w 133984"/>
              <a:gd name="T15" fmla="*/ 143224 h 143510"/>
              <a:gd name="T16" fmla="*/ 86233 w 133984"/>
              <a:gd name="T17" fmla="*/ 140704 h 143510"/>
              <a:gd name="T18" fmla="*/ 124315 w 133984"/>
              <a:gd name="T19" fmla="*/ 106985 h 143510"/>
              <a:gd name="T20" fmla="*/ 133868 w 133984"/>
              <a:gd name="T21" fmla="*/ 60164 h 143510"/>
              <a:gd name="T22" fmla="*/ 130505 w 133984"/>
              <a:gd name="T23" fmla="*/ 45797 h 143510"/>
              <a:gd name="T24" fmla="*/ 106526 w 133984"/>
              <a:gd name="T25" fmla="*/ 12645 h 143510"/>
              <a:gd name="T26" fmla="*/ 67290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0" y="0"/>
                </a:moveTo>
                <a:lnTo>
                  <a:pt x="30370" y="11122"/>
                </a:lnTo>
                <a:lnTo>
                  <a:pt x="5354" y="43224"/>
                </a:lnTo>
                <a:lnTo>
                  <a:pt x="0" y="73287"/>
                </a:lnTo>
                <a:lnTo>
                  <a:pt x="1665" y="87672"/>
                </a:lnTo>
                <a:lnTo>
                  <a:pt x="20820" y="123212"/>
                </a:lnTo>
                <a:lnTo>
                  <a:pt x="57936" y="141926"/>
                </a:lnTo>
                <a:lnTo>
                  <a:pt x="73571" y="143224"/>
                </a:lnTo>
                <a:lnTo>
                  <a:pt x="86233" y="140704"/>
                </a:lnTo>
                <a:lnTo>
                  <a:pt x="124315" y="106985"/>
                </a:lnTo>
                <a:lnTo>
                  <a:pt x="133868" y="60164"/>
                </a:lnTo>
                <a:lnTo>
                  <a:pt x="130505" y="45797"/>
                </a:lnTo>
                <a:lnTo>
                  <a:pt x="106526" y="12645"/>
                </a:lnTo>
                <a:lnTo>
                  <a:pt x="67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1" name="object 25"/>
          <p:cNvSpPr>
            <a:spLocks/>
          </p:cNvSpPr>
          <p:nvPr/>
        </p:nvSpPr>
        <p:spPr bwMode="auto">
          <a:xfrm>
            <a:off x="928688" y="6022975"/>
            <a:ext cx="133350" cy="142875"/>
          </a:xfrm>
          <a:custGeom>
            <a:avLst/>
            <a:gdLst>
              <a:gd name="T0" fmla="*/ 67290 w 133984"/>
              <a:gd name="T1" fmla="*/ 0 h 143510"/>
              <a:gd name="T2" fmla="*/ 106526 w 133984"/>
              <a:gd name="T3" fmla="*/ 12645 h 143510"/>
              <a:gd name="T4" fmla="*/ 130505 w 133984"/>
              <a:gd name="T5" fmla="*/ 45797 h 143510"/>
              <a:gd name="T6" fmla="*/ 133868 w 133984"/>
              <a:gd name="T7" fmla="*/ 60164 h 143510"/>
              <a:gd name="T8" fmla="*/ 132909 w 133984"/>
              <a:gd name="T9" fmla="*/ 77587 h 143510"/>
              <a:gd name="T10" fmla="*/ 117095 w 133984"/>
              <a:gd name="T11" fmla="*/ 118726 h 143510"/>
              <a:gd name="T12" fmla="*/ 73571 w 133984"/>
              <a:gd name="T13" fmla="*/ 143224 h 143510"/>
              <a:gd name="T14" fmla="*/ 57936 w 133984"/>
              <a:gd name="T15" fmla="*/ 141926 h 143510"/>
              <a:gd name="T16" fmla="*/ 20820 w 133984"/>
              <a:gd name="T17" fmla="*/ 123212 h 143510"/>
              <a:gd name="T18" fmla="*/ 1665 w 133984"/>
              <a:gd name="T19" fmla="*/ 87672 h 143510"/>
              <a:gd name="T20" fmla="*/ 0 w 133984"/>
              <a:gd name="T21" fmla="*/ 73287 h 143510"/>
              <a:gd name="T22" fmla="*/ 1375 w 133984"/>
              <a:gd name="T23" fmla="*/ 57541 h 143510"/>
              <a:gd name="T24" fmla="*/ 20105 w 133984"/>
              <a:gd name="T25" fmla="*/ 19789 h 143510"/>
              <a:gd name="T26" fmla="*/ 55410 w 133984"/>
              <a:gd name="T27" fmla="*/ 1021 h 143510"/>
              <a:gd name="T28" fmla="*/ 67290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0" y="0"/>
                </a:moveTo>
                <a:lnTo>
                  <a:pt x="106526" y="12645"/>
                </a:lnTo>
                <a:lnTo>
                  <a:pt x="130505" y="45797"/>
                </a:lnTo>
                <a:lnTo>
                  <a:pt x="133868" y="60164"/>
                </a:lnTo>
                <a:lnTo>
                  <a:pt x="132909" y="77587"/>
                </a:lnTo>
                <a:lnTo>
                  <a:pt x="117095" y="118726"/>
                </a:lnTo>
                <a:lnTo>
                  <a:pt x="73571" y="143224"/>
                </a:lnTo>
                <a:lnTo>
                  <a:pt x="57936" y="141926"/>
                </a:lnTo>
                <a:lnTo>
                  <a:pt x="20820" y="123212"/>
                </a:lnTo>
                <a:lnTo>
                  <a:pt x="1665" y="87672"/>
                </a:lnTo>
                <a:lnTo>
                  <a:pt x="0" y="73287"/>
                </a:lnTo>
                <a:lnTo>
                  <a:pt x="1375" y="57541"/>
                </a:lnTo>
                <a:lnTo>
                  <a:pt x="20105" y="19789"/>
                </a:lnTo>
                <a:lnTo>
                  <a:pt x="55410" y="1021"/>
                </a:lnTo>
                <a:lnTo>
                  <a:pt x="6729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2" name="object 26"/>
          <p:cNvSpPr>
            <a:spLocks/>
          </p:cNvSpPr>
          <p:nvPr/>
        </p:nvSpPr>
        <p:spPr bwMode="auto">
          <a:xfrm>
            <a:off x="928688" y="6022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3" name="object 27"/>
          <p:cNvSpPr>
            <a:spLocks/>
          </p:cNvSpPr>
          <p:nvPr/>
        </p:nvSpPr>
        <p:spPr bwMode="auto">
          <a:xfrm>
            <a:off x="1063625" y="61658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4" name="object 28"/>
          <p:cNvSpPr>
            <a:spLocks/>
          </p:cNvSpPr>
          <p:nvPr/>
        </p:nvSpPr>
        <p:spPr bwMode="auto">
          <a:xfrm>
            <a:off x="2143125" y="6022975"/>
            <a:ext cx="133350" cy="142875"/>
          </a:xfrm>
          <a:custGeom>
            <a:avLst/>
            <a:gdLst>
              <a:gd name="T0" fmla="*/ 67278 w 133985"/>
              <a:gd name="T1" fmla="*/ 0 h 143510"/>
              <a:gd name="T2" fmla="*/ 30371 w 133985"/>
              <a:gd name="T3" fmla="*/ 11115 h 143510"/>
              <a:gd name="T4" fmla="*/ 5354 w 133985"/>
              <a:gd name="T5" fmla="*/ 43216 h 143510"/>
              <a:gd name="T6" fmla="*/ 0 w 133985"/>
              <a:gd name="T7" fmla="*/ 73277 h 143510"/>
              <a:gd name="T8" fmla="*/ 1663 w 133985"/>
              <a:gd name="T9" fmla="*/ 87664 h 143510"/>
              <a:gd name="T10" fmla="*/ 20810 w 133985"/>
              <a:gd name="T11" fmla="*/ 123209 h 143510"/>
              <a:gd name="T12" fmla="*/ 57923 w 133985"/>
              <a:gd name="T13" fmla="*/ 141926 h 143510"/>
              <a:gd name="T14" fmla="*/ 73559 w 133985"/>
              <a:gd name="T15" fmla="*/ 143224 h 143510"/>
              <a:gd name="T16" fmla="*/ 86221 w 133985"/>
              <a:gd name="T17" fmla="*/ 140704 h 143510"/>
              <a:gd name="T18" fmla="*/ 124303 w 133985"/>
              <a:gd name="T19" fmla="*/ 106985 h 143510"/>
              <a:gd name="T20" fmla="*/ 133856 w 133985"/>
              <a:gd name="T21" fmla="*/ 60164 h 143510"/>
              <a:gd name="T22" fmla="*/ 130493 w 133985"/>
              <a:gd name="T23" fmla="*/ 45797 h 143510"/>
              <a:gd name="T24" fmla="*/ 106514 w 133985"/>
              <a:gd name="T25" fmla="*/ 12645 h 143510"/>
              <a:gd name="T26" fmla="*/ 67278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78" y="0"/>
                </a:moveTo>
                <a:lnTo>
                  <a:pt x="30371" y="11115"/>
                </a:lnTo>
                <a:lnTo>
                  <a:pt x="5354" y="43216"/>
                </a:lnTo>
                <a:lnTo>
                  <a:pt x="0" y="73277"/>
                </a:lnTo>
                <a:lnTo>
                  <a:pt x="1663" y="87664"/>
                </a:lnTo>
                <a:lnTo>
                  <a:pt x="20810" y="123209"/>
                </a:lnTo>
                <a:lnTo>
                  <a:pt x="57923" y="141926"/>
                </a:lnTo>
                <a:lnTo>
                  <a:pt x="73559" y="143224"/>
                </a:lnTo>
                <a:lnTo>
                  <a:pt x="86221" y="140704"/>
                </a:lnTo>
                <a:lnTo>
                  <a:pt x="124303" y="106985"/>
                </a:lnTo>
                <a:lnTo>
                  <a:pt x="133856" y="60164"/>
                </a:lnTo>
                <a:lnTo>
                  <a:pt x="130493" y="45797"/>
                </a:lnTo>
                <a:lnTo>
                  <a:pt x="106514" y="12645"/>
                </a:lnTo>
                <a:lnTo>
                  <a:pt x="672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5" name="object 29"/>
          <p:cNvSpPr>
            <a:spLocks/>
          </p:cNvSpPr>
          <p:nvPr/>
        </p:nvSpPr>
        <p:spPr bwMode="auto">
          <a:xfrm>
            <a:off x="2143125" y="6022975"/>
            <a:ext cx="133350" cy="142875"/>
          </a:xfrm>
          <a:custGeom>
            <a:avLst/>
            <a:gdLst>
              <a:gd name="T0" fmla="*/ 67278 w 133985"/>
              <a:gd name="T1" fmla="*/ 0 h 143510"/>
              <a:gd name="T2" fmla="*/ 106514 w 133985"/>
              <a:gd name="T3" fmla="*/ 12645 h 143510"/>
              <a:gd name="T4" fmla="*/ 130493 w 133985"/>
              <a:gd name="T5" fmla="*/ 45797 h 143510"/>
              <a:gd name="T6" fmla="*/ 133856 w 133985"/>
              <a:gd name="T7" fmla="*/ 60164 h 143510"/>
              <a:gd name="T8" fmla="*/ 132897 w 133985"/>
              <a:gd name="T9" fmla="*/ 77587 h 143510"/>
              <a:gd name="T10" fmla="*/ 117083 w 133985"/>
              <a:gd name="T11" fmla="*/ 118726 h 143510"/>
              <a:gd name="T12" fmla="*/ 73559 w 133985"/>
              <a:gd name="T13" fmla="*/ 143224 h 143510"/>
              <a:gd name="T14" fmla="*/ 57923 w 133985"/>
              <a:gd name="T15" fmla="*/ 141926 h 143510"/>
              <a:gd name="T16" fmla="*/ 20810 w 133985"/>
              <a:gd name="T17" fmla="*/ 123209 h 143510"/>
              <a:gd name="T18" fmla="*/ 1663 w 133985"/>
              <a:gd name="T19" fmla="*/ 87664 h 143510"/>
              <a:gd name="T20" fmla="*/ 0 w 133985"/>
              <a:gd name="T21" fmla="*/ 73277 h 143510"/>
              <a:gd name="T22" fmla="*/ 1375 w 133985"/>
              <a:gd name="T23" fmla="*/ 57532 h 143510"/>
              <a:gd name="T24" fmla="*/ 20105 w 133985"/>
              <a:gd name="T25" fmla="*/ 19781 h 143510"/>
              <a:gd name="T26" fmla="*/ 55413 w 133985"/>
              <a:gd name="T27" fmla="*/ 1018 h 143510"/>
              <a:gd name="T28" fmla="*/ 67278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78" y="0"/>
                </a:moveTo>
                <a:lnTo>
                  <a:pt x="106514" y="12645"/>
                </a:lnTo>
                <a:lnTo>
                  <a:pt x="130493" y="45797"/>
                </a:lnTo>
                <a:lnTo>
                  <a:pt x="133856" y="60164"/>
                </a:lnTo>
                <a:lnTo>
                  <a:pt x="132897" y="77587"/>
                </a:lnTo>
                <a:lnTo>
                  <a:pt x="117083" y="118726"/>
                </a:lnTo>
                <a:lnTo>
                  <a:pt x="73559" y="143224"/>
                </a:lnTo>
                <a:lnTo>
                  <a:pt x="57923" y="141926"/>
                </a:lnTo>
                <a:lnTo>
                  <a:pt x="20810" y="123209"/>
                </a:lnTo>
                <a:lnTo>
                  <a:pt x="1663" y="87664"/>
                </a:lnTo>
                <a:lnTo>
                  <a:pt x="0" y="73277"/>
                </a:lnTo>
                <a:lnTo>
                  <a:pt x="1375" y="57532"/>
                </a:lnTo>
                <a:lnTo>
                  <a:pt x="20105" y="19781"/>
                </a:lnTo>
                <a:lnTo>
                  <a:pt x="55413" y="1018"/>
                </a:lnTo>
                <a:lnTo>
                  <a:pt x="6727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6" name="object 30"/>
          <p:cNvSpPr>
            <a:spLocks/>
          </p:cNvSpPr>
          <p:nvPr/>
        </p:nvSpPr>
        <p:spPr bwMode="auto">
          <a:xfrm>
            <a:off x="2143125" y="6022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7" name="object 31"/>
          <p:cNvSpPr>
            <a:spLocks/>
          </p:cNvSpPr>
          <p:nvPr/>
        </p:nvSpPr>
        <p:spPr bwMode="auto">
          <a:xfrm>
            <a:off x="2278063" y="61658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8" name="object 32"/>
          <p:cNvSpPr>
            <a:spLocks/>
          </p:cNvSpPr>
          <p:nvPr/>
        </p:nvSpPr>
        <p:spPr bwMode="auto">
          <a:xfrm>
            <a:off x="1571625" y="5308600"/>
            <a:ext cx="134938" cy="142875"/>
          </a:xfrm>
          <a:custGeom>
            <a:avLst/>
            <a:gdLst>
              <a:gd name="T0" fmla="*/ 67317 w 133985"/>
              <a:gd name="T1" fmla="*/ 0 h 142239"/>
              <a:gd name="T2" fmla="*/ 20687 w 133985"/>
              <a:gd name="T3" fmla="*/ 18997 h 142239"/>
              <a:gd name="T4" fmla="*/ 1425 w 133985"/>
              <a:gd name="T5" fmla="*/ 56028 h 142239"/>
              <a:gd name="T6" fmla="*/ 0 w 133985"/>
              <a:gd name="T7" fmla="*/ 71332 h 142239"/>
              <a:gd name="T8" fmla="*/ 1373 w 133985"/>
              <a:gd name="T9" fmla="*/ 86014 h 142239"/>
              <a:gd name="T10" fmla="*/ 20101 w 133985"/>
              <a:gd name="T11" fmla="*/ 121954 h 142239"/>
              <a:gd name="T12" fmla="*/ 57063 w 133985"/>
              <a:gd name="T13" fmla="*/ 140713 h 142239"/>
              <a:gd name="T14" fmla="*/ 72617 w 133985"/>
              <a:gd name="T15" fmla="*/ 142031 h 142239"/>
              <a:gd name="T16" fmla="*/ 85464 w 133985"/>
              <a:gd name="T17" fmla="*/ 139753 h 142239"/>
              <a:gd name="T18" fmla="*/ 124165 w 133985"/>
              <a:gd name="T19" fmla="*/ 106961 h 142239"/>
              <a:gd name="T20" fmla="*/ 133896 w 133985"/>
              <a:gd name="T21" fmla="*/ 60164 h 142239"/>
              <a:gd name="T22" fmla="*/ 130535 w 133985"/>
              <a:gd name="T23" fmla="*/ 45799 h 142239"/>
              <a:gd name="T24" fmla="*/ 106556 w 133985"/>
              <a:gd name="T25" fmla="*/ 12647 h 142239"/>
              <a:gd name="T26" fmla="*/ 67317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317" y="0"/>
                </a:moveTo>
                <a:lnTo>
                  <a:pt x="20687" y="18997"/>
                </a:lnTo>
                <a:lnTo>
                  <a:pt x="1425" y="56028"/>
                </a:lnTo>
                <a:lnTo>
                  <a:pt x="0" y="71332"/>
                </a:lnTo>
                <a:lnTo>
                  <a:pt x="1373" y="86014"/>
                </a:lnTo>
                <a:lnTo>
                  <a:pt x="20101" y="121954"/>
                </a:lnTo>
                <a:lnTo>
                  <a:pt x="57063" y="140713"/>
                </a:lnTo>
                <a:lnTo>
                  <a:pt x="72617" y="142031"/>
                </a:lnTo>
                <a:lnTo>
                  <a:pt x="85464" y="139753"/>
                </a:lnTo>
                <a:lnTo>
                  <a:pt x="124165" y="106961"/>
                </a:lnTo>
                <a:lnTo>
                  <a:pt x="133896" y="60164"/>
                </a:lnTo>
                <a:lnTo>
                  <a:pt x="130535" y="45799"/>
                </a:lnTo>
                <a:lnTo>
                  <a:pt x="106556" y="12647"/>
                </a:lnTo>
                <a:lnTo>
                  <a:pt x="673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9" name="object 33"/>
          <p:cNvSpPr>
            <a:spLocks/>
          </p:cNvSpPr>
          <p:nvPr/>
        </p:nvSpPr>
        <p:spPr bwMode="auto">
          <a:xfrm>
            <a:off x="1571625" y="5308600"/>
            <a:ext cx="134938" cy="142875"/>
          </a:xfrm>
          <a:custGeom>
            <a:avLst/>
            <a:gdLst>
              <a:gd name="T0" fmla="*/ 67317 w 133985"/>
              <a:gd name="T1" fmla="*/ 0 h 142239"/>
              <a:gd name="T2" fmla="*/ 106556 w 133985"/>
              <a:gd name="T3" fmla="*/ 12647 h 142239"/>
              <a:gd name="T4" fmla="*/ 130535 w 133985"/>
              <a:gd name="T5" fmla="*/ 45799 h 142239"/>
              <a:gd name="T6" fmla="*/ 133896 w 133985"/>
              <a:gd name="T7" fmla="*/ 60164 h 142239"/>
              <a:gd name="T8" fmla="*/ 132917 w 133985"/>
              <a:gd name="T9" fmla="*/ 77688 h 142239"/>
              <a:gd name="T10" fmla="*/ 116819 w 133985"/>
              <a:gd name="T11" fmla="*/ 118521 h 142239"/>
              <a:gd name="T12" fmla="*/ 72617 w 133985"/>
              <a:gd name="T13" fmla="*/ 142031 h 142239"/>
              <a:gd name="T14" fmla="*/ 57063 w 133985"/>
              <a:gd name="T15" fmla="*/ 140713 h 142239"/>
              <a:gd name="T16" fmla="*/ 20101 w 133985"/>
              <a:gd name="T17" fmla="*/ 121954 h 142239"/>
              <a:gd name="T18" fmla="*/ 1373 w 133985"/>
              <a:gd name="T19" fmla="*/ 86014 h 142239"/>
              <a:gd name="T20" fmla="*/ 0 w 133985"/>
              <a:gd name="T21" fmla="*/ 71332 h 142239"/>
              <a:gd name="T22" fmla="*/ 1425 w 133985"/>
              <a:gd name="T23" fmla="*/ 56028 h 142239"/>
              <a:gd name="T24" fmla="*/ 20687 w 133985"/>
              <a:gd name="T25" fmla="*/ 18997 h 142239"/>
              <a:gd name="T26" fmla="*/ 56867 w 133985"/>
              <a:gd name="T27" fmla="*/ 784 h 142239"/>
              <a:gd name="T28" fmla="*/ 67317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317" y="0"/>
                </a:moveTo>
                <a:lnTo>
                  <a:pt x="106556" y="12647"/>
                </a:lnTo>
                <a:lnTo>
                  <a:pt x="130535" y="45799"/>
                </a:lnTo>
                <a:lnTo>
                  <a:pt x="133896" y="60164"/>
                </a:lnTo>
                <a:lnTo>
                  <a:pt x="132917" y="77688"/>
                </a:lnTo>
                <a:lnTo>
                  <a:pt x="116819" y="118521"/>
                </a:lnTo>
                <a:lnTo>
                  <a:pt x="72617" y="142031"/>
                </a:lnTo>
                <a:lnTo>
                  <a:pt x="57063" y="140713"/>
                </a:lnTo>
                <a:lnTo>
                  <a:pt x="20101" y="121954"/>
                </a:lnTo>
                <a:lnTo>
                  <a:pt x="1373" y="86014"/>
                </a:lnTo>
                <a:lnTo>
                  <a:pt x="0" y="71332"/>
                </a:lnTo>
                <a:lnTo>
                  <a:pt x="1425" y="56028"/>
                </a:lnTo>
                <a:lnTo>
                  <a:pt x="20687" y="18997"/>
                </a:lnTo>
                <a:lnTo>
                  <a:pt x="56867" y="784"/>
                </a:lnTo>
                <a:lnTo>
                  <a:pt x="6731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0" name="object 34"/>
          <p:cNvSpPr>
            <a:spLocks/>
          </p:cNvSpPr>
          <p:nvPr/>
        </p:nvSpPr>
        <p:spPr bwMode="auto">
          <a:xfrm>
            <a:off x="1571625" y="53086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1" name="object 35"/>
          <p:cNvSpPr>
            <a:spLocks/>
          </p:cNvSpPr>
          <p:nvPr/>
        </p:nvSpPr>
        <p:spPr bwMode="auto">
          <a:xfrm>
            <a:off x="1706563" y="54514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2" name="object 36"/>
          <p:cNvSpPr>
            <a:spLocks/>
          </p:cNvSpPr>
          <p:nvPr/>
        </p:nvSpPr>
        <p:spPr bwMode="auto">
          <a:xfrm>
            <a:off x="1116013" y="3235325"/>
            <a:ext cx="546100" cy="542925"/>
          </a:xfrm>
          <a:custGeom>
            <a:avLst/>
            <a:gdLst>
              <a:gd name="T0" fmla="*/ 546104 w 546100"/>
              <a:gd name="T1" fmla="*/ 0 h 542289"/>
              <a:gd name="T2" fmla="*/ 0 w 546100"/>
              <a:gd name="T3" fmla="*/ 542269 h 542289"/>
              <a:gd name="T4" fmla="*/ 0 60000 65536"/>
              <a:gd name="T5" fmla="*/ 0 60000 65536"/>
              <a:gd name="T6" fmla="*/ 0 w 546100"/>
              <a:gd name="T7" fmla="*/ 0 h 542289"/>
              <a:gd name="T8" fmla="*/ 546100 w 54610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6100" h="542289">
                <a:moveTo>
                  <a:pt x="546104" y="0"/>
                </a:moveTo>
                <a:lnTo>
                  <a:pt x="0" y="54226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3" name="object 37"/>
          <p:cNvSpPr>
            <a:spLocks/>
          </p:cNvSpPr>
          <p:nvPr/>
        </p:nvSpPr>
        <p:spPr bwMode="auto">
          <a:xfrm>
            <a:off x="1044575" y="3216275"/>
            <a:ext cx="546100" cy="541338"/>
          </a:xfrm>
          <a:custGeom>
            <a:avLst/>
            <a:gdLst>
              <a:gd name="T0" fmla="*/ 546104 w 546100"/>
              <a:gd name="T1" fmla="*/ 0 h 542289"/>
              <a:gd name="T2" fmla="*/ 0 w 546100"/>
              <a:gd name="T3" fmla="*/ 542300 h 542289"/>
              <a:gd name="T4" fmla="*/ 0 60000 65536"/>
              <a:gd name="T5" fmla="*/ 0 60000 65536"/>
              <a:gd name="T6" fmla="*/ 0 w 546100"/>
              <a:gd name="T7" fmla="*/ 0 h 542289"/>
              <a:gd name="T8" fmla="*/ 546100 w 54610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6100" h="542289">
                <a:moveTo>
                  <a:pt x="546104" y="0"/>
                </a:moveTo>
                <a:lnTo>
                  <a:pt x="0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4" name="object 38"/>
          <p:cNvSpPr>
            <a:spLocks/>
          </p:cNvSpPr>
          <p:nvPr/>
        </p:nvSpPr>
        <p:spPr bwMode="auto">
          <a:xfrm>
            <a:off x="1760538" y="3235325"/>
            <a:ext cx="473075" cy="542925"/>
          </a:xfrm>
          <a:custGeom>
            <a:avLst/>
            <a:gdLst>
              <a:gd name="T0" fmla="*/ 0 w 473710"/>
              <a:gd name="T1" fmla="*/ 0 h 542289"/>
              <a:gd name="T2" fmla="*/ 473714 w 473710"/>
              <a:gd name="T3" fmla="*/ 542269 h 542289"/>
              <a:gd name="T4" fmla="*/ 0 60000 65536"/>
              <a:gd name="T5" fmla="*/ 0 60000 65536"/>
              <a:gd name="T6" fmla="*/ 0 w 473710"/>
              <a:gd name="T7" fmla="*/ 0 h 542289"/>
              <a:gd name="T8" fmla="*/ 473710 w 47371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542289">
                <a:moveTo>
                  <a:pt x="0" y="0"/>
                </a:moveTo>
                <a:lnTo>
                  <a:pt x="473714" y="54226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5" name="object 39"/>
          <p:cNvSpPr>
            <a:spLocks/>
          </p:cNvSpPr>
          <p:nvPr/>
        </p:nvSpPr>
        <p:spPr bwMode="auto">
          <a:xfrm>
            <a:off x="1687513" y="3216275"/>
            <a:ext cx="474662" cy="541338"/>
          </a:xfrm>
          <a:custGeom>
            <a:avLst/>
            <a:gdLst>
              <a:gd name="T0" fmla="*/ 0 w 473710"/>
              <a:gd name="T1" fmla="*/ 0 h 542289"/>
              <a:gd name="T2" fmla="*/ 473714 w 473710"/>
              <a:gd name="T3" fmla="*/ 542300 h 542289"/>
              <a:gd name="T4" fmla="*/ 0 60000 65536"/>
              <a:gd name="T5" fmla="*/ 0 60000 65536"/>
              <a:gd name="T6" fmla="*/ 0 w 473710"/>
              <a:gd name="T7" fmla="*/ 0 h 542289"/>
              <a:gd name="T8" fmla="*/ 473710 w 47371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542289">
                <a:moveTo>
                  <a:pt x="0" y="0"/>
                </a:moveTo>
                <a:lnTo>
                  <a:pt x="473714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6" name="object 40"/>
          <p:cNvSpPr>
            <a:spLocks/>
          </p:cNvSpPr>
          <p:nvPr/>
        </p:nvSpPr>
        <p:spPr bwMode="auto">
          <a:xfrm>
            <a:off x="1066800" y="3900488"/>
            <a:ext cx="3175" cy="715962"/>
          </a:xfrm>
          <a:custGeom>
            <a:avLst/>
            <a:gdLst>
              <a:gd name="T0" fmla="*/ 2535 w 2540"/>
              <a:gd name="T1" fmla="*/ 0 h 716279"/>
              <a:gd name="T2" fmla="*/ 0 w 2540"/>
              <a:gd name="T3" fmla="*/ 716279 h 716279"/>
              <a:gd name="T4" fmla="*/ 0 60000 65536"/>
              <a:gd name="T5" fmla="*/ 0 60000 65536"/>
              <a:gd name="T6" fmla="*/ 0 w 2540"/>
              <a:gd name="T7" fmla="*/ 0 h 716279"/>
              <a:gd name="T8" fmla="*/ 2540 w 2540"/>
              <a:gd name="T9" fmla="*/ 716279 h 716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0" h="716279">
                <a:moveTo>
                  <a:pt x="2535" y="0"/>
                </a:moveTo>
                <a:lnTo>
                  <a:pt x="0" y="71627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7" name="object 41"/>
          <p:cNvSpPr>
            <a:spLocks/>
          </p:cNvSpPr>
          <p:nvPr/>
        </p:nvSpPr>
        <p:spPr bwMode="auto">
          <a:xfrm>
            <a:off x="995363" y="3879850"/>
            <a:ext cx="1587" cy="715963"/>
          </a:xfrm>
          <a:custGeom>
            <a:avLst/>
            <a:gdLst>
              <a:gd name="T0" fmla="*/ 1261 w 1269"/>
              <a:gd name="T1" fmla="*/ 0 h 716279"/>
              <a:gd name="T2" fmla="*/ 0 w 1269"/>
              <a:gd name="T3" fmla="*/ 716279 h 716279"/>
              <a:gd name="T4" fmla="*/ 0 60000 65536"/>
              <a:gd name="T5" fmla="*/ 0 60000 65536"/>
              <a:gd name="T6" fmla="*/ 0 w 1269"/>
              <a:gd name="T7" fmla="*/ 0 h 716279"/>
              <a:gd name="T8" fmla="*/ 1269 w 1269"/>
              <a:gd name="T9" fmla="*/ 716279 h 716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16279">
                <a:moveTo>
                  <a:pt x="1261" y="0"/>
                </a:moveTo>
                <a:lnTo>
                  <a:pt x="0" y="71627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8" name="object 42"/>
          <p:cNvSpPr>
            <a:spLocks/>
          </p:cNvSpPr>
          <p:nvPr/>
        </p:nvSpPr>
        <p:spPr bwMode="auto">
          <a:xfrm>
            <a:off x="2284413" y="3900488"/>
            <a:ext cx="1587" cy="712787"/>
          </a:xfrm>
          <a:custGeom>
            <a:avLst/>
            <a:gdLst>
              <a:gd name="T0" fmla="*/ 1274 w 1269"/>
              <a:gd name="T1" fmla="*/ 0 h 713739"/>
              <a:gd name="T2" fmla="*/ 0 w 1269"/>
              <a:gd name="T3" fmla="*/ 713744 h 713739"/>
              <a:gd name="T4" fmla="*/ 0 60000 65536"/>
              <a:gd name="T5" fmla="*/ 0 60000 65536"/>
              <a:gd name="T6" fmla="*/ 0 w 1269"/>
              <a:gd name="T7" fmla="*/ 0 h 713739"/>
              <a:gd name="T8" fmla="*/ 1269 w 1269"/>
              <a:gd name="T9" fmla="*/ 713739 h 713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13739">
                <a:moveTo>
                  <a:pt x="1274" y="0"/>
                </a:moveTo>
                <a:lnTo>
                  <a:pt x="0" y="71374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9" name="object 43"/>
          <p:cNvSpPr>
            <a:spLocks/>
          </p:cNvSpPr>
          <p:nvPr/>
        </p:nvSpPr>
        <p:spPr bwMode="auto">
          <a:xfrm>
            <a:off x="2212975" y="3879850"/>
            <a:ext cx="1588" cy="714375"/>
          </a:xfrm>
          <a:custGeom>
            <a:avLst/>
            <a:gdLst>
              <a:gd name="T0" fmla="*/ 2548 w 2539"/>
              <a:gd name="T1" fmla="*/ 0 h 715010"/>
              <a:gd name="T2" fmla="*/ 0 w 2539"/>
              <a:gd name="T3" fmla="*/ 715005 h 715010"/>
              <a:gd name="T4" fmla="*/ 0 60000 65536"/>
              <a:gd name="T5" fmla="*/ 0 60000 65536"/>
              <a:gd name="T6" fmla="*/ 0 w 2539"/>
              <a:gd name="T7" fmla="*/ 0 h 715010"/>
              <a:gd name="T8" fmla="*/ 2539 w 2539"/>
              <a:gd name="T9" fmla="*/ 715010 h 715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715010">
                <a:moveTo>
                  <a:pt x="2548" y="0"/>
                </a:moveTo>
                <a:lnTo>
                  <a:pt x="0" y="71500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0" name="object 44"/>
          <p:cNvSpPr>
            <a:spLocks/>
          </p:cNvSpPr>
          <p:nvPr/>
        </p:nvSpPr>
        <p:spPr bwMode="auto">
          <a:xfrm>
            <a:off x="1116013" y="3879850"/>
            <a:ext cx="1098550" cy="806450"/>
          </a:xfrm>
          <a:custGeom>
            <a:avLst/>
            <a:gdLst>
              <a:gd name="T0" fmla="*/ 0 w 1098550"/>
              <a:gd name="T1" fmla="*/ 0 h 806450"/>
              <a:gd name="T2" fmla="*/ 1098554 w 1098550"/>
              <a:gd name="T3" fmla="*/ 806445 h 806450"/>
              <a:gd name="T4" fmla="*/ 0 60000 65536"/>
              <a:gd name="T5" fmla="*/ 0 60000 65536"/>
              <a:gd name="T6" fmla="*/ 0 w 1098550"/>
              <a:gd name="T7" fmla="*/ 0 h 806450"/>
              <a:gd name="T8" fmla="*/ 1098550 w 1098550"/>
              <a:gd name="T9" fmla="*/ 806450 h 806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6450">
                <a:moveTo>
                  <a:pt x="0" y="0"/>
                </a:moveTo>
                <a:lnTo>
                  <a:pt x="1098554" y="80644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1" name="object 45"/>
          <p:cNvSpPr>
            <a:spLocks/>
          </p:cNvSpPr>
          <p:nvPr/>
        </p:nvSpPr>
        <p:spPr bwMode="auto">
          <a:xfrm>
            <a:off x="1044575" y="3859213"/>
            <a:ext cx="1098550" cy="806450"/>
          </a:xfrm>
          <a:custGeom>
            <a:avLst/>
            <a:gdLst>
              <a:gd name="T0" fmla="*/ 0 w 1098550"/>
              <a:gd name="T1" fmla="*/ 0 h 806450"/>
              <a:gd name="T2" fmla="*/ 1098554 w 1098550"/>
              <a:gd name="T3" fmla="*/ 806445 h 806450"/>
              <a:gd name="T4" fmla="*/ 0 60000 65536"/>
              <a:gd name="T5" fmla="*/ 0 60000 65536"/>
              <a:gd name="T6" fmla="*/ 0 w 1098550"/>
              <a:gd name="T7" fmla="*/ 0 h 806450"/>
              <a:gd name="T8" fmla="*/ 1098550 w 1098550"/>
              <a:gd name="T9" fmla="*/ 806450 h 806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6450">
                <a:moveTo>
                  <a:pt x="0" y="0"/>
                </a:moveTo>
                <a:lnTo>
                  <a:pt x="1098554" y="80644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2" name="object 46"/>
          <p:cNvSpPr>
            <a:spLocks/>
          </p:cNvSpPr>
          <p:nvPr/>
        </p:nvSpPr>
        <p:spPr bwMode="auto">
          <a:xfrm>
            <a:off x="1135063" y="3879850"/>
            <a:ext cx="1098550" cy="806450"/>
          </a:xfrm>
          <a:custGeom>
            <a:avLst/>
            <a:gdLst>
              <a:gd name="T0" fmla="*/ 0 w 1098550"/>
              <a:gd name="T1" fmla="*/ 806445 h 806450"/>
              <a:gd name="T2" fmla="*/ 1098554 w 1098550"/>
              <a:gd name="T3" fmla="*/ 0 h 806450"/>
              <a:gd name="T4" fmla="*/ 0 60000 65536"/>
              <a:gd name="T5" fmla="*/ 0 60000 65536"/>
              <a:gd name="T6" fmla="*/ 0 w 1098550"/>
              <a:gd name="T7" fmla="*/ 0 h 806450"/>
              <a:gd name="T8" fmla="*/ 1098550 w 1098550"/>
              <a:gd name="T9" fmla="*/ 806450 h 806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6450">
                <a:moveTo>
                  <a:pt x="0" y="806445"/>
                </a:moveTo>
                <a:lnTo>
                  <a:pt x="109855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3" name="object 47"/>
          <p:cNvSpPr>
            <a:spLocks/>
          </p:cNvSpPr>
          <p:nvPr/>
        </p:nvSpPr>
        <p:spPr bwMode="auto">
          <a:xfrm>
            <a:off x="1063625" y="3859213"/>
            <a:ext cx="1098550" cy="806450"/>
          </a:xfrm>
          <a:custGeom>
            <a:avLst/>
            <a:gdLst>
              <a:gd name="T0" fmla="*/ 0 w 1097280"/>
              <a:gd name="T1" fmla="*/ 806445 h 806450"/>
              <a:gd name="T2" fmla="*/ 1097279 w 1097280"/>
              <a:gd name="T3" fmla="*/ 0 h 806450"/>
              <a:gd name="T4" fmla="*/ 0 60000 65536"/>
              <a:gd name="T5" fmla="*/ 0 60000 65536"/>
              <a:gd name="T6" fmla="*/ 0 w 1097280"/>
              <a:gd name="T7" fmla="*/ 0 h 806450"/>
              <a:gd name="T8" fmla="*/ 1097280 w 1097280"/>
              <a:gd name="T9" fmla="*/ 806450 h 806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280" h="806450">
                <a:moveTo>
                  <a:pt x="0" y="806445"/>
                </a:moveTo>
                <a:lnTo>
                  <a:pt x="10972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4" name="object 48"/>
          <p:cNvSpPr>
            <a:spLocks/>
          </p:cNvSpPr>
          <p:nvPr/>
        </p:nvSpPr>
        <p:spPr bwMode="auto">
          <a:xfrm>
            <a:off x="1116013" y="4737100"/>
            <a:ext cx="1166812" cy="1304925"/>
          </a:xfrm>
          <a:custGeom>
            <a:avLst/>
            <a:gdLst>
              <a:gd name="T0" fmla="*/ 0 w 1165860"/>
              <a:gd name="T1" fmla="*/ 0 h 1305560"/>
              <a:gd name="T2" fmla="*/ 1165859 w 1165860"/>
              <a:gd name="T3" fmla="*/ 1305555 h 1305560"/>
              <a:gd name="T4" fmla="*/ 0 60000 65536"/>
              <a:gd name="T5" fmla="*/ 0 60000 65536"/>
              <a:gd name="T6" fmla="*/ 0 w 1165860"/>
              <a:gd name="T7" fmla="*/ 0 h 1305560"/>
              <a:gd name="T8" fmla="*/ 1165860 w 1165860"/>
              <a:gd name="T9" fmla="*/ 1305560 h 13055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5860" h="1305560">
                <a:moveTo>
                  <a:pt x="0" y="0"/>
                </a:moveTo>
                <a:lnTo>
                  <a:pt x="1165859" y="130555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5" name="object 49"/>
          <p:cNvSpPr>
            <a:spLocks/>
          </p:cNvSpPr>
          <p:nvPr/>
        </p:nvSpPr>
        <p:spPr bwMode="auto">
          <a:xfrm>
            <a:off x="1044575" y="4716463"/>
            <a:ext cx="1166813" cy="1306512"/>
          </a:xfrm>
          <a:custGeom>
            <a:avLst/>
            <a:gdLst>
              <a:gd name="T0" fmla="*/ 0 w 1167130"/>
              <a:gd name="T1" fmla="*/ 0 h 1305560"/>
              <a:gd name="T2" fmla="*/ 1167134 w 1167130"/>
              <a:gd name="T3" fmla="*/ 1305555 h 1305560"/>
              <a:gd name="T4" fmla="*/ 0 60000 65536"/>
              <a:gd name="T5" fmla="*/ 0 60000 65536"/>
              <a:gd name="T6" fmla="*/ 0 w 1167130"/>
              <a:gd name="T7" fmla="*/ 0 h 1305560"/>
              <a:gd name="T8" fmla="*/ 1167130 w 1167130"/>
              <a:gd name="T9" fmla="*/ 1305560 h 13055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7130" h="1305560">
                <a:moveTo>
                  <a:pt x="0" y="0"/>
                </a:moveTo>
                <a:lnTo>
                  <a:pt x="1167134" y="130555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6" name="object 50"/>
          <p:cNvSpPr>
            <a:spLocks/>
          </p:cNvSpPr>
          <p:nvPr/>
        </p:nvSpPr>
        <p:spPr bwMode="auto">
          <a:xfrm>
            <a:off x="1068388" y="4737100"/>
            <a:ext cx="1165225" cy="1449388"/>
          </a:xfrm>
          <a:custGeom>
            <a:avLst/>
            <a:gdLst>
              <a:gd name="T0" fmla="*/ 1165859 w 1165860"/>
              <a:gd name="T1" fmla="*/ 0 h 1449070"/>
              <a:gd name="T2" fmla="*/ 0 w 1165860"/>
              <a:gd name="T3" fmla="*/ 1449061 h 1449070"/>
              <a:gd name="T4" fmla="*/ 0 60000 65536"/>
              <a:gd name="T5" fmla="*/ 0 60000 65536"/>
              <a:gd name="T6" fmla="*/ 0 w 1165860"/>
              <a:gd name="T7" fmla="*/ 0 h 1449070"/>
              <a:gd name="T8" fmla="*/ 1165860 w 1165860"/>
              <a:gd name="T9" fmla="*/ 1449070 h 14490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5860" h="1449070">
                <a:moveTo>
                  <a:pt x="1165859" y="0"/>
                </a:moveTo>
                <a:lnTo>
                  <a:pt x="0" y="1449061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7" name="object 51"/>
          <p:cNvSpPr>
            <a:spLocks/>
          </p:cNvSpPr>
          <p:nvPr/>
        </p:nvSpPr>
        <p:spPr bwMode="auto">
          <a:xfrm>
            <a:off x="996950" y="4716463"/>
            <a:ext cx="1165225" cy="1449387"/>
          </a:xfrm>
          <a:custGeom>
            <a:avLst/>
            <a:gdLst>
              <a:gd name="T0" fmla="*/ 1164598 w 1164589"/>
              <a:gd name="T1" fmla="*/ 0 h 1449070"/>
              <a:gd name="T2" fmla="*/ 0 w 1164589"/>
              <a:gd name="T3" fmla="*/ 1449074 h 1449070"/>
              <a:gd name="T4" fmla="*/ 0 60000 65536"/>
              <a:gd name="T5" fmla="*/ 0 60000 65536"/>
              <a:gd name="T6" fmla="*/ 0 w 1164589"/>
              <a:gd name="T7" fmla="*/ 0 h 1449070"/>
              <a:gd name="T8" fmla="*/ 1164589 w 1164589"/>
              <a:gd name="T9" fmla="*/ 1449070 h 14490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4589" h="1449070">
                <a:moveTo>
                  <a:pt x="1164598" y="0"/>
                </a:moveTo>
                <a:lnTo>
                  <a:pt x="0" y="144907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8" name="object 52"/>
          <p:cNvSpPr txBox="1">
            <a:spLocks noChangeArrowheads="1"/>
          </p:cNvSpPr>
          <p:nvPr/>
        </p:nvSpPr>
        <p:spPr bwMode="auto">
          <a:xfrm>
            <a:off x="1482725" y="28130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h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4416425" y="6686550"/>
            <a:ext cx="2238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0875" y="358616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24631" name="object 54"/>
          <p:cNvSpPr txBox="1">
            <a:spLocks noChangeArrowheads="1"/>
          </p:cNvSpPr>
          <p:nvPr/>
        </p:nvSpPr>
        <p:spPr bwMode="auto">
          <a:xfrm>
            <a:off x="2401888" y="35988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24632" name="object 55"/>
          <p:cNvSpPr txBox="1">
            <a:spLocks noChangeArrowheads="1"/>
          </p:cNvSpPr>
          <p:nvPr/>
        </p:nvSpPr>
        <p:spPr bwMode="auto">
          <a:xfrm>
            <a:off x="658813" y="45767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24633" name="object 56"/>
          <p:cNvSpPr txBox="1">
            <a:spLocks noChangeArrowheads="1"/>
          </p:cNvSpPr>
          <p:nvPr/>
        </p:nvSpPr>
        <p:spPr bwMode="auto">
          <a:xfrm>
            <a:off x="2409825" y="4587875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24634" name="object 57"/>
          <p:cNvSpPr txBox="1">
            <a:spLocks noChangeArrowheads="1"/>
          </p:cNvSpPr>
          <p:nvPr/>
        </p:nvSpPr>
        <p:spPr bwMode="auto">
          <a:xfrm>
            <a:off x="1838325" y="52435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24635" name="object 58"/>
          <p:cNvSpPr txBox="1">
            <a:spLocks noChangeArrowheads="1"/>
          </p:cNvSpPr>
          <p:nvPr/>
        </p:nvSpPr>
        <p:spPr bwMode="auto">
          <a:xfrm>
            <a:off x="650875" y="61483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24636" name="object 59"/>
          <p:cNvSpPr txBox="1">
            <a:spLocks noChangeArrowheads="1"/>
          </p:cNvSpPr>
          <p:nvPr/>
        </p:nvSpPr>
        <p:spPr bwMode="auto">
          <a:xfrm>
            <a:off x="2401888" y="61579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24637" name="object 60"/>
          <p:cNvSpPr txBox="1">
            <a:spLocks noChangeArrowheads="1"/>
          </p:cNvSpPr>
          <p:nvPr/>
        </p:nvSpPr>
        <p:spPr bwMode="auto">
          <a:xfrm>
            <a:off x="3435350" y="3330575"/>
            <a:ext cx="4981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4000"/>
              </a:lnSpc>
            </a:pPr>
            <a:r>
              <a:rPr lang="en-US" sz="2500">
                <a:latin typeface="Arial" charset="0"/>
              </a:rPr>
              <a:t>B</a:t>
            </a:r>
            <a:r>
              <a:rPr lang="en-US" sz="2100" baseline="-25000">
                <a:latin typeface="Arial" charset="0"/>
              </a:rPr>
              <a:t>1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>
                <a:latin typeface="Arial" charset="0"/>
              </a:rPr>
              <a:t>has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no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lower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bounds;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The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upper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bounds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of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</a:t>
            </a:r>
            <a:r>
              <a:rPr lang="en-US" sz="2100" baseline="-23000">
                <a:latin typeface="Arial" charset="0"/>
              </a:rPr>
              <a:t>1</a:t>
            </a:r>
            <a:r>
              <a:rPr lang="en-US" sz="2100" baseline="-23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are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c,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d,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e,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f,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g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and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h</a:t>
            </a:r>
          </a:p>
        </p:txBody>
      </p:sp>
      <p:sp>
        <p:nvSpPr>
          <p:cNvPr id="24638" name="object 61"/>
          <p:cNvSpPr txBox="1">
            <a:spLocks noChangeArrowheads="1"/>
          </p:cNvSpPr>
          <p:nvPr/>
        </p:nvSpPr>
        <p:spPr bwMode="auto">
          <a:xfrm>
            <a:off x="3498850" y="4613275"/>
            <a:ext cx="5335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4000"/>
              </a:lnSpc>
            </a:pPr>
            <a:r>
              <a:rPr lang="en-US" sz="2500">
                <a:latin typeface="Arial" charset="0"/>
              </a:rPr>
              <a:t>The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lower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bounds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of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</a:t>
            </a:r>
            <a:r>
              <a:rPr lang="en-US" sz="2100" baseline="-25000">
                <a:latin typeface="Arial" charset="0"/>
              </a:rPr>
              <a:t>2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>
                <a:latin typeface="Arial" charset="0"/>
              </a:rPr>
              <a:t>are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c,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a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and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The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upper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bounds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of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B</a:t>
            </a:r>
            <a:r>
              <a:rPr lang="en-US" sz="2100" baseline="-25000">
                <a:latin typeface="Arial" charset="0"/>
              </a:rPr>
              <a:t>2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>
                <a:latin typeface="Arial" charset="0"/>
              </a:rPr>
              <a:t>are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f,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g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and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>
                <a:latin typeface="Arial" charset="0"/>
              </a:rPr>
              <a:t>h</a:t>
            </a:r>
          </a:p>
        </p:txBody>
      </p:sp>
      <p:sp>
        <p:nvSpPr>
          <p:cNvPr id="24639" name="Slide Number Placeholder 6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108DB85-D82A-4923-8BCB-8C2AAD6F23E5}" type="slidenum">
              <a:rPr lang="en-US"/>
              <a:pPr marL="2540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 txBox="1">
            <a:spLocks noChangeArrowheads="1"/>
          </p:cNvSpPr>
          <p:nvPr/>
        </p:nvSpPr>
        <p:spPr bwMode="auto">
          <a:xfrm>
            <a:off x="403225" y="949325"/>
            <a:ext cx="828675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4300"/>
            <a:r>
              <a:rPr lang="en-US" sz="3200">
                <a:latin typeface="Times New Roman" pitchFamily="18" charset="0"/>
                <a:cs typeface="Times New Roman" pitchFamily="18" charset="0"/>
              </a:rPr>
              <a:t>Consider a poset (A, ≤), and a, b in A,</a:t>
            </a:r>
          </a:p>
          <a:p>
            <a:pPr marL="114300">
              <a:spcBef>
                <a:spcPts val="8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Least upper bound</a:t>
            </a:r>
          </a:p>
          <a:p>
            <a:pPr marL="114300">
              <a:lnSpc>
                <a:spcPct val="102000"/>
              </a:lnSpc>
              <a:spcBef>
                <a:spcPts val="1013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c in A is called a least upper bound of a and b, if (i) c is an upper bound of a and b; i.e. a ≤ c &amp; b ≤ c</a:t>
            </a:r>
          </a:p>
          <a:p>
            <a:pPr marL="114300"/>
            <a:r>
              <a:rPr lang="en-US" sz="2800">
                <a:latin typeface="Times New Roman" pitchFamily="18" charset="0"/>
                <a:cs typeface="Times New Roman" pitchFamily="18" charset="0"/>
              </a:rPr>
              <a:t>(ii) if c’ is another upper bound then c ≤ c’.</a:t>
            </a:r>
          </a:p>
          <a:p>
            <a:pPr marL="114300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114300">
              <a:spcBef>
                <a:spcPts val="2213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Greatest lower bound</a:t>
            </a:r>
          </a:p>
          <a:p>
            <a:pPr marL="114300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g in A is called a greatest lower bound of a and b, if (i) g is a lower bound of a and b; i.e. g ≤ a &amp; g</a:t>
            </a:r>
          </a:p>
          <a:p>
            <a:pPr marL="114300"/>
            <a:r>
              <a:rPr lang="en-US" sz="2800">
                <a:latin typeface="Times New Roman" pitchFamily="18" charset="0"/>
                <a:cs typeface="Times New Roman" pitchFamily="18" charset="0"/>
              </a:rPr>
              <a:t>≤ b	(ii) if g’ is another lower bound then g’ ≤ g.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2560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F12A167-D6E0-4066-996B-9B67F9798AFE}" type="slidenum">
              <a:rPr lang="en-US"/>
              <a:pPr marL="2540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/>
          <p:cNvSpPr txBox="1">
            <a:spLocks noChangeArrowheads="1"/>
          </p:cNvSpPr>
          <p:nvPr/>
        </p:nvSpPr>
        <p:spPr bwMode="auto">
          <a:xfrm>
            <a:off x="330200" y="1003300"/>
            <a:ext cx="82550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Partial Order</a:t>
            </a:r>
          </a:p>
          <a:p>
            <a:pPr marL="354013" indent="-341313">
              <a:spcBef>
                <a:spcPts val="638"/>
              </a:spcBef>
              <a:tabLst>
                <a:tab pos="3540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relation R on a set A is called a partial order if R is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reflexive, anti-symmetric and transitive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The set A together with the partial order R is called a partially ordered set, or simply 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denoted by (A, R)</a:t>
            </a:r>
          </a:p>
          <a:p>
            <a:pPr marL="354013" indent="-341313">
              <a:spcBef>
                <a:spcPts val="638"/>
              </a:spcBef>
              <a:tabLst>
                <a:tab pos="3540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instance,</a:t>
            </a:r>
          </a:p>
          <a:p>
            <a:pPr marL="341313" lvl="1" indent="12700">
              <a:spcBef>
                <a:spcPts val="650"/>
              </a:spcBef>
              <a:buFont typeface="Times New Roman" pitchFamily="18" charset="0"/>
              <a:buAutoNum type="arabicPeriod"/>
              <a:tabLst>
                <a:tab pos="3540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Let A be a collection of subsets of a set S. The relation 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</a:p>
          <a:p>
            <a:pPr marL="354013" indent="-341313">
              <a:tabLst>
                <a:tab pos="3540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set inclusion is a partial order on A, so (A, 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is 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 lvl="1" indent="12700">
              <a:lnSpc>
                <a:spcPct val="121000"/>
              </a:lnSpc>
              <a:spcBef>
                <a:spcPts val="13"/>
              </a:spcBef>
              <a:buFont typeface="Times New Roman" pitchFamily="18" charset="0"/>
              <a:buAutoNum type="arabicPeriod" startAt="2"/>
              <a:tabLst>
                <a:tab pos="3540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Let Z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be the set of positive integers. The usual relation ≤ is a partial order on Z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as is 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54013" indent="-341313">
              <a:spcBef>
                <a:spcPts val="500"/>
              </a:spcBef>
              <a:tabLst>
                <a:tab pos="354013" algn="l"/>
              </a:tabLs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R be a partial order on a set A, and let R</a:t>
            </a:r>
            <a:r>
              <a:rPr lang="en-US" sz="1700" baseline="29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 the inverse relation of R. Then R</a:t>
            </a:r>
            <a:r>
              <a:rPr lang="en-US" sz="1700" baseline="29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also a partial order.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P</a:t>
            </a:r>
            <a:r>
              <a:rPr spc="-5" dirty="0"/>
              <a:t>a</a:t>
            </a:r>
            <a:r>
              <a:rPr spc="-10" dirty="0"/>
              <a:t>rt</a:t>
            </a:r>
            <a:r>
              <a:rPr spc="-15" dirty="0"/>
              <a:t>i</a:t>
            </a:r>
            <a:r>
              <a:rPr spc="-10" dirty="0"/>
              <a:t>a</a:t>
            </a:r>
            <a:r>
              <a:rPr spc="-15" dirty="0"/>
              <a:t>ll</a:t>
            </a:r>
            <a:r>
              <a:rPr dirty="0"/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spc="-10" dirty="0"/>
              <a:t>r</a:t>
            </a:r>
            <a:r>
              <a:rPr spc="-20" dirty="0"/>
              <a:t>d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5" dirty="0"/>
              <a:t>e</a:t>
            </a:r>
            <a:r>
              <a:rPr spc="-10" dirty="0"/>
              <a:t>t</a:t>
            </a:r>
            <a:r>
              <a:rPr dirty="0"/>
              <a:t>s</a:t>
            </a:r>
          </a:p>
        </p:txBody>
      </p:sp>
      <p:sp>
        <p:nvSpPr>
          <p:cNvPr id="819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D8DD2AD-B598-4791-BBFF-AE8DB33AE4BE}" type="slidenum">
              <a:rPr lang="en-US"/>
              <a:pPr marL="2540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/>
          </p:cNvSpPr>
          <p:nvPr/>
        </p:nvSpPr>
        <p:spPr bwMode="auto">
          <a:xfrm>
            <a:off x="1571625" y="2928938"/>
            <a:ext cx="134938" cy="142875"/>
          </a:xfrm>
          <a:custGeom>
            <a:avLst/>
            <a:gdLst>
              <a:gd name="T0" fmla="*/ 67290 w 133985"/>
              <a:gd name="T1" fmla="*/ 0 h 143510"/>
              <a:gd name="T2" fmla="*/ 30361 w 133985"/>
              <a:gd name="T3" fmla="*/ 11129 h 143510"/>
              <a:gd name="T4" fmla="*/ 5352 w 133985"/>
              <a:gd name="T5" fmla="*/ 43237 h 143510"/>
              <a:gd name="T6" fmla="*/ 0 w 133985"/>
              <a:gd name="T7" fmla="*/ 73308 h 143510"/>
              <a:gd name="T8" fmla="*/ 1666 w 133985"/>
              <a:gd name="T9" fmla="*/ 87690 h 143510"/>
              <a:gd name="T10" fmla="*/ 20824 w 133985"/>
              <a:gd name="T11" fmla="*/ 123225 h 143510"/>
              <a:gd name="T12" fmla="*/ 57944 w 133985"/>
              <a:gd name="T13" fmla="*/ 141937 h 143510"/>
              <a:gd name="T14" fmla="*/ 73581 w 133985"/>
              <a:gd name="T15" fmla="*/ 143235 h 143510"/>
              <a:gd name="T16" fmla="*/ 86241 w 133985"/>
              <a:gd name="T17" fmla="*/ 140713 h 143510"/>
              <a:gd name="T18" fmla="*/ 124316 w 133985"/>
              <a:gd name="T19" fmla="*/ 106988 h 143510"/>
              <a:gd name="T20" fmla="*/ 133866 w 133985"/>
              <a:gd name="T21" fmla="*/ 60164 h 143510"/>
              <a:gd name="T22" fmla="*/ 130502 w 133985"/>
              <a:gd name="T23" fmla="*/ 45795 h 143510"/>
              <a:gd name="T24" fmla="*/ 106522 w 133985"/>
              <a:gd name="T25" fmla="*/ 12644 h 143510"/>
              <a:gd name="T26" fmla="*/ 67290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90" y="0"/>
                </a:moveTo>
                <a:lnTo>
                  <a:pt x="30361" y="11129"/>
                </a:lnTo>
                <a:lnTo>
                  <a:pt x="5352" y="43237"/>
                </a:lnTo>
                <a:lnTo>
                  <a:pt x="0" y="73308"/>
                </a:lnTo>
                <a:lnTo>
                  <a:pt x="1666" y="87690"/>
                </a:lnTo>
                <a:lnTo>
                  <a:pt x="20824" y="123225"/>
                </a:lnTo>
                <a:lnTo>
                  <a:pt x="57944" y="141937"/>
                </a:lnTo>
                <a:lnTo>
                  <a:pt x="73581" y="143235"/>
                </a:lnTo>
                <a:lnTo>
                  <a:pt x="86241" y="140713"/>
                </a:lnTo>
                <a:lnTo>
                  <a:pt x="124316" y="106988"/>
                </a:lnTo>
                <a:lnTo>
                  <a:pt x="133866" y="60164"/>
                </a:lnTo>
                <a:lnTo>
                  <a:pt x="130502" y="45795"/>
                </a:lnTo>
                <a:lnTo>
                  <a:pt x="106522" y="12644"/>
                </a:lnTo>
                <a:lnTo>
                  <a:pt x="67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object 3"/>
          <p:cNvSpPr>
            <a:spLocks/>
          </p:cNvSpPr>
          <p:nvPr/>
        </p:nvSpPr>
        <p:spPr bwMode="auto">
          <a:xfrm>
            <a:off x="1571625" y="2928938"/>
            <a:ext cx="134938" cy="142875"/>
          </a:xfrm>
          <a:custGeom>
            <a:avLst/>
            <a:gdLst>
              <a:gd name="T0" fmla="*/ 67290 w 133985"/>
              <a:gd name="T1" fmla="*/ 0 h 143510"/>
              <a:gd name="T2" fmla="*/ 106522 w 133985"/>
              <a:gd name="T3" fmla="*/ 12644 h 143510"/>
              <a:gd name="T4" fmla="*/ 130502 w 133985"/>
              <a:gd name="T5" fmla="*/ 45795 h 143510"/>
              <a:gd name="T6" fmla="*/ 133866 w 133985"/>
              <a:gd name="T7" fmla="*/ 60164 h 143510"/>
              <a:gd name="T8" fmla="*/ 132908 w 133985"/>
              <a:gd name="T9" fmla="*/ 77587 h 143510"/>
              <a:gd name="T10" fmla="*/ 117098 w 133985"/>
              <a:gd name="T11" fmla="*/ 118730 h 143510"/>
              <a:gd name="T12" fmla="*/ 73581 w 133985"/>
              <a:gd name="T13" fmla="*/ 143235 h 143510"/>
              <a:gd name="T14" fmla="*/ 57944 w 133985"/>
              <a:gd name="T15" fmla="*/ 141937 h 143510"/>
              <a:gd name="T16" fmla="*/ 20824 w 133985"/>
              <a:gd name="T17" fmla="*/ 123225 h 143510"/>
              <a:gd name="T18" fmla="*/ 1666 w 133985"/>
              <a:gd name="T19" fmla="*/ 87690 h 143510"/>
              <a:gd name="T20" fmla="*/ 0 w 133985"/>
              <a:gd name="T21" fmla="*/ 73308 h 143510"/>
              <a:gd name="T22" fmla="*/ 1375 w 133985"/>
              <a:gd name="T23" fmla="*/ 57557 h 143510"/>
              <a:gd name="T24" fmla="*/ 20099 w 133985"/>
              <a:gd name="T25" fmla="*/ 19797 h 143510"/>
              <a:gd name="T26" fmla="*/ 55394 w 133985"/>
              <a:gd name="T27" fmla="*/ 1023 h 143510"/>
              <a:gd name="T28" fmla="*/ 67290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90" y="0"/>
                </a:moveTo>
                <a:lnTo>
                  <a:pt x="106522" y="12644"/>
                </a:lnTo>
                <a:lnTo>
                  <a:pt x="130502" y="45795"/>
                </a:lnTo>
                <a:lnTo>
                  <a:pt x="133866" y="60164"/>
                </a:lnTo>
                <a:lnTo>
                  <a:pt x="132908" y="77587"/>
                </a:lnTo>
                <a:lnTo>
                  <a:pt x="117098" y="118730"/>
                </a:lnTo>
                <a:lnTo>
                  <a:pt x="73581" y="143235"/>
                </a:lnTo>
                <a:lnTo>
                  <a:pt x="57944" y="141937"/>
                </a:lnTo>
                <a:lnTo>
                  <a:pt x="20824" y="123225"/>
                </a:lnTo>
                <a:lnTo>
                  <a:pt x="1666" y="87690"/>
                </a:lnTo>
                <a:lnTo>
                  <a:pt x="0" y="73308"/>
                </a:lnTo>
                <a:lnTo>
                  <a:pt x="1375" y="57557"/>
                </a:lnTo>
                <a:lnTo>
                  <a:pt x="20099" y="19797"/>
                </a:lnTo>
                <a:lnTo>
                  <a:pt x="55394" y="1023"/>
                </a:lnTo>
                <a:lnTo>
                  <a:pt x="6729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object 4"/>
          <p:cNvSpPr>
            <a:spLocks/>
          </p:cNvSpPr>
          <p:nvPr/>
        </p:nvSpPr>
        <p:spPr bwMode="auto">
          <a:xfrm>
            <a:off x="1571625" y="2928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1706563" y="3071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928688" y="357187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30469 w 133984"/>
              <a:gd name="T3" fmla="*/ 11359 h 143510"/>
              <a:gd name="T4" fmla="*/ 5374 w 133984"/>
              <a:gd name="T5" fmla="*/ 43617 h 143510"/>
              <a:gd name="T6" fmla="*/ 0 w 133984"/>
              <a:gd name="T7" fmla="*/ 73062 h 143510"/>
              <a:gd name="T8" fmla="*/ 1634 w 133984"/>
              <a:gd name="T9" fmla="*/ 87484 h 143510"/>
              <a:gd name="T10" fmla="*/ 20728 w 133984"/>
              <a:gd name="T11" fmla="*/ 123129 h 143510"/>
              <a:gd name="T12" fmla="*/ 57759 w 133984"/>
              <a:gd name="T13" fmla="*/ 141917 h 143510"/>
              <a:gd name="T14" fmla="*/ 73345 w 133984"/>
              <a:gd name="T15" fmla="*/ 143227 h 143510"/>
              <a:gd name="T16" fmla="*/ 86051 w 133984"/>
              <a:gd name="T17" fmla="*/ 140745 h 143510"/>
              <a:gd name="T18" fmla="*/ 124279 w 133984"/>
              <a:gd name="T19" fmla="*/ 107130 h 143510"/>
              <a:gd name="T20" fmla="*/ 133875 w 133984"/>
              <a:gd name="T21" fmla="*/ 60449 h 143510"/>
              <a:gd name="T22" fmla="*/ 130514 w 133984"/>
              <a:gd name="T23" fmla="*/ 46303 h 143510"/>
              <a:gd name="T24" fmla="*/ 106535 w 133984"/>
              <a:gd name="T25" fmla="*/ 12994 h 143510"/>
              <a:gd name="T26" fmla="*/ 67295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5" y="0"/>
                </a:moveTo>
                <a:lnTo>
                  <a:pt x="30469" y="11359"/>
                </a:lnTo>
                <a:lnTo>
                  <a:pt x="5374" y="43617"/>
                </a:lnTo>
                <a:lnTo>
                  <a:pt x="0" y="73062"/>
                </a:lnTo>
                <a:lnTo>
                  <a:pt x="1634" y="87484"/>
                </a:lnTo>
                <a:lnTo>
                  <a:pt x="20728" y="123129"/>
                </a:lnTo>
                <a:lnTo>
                  <a:pt x="57759" y="141917"/>
                </a:lnTo>
                <a:lnTo>
                  <a:pt x="73345" y="143227"/>
                </a:lnTo>
                <a:lnTo>
                  <a:pt x="86051" y="140745"/>
                </a:lnTo>
                <a:lnTo>
                  <a:pt x="124279" y="107130"/>
                </a:lnTo>
                <a:lnTo>
                  <a:pt x="133875" y="60449"/>
                </a:lnTo>
                <a:lnTo>
                  <a:pt x="130514" y="46303"/>
                </a:lnTo>
                <a:lnTo>
                  <a:pt x="106535" y="12994"/>
                </a:lnTo>
                <a:lnTo>
                  <a:pt x="672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object 7"/>
          <p:cNvSpPr>
            <a:spLocks/>
          </p:cNvSpPr>
          <p:nvPr/>
        </p:nvSpPr>
        <p:spPr bwMode="auto">
          <a:xfrm>
            <a:off x="928688" y="357187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106535 w 133984"/>
              <a:gd name="T3" fmla="*/ 12994 h 143510"/>
              <a:gd name="T4" fmla="*/ 130514 w 133984"/>
              <a:gd name="T5" fmla="*/ 46303 h 143510"/>
              <a:gd name="T6" fmla="*/ 133875 w 133984"/>
              <a:gd name="T7" fmla="*/ 60449 h 143510"/>
              <a:gd name="T8" fmla="*/ 132911 w 133984"/>
              <a:gd name="T9" fmla="*/ 77811 h 143510"/>
              <a:gd name="T10" fmla="*/ 117029 w 133984"/>
              <a:gd name="T11" fmla="*/ 118844 h 143510"/>
              <a:gd name="T12" fmla="*/ 73345 w 133984"/>
              <a:gd name="T13" fmla="*/ 143227 h 143510"/>
              <a:gd name="T14" fmla="*/ 57759 w 133984"/>
              <a:gd name="T15" fmla="*/ 141917 h 143510"/>
              <a:gd name="T16" fmla="*/ 20728 w 133984"/>
              <a:gd name="T17" fmla="*/ 123129 h 143510"/>
              <a:gd name="T18" fmla="*/ 1634 w 133984"/>
              <a:gd name="T19" fmla="*/ 87484 h 143510"/>
              <a:gd name="T20" fmla="*/ 0 w 133984"/>
              <a:gd name="T21" fmla="*/ 73062 h 143510"/>
              <a:gd name="T22" fmla="*/ 1381 w 133984"/>
              <a:gd name="T23" fmla="*/ 57730 h 143510"/>
              <a:gd name="T24" fmla="*/ 20173 w 133984"/>
              <a:gd name="T25" fmla="*/ 20154 h 143510"/>
              <a:gd name="T26" fmla="*/ 55579 w 133984"/>
              <a:gd name="T27" fmla="*/ 1029 h 143510"/>
              <a:gd name="T28" fmla="*/ 67295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5" y="0"/>
                </a:moveTo>
                <a:lnTo>
                  <a:pt x="106535" y="12994"/>
                </a:lnTo>
                <a:lnTo>
                  <a:pt x="130514" y="46303"/>
                </a:lnTo>
                <a:lnTo>
                  <a:pt x="133875" y="60449"/>
                </a:lnTo>
                <a:lnTo>
                  <a:pt x="132911" y="77811"/>
                </a:lnTo>
                <a:lnTo>
                  <a:pt x="117029" y="118844"/>
                </a:lnTo>
                <a:lnTo>
                  <a:pt x="73345" y="143227"/>
                </a:lnTo>
                <a:lnTo>
                  <a:pt x="57759" y="141917"/>
                </a:lnTo>
                <a:lnTo>
                  <a:pt x="20728" y="123129"/>
                </a:lnTo>
                <a:lnTo>
                  <a:pt x="1634" y="87484"/>
                </a:lnTo>
                <a:lnTo>
                  <a:pt x="0" y="73062"/>
                </a:lnTo>
                <a:lnTo>
                  <a:pt x="1381" y="57730"/>
                </a:lnTo>
                <a:lnTo>
                  <a:pt x="20173" y="20154"/>
                </a:lnTo>
                <a:lnTo>
                  <a:pt x="55579" y="1029"/>
                </a:lnTo>
                <a:lnTo>
                  <a:pt x="672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object 8"/>
          <p:cNvSpPr>
            <a:spLocks/>
          </p:cNvSpPr>
          <p:nvPr/>
        </p:nvSpPr>
        <p:spPr bwMode="auto">
          <a:xfrm>
            <a:off x="928688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object 9"/>
          <p:cNvSpPr>
            <a:spLocks/>
          </p:cNvSpPr>
          <p:nvPr/>
        </p:nvSpPr>
        <p:spPr bwMode="auto">
          <a:xfrm>
            <a:off x="1063625" y="3714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object 10"/>
          <p:cNvSpPr>
            <a:spLocks/>
          </p:cNvSpPr>
          <p:nvPr/>
        </p:nvSpPr>
        <p:spPr bwMode="auto">
          <a:xfrm>
            <a:off x="2143125" y="357187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30470 w 133985"/>
              <a:gd name="T3" fmla="*/ 11353 h 143510"/>
              <a:gd name="T4" fmla="*/ 5374 w 133985"/>
              <a:gd name="T5" fmla="*/ 43608 h 143510"/>
              <a:gd name="T6" fmla="*/ 0 w 133985"/>
              <a:gd name="T7" fmla="*/ 73052 h 143510"/>
              <a:gd name="T8" fmla="*/ 1632 w 133985"/>
              <a:gd name="T9" fmla="*/ 87475 h 143510"/>
              <a:gd name="T10" fmla="*/ 20718 w 133985"/>
              <a:gd name="T11" fmla="*/ 123126 h 143510"/>
              <a:gd name="T12" fmla="*/ 57747 w 133985"/>
              <a:gd name="T13" fmla="*/ 141917 h 143510"/>
              <a:gd name="T14" fmla="*/ 73333 w 133985"/>
              <a:gd name="T15" fmla="*/ 143227 h 143510"/>
              <a:gd name="T16" fmla="*/ 86039 w 133985"/>
              <a:gd name="T17" fmla="*/ 140745 h 143510"/>
              <a:gd name="T18" fmla="*/ 124267 w 133985"/>
              <a:gd name="T19" fmla="*/ 107130 h 143510"/>
              <a:gd name="T20" fmla="*/ 133863 w 133985"/>
              <a:gd name="T21" fmla="*/ 60449 h 143510"/>
              <a:gd name="T22" fmla="*/ 130502 w 133985"/>
              <a:gd name="T23" fmla="*/ 46303 h 143510"/>
              <a:gd name="T24" fmla="*/ 106523 w 133985"/>
              <a:gd name="T25" fmla="*/ 12994 h 143510"/>
              <a:gd name="T26" fmla="*/ 67283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83" y="0"/>
                </a:moveTo>
                <a:lnTo>
                  <a:pt x="30470" y="11353"/>
                </a:lnTo>
                <a:lnTo>
                  <a:pt x="5374" y="43608"/>
                </a:lnTo>
                <a:lnTo>
                  <a:pt x="0" y="73052"/>
                </a:lnTo>
                <a:lnTo>
                  <a:pt x="1632" y="87475"/>
                </a:lnTo>
                <a:lnTo>
                  <a:pt x="20718" y="123126"/>
                </a:lnTo>
                <a:lnTo>
                  <a:pt x="57747" y="141917"/>
                </a:lnTo>
                <a:lnTo>
                  <a:pt x="73333" y="143227"/>
                </a:lnTo>
                <a:lnTo>
                  <a:pt x="86039" y="140745"/>
                </a:lnTo>
                <a:lnTo>
                  <a:pt x="124267" y="107130"/>
                </a:lnTo>
                <a:lnTo>
                  <a:pt x="133863" y="60449"/>
                </a:lnTo>
                <a:lnTo>
                  <a:pt x="130502" y="46303"/>
                </a:lnTo>
                <a:lnTo>
                  <a:pt x="106523" y="12994"/>
                </a:lnTo>
                <a:lnTo>
                  <a:pt x="672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object 11"/>
          <p:cNvSpPr>
            <a:spLocks/>
          </p:cNvSpPr>
          <p:nvPr/>
        </p:nvSpPr>
        <p:spPr bwMode="auto">
          <a:xfrm>
            <a:off x="2143125" y="357187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106523 w 133985"/>
              <a:gd name="T3" fmla="*/ 12994 h 143510"/>
              <a:gd name="T4" fmla="*/ 130502 w 133985"/>
              <a:gd name="T5" fmla="*/ 46303 h 143510"/>
              <a:gd name="T6" fmla="*/ 133863 w 133985"/>
              <a:gd name="T7" fmla="*/ 60449 h 143510"/>
              <a:gd name="T8" fmla="*/ 132899 w 133985"/>
              <a:gd name="T9" fmla="*/ 77811 h 143510"/>
              <a:gd name="T10" fmla="*/ 117017 w 133985"/>
              <a:gd name="T11" fmla="*/ 118844 h 143510"/>
              <a:gd name="T12" fmla="*/ 73333 w 133985"/>
              <a:gd name="T13" fmla="*/ 143227 h 143510"/>
              <a:gd name="T14" fmla="*/ 57747 w 133985"/>
              <a:gd name="T15" fmla="*/ 141917 h 143510"/>
              <a:gd name="T16" fmla="*/ 20718 w 133985"/>
              <a:gd name="T17" fmla="*/ 123126 h 143510"/>
              <a:gd name="T18" fmla="*/ 1632 w 133985"/>
              <a:gd name="T19" fmla="*/ 87475 h 143510"/>
              <a:gd name="T20" fmla="*/ 0 w 133985"/>
              <a:gd name="T21" fmla="*/ 73052 h 143510"/>
              <a:gd name="T22" fmla="*/ 1381 w 133985"/>
              <a:gd name="T23" fmla="*/ 57721 h 143510"/>
              <a:gd name="T24" fmla="*/ 20173 w 133985"/>
              <a:gd name="T25" fmla="*/ 20147 h 143510"/>
              <a:gd name="T26" fmla="*/ 55582 w 133985"/>
              <a:gd name="T27" fmla="*/ 1026 h 143510"/>
              <a:gd name="T28" fmla="*/ 67283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83" y="0"/>
                </a:moveTo>
                <a:lnTo>
                  <a:pt x="106523" y="12994"/>
                </a:lnTo>
                <a:lnTo>
                  <a:pt x="130502" y="46303"/>
                </a:lnTo>
                <a:lnTo>
                  <a:pt x="133863" y="60449"/>
                </a:lnTo>
                <a:lnTo>
                  <a:pt x="132899" y="77811"/>
                </a:lnTo>
                <a:lnTo>
                  <a:pt x="117017" y="118844"/>
                </a:lnTo>
                <a:lnTo>
                  <a:pt x="73333" y="143227"/>
                </a:lnTo>
                <a:lnTo>
                  <a:pt x="57747" y="141917"/>
                </a:lnTo>
                <a:lnTo>
                  <a:pt x="20718" y="123126"/>
                </a:lnTo>
                <a:lnTo>
                  <a:pt x="1632" y="87475"/>
                </a:lnTo>
                <a:lnTo>
                  <a:pt x="0" y="73052"/>
                </a:lnTo>
                <a:lnTo>
                  <a:pt x="1381" y="57721"/>
                </a:lnTo>
                <a:lnTo>
                  <a:pt x="20173" y="20147"/>
                </a:lnTo>
                <a:lnTo>
                  <a:pt x="55582" y="1026"/>
                </a:lnTo>
                <a:lnTo>
                  <a:pt x="6728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object 12"/>
          <p:cNvSpPr>
            <a:spLocks/>
          </p:cNvSpPr>
          <p:nvPr/>
        </p:nvSpPr>
        <p:spPr bwMode="auto">
          <a:xfrm>
            <a:off x="2143125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object 13"/>
          <p:cNvSpPr>
            <a:spLocks/>
          </p:cNvSpPr>
          <p:nvPr/>
        </p:nvSpPr>
        <p:spPr bwMode="auto">
          <a:xfrm>
            <a:off x="2278063" y="3714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8" name="object 14"/>
          <p:cNvSpPr>
            <a:spLocks/>
          </p:cNvSpPr>
          <p:nvPr/>
        </p:nvSpPr>
        <p:spPr bwMode="auto">
          <a:xfrm>
            <a:off x="928688" y="442912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30465 w 133984"/>
              <a:gd name="T3" fmla="*/ 11365 h 143510"/>
              <a:gd name="T4" fmla="*/ 5374 w 133984"/>
              <a:gd name="T5" fmla="*/ 43627 h 143510"/>
              <a:gd name="T6" fmla="*/ 0 w 133984"/>
              <a:gd name="T7" fmla="*/ 73071 h 143510"/>
              <a:gd name="T8" fmla="*/ 1634 w 133984"/>
              <a:gd name="T9" fmla="*/ 87494 h 143510"/>
              <a:gd name="T10" fmla="*/ 20729 w 133984"/>
              <a:gd name="T11" fmla="*/ 123138 h 143510"/>
              <a:gd name="T12" fmla="*/ 57762 w 133984"/>
              <a:gd name="T13" fmla="*/ 141923 h 143510"/>
              <a:gd name="T14" fmla="*/ 73348 w 133984"/>
              <a:gd name="T15" fmla="*/ 143233 h 143510"/>
              <a:gd name="T16" fmla="*/ 86053 w 133984"/>
              <a:gd name="T17" fmla="*/ 140751 h 143510"/>
              <a:gd name="T18" fmla="*/ 124279 w 133984"/>
              <a:gd name="T19" fmla="*/ 107137 h 143510"/>
              <a:gd name="T20" fmla="*/ 133874 w 133984"/>
              <a:gd name="T21" fmla="*/ 60452 h 143510"/>
              <a:gd name="T22" fmla="*/ 130513 w 133984"/>
              <a:gd name="T23" fmla="*/ 46307 h 143510"/>
              <a:gd name="T24" fmla="*/ 106534 w 133984"/>
              <a:gd name="T25" fmla="*/ 12997 h 143510"/>
              <a:gd name="T26" fmla="*/ 67295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5" y="0"/>
                </a:moveTo>
                <a:lnTo>
                  <a:pt x="30465" y="11365"/>
                </a:lnTo>
                <a:lnTo>
                  <a:pt x="5374" y="43627"/>
                </a:lnTo>
                <a:lnTo>
                  <a:pt x="0" y="73071"/>
                </a:lnTo>
                <a:lnTo>
                  <a:pt x="1634" y="87494"/>
                </a:lnTo>
                <a:lnTo>
                  <a:pt x="20729" y="123138"/>
                </a:lnTo>
                <a:lnTo>
                  <a:pt x="57762" y="141923"/>
                </a:lnTo>
                <a:lnTo>
                  <a:pt x="73348" y="143233"/>
                </a:lnTo>
                <a:lnTo>
                  <a:pt x="86053" y="140751"/>
                </a:lnTo>
                <a:lnTo>
                  <a:pt x="124279" y="107137"/>
                </a:lnTo>
                <a:lnTo>
                  <a:pt x="133874" y="60452"/>
                </a:lnTo>
                <a:lnTo>
                  <a:pt x="130513" y="46307"/>
                </a:lnTo>
                <a:lnTo>
                  <a:pt x="106534" y="12997"/>
                </a:lnTo>
                <a:lnTo>
                  <a:pt x="672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9" name="object 15"/>
          <p:cNvSpPr>
            <a:spLocks/>
          </p:cNvSpPr>
          <p:nvPr/>
        </p:nvSpPr>
        <p:spPr bwMode="auto">
          <a:xfrm>
            <a:off x="928688" y="442912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106534 w 133984"/>
              <a:gd name="T3" fmla="*/ 12997 h 143510"/>
              <a:gd name="T4" fmla="*/ 130513 w 133984"/>
              <a:gd name="T5" fmla="*/ 46307 h 143510"/>
              <a:gd name="T6" fmla="*/ 133874 w 133984"/>
              <a:gd name="T7" fmla="*/ 60452 h 143510"/>
              <a:gd name="T8" fmla="*/ 132910 w 133984"/>
              <a:gd name="T9" fmla="*/ 77816 h 143510"/>
              <a:gd name="T10" fmla="*/ 117030 w 133984"/>
              <a:gd name="T11" fmla="*/ 118851 h 143510"/>
              <a:gd name="T12" fmla="*/ 73348 w 133984"/>
              <a:gd name="T13" fmla="*/ 143233 h 143510"/>
              <a:gd name="T14" fmla="*/ 57762 w 133984"/>
              <a:gd name="T15" fmla="*/ 141923 h 143510"/>
              <a:gd name="T16" fmla="*/ 20729 w 133984"/>
              <a:gd name="T17" fmla="*/ 123138 h 143510"/>
              <a:gd name="T18" fmla="*/ 1634 w 133984"/>
              <a:gd name="T19" fmla="*/ 87494 h 143510"/>
              <a:gd name="T20" fmla="*/ 0 w 133984"/>
              <a:gd name="T21" fmla="*/ 73071 h 143510"/>
              <a:gd name="T22" fmla="*/ 1381 w 133984"/>
              <a:gd name="T23" fmla="*/ 57741 h 143510"/>
              <a:gd name="T24" fmla="*/ 20171 w 133984"/>
              <a:gd name="T25" fmla="*/ 20162 h 143510"/>
              <a:gd name="T26" fmla="*/ 55572 w 133984"/>
              <a:gd name="T27" fmla="*/ 1031 h 143510"/>
              <a:gd name="T28" fmla="*/ 67295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5" y="0"/>
                </a:moveTo>
                <a:lnTo>
                  <a:pt x="106534" y="12997"/>
                </a:lnTo>
                <a:lnTo>
                  <a:pt x="130513" y="46307"/>
                </a:lnTo>
                <a:lnTo>
                  <a:pt x="133874" y="60452"/>
                </a:lnTo>
                <a:lnTo>
                  <a:pt x="132910" y="77816"/>
                </a:lnTo>
                <a:lnTo>
                  <a:pt x="117030" y="118851"/>
                </a:lnTo>
                <a:lnTo>
                  <a:pt x="73348" y="143233"/>
                </a:lnTo>
                <a:lnTo>
                  <a:pt x="57762" y="141923"/>
                </a:lnTo>
                <a:lnTo>
                  <a:pt x="20729" y="123138"/>
                </a:lnTo>
                <a:lnTo>
                  <a:pt x="1634" y="87494"/>
                </a:lnTo>
                <a:lnTo>
                  <a:pt x="0" y="73071"/>
                </a:lnTo>
                <a:lnTo>
                  <a:pt x="1381" y="57741"/>
                </a:lnTo>
                <a:lnTo>
                  <a:pt x="20171" y="20162"/>
                </a:lnTo>
                <a:lnTo>
                  <a:pt x="55572" y="1031"/>
                </a:lnTo>
                <a:lnTo>
                  <a:pt x="672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0" name="object 16"/>
          <p:cNvSpPr>
            <a:spLocks/>
          </p:cNvSpPr>
          <p:nvPr/>
        </p:nvSpPr>
        <p:spPr bwMode="auto">
          <a:xfrm>
            <a:off x="928688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1" name="object 17"/>
          <p:cNvSpPr>
            <a:spLocks/>
          </p:cNvSpPr>
          <p:nvPr/>
        </p:nvSpPr>
        <p:spPr bwMode="auto">
          <a:xfrm>
            <a:off x="1063625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2" name="object 18"/>
          <p:cNvSpPr>
            <a:spLocks/>
          </p:cNvSpPr>
          <p:nvPr/>
        </p:nvSpPr>
        <p:spPr bwMode="auto">
          <a:xfrm>
            <a:off x="2143125" y="442912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30466 w 133985"/>
              <a:gd name="T3" fmla="*/ 11359 h 143510"/>
              <a:gd name="T4" fmla="*/ 5373 w 133985"/>
              <a:gd name="T5" fmla="*/ 43619 h 143510"/>
              <a:gd name="T6" fmla="*/ 0 w 133985"/>
              <a:gd name="T7" fmla="*/ 73061 h 143510"/>
              <a:gd name="T8" fmla="*/ 1632 w 133985"/>
              <a:gd name="T9" fmla="*/ 87486 h 143510"/>
              <a:gd name="T10" fmla="*/ 20720 w 133985"/>
              <a:gd name="T11" fmla="*/ 123135 h 143510"/>
              <a:gd name="T12" fmla="*/ 57749 w 133985"/>
              <a:gd name="T13" fmla="*/ 141923 h 143510"/>
              <a:gd name="T14" fmla="*/ 73336 w 133985"/>
              <a:gd name="T15" fmla="*/ 143233 h 143510"/>
              <a:gd name="T16" fmla="*/ 86041 w 133985"/>
              <a:gd name="T17" fmla="*/ 140751 h 143510"/>
              <a:gd name="T18" fmla="*/ 124267 w 133985"/>
              <a:gd name="T19" fmla="*/ 107137 h 143510"/>
              <a:gd name="T20" fmla="*/ 133862 w 133985"/>
              <a:gd name="T21" fmla="*/ 60452 h 143510"/>
              <a:gd name="T22" fmla="*/ 130501 w 133985"/>
              <a:gd name="T23" fmla="*/ 46307 h 143510"/>
              <a:gd name="T24" fmla="*/ 106522 w 133985"/>
              <a:gd name="T25" fmla="*/ 12997 h 143510"/>
              <a:gd name="T26" fmla="*/ 67283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83" y="0"/>
                </a:moveTo>
                <a:lnTo>
                  <a:pt x="30466" y="11359"/>
                </a:lnTo>
                <a:lnTo>
                  <a:pt x="5373" y="43619"/>
                </a:lnTo>
                <a:lnTo>
                  <a:pt x="0" y="73061"/>
                </a:lnTo>
                <a:lnTo>
                  <a:pt x="1632" y="87486"/>
                </a:lnTo>
                <a:lnTo>
                  <a:pt x="20720" y="123135"/>
                </a:lnTo>
                <a:lnTo>
                  <a:pt x="57749" y="141923"/>
                </a:lnTo>
                <a:lnTo>
                  <a:pt x="73336" y="143233"/>
                </a:lnTo>
                <a:lnTo>
                  <a:pt x="86041" y="140751"/>
                </a:lnTo>
                <a:lnTo>
                  <a:pt x="124267" y="107137"/>
                </a:lnTo>
                <a:lnTo>
                  <a:pt x="133862" y="60452"/>
                </a:lnTo>
                <a:lnTo>
                  <a:pt x="130501" y="46307"/>
                </a:lnTo>
                <a:lnTo>
                  <a:pt x="106522" y="12997"/>
                </a:lnTo>
                <a:lnTo>
                  <a:pt x="672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object 19"/>
          <p:cNvSpPr>
            <a:spLocks/>
          </p:cNvSpPr>
          <p:nvPr/>
        </p:nvSpPr>
        <p:spPr bwMode="auto">
          <a:xfrm>
            <a:off x="2143125" y="442912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106522 w 133985"/>
              <a:gd name="T3" fmla="*/ 12997 h 143510"/>
              <a:gd name="T4" fmla="*/ 130501 w 133985"/>
              <a:gd name="T5" fmla="*/ 46307 h 143510"/>
              <a:gd name="T6" fmla="*/ 133862 w 133985"/>
              <a:gd name="T7" fmla="*/ 60452 h 143510"/>
              <a:gd name="T8" fmla="*/ 132898 w 133985"/>
              <a:gd name="T9" fmla="*/ 77816 h 143510"/>
              <a:gd name="T10" fmla="*/ 117018 w 133985"/>
              <a:gd name="T11" fmla="*/ 118851 h 143510"/>
              <a:gd name="T12" fmla="*/ 73336 w 133985"/>
              <a:gd name="T13" fmla="*/ 143233 h 143510"/>
              <a:gd name="T14" fmla="*/ 57749 w 133985"/>
              <a:gd name="T15" fmla="*/ 141923 h 143510"/>
              <a:gd name="T16" fmla="*/ 20720 w 133985"/>
              <a:gd name="T17" fmla="*/ 123135 h 143510"/>
              <a:gd name="T18" fmla="*/ 1632 w 133985"/>
              <a:gd name="T19" fmla="*/ 87486 h 143510"/>
              <a:gd name="T20" fmla="*/ 0 w 133985"/>
              <a:gd name="T21" fmla="*/ 73061 h 143510"/>
              <a:gd name="T22" fmla="*/ 1381 w 133985"/>
              <a:gd name="T23" fmla="*/ 57732 h 143510"/>
              <a:gd name="T24" fmla="*/ 20171 w 133985"/>
              <a:gd name="T25" fmla="*/ 20155 h 143510"/>
              <a:gd name="T26" fmla="*/ 55576 w 133985"/>
              <a:gd name="T27" fmla="*/ 1028 h 143510"/>
              <a:gd name="T28" fmla="*/ 67283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83" y="0"/>
                </a:moveTo>
                <a:lnTo>
                  <a:pt x="106522" y="12997"/>
                </a:lnTo>
                <a:lnTo>
                  <a:pt x="130501" y="46307"/>
                </a:lnTo>
                <a:lnTo>
                  <a:pt x="133862" y="60452"/>
                </a:lnTo>
                <a:lnTo>
                  <a:pt x="132898" y="77816"/>
                </a:lnTo>
                <a:lnTo>
                  <a:pt x="117018" y="118851"/>
                </a:lnTo>
                <a:lnTo>
                  <a:pt x="73336" y="143233"/>
                </a:lnTo>
                <a:lnTo>
                  <a:pt x="57749" y="141923"/>
                </a:lnTo>
                <a:lnTo>
                  <a:pt x="20720" y="123135"/>
                </a:lnTo>
                <a:lnTo>
                  <a:pt x="1632" y="87486"/>
                </a:lnTo>
                <a:lnTo>
                  <a:pt x="0" y="73061"/>
                </a:lnTo>
                <a:lnTo>
                  <a:pt x="1381" y="57732"/>
                </a:lnTo>
                <a:lnTo>
                  <a:pt x="20171" y="20155"/>
                </a:lnTo>
                <a:lnTo>
                  <a:pt x="55576" y="1028"/>
                </a:lnTo>
                <a:lnTo>
                  <a:pt x="6728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object 20"/>
          <p:cNvSpPr>
            <a:spLocks/>
          </p:cNvSpPr>
          <p:nvPr/>
        </p:nvSpPr>
        <p:spPr bwMode="auto">
          <a:xfrm>
            <a:off x="2143125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object 21"/>
          <p:cNvSpPr>
            <a:spLocks/>
          </p:cNvSpPr>
          <p:nvPr/>
        </p:nvSpPr>
        <p:spPr bwMode="auto">
          <a:xfrm>
            <a:off x="2278063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6" name="object 22"/>
          <p:cNvSpPr>
            <a:spLocks/>
          </p:cNvSpPr>
          <p:nvPr/>
        </p:nvSpPr>
        <p:spPr bwMode="auto">
          <a:xfrm>
            <a:off x="928688" y="585787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30465 w 133984"/>
              <a:gd name="T3" fmla="*/ 11365 h 143510"/>
              <a:gd name="T4" fmla="*/ 5374 w 133984"/>
              <a:gd name="T5" fmla="*/ 43627 h 143510"/>
              <a:gd name="T6" fmla="*/ 0 w 133984"/>
              <a:gd name="T7" fmla="*/ 73071 h 143510"/>
              <a:gd name="T8" fmla="*/ 1634 w 133984"/>
              <a:gd name="T9" fmla="*/ 87494 h 143510"/>
              <a:gd name="T10" fmla="*/ 20729 w 133984"/>
              <a:gd name="T11" fmla="*/ 123138 h 143510"/>
              <a:gd name="T12" fmla="*/ 57762 w 133984"/>
              <a:gd name="T13" fmla="*/ 141923 h 143510"/>
              <a:gd name="T14" fmla="*/ 73348 w 133984"/>
              <a:gd name="T15" fmla="*/ 143233 h 143510"/>
              <a:gd name="T16" fmla="*/ 86053 w 133984"/>
              <a:gd name="T17" fmla="*/ 140751 h 143510"/>
              <a:gd name="T18" fmla="*/ 124279 w 133984"/>
              <a:gd name="T19" fmla="*/ 107137 h 143510"/>
              <a:gd name="T20" fmla="*/ 133874 w 133984"/>
              <a:gd name="T21" fmla="*/ 60452 h 143510"/>
              <a:gd name="T22" fmla="*/ 130513 w 133984"/>
              <a:gd name="T23" fmla="*/ 46307 h 143510"/>
              <a:gd name="T24" fmla="*/ 106534 w 133984"/>
              <a:gd name="T25" fmla="*/ 12997 h 143510"/>
              <a:gd name="T26" fmla="*/ 67295 w 13398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4"/>
              <a:gd name="T43" fmla="*/ 0 h 143510"/>
              <a:gd name="T44" fmla="*/ 133984 w 13398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4" h="143510">
                <a:moveTo>
                  <a:pt x="67295" y="0"/>
                </a:moveTo>
                <a:lnTo>
                  <a:pt x="30465" y="11365"/>
                </a:lnTo>
                <a:lnTo>
                  <a:pt x="5374" y="43627"/>
                </a:lnTo>
                <a:lnTo>
                  <a:pt x="0" y="73071"/>
                </a:lnTo>
                <a:lnTo>
                  <a:pt x="1634" y="87494"/>
                </a:lnTo>
                <a:lnTo>
                  <a:pt x="20729" y="123138"/>
                </a:lnTo>
                <a:lnTo>
                  <a:pt x="57762" y="141923"/>
                </a:lnTo>
                <a:lnTo>
                  <a:pt x="73348" y="143233"/>
                </a:lnTo>
                <a:lnTo>
                  <a:pt x="86053" y="140751"/>
                </a:lnTo>
                <a:lnTo>
                  <a:pt x="124279" y="107137"/>
                </a:lnTo>
                <a:lnTo>
                  <a:pt x="133874" y="60452"/>
                </a:lnTo>
                <a:lnTo>
                  <a:pt x="130513" y="46307"/>
                </a:lnTo>
                <a:lnTo>
                  <a:pt x="106534" y="12997"/>
                </a:lnTo>
                <a:lnTo>
                  <a:pt x="672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object 23"/>
          <p:cNvSpPr>
            <a:spLocks/>
          </p:cNvSpPr>
          <p:nvPr/>
        </p:nvSpPr>
        <p:spPr bwMode="auto">
          <a:xfrm>
            <a:off x="928688" y="5857875"/>
            <a:ext cx="133350" cy="142875"/>
          </a:xfrm>
          <a:custGeom>
            <a:avLst/>
            <a:gdLst>
              <a:gd name="T0" fmla="*/ 67295 w 133984"/>
              <a:gd name="T1" fmla="*/ 0 h 143510"/>
              <a:gd name="T2" fmla="*/ 106534 w 133984"/>
              <a:gd name="T3" fmla="*/ 12997 h 143510"/>
              <a:gd name="T4" fmla="*/ 130513 w 133984"/>
              <a:gd name="T5" fmla="*/ 46307 h 143510"/>
              <a:gd name="T6" fmla="*/ 133874 w 133984"/>
              <a:gd name="T7" fmla="*/ 60452 h 143510"/>
              <a:gd name="T8" fmla="*/ 132910 w 133984"/>
              <a:gd name="T9" fmla="*/ 77816 h 143510"/>
              <a:gd name="T10" fmla="*/ 117030 w 133984"/>
              <a:gd name="T11" fmla="*/ 118851 h 143510"/>
              <a:gd name="T12" fmla="*/ 73348 w 133984"/>
              <a:gd name="T13" fmla="*/ 143233 h 143510"/>
              <a:gd name="T14" fmla="*/ 57762 w 133984"/>
              <a:gd name="T15" fmla="*/ 141923 h 143510"/>
              <a:gd name="T16" fmla="*/ 20729 w 133984"/>
              <a:gd name="T17" fmla="*/ 123138 h 143510"/>
              <a:gd name="T18" fmla="*/ 1634 w 133984"/>
              <a:gd name="T19" fmla="*/ 87494 h 143510"/>
              <a:gd name="T20" fmla="*/ 0 w 133984"/>
              <a:gd name="T21" fmla="*/ 73071 h 143510"/>
              <a:gd name="T22" fmla="*/ 1381 w 133984"/>
              <a:gd name="T23" fmla="*/ 57741 h 143510"/>
              <a:gd name="T24" fmla="*/ 20171 w 133984"/>
              <a:gd name="T25" fmla="*/ 20162 h 143510"/>
              <a:gd name="T26" fmla="*/ 55572 w 133984"/>
              <a:gd name="T27" fmla="*/ 1031 h 143510"/>
              <a:gd name="T28" fmla="*/ 67295 w 13398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4"/>
              <a:gd name="T46" fmla="*/ 0 h 143510"/>
              <a:gd name="T47" fmla="*/ 133984 w 13398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4" h="143510">
                <a:moveTo>
                  <a:pt x="67295" y="0"/>
                </a:moveTo>
                <a:lnTo>
                  <a:pt x="106534" y="12997"/>
                </a:lnTo>
                <a:lnTo>
                  <a:pt x="130513" y="46307"/>
                </a:lnTo>
                <a:lnTo>
                  <a:pt x="133874" y="60452"/>
                </a:lnTo>
                <a:lnTo>
                  <a:pt x="132910" y="77816"/>
                </a:lnTo>
                <a:lnTo>
                  <a:pt x="117030" y="118851"/>
                </a:lnTo>
                <a:lnTo>
                  <a:pt x="73348" y="143233"/>
                </a:lnTo>
                <a:lnTo>
                  <a:pt x="57762" y="141923"/>
                </a:lnTo>
                <a:lnTo>
                  <a:pt x="20729" y="123138"/>
                </a:lnTo>
                <a:lnTo>
                  <a:pt x="1634" y="87494"/>
                </a:lnTo>
                <a:lnTo>
                  <a:pt x="0" y="73071"/>
                </a:lnTo>
                <a:lnTo>
                  <a:pt x="1381" y="57741"/>
                </a:lnTo>
                <a:lnTo>
                  <a:pt x="20171" y="20162"/>
                </a:lnTo>
                <a:lnTo>
                  <a:pt x="55572" y="1031"/>
                </a:lnTo>
                <a:lnTo>
                  <a:pt x="672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8" name="object 24"/>
          <p:cNvSpPr>
            <a:spLocks/>
          </p:cNvSpPr>
          <p:nvPr/>
        </p:nvSpPr>
        <p:spPr bwMode="auto">
          <a:xfrm>
            <a:off x="928688" y="5857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9" name="object 25"/>
          <p:cNvSpPr>
            <a:spLocks/>
          </p:cNvSpPr>
          <p:nvPr/>
        </p:nvSpPr>
        <p:spPr bwMode="auto">
          <a:xfrm>
            <a:off x="1063625" y="6000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0" name="object 26"/>
          <p:cNvSpPr>
            <a:spLocks/>
          </p:cNvSpPr>
          <p:nvPr/>
        </p:nvSpPr>
        <p:spPr bwMode="auto">
          <a:xfrm>
            <a:off x="2143125" y="585787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30466 w 133985"/>
              <a:gd name="T3" fmla="*/ 11359 h 143510"/>
              <a:gd name="T4" fmla="*/ 5373 w 133985"/>
              <a:gd name="T5" fmla="*/ 43619 h 143510"/>
              <a:gd name="T6" fmla="*/ 0 w 133985"/>
              <a:gd name="T7" fmla="*/ 73061 h 143510"/>
              <a:gd name="T8" fmla="*/ 1632 w 133985"/>
              <a:gd name="T9" fmla="*/ 87486 h 143510"/>
              <a:gd name="T10" fmla="*/ 20720 w 133985"/>
              <a:gd name="T11" fmla="*/ 123135 h 143510"/>
              <a:gd name="T12" fmla="*/ 57749 w 133985"/>
              <a:gd name="T13" fmla="*/ 141923 h 143510"/>
              <a:gd name="T14" fmla="*/ 73336 w 133985"/>
              <a:gd name="T15" fmla="*/ 143233 h 143510"/>
              <a:gd name="T16" fmla="*/ 86041 w 133985"/>
              <a:gd name="T17" fmla="*/ 140751 h 143510"/>
              <a:gd name="T18" fmla="*/ 124267 w 133985"/>
              <a:gd name="T19" fmla="*/ 107137 h 143510"/>
              <a:gd name="T20" fmla="*/ 133862 w 133985"/>
              <a:gd name="T21" fmla="*/ 60452 h 143510"/>
              <a:gd name="T22" fmla="*/ 130501 w 133985"/>
              <a:gd name="T23" fmla="*/ 46307 h 143510"/>
              <a:gd name="T24" fmla="*/ 106522 w 133985"/>
              <a:gd name="T25" fmla="*/ 12997 h 143510"/>
              <a:gd name="T26" fmla="*/ 67283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83" y="0"/>
                </a:moveTo>
                <a:lnTo>
                  <a:pt x="30466" y="11359"/>
                </a:lnTo>
                <a:lnTo>
                  <a:pt x="5373" y="43619"/>
                </a:lnTo>
                <a:lnTo>
                  <a:pt x="0" y="73061"/>
                </a:lnTo>
                <a:lnTo>
                  <a:pt x="1632" y="87486"/>
                </a:lnTo>
                <a:lnTo>
                  <a:pt x="20720" y="123135"/>
                </a:lnTo>
                <a:lnTo>
                  <a:pt x="57749" y="141923"/>
                </a:lnTo>
                <a:lnTo>
                  <a:pt x="73336" y="143233"/>
                </a:lnTo>
                <a:lnTo>
                  <a:pt x="86041" y="140751"/>
                </a:lnTo>
                <a:lnTo>
                  <a:pt x="124267" y="107137"/>
                </a:lnTo>
                <a:lnTo>
                  <a:pt x="133862" y="60452"/>
                </a:lnTo>
                <a:lnTo>
                  <a:pt x="130501" y="46307"/>
                </a:lnTo>
                <a:lnTo>
                  <a:pt x="106522" y="12997"/>
                </a:lnTo>
                <a:lnTo>
                  <a:pt x="672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1" name="object 27"/>
          <p:cNvSpPr>
            <a:spLocks/>
          </p:cNvSpPr>
          <p:nvPr/>
        </p:nvSpPr>
        <p:spPr bwMode="auto">
          <a:xfrm>
            <a:off x="2143125" y="5857875"/>
            <a:ext cx="133350" cy="142875"/>
          </a:xfrm>
          <a:custGeom>
            <a:avLst/>
            <a:gdLst>
              <a:gd name="T0" fmla="*/ 67283 w 133985"/>
              <a:gd name="T1" fmla="*/ 0 h 143510"/>
              <a:gd name="T2" fmla="*/ 106522 w 133985"/>
              <a:gd name="T3" fmla="*/ 12997 h 143510"/>
              <a:gd name="T4" fmla="*/ 130501 w 133985"/>
              <a:gd name="T5" fmla="*/ 46307 h 143510"/>
              <a:gd name="T6" fmla="*/ 133862 w 133985"/>
              <a:gd name="T7" fmla="*/ 60452 h 143510"/>
              <a:gd name="T8" fmla="*/ 132898 w 133985"/>
              <a:gd name="T9" fmla="*/ 77816 h 143510"/>
              <a:gd name="T10" fmla="*/ 117018 w 133985"/>
              <a:gd name="T11" fmla="*/ 118851 h 143510"/>
              <a:gd name="T12" fmla="*/ 73336 w 133985"/>
              <a:gd name="T13" fmla="*/ 143233 h 143510"/>
              <a:gd name="T14" fmla="*/ 57749 w 133985"/>
              <a:gd name="T15" fmla="*/ 141923 h 143510"/>
              <a:gd name="T16" fmla="*/ 20720 w 133985"/>
              <a:gd name="T17" fmla="*/ 123135 h 143510"/>
              <a:gd name="T18" fmla="*/ 1632 w 133985"/>
              <a:gd name="T19" fmla="*/ 87486 h 143510"/>
              <a:gd name="T20" fmla="*/ 0 w 133985"/>
              <a:gd name="T21" fmla="*/ 73061 h 143510"/>
              <a:gd name="T22" fmla="*/ 1381 w 133985"/>
              <a:gd name="T23" fmla="*/ 57732 h 143510"/>
              <a:gd name="T24" fmla="*/ 20171 w 133985"/>
              <a:gd name="T25" fmla="*/ 20155 h 143510"/>
              <a:gd name="T26" fmla="*/ 55576 w 133985"/>
              <a:gd name="T27" fmla="*/ 1028 h 143510"/>
              <a:gd name="T28" fmla="*/ 67283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83" y="0"/>
                </a:moveTo>
                <a:lnTo>
                  <a:pt x="106522" y="12997"/>
                </a:lnTo>
                <a:lnTo>
                  <a:pt x="130501" y="46307"/>
                </a:lnTo>
                <a:lnTo>
                  <a:pt x="133862" y="60452"/>
                </a:lnTo>
                <a:lnTo>
                  <a:pt x="132898" y="77816"/>
                </a:lnTo>
                <a:lnTo>
                  <a:pt x="117018" y="118851"/>
                </a:lnTo>
                <a:lnTo>
                  <a:pt x="73336" y="143233"/>
                </a:lnTo>
                <a:lnTo>
                  <a:pt x="57749" y="141923"/>
                </a:lnTo>
                <a:lnTo>
                  <a:pt x="20720" y="123135"/>
                </a:lnTo>
                <a:lnTo>
                  <a:pt x="1632" y="87486"/>
                </a:lnTo>
                <a:lnTo>
                  <a:pt x="0" y="73061"/>
                </a:lnTo>
                <a:lnTo>
                  <a:pt x="1381" y="57732"/>
                </a:lnTo>
                <a:lnTo>
                  <a:pt x="20171" y="20155"/>
                </a:lnTo>
                <a:lnTo>
                  <a:pt x="55576" y="1028"/>
                </a:lnTo>
                <a:lnTo>
                  <a:pt x="6728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2" name="object 28"/>
          <p:cNvSpPr>
            <a:spLocks/>
          </p:cNvSpPr>
          <p:nvPr/>
        </p:nvSpPr>
        <p:spPr bwMode="auto">
          <a:xfrm>
            <a:off x="2143125" y="5857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3" name="object 29"/>
          <p:cNvSpPr>
            <a:spLocks/>
          </p:cNvSpPr>
          <p:nvPr/>
        </p:nvSpPr>
        <p:spPr bwMode="auto">
          <a:xfrm>
            <a:off x="2278063" y="6000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4" name="object 30"/>
          <p:cNvSpPr>
            <a:spLocks/>
          </p:cNvSpPr>
          <p:nvPr/>
        </p:nvSpPr>
        <p:spPr bwMode="auto">
          <a:xfrm>
            <a:off x="1571625" y="5143500"/>
            <a:ext cx="134938" cy="142875"/>
          </a:xfrm>
          <a:custGeom>
            <a:avLst/>
            <a:gdLst>
              <a:gd name="T0" fmla="*/ 67318 w 133985"/>
              <a:gd name="T1" fmla="*/ 0 h 142239"/>
              <a:gd name="T2" fmla="*/ 20741 w 133985"/>
              <a:gd name="T3" fmla="*/ 19382 h 142239"/>
              <a:gd name="T4" fmla="*/ 1429 w 133985"/>
              <a:gd name="T5" fmla="*/ 56261 h 142239"/>
              <a:gd name="T6" fmla="*/ 0 w 133985"/>
              <a:gd name="T7" fmla="*/ 71146 h 142239"/>
              <a:gd name="T8" fmla="*/ 1344 w 133985"/>
              <a:gd name="T9" fmla="*/ 85867 h 142239"/>
              <a:gd name="T10" fmla="*/ 20016 w 133985"/>
              <a:gd name="T11" fmla="*/ 121909 h 142239"/>
              <a:gd name="T12" fmla="*/ 56897 w 133985"/>
              <a:gd name="T13" fmla="*/ 140732 h 142239"/>
              <a:gd name="T14" fmla="*/ 72404 w 133985"/>
              <a:gd name="T15" fmla="*/ 142059 h 142239"/>
              <a:gd name="T16" fmla="*/ 85290 w 133985"/>
              <a:gd name="T17" fmla="*/ 139816 h 142239"/>
              <a:gd name="T18" fmla="*/ 124127 w 133985"/>
              <a:gd name="T19" fmla="*/ 107123 h 142239"/>
              <a:gd name="T20" fmla="*/ 133897 w 133985"/>
              <a:gd name="T21" fmla="*/ 60454 h 142239"/>
              <a:gd name="T22" fmla="*/ 130535 w 133985"/>
              <a:gd name="T23" fmla="*/ 46312 h 142239"/>
              <a:gd name="T24" fmla="*/ 106556 w 133985"/>
              <a:gd name="T25" fmla="*/ 13000 h 142239"/>
              <a:gd name="T26" fmla="*/ 67318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318" y="0"/>
                </a:moveTo>
                <a:lnTo>
                  <a:pt x="20741" y="19382"/>
                </a:lnTo>
                <a:lnTo>
                  <a:pt x="1429" y="56261"/>
                </a:lnTo>
                <a:lnTo>
                  <a:pt x="0" y="71146"/>
                </a:lnTo>
                <a:lnTo>
                  <a:pt x="1344" y="85867"/>
                </a:lnTo>
                <a:lnTo>
                  <a:pt x="20016" y="121909"/>
                </a:lnTo>
                <a:lnTo>
                  <a:pt x="56897" y="140732"/>
                </a:lnTo>
                <a:lnTo>
                  <a:pt x="72404" y="142059"/>
                </a:lnTo>
                <a:lnTo>
                  <a:pt x="85290" y="139816"/>
                </a:lnTo>
                <a:lnTo>
                  <a:pt x="124127" y="107123"/>
                </a:lnTo>
                <a:lnTo>
                  <a:pt x="133897" y="60454"/>
                </a:lnTo>
                <a:lnTo>
                  <a:pt x="130535" y="46312"/>
                </a:lnTo>
                <a:lnTo>
                  <a:pt x="106556" y="13000"/>
                </a:lnTo>
                <a:lnTo>
                  <a:pt x="673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5" name="object 31"/>
          <p:cNvSpPr>
            <a:spLocks/>
          </p:cNvSpPr>
          <p:nvPr/>
        </p:nvSpPr>
        <p:spPr bwMode="auto">
          <a:xfrm>
            <a:off x="1571625" y="5143500"/>
            <a:ext cx="134938" cy="142875"/>
          </a:xfrm>
          <a:custGeom>
            <a:avLst/>
            <a:gdLst>
              <a:gd name="T0" fmla="*/ 67318 w 133985"/>
              <a:gd name="T1" fmla="*/ 0 h 142239"/>
              <a:gd name="T2" fmla="*/ 106556 w 133985"/>
              <a:gd name="T3" fmla="*/ 13000 h 142239"/>
              <a:gd name="T4" fmla="*/ 130535 w 133985"/>
              <a:gd name="T5" fmla="*/ 46312 h 142239"/>
              <a:gd name="T6" fmla="*/ 133897 w 133985"/>
              <a:gd name="T7" fmla="*/ 60454 h 142239"/>
              <a:gd name="T8" fmla="*/ 132913 w 133985"/>
              <a:gd name="T9" fmla="*/ 77923 h 142239"/>
              <a:gd name="T10" fmla="*/ 116753 w 133985"/>
              <a:gd name="T11" fmla="*/ 118657 h 142239"/>
              <a:gd name="T12" fmla="*/ 72404 w 133985"/>
              <a:gd name="T13" fmla="*/ 142059 h 142239"/>
              <a:gd name="T14" fmla="*/ 56897 w 133985"/>
              <a:gd name="T15" fmla="*/ 140732 h 142239"/>
              <a:gd name="T16" fmla="*/ 20016 w 133985"/>
              <a:gd name="T17" fmla="*/ 121909 h 142239"/>
              <a:gd name="T18" fmla="*/ 1344 w 133985"/>
              <a:gd name="T19" fmla="*/ 85867 h 142239"/>
              <a:gd name="T20" fmla="*/ 0 w 133985"/>
              <a:gd name="T21" fmla="*/ 71146 h 142239"/>
              <a:gd name="T22" fmla="*/ 1429 w 133985"/>
              <a:gd name="T23" fmla="*/ 56261 h 142239"/>
              <a:gd name="T24" fmla="*/ 20741 w 133985"/>
              <a:gd name="T25" fmla="*/ 19382 h 142239"/>
              <a:gd name="T26" fmla="*/ 57004 w 133985"/>
              <a:gd name="T27" fmla="*/ 793 h 142239"/>
              <a:gd name="T28" fmla="*/ 67318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318" y="0"/>
                </a:moveTo>
                <a:lnTo>
                  <a:pt x="106556" y="13000"/>
                </a:lnTo>
                <a:lnTo>
                  <a:pt x="130535" y="46312"/>
                </a:lnTo>
                <a:lnTo>
                  <a:pt x="133897" y="60454"/>
                </a:lnTo>
                <a:lnTo>
                  <a:pt x="132913" y="77923"/>
                </a:lnTo>
                <a:lnTo>
                  <a:pt x="116753" y="118657"/>
                </a:lnTo>
                <a:lnTo>
                  <a:pt x="72404" y="142059"/>
                </a:lnTo>
                <a:lnTo>
                  <a:pt x="56897" y="140732"/>
                </a:lnTo>
                <a:lnTo>
                  <a:pt x="20016" y="121909"/>
                </a:lnTo>
                <a:lnTo>
                  <a:pt x="1344" y="85867"/>
                </a:lnTo>
                <a:lnTo>
                  <a:pt x="0" y="71146"/>
                </a:lnTo>
                <a:lnTo>
                  <a:pt x="1429" y="56261"/>
                </a:lnTo>
                <a:lnTo>
                  <a:pt x="20741" y="19382"/>
                </a:lnTo>
                <a:lnTo>
                  <a:pt x="57004" y="793"/>
                </a:lnTo>
                <a:lnTo>
                  <a:pt x="6731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6" name="object 32"/>
          <p:cNvSpPr>
            <a:spLocks/>
          </p:cNvSpPr>
          <p:nvPr/>
        </p:nvSpPr>
        <p:spPr bwMode="auto">
          <a:xfrm>
            <a:off x="1571625" y="5143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7" name="object 33"/>
          <p:cNvSpPr>
            <a:spLocks/>
          </p:cNvSpPr>
          <p:nvPr/>
        </p:nvSpPr>
        <p:spPr bwMode="auto">
          <a:xfrm>
            <a:off x="1706563" y="5286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8" name="object 34"/>
          <p:cNvSpPr>
            <a:spLocks/>
          </p:cNvSpPr>
          <p:nvPr/>
        </p:nvSpPr>
        <p:spPr bwMode="auto">
          <a:xfrm>
            <a:off x="1116013" y="3070225"/>
            <a:ext cx="546100" cy="542925"/>
          </a:xfrm>
          <a:custGeom>
            <a:avLst/>
            <a:gdLst>
              <a:gd name="T0" fmla="*/ 546104 w 546100"/>
              <a:gd name="T1" fmla="*/ 0 h 542289"/>
              <a:gd name="T2" fmla="*/ 0 w 546100"/>
              <a:gd name="T3" fmla="*/ 542300 h 542289"/>
              <a:gd name="T4" fmla="*/ 0 60000 65536"/>
              <a:gd name="T5" fmla="*/ 0 60000 65536"/>
              <a:gd name="T6" fmla="*/ 0 w 546100"/>
              <a:gd name="T7" fmla="*/ 0 h 542289"/>
              <a:gd name="T8" fmla="*/ 546100 w 54610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6100" h="542289">
                <a:moveTo>
                  <a:pt x="546104" y="0"/>
                </a:moveTo>
                <a:lnTo>
                  <a:pt x="0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9" name="object 35"/>
          <p:cNvSpPr>
            <a:spLocks/>
          </p:cNvSpPr>
          <p:nvPr/>
        </p:nvSpPr>
        <p:spPr bwMode="auto">
          <a:xfrm>
            <a:off x="1044575" y="3051175"/>
            <a:ext cx="546100" cy="541338"/>
          </a:xfrm>
          <a:custGeom>
            <a:avLst/>
            <a:gdLst>
              <a:gd name="T0" fmla="*/ 546104 w 546100"/>
              <a:gd name="T1" fmla="*/ 0 h 542289"/>
              <a:gd name="T2" fmla="*/ 0 w 546100"/>
              <a:gd name="T3" fmla="*/ 542300 h 542289"/>
              <a:gd name="T4" fmla="*/ 0 60000 65536"/>
              <a:gd name="T5" fmla="*/ 0 60000 65536"/>
              <a:gd name="T6" fmla="*/ 0 w 546100"/>
              <a:gd name="T7" fmla="*/ 0 h 542289"/>
              <a:gd name="T8" fmla="*/ 546100 w 54610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6100" h="542289">
                <a:moveTo>
                  <a:pt x="546104" y="0"/>
                </a:moveTo>
                <a:lnTo>
                  <a:pt x="0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0" name="object 36"/>
          <p:cNvSpPr>
            <a:spLocks/>
          </p:cNvSpPr>
          <p:nvPr/>
        </p:nvSpPr>
        <p:spPr bwMode="auto">
          <a:xfrm>
            <a:off x="1760538" y="3070225"/>
            <a:ext cx="473075" cy="542925"/>
          </a:xfrm>
          <a:custGeom>
            <a:avLst/>
            <a:gdLst>
              <a:gd name="T0" fmla="*/ 0 w 473710"/>
              <a:gd name="T1" fmla="*/ 0 h 542289"/>
              <a:gd name="T2" fmla="*/ 473714 w 473710"/>
              <a:gd name="T3" fmla="*/ 542300 h 542289"/>
              <a:gd name="T4" fmla="*/ 0 60000 65536"/>
              <a:gd name="T5" fmla="*/ 0 60000 65536"/>
              <a:gd name="T6" fmla="*/ 0 w 473710"/>
              <a:gd name="T7" fmla="*/ 0 h 542289"/>
              <a:gd name="T8" fmla="*/ 473710 w 47371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542289">
                <a:moveTo>
                  <a:pt x="0" y="0"/>
                </a:moveTo>
                <a:lnTo>
                  <a:pt x="473714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1" name="object 37"/>
          <p:cNvSpPr>
            <a:spLocks/>
          </p:cNvSpPr>
          <p:nvPr/>
        </p:nvSpPr>
        <p:spPr bwMode="auto">
          <a:xfrm>
            <a:off x="1687513" y="3051175"/>
            <a:ext cx="474662" cy="541338"/>
          </a:xfrm>
          <a:custGeom>
            <a:avLst/>
            <a:gdLst>
              <a:gd name="T0" fmla="*/ 0 w 473710"/>
              <a:gd name="T1" fmla="*/ 0 h 542289"/>
              <a:gd name="T2" fmla="*/ 473714 w 473710"/>
              <a:gd name="T3" fmla="*/ 542300 h 542289"/>
              <a:gd name="T4" fmla="*/ 0 60000 65536"/>
              <a:gd name="T5" fmla="*/ 0 60000 65536"/>
              <a:gd name="T6" fmla="*/ 0 w 473710"/>
              <a:gd name="T7" fmla="*/ 0 h 542289"/>
              <a:gd name="T8" fmla="*/ 473710 w 473710"/>
              <a:gd name="T9" fmla="*/ 542289 h 542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542289">
                <a:moveTo>
                  <a:pt x="0" y="0"/>
                </a:moveTo>
                <a:lnTo>
                  <a:pt x="473714" y="54230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2" name="object 38"/>
          <p:cNvSpPr>
            <a:spLocks/>
          </p:cNvSpPr>
          <p:nvPr/>
        </p:nvSpPr>
        <p:spPr bwMode="auto">
          <a:xfrm>
            <a:off x="1066800" y="3735388"/>
            <a:ext cx="3175" cy="715962"/>
          </a:xfrm>
          <a:custGeom>
            <a:avLst/>
            <a:gdLst>
              <a:gd name="T0" fmla="*/ 2535 w 2540"/>
              <a:gd name="T1" fmla="*/ 0 h 716279"/>
              <a:gd name="T2" fmla="*/ 0 w 2540"/>
              <a:gd name="T3" fmla="*/ 716273 h 716279"/>
              <a:gd name="T4" fmla="*/ 0 60000 65536"/>
              <a:gd name="T5" fmla="*/ 0 60000 65536"/>
              <a:gd name="T6" fmla="*/ 0 w 2540"/>
              <a:gd name="T7" fmla="*/ 0 h 716279"/>
              <a:gd name="T8" fmla="*/ 2540 w 2540"/>
              <a:gd name="T9" fmla="*/ 716279 h 716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0" h="716279">
                <a:moveTo>
                  <a:pt x="2535" y="0"/>
                </a:moveTo>
                <a:lnTo>
                  <a:pt x="0" y="716273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3" name="object 39"/>
          <p:cNvSpPr>
            <a:spLocks/>
          </p:cNvSpPr>
          <p:nvPr/>
        </p:nvSpPr>
        <p:spPr bwMode="auto">
          <a:xfrm>
            <a:off x="995363" y="3714750"/>
            <a:ext cx="1587" cy="715963"/>
          </a:xfrm>
          <a:custGeom>
            <a:avLst/>
            <a:gdLst>
              <a:gd name="T0" fmla="*/ 1261 w 1269"/>
              <a:gd name="T1" fmla="*/ 0 h 716279"/>
              <a:gd name="T2" fmla="*/ 0 w 1269"/>
              <a:gd name="T3" fmla="*/ 716279 h 716279"/>
              <a:gd name="T4" fmla="*/ 0 60000 65536"/>
              <a:gd name="T5" fmla="*/ 0 60000 65536"/>
              <a:gd name="T6" fmla="*/ 0 w 1269"/>
              <a:gd name="T7" fmla="*/ 0 h 716279"/>
              <a:gd name="T8" fmla="*/ 1269 w 1269"/>
              <a:gd name="T9" fmla="*/ 716279 h 716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16279">
                <a:moveTo>
                  <a:pt x="1261" y="0"/>
                </a:moveTo>
                <a:lnTo>
                  <a:pt x="0" y="71627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4" name="object 40"/>
          <p:cNvSpPr>
            <a:spLocks/>
          </p:cNvSpPr>
          <p:nvPr/>
        </p:nvSpPr>
        <p:spPr bwMode="auto">
          <a:xfrm>
            <a:off x="2284413" y="3735388"/>
            <a:ext cx="1587" cy="712787"/>
          </a:xfrm>
          <a:custGeom>
            <a:avLst/>
            <a:gdLst>
              <a:gd name="T0" fmla="*/ 1274 w 1269"/>
              <a:gd name="T1" fmla="*/ 0 h 713739"/>
              <a:gd name="T2" fmla="*/ 0 w 1269"/>
              <a:gd name="T3" fmla="*/ 713725 h 713739"/>
              <a:gd name="T4" fmla="*/ 0 60000 65536"/>
              <a:gd name="T5" fmla="*/ 0 60000 65536"/>
              <a:gd name="T6" fmla="*/ 0 w 1269"/>
              <a:gd name="T7" fmla="*/ 0 h 713739"/>
              <a:gd name="T8" fmla="*/ 1269 w 1269"/>
              <a:gd name="T9" fmla="*/ 713739 h 713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13739">
                <a:moveTo>
                  <a:pt x="1274" y="0"/>
                </a:moveTo>
                <a:lnTo>
                  <a:pt x="0" y="71372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5" name="object 41"/>
          <p:cNvSpPr>
            <a:spLocks/>
          </p:cNvSpPr>
          <p:nvPr/>
        </p:nvSpPr>
        <p:spPr bwMode="auto">
          <a:xfrm>
            <a:off x="2212975" y="3714750"/>
            <a:ext cx="1588" cy="714375"/>
          </a:xfrm>
          <a:custGeom>
            <a:avLst/>
            <a:gdLst>
              <a:gd name="T0" fmla="*/ 2548 w 2539"/>
              <a:gd name="T1" fmla="*/ 0 h 713739"/>
              <a:gd name="T2" fmla="*/ 0 w 2539"/>
              <a:gd name="T3" fmla="*/ 713744 h 713739"/>
              <a:gd name="T4" fmla="*/ 0 60000 65536"/>
              <a:gd name="T5" fmla="*/ 0 60000 65536"/>
              <a:gd name="T6" fmla="*/ 0 w 2539"/>
              <a:gd name="T7" fmla="*/ 0 h 713739"/>
              <a:gd name="T8" fmla="*/ 2539 w 2539"/>
              <a:gd name="T9" fmla="*/ 713739 h 713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713739">
                <a:moveTo>
                  <a:pt x="2548" y="0"/>
                </a:moveTo>
                <a:lnTo>
                  <a:pt x="0" y="71374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6" name="object 42"/>
          <p:cNvSpPr>
            <a:spLocks/>
          </p:cNvSpPr>
          <p:nvPr/>
        </p:nvSpPr>
        <p:spPr bwMode="auto">
          <a:xfrm>
            <a:off x="1116013" y="3714750"/>
            <a:ext cx="1098550" cy="806450"/>
          </a:xfrm>
          <a:custGeom>
            <a:avLst/>
            <a:gdLst>
              <a:gd name="T0" fmla="*/ 0 w 1098550"/>
              <a:gd name="T1" fmla="*/ 0 h 806450"/>
              <a:gd name="T2" fmla="*/ 1098554 w 1098550"/>
              <a:gd name="T3" fmla="*/ 806445 h 806450"/>
              <a:gd name="T4" fmla="*/ 0 60000 65536"/>
              <a:gd name="T5" fmla="*/ 0 60000 65536"/>
              <a:gd name="T6" fmla="*/ 0 w 1098550"/>
              <a:gd name="T7" fmla="*/ 0 h 806450"/>
              <a:gd name="T8" fmla="*/ 1098550 w 1098550"/>
              <a:gd name="T9" fmla="*/ 806450 h 806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6450">
                <a:moveTo>
                  <a:pt x="0" y="0"/>
                </a:moveTo>
                <a:lnTo>
                  <a:pt x="1098554" y="80644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7" name="object 43"/>
          <p:cNvSpPr>
            <a:spLocks/>
          </p:cNvSpPr>
          <p:nvPr/>
        </p:nvSpPr>
        <p:spPr bwMode="auto">
          <a:xfrm>
            <a:off x="1044575" y="3694113"/>
            <a:ext cx="1098550" cy="808037"/>
          </a:xfrm>
          <a:custGeom>
            <a:avLst/>
            <a:gdLst>
              <a:gd name="T0" fmla="*/ 0 w 1098550"/>
              <a:gd name="T1" fmla="*/ 0 h 807085"/>
              <a:gd name="T2" fmla="*/ 1098554 w 1098550"/>
              <a:gd name="T3" fmla="*/ 806464 h 807085"/>
              <a:gd name="T4" fmla="*/ 0 60000 65536"/>
              <a:gd name="T5" fmla="*/ 0 60000 65536"/>
              <a:gd name="T6" fmla="*/ 0 w 1098550"/>
              <a:gd name="T7" fmla="*/ 0 h 807085"/>
              <a:gd name="T8" fmla="*/ 1098550 w 1098550"/>
              <a:gd name="T9" fmla="*/ 807085 h 807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7085">
                <a:moveTo>
                  <a:pt x="0" y="0"/>
                </a:moveTo>
                <a:lnTo>
                  <a:pt x="1098554" y="80646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8" name="object 44"/>
          <p:cNvSpPr>
            <a:spLocks/>
          </p:cNvSpPr>
          <p:nvPr/>
        </p:nvSpPr>
        <p:spPr bwMode="auto">
          <a:xfrm>
            <a:off x="1135063" y="3713163"/>
            <a:ext cx="1098550" cy="808037"/>
          </a:xfrm>
          <a:custGeom>
            <a:avLst/>
            <a:gdLst>
              <a:gd name="T0" fmla="*/ 0 w 1098550"/>
              <a:gd name="T1" fmla="*/ 806464 h 807085"/>
              <a:gd name="T2" fmla="*/ 1098554 w 1098550"/>
              <a:gd name="T3" fmla="*/ 0 h 807085"/>
              <a:gd name="T4" fmla="*/ 0 60000 65536"/>
              <a:gd name="T5" fmla="*/ 0 60000 65536"/>
              <a:gd name="T6" fmla="*/ 0 w 1098550"/>
              <a:gd name="T7" fmla="*/ 0 h 807085"/>
              <a:gd name="T8" fmla="*/ 1098550 w 1098550"/>
              <a:gd name="T9" fmla="*/ 807085 h 807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8550" h="807085">
                <a:moveTo>
                  <a:pt x="0" y="806464"/>
                </a:moveTo>
                <a:lnTo>
                  <a:pt x="109855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9" name="object 45"/>
          <p:cNvSpPr>
            <a:spLocks/>
          </p:cNvSpPr>
          <p:nvPr/>
        </p:nvSpPr>
        <p:spPr bwMode="auto">
          <a:xfrm>
            <a:off x="1063625" y="3692525"/>
            <a:ext cx="1098550" cy="808038"/>
          </a:xfrm>
          <a:custGeom>
            <a:avLst/>
            <a:gdLst>
              <a:gd name="T0" fmla="*/ 0 w 1097280"/>
              <a:gd name="T1" fmla="*/ 807713 h 807720"/>
              <a:gd name="T2" fmla="*/ 1097279 w 1097280"/>
              <a:gd name="T3" fmla="*/ 0 h 807720"/>
              <a:gd name="T4" fmla="*/ 0 60000 65536"/>
              <a:gd name="T5" fmla="*/ 0 60000 65536"/>
              <a:gd name="T6" fmla="*/ 0 w 1097280"/>
              <a:gd name="T7" fmla="*/ 0 h 807720"/>
              <a:gd name="T8" fmla="*/ 1097280 w 1097280"/>
              <a:gd name="T9" fmla="*/ 807720 h 807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7280" h="807720">
                <a:moveTo>
                  <a:pt x="0" y="807713"/>
                </a:moveTo>
                <a:lnTo>
                  <a:pt x="10972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0" name="object 46"/>
          <p:cNvSpPr>
            <a:spLocks/>
          </p:cNvSpPr>
          <p:nvPr/>
        </p:nvSpPr>
        <p:spPr bwMode="auto">
          <a:xfrm>
            <a:off x="1116013" y="4572000"/>
            <a:ext cx="1166812" cy="1304925"/>
          </a:xfrm>
          <a:custGeom>
            <a:avLst/>
            <a:gdLst>
              <a:gd name="T0" fmla="*/ 0 w 1165860"/>
              <a:gd name="T1" fmla="*/ 0 h 1305560"/>
              <a:gd name="T2" fmla="*/ 1165859 w 1165860"/>
              <a:gd name="T3" fmla="*/ 1305555 h 1305560"/>
              <a:gd name="T4" fmla="*/ 0 60000 65536"/>
              <a:gd name="T5" fmla="*/ 0 60000 65536"/>
              <a:gd name="T6" fmla="*/ 0 w 1165860"/>
              <a:gd name="T7" fmla="*/ 0 h 1305560"/>
              <a:gd name="T8" fmla="*/ 1165860 w 1165860"/>
              <a:gd name="T9" fmla="*/ 1305560 h 13055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5860" h="1305560">
                <a:moveTo>
                  <a:pt x="0" y="0"/>
                </a:moveTo>
                <a:lnTo>
                  <a:pt x="1165859" y="130555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1" name="object 47"/>
          <p:cNvSpPr txBox="1">
            <a:spLocks noChangeArrowheads="1"/>
          </p:cNvSpPr>
          <p:nvPr/>
        </p:nvSpPr>
        <p:spPr bwMode="auto">
          <a:xfrm>
            <a:off x="381000" y="1117600"/>
            <a:ext cx="736441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 9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Find all least upper bounds and all greatest lower bounds of (a) B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={a, b} (b) B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={c, d, e}</a:t>
            </a:r>
          </a:p>
          <a:p>
            <a:pPr marL="354013" indent="-341313">
              <a:spcBef>
                <a:spcPts val="950"/>
              </a:spcBef>
              <a:tabLst>
                <a:tab pos="354013" algn="l"/>
              </a:tabLst>
            </a:pPr>
            <a:r>
              <a:rPr lang="en-US">
                <a:latin typeface="Arial" charset="0"/>
              </a:rPr>
              <a:t>h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26677" name="object 6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C18C8CE-6CD6-4EAD-8C93-1DB56ED0013E}" type="slidenum">
              <a:rPr lang="en-US"/>
              <a:pPr marL="25400"/>
              <a:t>20</a:t>
            </a:fld>
            <a:endParaRPr lang="en-US"/>
          </a:p>
        </p:txBody>
      </p:sp>
      <p:sp>
        <p:nvSpPr>
          <p:cNvPr id="26673" name="object 49"/>
          <p:cNvSpPr>
            <a:spLocks/>
          </p:cNvSpPr>
          <p:nvPr/>
        </p:nvSpPr>
        <p:spPr bwMode="auto">
          <a:xfrm>
            <a:off x="1044575" y="4551363"/>
            <a:ext cx="1166813" cy="1306512"/>
          </a:xfrm>
          <a:custGeom>
            <a:avLst/>
            <a:gdLst>
              <a:gd name="T0" fmla="*/ 0 w 1167130"/>
              <a:gd name="T1" fmla="*/ 0 h 1306829"/>
              <a:gd name="T2" fmla="*/ 1167134 w 1167130"/>
              <a:gd name="T3" fmla="*/ 1306829 h 1306829"/>
              <a:gd name="T4" fmla="*/ 0 60000 65536"/>
              <a:gd name="T5" fmla="*/ 0 60000 65536"/>
              <a:gd name="T6" fmla="*/ 0 w 1167130"/>
              <a:gd name="T7" fmla="*/ 0 h 1306829"/>
              <a:gd name="T8" fmla="*/ 1167130 w 1167130"/>
              <a:gd name="T9" fmla="*/ 1306829 h 13068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7130" h="1306829">
                <a:moveTo>
                  <a:pt x="0" y="0"/>
                </a:moveTo>
                <a:lnTo>
                  <a:pt x="1167134" y="130682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4" name="object 50"/>
          <p:cNvSpPr>
            <a:spLocks/>
          </p:cNvSpPr>
          <p:nvPr/>
        </p:nvSpPr>
        <p:spPr bwMode="auto">
          <a:xfrm>
            <a:off x="1068388" y="4572000"/>
            <a:ext cx="1165225" cy="1449388"/>
          </a:xfrm>
          <a:custGeom>
            <a:avLst/>
            <a:gdLst>
              <a:gd name="T0" fmla="*/ 1165859 w 1165860"/>
              <a:gd name="T1" fmla="*/ 0 h 1449070"/>
              <a:gd name="T2" fmla="*/ 0 w 1165860"/>
              <a:gd name="T3" fmla="*/ 1449074 h 1449070"/>
              <a:gd name="T4" fmla="*/ 0 60000 65536"/>
              <a:gd name="T5" fmla="*/ 0 60000 65536"/>
              <a:gd name="T6" fmla="*/ 0 w 1165860"/>
              <a:gd name="T7" fmla="*/ 0 h 1449070"/>
              <a:gd name="T8" fmla="*/ 1165860 w 1165860"/>
              <a:gd name="T9" fmla="*/ 1449070 h 14490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5860" h="1449070">
                <a:moveTo>
                  <a:pt x="1165859" y="0"/>
                </a:moveTo>
                <a:lnTo>
                  <a:pt x="0" y="144907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5" name="object 51"/>
          <p:cNvSpPr>
            <a:spLocks/>
          </p:cNvSpPr>
          <p:nvPr/>
        </p:nvSpPr>
        <p:spPr bwMode="auto">
          <a:xfrm>
            <a:off x="996950" y="4551363"/>
            <a:ext cx="1165225" cy="1449387"/>
          </a:xfrm>
          <a:custGeom>
            <a:avLst/>
            <a:gdLst>
              <a:gd name="T0" fmla="*/ 1164598 w 1164589"/>
              <a:gd name="T1" fmla="*/ 0 h 1449070"/>
              <a:gd name="T2" fmla="*/ 0 w 1164589"/>
              <a:gd name="T3" fmla="*/ 1449074 h 1449070"/>
              <a:gd name="T4" fmla="*/ 0 60000 65536"/>
              <a:gd name="T5" fmla="*/ 0 60000 65536"/>
              <a:gd name="T6" fmla="*/ 0 w 1164589"/>
              <a:gd name="T7" fmla="*/ 0 h 1449070"/>
              <a:gd name="T8" fmla="*/ 1164589 w 1164589"/>
              <a:gd name="T9" fmla="*/ 1449070 h 14490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4589" h="1449070">
                <a:moveTo>
                  <a:pt x="1164598" y="0"/>
                </a:moveTo>
                <a:lnTo>
                  <a:pt x="0" y="144907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52"/>
          <p:cNvSpPr txBox="1"/>
          <p:nvPr/>
        </p:nvSpPr>
        <p:spPr>
          <a:xfrm>
            <a:off x="650875" y="342106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26678" name="object 53"/>
          <p:cNvSpPr txBox="1">
            <a:spLocks noChangeArrowheads="1"/>
          </p:cNvSpPr>
          <p:nvPr/>
        </p:nvSpPr>
        <p:spPr bwMode="auto">
          <a:xfrm>
            <a:off x="2401888" y="34337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26679" name="object 54"/>
          <p:cNvSpPr txBox="1">
            <a:spLocks noChangeArrowheads="1"/>
          </p:cNvSpPr>
          <p:nvPr/>
        </p:nvSpPr>
        <p:spPr bwMode="auto">
          <a:xfrm>
            <a:off x="658813" y="44116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26680" name="object 55"/>
          <p:cNvSpPr txBox="1">
            <a:spLocks noChangeArrowheads="1"/>
          </p:cNvSpPr>
          <p:nvPr/>
        </p:nvSpPr>
        <p:spPr bwMode="auto">
          <a:xfrm>
            <a:off x="2409825" y="4422775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26681" name="object 56"/>
          <p:cNvSpPr txBox="1">
            <a:spLocks noChangeArrowheads="1"/>
          </p:cNvSpPr>
          <p:nvPr/>
        </p:nvSpPr>
        <p:spPr bwMode="auto">
          <a:xfrm>
            <a:off x="1838325" y="50784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26682" name="object 57"/>
          <p:cNvSpPr txBox="1">
            <a:spLocks noChangeArrowheads="1"/>
          </p:cNvSpPr>
          <p:nvPr/>
        </p:nvSpPr>
        <p:spPr bwMode="auto">
          <a:xfrm>
            <a:off x="650875" y="59832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26683" name="object 58"/>
          <p:cNvSpPr txBox="1">
            <a:spLocks noChangeArrowheads="1"/>
          </p:cNvSpPr>
          <p:nvPr/>
        </p:nvSpPr>
        <p:spPr bwMode="auto">
          <a:xfrm>
            <a:off x="2401888" y="59928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26684" name="object 59"/>
          <p:cNvSpPr txBox="1">
            <a:spLocks noChangeArrowheads="1"/>
          </p:cNvSpPr>
          <p:nvPr/>
        </p:nvSpPr>
        <p:spPr bwMode="auto">
          <a:xfrm>
            <a:off x="3148013" y="2868613"/>
            <a:ext cx="5694362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1950" indent="-349250">
              <a:buFont typeface="Arial" charset="0"/>
              <a:buAutoNum type="alphaLcParenBoth"/>
              <a:tabLst>
                <a:tab pos="395288" algn="l"/>
              </a:tabLst>
            </a:pPr>
            <a:r>
              <a:rPr lang="en-US" sz="2000">
                <a:latin typeface="Arial" charset="0"/>
              </a:rPr>
              <a:t>Since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has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no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lower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bounds,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has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no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greatest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lower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bounds;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However,</a:t>
            </a:r>
          </a:p>
          <a:p>
            <a:pPr marL="361950" indent="-349250">
              <a:tabLst>
                <a:tab pos="395288" algn="l"/>
              </a:tabLst>
            </a:pPr>
            <a:r>
              <a:rPr lang="en-US" sz="2000">
                <a:latin typeface="Arial" charset="0"/>
              </a:rPr>
              <a:t>LUB(B1)=c</a:t>
            </a:r>
          </a:p>
          <a:p>
            <a:pPr marL="361950" indent="-349250">
              <a:spcBef>
                <a:spcPts val="1225"/>
              </a:spcBef>
              <a:buFont typeface="Arial" charset="0"/>
              <a:buAutoNum type="alphaLcParenBoth" startAt="2"/>
              <a:tabLst>
                <a:tab pos="395288" algn="l"/>
              </a:tabLst>
            </a:pPr>
            <a:r>
              <a:rPr lang="en-US" sz="2000">
                <a:latin typeface="Arial" charset="0"/>
              </a:rPr>
              <a:t>Since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the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lower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of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c,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and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we</a:t>
            </a:r>
          </a:p>
          <a:p>
            <a:pPr marL="361950" indent="-349250">
              <a:tabLst>
                <a:tab pos="395288" algn="l"/>
              </a:tabLst>
            </a:pPr>
            <a:r>
              <a:rPr lang="en-US" sz="2000">
                <a:latin typeface="Arial" charset="0"/>
              </a:rPr>
              <a:t>find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that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GLB(B2)=c</a:t>
            </a:r>
          </a:p>
          <a:p>
            <a:pPr marL="361950" indent="-349250">
              <a:spcBef>
                <a:spcPts val="13"/>
              </a:spcBef>
              <a:tabLst>
                <a:tab pos="395288" algn="l"/>
              </a:tabLst>
            </a:pPr>
            <a:r>
              <a:rPr lang="en-US" sz="2000">
                <a:latin typeface="Arial" charset="0"/>
              </a:rPr>
              <a:t>The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upper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of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f,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and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h.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Since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f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and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not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comparable,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we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conclude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that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has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no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least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upper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895350"/>
            <a:ext cx="1812925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3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51" name="object 3"/>
          <p:cNvSpPr>
            <a:spLocks noChangeArrowheads="1"/>
          </p:cNvSpPr>
          <p:nvPr/>
        </p:nvSpPr>
        <p:spPr bwMode="auto">
          <a:xfrm>
            <a:off x="990600" y="3419475"/>
            <a:ext cx="2781300" cy="2328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2" name="object 4"/>
          <p:cNvSpPr txBox="1">
            <a:spLocks noChangeArrowheads="1"/>
          </p:cNvSpPr>
          <p:nvPr/>
        </p:nvSpPr>
        <p:spPr bwMode="auto">
          <a:xfrm>
            <a:off x="635000" y="1476375"/>
            <a:ext cx="79883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1113"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Let A={1,2,3,…,11} be the poset whose Hasse diagram is shown below. Find the LUB and GLB of B={6,7,10}, if they exist.</a:t>
            </a:r>
          </a:p>
          <a:p>
            <a:pPr marL="12700" indent="11113">
              <a:lnSpc>
                <a:spcPts val="2375"/>
              </a:lnSpc>
              <a:spcBef>
                <a:spcPts val="588"/>
              </a:spcBef>
            </a:pPr>
            <a:r>
              <a:rPr lang="en-US" sz="2000">
                <a:latin typeface="Arial" charset="0"/>
              </a:rPr>
              <a:t>The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upper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bounds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of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B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10,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11,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and</a:t>
            </a:r>
          </a:p>
        </p:txBody>
      </p:sp>
      <p:sp>
        <p:nvSpPr>
          <p:cNvPr id="27653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98AF52B-4723-4D16-B40D-35F69BB34137}" type="slidenum">
              <a:rPr lang="en-US"/>
              <a:pPr marL="25400"/>
              <a:t>21</a:t>
            </a:fld>
            <a:endParaRPr lang="en-US"/>
          </a:p>
        </p:txBody>
      </p:sp>
      <p:sp>
        <p:nvSpPr>
          <p:cNvPr id="27654" name="object 5"/>
          <p:cNvSpPr txBox="1">
            <a:spLocks noChangeArrowheads="1"/>
          </p:cNvSpPr>
          <p:nvPr/>
        </p:nvSpPr>
        <p:spPr bwMode="auto">
          <a:xfrm>
            <a:off x="2409825" y="5851525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27655" name="object 6"/>
          <p:cNvSpPr txBox="1">
            <a:spLocks noChangeArrowheads="1"/>
          </p:cNvSpPr>
          <p:nvPr/>
        </p:nvSpPr>
        <p:spPr bwMode="auto">
          <a:xfrm>
            <a:off x="1438275" y="52927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27656" name="object 7"/>
          <p:cNvSpPr txBox="1">
            <a:spLocks noChangeArrowheads="1"/>
          </p:cNvSpPr>
          <p:nvPr/>
        </p:nvSpPr>
        <p:spPr bwMode="auto">
          <a:xfrm>
            <a:off x="2195513" y="506571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27657" name="object 8"/>
          <p:cNvSpPr txBox="1">
            <a:spLocks noChangeArrowheads="1"/>
          </p:cNvSpPr>
          <p:nvPr/>
        </p:nvSpPr>
        <p:spPr bwMode="auto">
          <a:xfrm>
            <a:off x="3552825" y="52085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27658" name="object 9"/>
          <p:cNvSpPr txBox="1">
            <a:spLocks noChangeArrowheads="1"/>
          </p:cNvSpPr>
          <p:nvPr/>
        </p:nvSpPr>
        <p:spPr bwMode="auto">
          <a:xfrm>
            <a:off x="793750" y="45656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27659" name="object 10"/>
          <p:cNvSpPr txBox="1">
            <a:spLocks noChangeArrowheads="1"/>
          </p:cNvSpPr>
          <p:nvPr/>
        </p:nvSpPr>
        <p:spPr bwMode="auto">
          <a:xfrm>
            <a:off x="2079625" y="457676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6</a:t>
            </a:r>
          </a:p>
        </p:txBody>
      </p:sp>
      <p:sp>
        <p:nvSpPr>
          <p:cNvPr id="27660" name="object 11"/>
          <p:cNvSpPr txBox="1">
            <a:spLocks noChangeArrowheads="1"/>
          </p:cNvSpPr>
          <p:nvPr/>
        </p:nvSpPr>
        <p:spPr bwMode="auto">
          <a:xfrm>
            <a:off x="2867025" y="45069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7</a:t>
            </a:r>
          </a:p>
        </p:txBody>
      </p:sp>
      <p:sp>
        <p:nvSpPr>
          <p:cNvPr id="27661" name="object 12"/>
          <p:cNvSpPr txBox="1">
            <a:spLocks noChangeArrowheads="1"/>
          </p:cNvSpPr>
          <p:nvPr/>
        </p:nvSpPr>
        <p:spPr bwMode="auto">
          <a:xfrm>
            <a:off x="3838575" y="4422775"/>
            <a:ext cx="4673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775"/>
              </a:lnSpc>
            </a:pPr>
            <a:r>
              <a:rPr lang="en-US">
                <a:latin typeface="Arial" charset="0"/>
              </a:rPr>
              <a:t>8</a:t>
            </a:r>
          </a:p>
          <a:p>
            <a:pPr marL="12700">
              <a:lnSpc>
                <a:spcPts val="2013"/>
              </a:lnSpc>
            </a:pPr>
            <a:r>
              <a:rPr lang="en-US" sz="2000">
                <a:latin typeface="Arial" charset="0"/>
              </a:rPr>
              <a:t>GLB(B)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4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(the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first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vertex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that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be</a:t>
            </a:r>
            <a:endParaRPr lang="en-US" sz="2000">
              <a:latin typeface="Arial" charset="0"/>
            </a:endParaRPr>
          </a:p>
          <a:p>
            <a:pPr marL="12700"/>
            <a:r>
              <a:rPr lang="en-US" sz="2000">
                <a:solidFill>
                  <a:srgbClr val="FF0000"/>
                </a:solidFill>
                <a:latin typeface="Arial" charset="0"/>
              </a:rPr>
              <a:t>Reached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from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{6,7,10}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by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downward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paths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</a:t>
            </a:r>
            <a:endParaRPr lang="en-US" sz="2000">
              <a:latin typeface="Arial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4350" y="364966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7663" name="object 14"/>
          <p:cNvSpPr txBox="1">
            <a:spLocks noChangeArrowheads="1"/>
          </p:cNvSpPr>
          <p:nvPr/>
        </p:nvSpPr>
        <p:spPr bwMode="auto">
          <a:xfrm>
            <a:off x="1266825" y="37909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73275" y="3219450"/>
            <a:ext cx="2778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665" name="object 16"/>
          <p:cNvSpPr txBox="1">
            <a:spLocks noChangeArrowheads="1"/>
          </p:cNvSpPr>
          <p:nvPr/>
        </p:nvSpPr>
        <p:spPr bwMode="auto">
          <a:xfrm>
            <a:off x="3973513" y="3101975"/>
            <a:ext cx="4589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>
                <a:latin typeface="Arial" charset="0"/>
              </a:rPr>
              <a:t>LUB(B)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10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(the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first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vertex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that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be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Reached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from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{6,7,10}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by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upward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paths)</a:t>
            </a:r>
            <a:endParaRPr lang="en-US" sz="2000">
              <a:latin typeface="Arial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2575" y="4295775"/>
            <a:ext cx="39941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188325" cy="34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Lattice as a POSET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lattice is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(L, ≤) in which every subset {a, b} consisting of two elements has a least lower bound and a greatest lower bound.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denote</a:t>
            </a:r>
          </a:p>
          <a:p>
            <a:pPr marL="354013" indent="-341313">
              <a:lnSpc>
                <a:spcPts val="4063"/>
              </a:lnSpc>
              <a:spcBef>
                <a:spcPts val="238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LUB({a, b})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	(the join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sum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and b)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lnSpc>
                <a:spcPts val="4063"/>
              </a:lnSpc>
              <a:spcBef>
                <a:spcPts val="238"/>
              </a:spcBef>
              <a:tabLst>
                <a:tab pos="354013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({a, b}) by 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meet or product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and 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2867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90C4B34-A3E9-47A3-B67C-3FBA092B0FD2}" type="slidenum">
              <a:rPr lang="en-US"/>
              <a:pPr marL="2540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094663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 algn="ctr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S be a set and let L=P(S). As we have seen,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containment, is a partial order relation on L. Let A and B belong to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(L,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Then</a:t>
            </a:r>
          </a:p>
          <a:p>
            <a:pPr marL="354013" indent="-341313">
              <a:spcBef>
                <a:spcPts val="688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=A U B	&amp;	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A ∩ B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Why?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lnSpc>
                <a:spcPct val="121000"/>
              </a:lnSpc>
              <a:spcBef>
                <a:spcPts val="13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Assuming C is a lower bound of {a, b}, then A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 and	B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	thus A U B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354013" indent="-341313">
              <a:lnSpc>
                <a:spcPct val="121000"/>
              </a:lnSpc>
              <a:spcBef>
                <a:spcPts val="13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Assuming C is a lower bound of {a, b}, then C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and	C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	thus C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∩ 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683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10" dirty="0"/>
              <a:t>c</a:t>
            </a:r>
            <a:r>
              <a:rPr spc="-5" dirty="0"/>
              <a:t>es</a:t>
            </a:r>
          </a:p>
        </p:txBody>
      </p:sp>
      <p:sp>
        <p:nvSpPr>
          <p:cNvPr id="2969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3C31905-FB87-410C-A74B-4078C60ED44D}" type="slidenum">
              <a:rPr lang="en-US"/>
              <a:pPr marL="2540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121650" cy="354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≤), where for a and b in 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 ≤ b if and only if a | b , then</a:t>
            </a:r>
          </a:p>
          <a:p>
            <a:pPr marL="354013" indent="-341313">
              <a:lnSpc>
                <a:spcPts val="4063"/>
              </a:lnSpc>
              <a:spcBef>
                <a:spcPts val="238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LCM(a, b) 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GCD(a, b)</a:t>
            </a:r>
          </a:p>
          <a:p>
            <a:pPr marL="354013" indent="-341313">
              <a:tabLst>
                <a:tab pos="354013" algn="l"/>
              </a:tabLst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lnSpc>
                <a:spcPct val="121000"/>
              </a:lnSpc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LCM: least common multiple GCD: greatest common divisor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3072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D029682-586F-4A12-B9AC-615DD0F1FC69}" type="slidenum">
              <a:rPr lang="en-US"/>
              <a:pPr marL="2540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095375"/>
            <a:ext cx="514032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330" indent="-34163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  <a:p>
            <a:pPr marL="420370" fontAlgn="auto">
              <a:spcBef>
                <a:spcPts val="1100"/>
              </a:spcBef>
              <a:spcAft>
                <a:spcPts val="0"/>
              </a:spcAft>
              <a:defRPr/>
            </a:pPr>
            <a:r>
              <a:rPr sz="2800" spc="-25" dirty="0">
                <a:latin typeface="Times New Roman"/>
                <a:cs typeface="Times New Roman"/>
              </a:rPr>
              <a:t>L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n </a:t>
            </a:r>
            <a:r>
              <a:rPr sz="2800" spc="-15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itive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</a:t>
            </a:r>
            <a:r>
              <a:rPr sz="2400" spc="-509" baseline="-24305" dirty="0">
                <a:latin typeface="Times New Roman"/>
                <a:cs typeface="Times New Roman"/>
              </a:rPr>
              <a:t>n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2138" y="1728788"/>
            <a:ext cx="2193925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5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748" name="object 4"/>
          <p:cNvSpPr txBox="1">
            <a:spLocks noChangeArrowheads="1"/>
          </p:cNvSpPr>
          <p:nvPr/>
        </p:nvSpPr>
        <p:spPr bwMode="auto">
          <a:xfrm>
            <a:off x="722313" y="2214563"/>
            <a:ext cx="72469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4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positive divisors of n. Then D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is a lattice under the relation of divisibility. For instance,</a:t>
            </a:r>
          </a:p>
        </p:txBody>
      </p:sp>
      <p:sp>
        <p:nvSpPr>
          <p:cNvPr id="31749" name="object 5"/>
          <p:cNvSpPr>
            <a:spLocks/>
          </p:cNvSpPr>
          <p:nvPr/>
        </p:nvSpPr>
        <p:spPr bwMode="auto">
          <a:xfrm>
            <a:off x="1741488" y="4651375"/>
            <a:ext cx="998537" cy="785813"/>
          </a:xfrm>
          <a:custGeom>
            <a:avLst/>
            <a:gdLst>
              <a:gd name="T0" fmla="*/ 0 w 999489"/>
              <a:gd name="T1" fmla="*/ 786134 h 786129"/>
              <a:gd name="T2" fmla="*/ 999494 w 999489"/>
              <a:gd name="T3" fmla="*/ 0 h 786129"/>
              <a:gd name="T4" fmla="*/ 0 60000 65536"/>
              <a:gd name="T5" fmla="*/ 0 60000 65536"/>
              <a:gd name="T6" fmla="*/ 0 w 999489"/>
              <a:gd name="T7" fmla="*/ 0 h 786129"/>
              <a:gd name="T8" fmla="*/ 999489 w 99948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9489" h="786129">
                <a:moveTo>
                  <a:pt x="0" y="786134"/>
                </a:moveTo>
                <a:lnTo>
                  <a:pt x="99949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0" name="object 6"/>
          <p:cNvSpPr>
            <a:spLocks/>
          </p:cNvSpPr>
          <p:nvPr/>
        </p:nvSpPr>
        <p:spPr bwMode="auto">
          <a:xfrm>
            <a:off x="1668463" y="4630738"/>
            <a:ext cx="1000125" cy="785812"/>
          </a:xfrm>
          <a:custGeom>
            <a:avLst/>
            <a:gdLst>
              <a:gd name="T0" fmla="*/ 0 w 999489"/>
              <a:gd name="T1" fmla="*/ 786121 h 786129"/>
              <a:gd name="T2" fmla="*/ 999494 w 999489"/>
              <a:gd name="T3" fmla="*/ 0 h 786129"/>
              <a:gd name="T4" fmla="*/ 0 60000 65536"/>
              <a:gd name="T5" fmla="*/ 0 60000 65536"/>
              <a:gd name="T6" fmla="*/ 0 w 999489"/>
              <a:gd name="T7" fmla="*/ 0 h 786129"/>
              <a:gd name="T8" fmla="*/ 999489 w 99948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9489" h="786129">
                <a:moveTo>
                  <a:pt x="0" y="786121"/>
                </a:moveTo>
                <a:lnTo>
                  <a:pt x="99949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1" name="object 7"/>
          <p:cNvSpPr>
            <a:spLocks/>
          </p:cNvSpPr>
          <p:nvPr/>
        </p:nvSpPr>
        <p:spPr bwMode="auto">
          <a:xfrm>
            <a:off x="2740025" y="4651375"/>
            <a:ext cx="1588" cy="785813"/>
          </a:xfrm>
          <a:custGeom>
            <a:avLst/>
            <a:gdLst>
              <a:gd name="T0" fmla="*/ 0 w 1269"/>
              <a:gd name="T1" fmla="*/ 786134 h 786129"/>
              <a:gd name="T2" fmla="*/ 1261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34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2" name="object 8"/>
          <p:cNvSpPr>
            <a:spLocks/>
          </p:cNvSpPr>
          <p:nvPr/>
        </p:nvSpPr>
        <p:spPr bwMode="auto">
          <a:xfrm>
            <a:off x="2668588" y="4630738"/>
            <a:ext cx="1587" cy="785812"/>
          </a:xfrm>
          <a:custGeom>
            <a:avLst/>
            <a:gdLst>
              <a:gd name="T0" fmla="*/ 0 w 1269"/>
              <a:gd name="T1" fmla="*/ 786121 h 786129"/>
              <a:gd name="T2" fmla="*/ 1261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21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3" name="object 9"/>
          <p:cNvSpPr>
            <a:spLocks/>
          </p:cNvSpPr>
          <p:nvPr/>
        </p:nvSpPr>
        <p:spPr bwMode="auto">
          <a:xfrm>
            <a:off x="1741488" y="4651375"/>
            <a:ext cx="1587" cy="785813"/>
          </a:xfrm>
          <a:custGeom>
            <a:avLst/>
            <a:gdLst>
              <a:gd name="T0" fmla="*/ 0 w 1269"/>
              <a:gd name="T1" fmla="*/ 786134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34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4" name="object 10"/>
          <p:cNvSpPr>
            <a:spLocks/>
          </p:cNvSpPr>
          <p:nvPr/>
        </p:nvSpPr>
        <p:spPr bwMode="auto">
          <a:xfrm>
            <a:off x="1668463" y="4630738"/>
            <a:ext cx="1587" cy="785812"/>
          </a:xfrm>
          <a:custGeom>
            <a:avLst/>
            <a:gdLst>
              <a:gd name="T0" fmla="*/ 0 w 1269"/>
              <a:gd name="T1" fmla="*/ 786121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21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5" name="object 11"/>
          <p:cNvSpPr>
            <a:spLocks/>
          </p:cNvSpPr>
          <p:nvPr/>
        </p:nvSpPr>
        <p:spPr bwMode="auto">
          <a:xfrm>
            <a:off x="1739900" y="4008438"/>
            <a:ext cx="500063" cy="642937"/>
          </a:xfrm>
          <a:custGeom>
            <a:avLst/>
            <a:gdLst>
              <a:gd name="T0" fmla="*/ 0 w 500380"/>
              <a:gd name="T1" fmla="*/ 642615 h 642620"/>
              <a:gd name="T2" fmla="*/ 500384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0" y="642615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6" name="object 12"/>
          <p:cNvSpPr>
            <a:spLocks/>
          </p:cNvSpPr>
          <p:nvPr/>
        </p:nvSpPr>
        <p:spPr bwMode="auto">
          <a:xfrm>
            <a:off x="1666875" y="3987800"/>
            <a:ext cx="501650" cy="642938"/>
          </a:xfrm>
          <a:custGeom>
            <a:avLst/>
            <a:gdLst>
              <a:gd name="T0" fmla="*/ 0 w 500380"/>
              <a:gd name="T1" fmla="*/ 642628 h 642620"/>
              <a:gd name="T2" fmla="*/ 500384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0" y="642628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7" name="object 13"/>
          <p:cNvSpPr>
            <a:spLocks/>
          </p:cNvSpPr>
          <p:nvPr/>
        </p:nvSpPr>
        <p:spPr bwMode="auto">
          <a:xfrm>
            <a:off x="2239963" y="4008438"/>
            <a:ext cx="500062" cy="642937"/>
          </a:xfrm>
          <a:custGeom>
            <a:avLst/>
            <a:gdLst>
              <a:gd name="T0" fmla="*/ 500384 w 500380"/>
              <a:gd name="T1" fmla="*/ 642615 h 642620"/>
              <a:gd name="T2" fmla="*/ 0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500384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8" name="object 14"/>
          <p:cNvSpPr>
            <a:spLocks/>
          </p:cNvSpPr>
          <p:nvPr/>
        </p:nvSpPr>
        <p:spPr bwMode="auto">
          <a:xfrm>
            <a:off x="2168525" y="3987800"/>
            <a:ext cx="500063" cy="642938"/>
          </a:xfrm>
          <a:custGeom>
            <a:avLst/>
            <a:gdLst>
              <a:gd name="T0" fmla="*/ 500384 w 500380"/>
              <a:gd name="T1" fmla="*/ 642628 h 642620"/>
              <a:gd name="T2" fmla="*/ 0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500384" y="64262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9" name="object 15"/>
          <p:cNvSpPr>
            <a:spLocks/>
          </p:cNvSpPr>
          <p:nvPr/>
        </p:nvSpPr>
        <p:spPr bwMode="auto">
          <a:xfrm>
            <a:off x="2239963" y="5437188"/>
            <a:ext cx="500062" cy="642937"/>
          </a:xfrm>
          <a:custGeom>
            <a:avLst/>
            <a:gdLst>
              <a:gd name="T0" fmla="*/ 0 w 499110"/>
              <a:gd name="T1" fmla="*/ 642615 h 642620"/>
              <a:gd name="T2" fmla="*/ 499109 w 499110"/>
              <a:gd name="T3" fmla="*/ 0 h 642620"/>
              <a:gd name="T4" fmla="*/ 0 60000 65536"/>
              <a:gd name="T5" fmla="*/ 0 60000 65536"/>
              <a:gd name="T6" fmla="*/ 0 w 499110"/>
              <a:gd name="T7" fmla="*/ 0 h 642620"/>
              <a:gd name="T8" fmla="*/ 499110 w 49911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2620">
                <a:moveTo>
                  <a:pt x="0" y="642615"/>
                </a:moveTo>
                <a:lnTo>
                  <a:pt x="499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0" name="object 16"/>
          <p:cNvSpPr>
            <a:spLocks/>
          </p:cNvSpPr>
          <p:nvPr/>
        </p:nvSpPr>
        <p:spPr bwMode="auto">
          <a:xfrm>
            <a:off x="2168525" y="5416550"/>
            <a:ext cx="500063" cy="642938"/>
          </a:xfrm>
          <a:custGeom>
            <a:avLst/>
            <a:gdLst>
              <a:gd name="T0" fmla="*/ 0 w 500380"/>
              <a:gd name="T1" fmla="*/ 642628 h 642620"/>
              <a:gd name="T2" fmla="*/ 500384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0" y="642628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1" name="object 17"/>
          <p:cNvSpPr>
            <a:spLocks/>
          </p:cNvSpPr>
          <p:nvPr/>
        </p:nvSpPr>
        <p:spPr bwMode="auto">
          <a:xfrm>
            <a:off x="1739900" y="5437188"/>
            <a:ext cx="500063" cy="642937"/>
          </a:xfrm>
          <a:custGeom>
            <a:avLst/>
            <a:gdLst>
              <a:gd name="T0" fmla="*/ 500384 w 500380"/>
              <a:gd name="T1" fmla="*/ 642615 h 642620"/>
              <a:gd name="T2" fmla="*/ 0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500384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2" name="object 18"/>
          <p:cNvSpPr>
            <a:spLocks/>
          </p:cNvSpPr>
          <p:nvPr/>
        </p:nvSpPr>
        <p:spPr bwMode="auto">
          <a:xfrm>
            <a:off x="1668463" y="5416550"/>
            <a:ext cx="500062" cy="642938"/>
          </a:xfrm>
          <a:custGeom>
            <a:avLst/>
            <a:gdLst>
              <a:gd name="T0" fmla="*/ 499109 w 499110"/>
              <a:gd name="T1" fmla="*/ 642628 h 642620"/>
              <a:gd name="T2" fmla="*/ 0 w 499110"/>
              <a:gd name="T3" fmla="*/ 0 h 642620"/>
              <a:gd name="T4" fmla="*/ 0 60000 65536"/>
              <a:gd name="T5" fmla="*/ 0 60000 65536"/>
              <a:gd name="T6" fmla="*/ 0 w 499110"/>
              <a:gd name="T7" fmla="*/ 0 h 642620"/>
              <a:gd name="T8" fmla="*/ 499110 w 49911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2620">
                <a:moveTo>
                  <a:pt x="499109" y="64262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3" name="object 19"/>
          <p:cNvSpPr txBox="1">
            <a:spLocks noChangeArrowheads="1"/>
          </p:cNvSpPr>
          <p:nvPr/>
        </p:nvSpPr>
        <p:spPr bwMode="auto">
          <a:xfrm>
            <a:off x="822325" y="3214688"/>
            <a:ext cx="28971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3213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{1,2,4,5,10,20}</a:t>
            </a:r>
          </a:p>
          <a:p>
            <a:pPr marL="12700" algn="ctr">
              <a:lnSpc>
                <a:spcPts val="2013"/>
              </a:lnSpc>
            </a:pPr>
            <a:r>
              <a:rPr lang="en-US">
                <a:latin typeface="Arial" charset="0"/>
              </a:rPr>
              <a:t>20</a:t>
            </a:r>
          </a:p>
        </p:txBody>
      </p:sp>
      <p:sp>
        <p:nvSpPr>
          <p:cNvPr id="31764" name="object 20"/>
          <p:cNvSpPr>
            <a:spLocks/>
          </p:cNvSpPr>
          <p:nvPr/>
        </p:nvSpPr>
        <p:spPr bwMode="auto">
          <a:xfrm>
            <a:off x="1598613" y="5345113"/>
            <a:ext cx="141287" cy="141287"/>
          </a:xfrm>
          <a:custGeom>
            <a:avLst/>
            <a:gdLst>
              <a:gd name="T0" fmla="*/ 70752 w 140969"/>
              <a:gd name="T1" fmla="*/ 0 h 141604"/>
              <a:gd name="T2" fmla="*/ 27886 w 140969"/>
              <a:gd name="T3" fmla="*/ 14048 h 141604"/>
              <a:gd name="T4" fmla="*/ 4722 w 140969"/>
              <a:gd name="T5" fmla="*/ 47436 h 141604"/>
              <a:gd name="T6" fmla="*/ 0 w 140969"/>
              <a:gd name="T7" fmla="*/ 78828 h 141604"/>
              <a:gd name="T8" fmla="*/ 2569 w 140969"/>
              <a:gd name="T9" fmla="*/ 92095 h 141604"/>
              <a:gd name="T10" fmla="*/ 24009 w 140969"/>
              <a:gd name="T11" fmla="*/ 124202 h 141604"/>
              <a:gd name="T12" fmla="*/ 64025 w 140969"/>
              <a:gd name="T13" fmla="*/ 140532 h 141604"/>
              <a:gd name="T14" fmla="*/ 81043 w 140969"/>
              <a:gd name="T15" fmla="*/ 141527 h 141604"/>
              <a:gd name="T16" fmla="*/ 93541 w 140969"/>
              <a:gd name="T17" fmla="*/ 138541 h 141604"/>
              <a:gd name="T18" fmla="*/ 131354 w 140969"/>
              <a:gd name="T19" fmla="*/ 104500 h 141604"/>
              <a:gd name="T20" fmla="*/ 140622 w 140969"/>
              <a:gd name="T21" fmla="*/ 57408 h 141604"/>
              <a:gd name="T22" fmla="*/ 136617 w 140969"/>
              <a:gd name="T23" fmla="*/ 43651 h 141604"/>
              <a:gd name="T24" fmla="*/ 110898 w 140969"/>
              <a:gd name="T25" fmla="*/ 12017 h 141604"/>
              <a:gd name="T26" fmla="*/ 70752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52" y="0"/>
                </a:moveTo>
                <a:lnTo>
                  <a:pt x="27886" y="14048"/>
                </a:lnTo>
                <a:lnTo>
                  <a:pt x="4722" y="47436"/>
                </a:lnTo>
                <a:lnTo>
                  <a:pt x="0" y="78828"/>
                </a:lnTo>
                <a:lnTo>
                  <a:pt x="2569" y="92095"/>
                </a:lnTo>
                <a:lnTo>
                  <a:pt x="24009" y="124202"/>
                </a:lnTo>
                <a:lnTo>
                  <a:pt x="64025" y="140532"/>
                </a:lnTo>
                <a:lnTo>
                  <a:pt x="81043" y="141527"/>
                </a:lnTo>
                <a:lnTo>
                  <a:pt x="93541" y="138541"/>
                </a:lnTo>
                <a:lnTo>
                  <a:pt x="131354" y="104500"/>
                </a:lnTo>
                <a:lnTo>
                  <a:pt x="140622" y="57408"/>
                </a:lnTo>
                <a:lnTo>
                  <a:pt x="136617" y="43651"/>
                </a:lnTo>
                <a:lnTo>
                  <a:pt x="110898" y="12017"/>
                </a:lnTo>
                <a:lnTo>
                  <a:pt x="707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5" name="object 21"/>
          <p:cNvSpPr>
            <a:spLocks/>
          </p:cNvSpPr>
          <p:nvPr/>
        </p:nvSpPr>
        <p:spPr bwMode="auto">
          <a:xfrm>
            <a:off x="1598613" y="5345113"/>
            <a:ext cx="141287" cy="141287"/>
          </a:xfrm>
          <a:custGeom>
            <a:avLst/>
            <a:gdLst>
              <a:gd name="T0" fmla="*/ 70752 w 140969"/>
              <a:gd name="T1" fmla="*/ 0 h 141604"/>
              <a:gd name="T2" fmla="*/ 110898 w 140969"/>
              <a:gd name="T3" fmla="*/ 12017 h 141604"/>
              <a:gd name="T4" fmla="*/ 136617 w 140969"/>
              <a:gd name="T5" fmla="*/ 43651 h 141604"/>
              <a:gd name="T6" fmla="*/ 140622 w 140969"/>
              <a:gd name="T7" fmla="*/ 57408 h 141604"/>
              <a:gd name="T8" fmla="*/ 139801 w 140969"/>
              <a:gd name="T9" fmla="*/ 75042 h 141604"/>
              <a:gd name="T10" fmla="*/ 124178 w 140969"/>
              <a:gd name="T11" fmla="*/ 116208 h 141604"/>
              <a:gd name="T12" fmla="*/ 81043 w 140969"/>
              <a:gd name="T13" fmla="*/ 141527 h 141604"/>
              <a:gd name="T14" fmla="*/ 64025 w 140969"/>
              <a:gd name="T15" fmla="*/ 140532 h 141604"/>
              <a:gd name="T16" fmla="*/ 24009 w 140969"/>
              <a:gd name="T17" fmla="*/ 124202 h 141604"/>
              <a:gd name="T18" fmla="*/ 2569 w 140969"/>
              <a:gd name="T19" fmla="*/ 92095 h 141604"/>
              <a:gd name="T20" fmla="*/ 0 w 140969"/>
              <a:gd name="T21" fmla="*/ 78828 h 141604"/>
              <a:gd name="T22" fmla="*/ 1148 w 140969"/>
              <a:gd name="T23" fmla="*/ 62305 h 141604"/>
              <a:gd name="T24" fmla="*/ 18302 w 140969"/>
              <a:gd name="T25" fmla="*/ 23180 h 141604"/>
              <a:gd name="T26" fmla="*/ 51589 w 140969"/>
              <a:gd name="T27" fmla="*/ 2423 h 141604"/>
              <a:gd name="T28" fmla="*/ 70752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52" y="0"/>
                </a:moveTo>
                <a:lnTo>
                  <a:pt x="110898" y="12017"/>
                </a:lnTo>
                <a:lnTo>
                  <a:pt x="136617" y="43651"/>
                </a:lnTo>
                <a:lnTo>
                  <a:pt x="140622" y="57408"/>
                </a:lnTo>
                <a:lnTo>
                  <a:pt x="139801" y="75042"/>
                </a:lnTo>
                <a:lnTo>
                  <a:pt x="124178" y="116208"/>
                </a:lnTo>
                <a:lnTo>
                  <a:pt x="81043" y="141527"/>
                </a:lnTo>
                <a:lnTo>
                  <a:pt x="64025" y="140532"/>
                </a:lnTo>
                <a:lnTo>
                  <a:pt x="24009" y="124202"/>
                </a:lnTo>
                <a:lnTo>
                  <a:pt x="2569" y="92095"/>
                </a:lnTo>
                <a:lnTo>
                  <a:pt x="0" y="78828"/>
                </a:lnTo>
                <a:lnTo>
                  <a:pt x="1148" y="62305"/>
                </a:lnTo>
                <a:lnTo>
                  <a:pt x="18302" y="23180"/>
                </a:lnTo>
                <a:lnTo>
                  <a:pt x="51589" y="2423"/>
                </a:lnTo>
                <a:lnTo>
                  <a:pt x="7075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6" name="object 22"/>
          <p:cNvSpPr>
            <a:spLocks/>
          </p:cNvSpPr>
          <p:nvPr/>
        </p:nvSpPr>
        <p:spPr bwMode="auto">
          <a:xfrm>
            <a:off x="1598613" y="53451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7" name="object 23"/>
          <p:cNvSpPr>
            <a:spLocks/>
          </p:cNvSpPr>
          <p:nvPr/>
        </p:nvSpPr>
        <p:spPr bwMode="auto">
          <a:xfrm>
            <a:off x="1741488" y="5487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8" name="object 24"/>
          <p:cNvSpPr>
            <a:spLocks/>
          </p:cNvSpPr>
          <p:nvPr/>
        </p:nvSpPr>
        <p:spPr bwMode="auto">
          <a:xfrm>
            <a:off x="2100263" y="5988050"/>
            <a:ext cx="139700" cy="141288"/>
          </a:xfrm>
          <a:custGeom>
            <a:avLst/>
            <a:gdLst>
              <a:gd name="T0" fmla="*/ 70760 w 140969"/>
              <a:gd name="T1" fmla="*/ 0 h 141604"/>
              <a:gd name="T2" fmla="*/ 27987 w 140969"/>
              <a:gd name="T3" fmla="*/ 14340 h 141604"/>
              <a:gd name="T4" fmla="*/ 4748 w 140969"/>
              <a:gd name="T5" fmla="*/ 47831 h 141604"/>
              <a:gd name="T6" fmla="*/ 0 w 140969"/>
              <a:gd name="T7" fmla="*/ 78626 h 141604"/>
              <a:gd name="T8" fmla="*/ 2538 w 140969"/>
              <a:gd name="T9" fmla="*/ 91930 h 141604"/>
              <a:gd name="T10" fmla="*/ 23914 w 140969"/>
              <a:gd name="T11" fmla="*/ 124144 h 141604"/>
              <a:gd name="T12" fmla="*/ 63851 w 140969"/>
              <a:gd name="T13" fmla="*/ 140550 h 141604"/>
              <a:gd name="T14" fmla="*/ 80825 w 140969"/>
              <a:gd name="T15" fmla="*/ 141559 h 141604"/>
              <a:gd name="T16" fmla="*/ 93368 w 140969"/>
              <a:gd name="T17" fmla="*/ 138607 h 141604"/>
              <a:gd name="T18" fmla="*/ 131331 w 140969"/>
              <a:gd name="T19" fmla="*/ 104681 h 141604"/>
              <a:gd name="T20" fmla="*/ 140640 w 140969"/>
              <a:gd name="T21" fmla="*/ 57746 h 141604"/>
              <a:gd name="T22" fmla="*/ 136632 w 140969"/>
              <a:gd name="T23" fmla="*/ 44174 h 141604"/>
              <a:gd name="T24" fmla="*/ 110910 w 140969"/>
              <a:gd name="T25" fmla="*/ 12355 h 141604"/>
              <a:gd name="T26" fmla="*/ 70760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60" y="0"/>
                </a:moveTo>
                <a:lnTo>
                  <a:pt x="27987" y="14340"/>
                </a:lnTo>
                <a:lnTo>
                  <a:pt x="4748" y="47831"/>
                </a:lnTo>
                <a:lnTo>
                  <a:pt x="0" y="78626"/>
                </a:lnTo>
                <a:lnTo>
                  <a:pt x="2538" y="91930"/>
                </a:lnTo>
                <a:lnTo>
                  <a:pt x="23914" y="124144"/>
                </a:lnTo>
                <a:lnTo>
                  <a:pt x="63851" y="140550"/>
                </a:lnTo>
                <a:lnTo>
                  <a:pt x="80825" y="141559"/>
                </a:lnTo>
                <a:lnTo>
                  <a:pt x="93368" y="138607"/>
                </a:lnTo>
                <a:lnTo>
                  <a:pt x="131331" y="104681"/>
                </a:lnTo>
                <a:lnTo>
                  <a:pt x="140640" y="57746"/>
                </a:lnTo>
                <a:lnTo>
                  <a:pt x="136632" y="44174"/>
                </a:lnTo>
                <a:lnTo>
                  <a:pt x="110910" y="12355"/>
                </a:lnTo>
                <a:lnTo>
                  <a:pt x="707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9" name="object 25"/>
          <p:cNvSpPr>
            <a:spLocks/>
          </p:cNvSpPr>
          <p:nvPr/>
        </p:nvSpPr>
        <p:spPr bwMode="auto">
          <a:xfrm>
            <a:off x="2100263" y="5988050"/>
            <a:ext cx="139700" cy="141288"/>
          </a:xfrm>
          <a:custGeom>
            <a:avLst/>
            <a:gdLst>
              <a:gd name="T0" fmla="*/ 70760 w 140969"/>
              <a:gd name="T1" fmla="*/ 0 h 141604"/>
              <a:gd name="T2" fmla="*/ 110910 w 140969"/>
              <a:gd name="T3" fmla="*/ 12355 h 141604"/>
              <a:gd name="T4" fmla="*/ 136632 w 140969"/>
              <a:gd name="T5" fmla="*/ 44174 h 141604"/>
              <a:gd name="T6" fmla="*/ 140640 w 140969"/>
              <a:gd name="T7" fmla="*/ 57746 h 141604"/>
              <a:gd name="T8" fmla="*/ 139815 w 140969"/>
              <a:gd name="T9" fmla="*/ 75314 h 141604"/>
              <a:gd name="T10" fmla="*/ 124125 w 140969"/>
              <a:gd name="T11" fmla="*/ 116357 h 141604"/>
              <a:gd name="T12" fmla="*/ 80825 w 140969"/>
              <a:gd name="T13" fmla="*/ 141559 h 141604"/>
              <a:gd name="T14" fmla="*/ 63851 w 140969"/>
              <a:gd name="T15" fmla="*/ 140550 h 141604"/>
              <a:gd name="T16" fmla="*/ 23914 w 140969"/>
              <a:gd name="T17" fmla="*/ 124144 h 141604"/>
              <a:gd name="T18" fmla="*/ 2538 w 140969"/>
              <a:gd name="T19" fmla="*/ 91930 h 141604"/>
              <a:gd name="T20" fmla="*/ 0 w 140969"/>
              <a:gd name="T21" fmla="*/ 78626 h 141604"/>
              <a:gd name="T22" fmla="*/ 1158 w 140969"/>
              <a:gd name="T23" fmla="*/ 62495 h 141604"/>
              <a:gd name="T24" fmla="*/ 18375 w 140969"/>
              <a:gd name="T25" fmla="*/ 23583 h 141604"/>
              <a:gd name="T26" fmla="*/ 51751 w 140969"/>
              <a:gd name="T27" fmla="*/ 2469 h 141604"/>
              <a:gd name="T28" fmla="*/ 70760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60" y="0"/>
                </a:moveTo>
                <a:lnTo>
                  <a:pt x="110910" y="12355"/>
                </a:lnTo>
                <a:lnTo>
                  <a:pt x="136632" y="44174"/>
                </a:lnTo>
                <a:lnTo>
                  <a:pt x="140640" y="57746"/>
                </a:lnTo>
                <a:lnTo>
                  <a:pt x="139815" y="75314"/>
                </a:lnTo>
                <a:lnTo>
                  <a:pt x="124125" y="116357"/>
                </a:lnTo>
                <a:lnTo>
                  <a:pt x="80825" y="141559"/>
                </a:lnTo>
                <a:lnTo>
                  <a:pt x="63851" y="140550"/>
                </a:lnTo>
                <a:lnTo>
                  <a:pt x="23914" y="124144"/>
                </a:lnTo>
                <a:lnTo>
                  <a:pt x="2538" y="91930"/>
                </a:lnTo>
                <a:lnTo>
                  <a:pt x="0" y="78626"/>
                </a:lnTo>
                <a:lnTo>
                  <a:pt x="1158" y="62495"/>
                </a:lnTo>
                <a:lnTo>
                  <a:pt x="18375" y="23583"/>
                </a:lnTo>
                <a:lnTo>
                  <a:pt x="51751" y="2469"/>
                </a:lnTo>
                <a:lnTo>
                  <a:pt x="7076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0" name="object 26"/>
          <p:cNvSpPr>
            <a:spLocks/>
          </p:cNvSpPr>
          <p:nvPr/>
        </p:nvSpPr>
        <p:spPr bwMode="auto">
          <a:xfrm>
            <a:off x="2098675" y="59880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1" name="object 27"/>
          <p:cNvSpPr>
            <a:spLocks/>
          </p:cNvSpPr>
          <p:nvPr/>
        </p:nvSpPr>
        <p:spPr bwMode="auto">
          <a:xfrm>
            <a:off x="2241550" y="6130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2" name="object 28"/>
          <p:cNvSpPr>
            <a:spLocks/>
          </p:cNvSpPr>
          <p:nvPr/>
        </p:nvSpPr>
        <p:spPr bwMode="auto">
          <a:xfrm>
            <a:off x="2598738" y="5345113"/>
            <a:ext cx="141287" cy="141287"/>
          </a:xfrm>
          <a:custGeom>
            <a:avLst/>
            <a:gdLst>
              <a:gd name="T0" fmla="*/ 70553 w 141605"/>
              <a:gd name="T1" fmla="*/ 0 h 141604"/>
              <a:gd name="T2" fmla="*/ 27657 w 141605"/>
              <a:gd name="T3" fmla="*/ 14622 h 141604"/>
              <a:gd name="T4" fmla="*/ 4672 w 141605"/>
              <a:gd name="T5" fmla="*/ 48435 h 141604"/>
              <a:gd name="T6" fmla="*/ 0 w 141605"/>
              <a:gd name="T7" fmla="*/ 80342 h 141604"/>
              <a:gd name="T8" fmla="*/ 2884 w 141605"/>
              <a:gd name="T9" fmla="*/ 93317 h 141604"/>
              <a:gd name="T10" fmla="*/ 25194 w 141605"/>
              <a:gd name="T11" fmla="*/ 124626 h 141604"/>
              <a:gd name="T12" fmla="*/ 65666 w 141605"/>
              <a:gd name="T13" fmla="*/ 140405 h 141604"/>
              <a:gd name="T14" fmla="*/ 82675 w 141605"/>
              <a:gd name="T15" fmla="*/ 141300 h 141604"/>
              <a:gd name="T16" fmla="*/ 95204 w 141605"/>
              <a:gd name="T17" fmla="*/ 138106 h 141604"/>
              <a:gd name="T18" fmla="*/ 132600 w 141605"/>
              <a:gd name="T19" fmla="*/ 103689 h 141604"/>
              <a:gd name="T20" fmla="*/ 141523 w 141605"/>
              <a:gd name="T21" fmla="*/ 56512 h 141604"/>
              <a:gd name="T22" fmla="*/ 137387 w 141605"/>
              <a:gd name="T23" fmla="*/ 42953 h 141604"/>
              <a:gd name="T24" fmla="*/ 111362 w 141605"/>
              <a:gd name="T25" fmla="*/ 11814 h 141604"/>
              <a:gd name="T26" fmla="*/ 70553 w 141605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1604"/>
              <a:gd name="T44" fmla="*/ 141605 w 141605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1604">
                <a:moveTo>
                  <a:pt x="70553" y="0"/>
                </a:moveTo>
                <a:lnTo>
                  <a:pt x="27657" y="14622"/>
                </a:lnTo>
                <a:lnTo>
                  <a:pt x="4672" y="48435"/>
                </a:lnTo>
                <a:lnTo>
                  <a:pt x="0" y="80342"/>
                </a:lnTo>
                <a:lnTo>
                  <a:pt x="2884" y="93317"/>
                </a:lnTo>
                <a:lnTo>
                  <a:pt x="25194" y="124626"/>
                </a:lnTo>
                <a:lnTo>
                  <a:pt x="65666" y="140405"/>
                </a:lnTo>
                <a:lnTo>
                  <a:pt x="82675" y="141300"/>
                </a:lnTo>
                <a:lnTo>
                  <a:pt x="95204" y="138106"/>
                </a:lnTo>
                <a:lnTo>
                  <a:pt x="132600" y="103689"/>
                </a:lnTo>
                <a:lnTo>
                  <a:pt x="141523" y="56512"/>
                </a:lnTo>
                <a:lnTo>
                  <a:pt x="137387" y="42953"/>
                </a:lnTo>
                <a:lnTo>
                  <a:pt x="111362" y="11814"/>
                </a:lnTo>
                <a:lnTo>
                  <a:pt x="705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3" name="object 29"/>
          <p:cNvSpPr>
            <a:spLocks/>
          </p:cNvSpPr>
          <p:nvPr/>
        </p:nvSpPr>
        <p:spPr bwMode="auto">
          <a:xfrm>
            <a:off x="2598738" y="5345113"/>
            <a:ext cx="141287" cy="141287"/>
          </a:xfrm>
          <a:custGeom>
            <a:avLst/>
            <a:gdLst>
              <a:gd name="T0" fmla="*/ 70553 w 141605"/>
              <a:gd name="T1" fmla="*/ 0 h 141604"/>
              <a:gd name="T2" fmla="*/ 111362 w 141605"/>
              <a:gd name="T3" fmla="*/ 11814 h 141604"/>
              <a:gd name="T4" fmla="*/ 137387 w 141605"/>
              <a:gd name="T5" fmla="*/ 42953 h 141604"/>
              <a:gd name="T6" fmla="*/ 141523 w 141605"/>
              <a:gd name="T7" fmla="*/ 56512 h 141604"/>
              <a:gd name="T8" fmla="*/ 140782 w 141605"/>
              <a:gd name="T9" fmla="*/ 74175 h 141604"/>
              <a:gd name="T10" fmla="*/ 125571 w 141605"/>
              <a:gd name="T11" fmla="*/ 115442 h 141604"/>
              <a:gd name="T12" fmla="*/ 82675 w 141605"/>
              <a:gd name="T13" fmla="*/ 141300 h 141604"/>
              <a:gd name="T14" fmla="*/ 65666 w 141605"/>
              <a:gd name="T15" fmla="*/ 140405 h 141604"/>
              <a:gd name="T16" fmla="*/ 25194 w 141605"/>
              <a:gd name="T17" fmla="*/ 124626 h 141604"/>
              <a:gd name="T18" fmla="*/ 2884 w 141605"/>
              <a:gd name="T19" fmla="*/ 93317 h 141604"/>
              <a:gd name="T20" fmla="*/ 0 w 141605"/>
              <a:gd name="T21" fmla="*/ 80342 h 141604"/>
              <a:gd name="T22" fmla="*/ 1109 w 141605"/>
              <a:gd name="T23" fmla="*/ 63525 h 141604"/>
              <a:gd name="T24" fmla="*/ 18190 w 141605"/>
              <a:gd name="T25" fmla="*/ 23874 h 141604"/>
              <a:gd name="T26" fmla="*/ 50792 w 141605"/>
              <a:gd name="T27" fmla="*/ 2720 h 141604"/>
              <a:gd name="T28" fmla="*/ 70553 w 141605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1604"/>
              <a:gd name="T47" fmla="*/ 141605 w 141605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1604">
                <a:moveTo>
                  <a:pt x="70553" y="0"/>
                </a:moveTo>
                <a:lnTo>
                  <a:pt x="111362" y="11814"/>
                </a:lnTo>
                <a:lnTo>
                  <a:pt x="137387" y="42953"/>
                </a:lnTo>
                <a:lnTo>
                  <a:pt x="141523" y="56512"/>
                </a:lnTo>
                <a:lnTo>
                  <a:pt x="140782" y="74175"/>
                </a:lnTo>
                <a:lnTo>
                  <a:pt x="125571" y="115442"/>
                </a:lnTo>
                <a:lnTo>
                  <a:pt x="82675" y="141300"/>
                </a:lnTo>
                <a:lnTo>
                  <a:pt x="65666" y="140405"/>
                </a:lnTo>
                <a:lnTo>
                  <a:pt x="25194" y="124626"/>
                </a:lnTo>
                <a:lnTo>
                  <a:pt x="2884" y="93317"/>
                </a:lnTo>
                <a:lnTo>
                  <a:pt x="0" y="80342"/>
                </a:lnTo>
                <a:lnTo>
                  <a:pt x="1109" y="63525"/>
                </a:lnTo>
                <a:lnTo>
                  <a:pt x="18190" y="23874"/>
                </a:lnTo>
                <a:lnTo>
                  <a:pt x="50792" y="2720"/>
                </a:lnTo>
                <a:lnTo>
                  <a:pt x="7055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4" name="object 30"/>
          <p:cNvSpPr>
            <a:spLocks/>
          </p:cNvSpPr>
          <p:nvPr/>
        </p:nvSpPr>
        <p:spPr bwMode="auto">
          <a:xfrm>
            <a:off x="2598738" y="53451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5" name="object 31"/>
          <p:cNvSpPr>
            <a:spLocks/>
          </p:cNvSpPr>
          <p:nvPr/>
        </p:nvSpPr>
        <p:spPr bwMode="auto">
          <a:xfrm>
            <a:off x="2741613" y="5487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6" name="object 32"/>
          <p:cNvSpPr>
            <a:spLocks/>
          </p:cNvSpPr>
          <p:nvPr/>
        </p:nvSpPr>
        <p:spPr bwMode="auto">
          <a:xfrm>
            <a:off x="2598738" y="4559300"/>
            <a:ext cx="141287" cy="141288"/>
          </a:xfrm>
          <a:custGeom>
            <a:avLst/>
            <a:gdLst>
              <a:gd name="T0" fmla="*/ 70554 w 141605"/>
              <a:gd name="T1" fmla="*/ 0 h 141604"/>
              <a:gd name="T2" fmla="*/ 27657 w 141605"/>
              <a:gd name="T3" fmla="*/ 14623 h 141604"/>
              <a:gd name="T4" fmla="*/ 4673 w 141605"/>
              <a:gd name="T5" fmla="*/ 48437 h 141604"/>
              <a:gd name="T6" fmla="*/ 0 w 141605"/>
              <a:gd name="T7" fmla="*/ 80345 h 141604"/>
              <a:gd name="T8" fmla="*/ 2883 w 141605"/>
              <a:gd name="T9" fmla="*/ 93318 h 141604"/>
              <a:gd name="T10" fmla="*/ 25193 w 141605"/>
              <a:gd name="T11" fmla="*/ 124625 h 141604"/>
              <a:gd name="T12" fmla="*/ 65666 w 141605"/>
              <a:gd name="T13" fmla="*/ 140405 h 141604"/>
              <a:gd name="T14" fmla="*/ 82677 w 141605"/>
              <a:gd name="T15" fmla="*/ 141300 h 141604"/>
              <a:gd name="T16" fmla="*/ 95206 w 141605"/>
              <a:gd name="T17" fmla="*/ 138106 h 141604"/>
              <a:gd name="T18" fmla="*/ 132600 w 141605"/>
              <a:gd name="T19" fmla="*/ 103689 h 141604"/>
              <a:gd name="T20" fmla="*/ 141522 w 141605"/>
              <a:gd name="T21" fmla="*/ 56512 h 141604"/>
              <a:gd name="T22" fmla="*/ 137385 w 141605"/>
              <a:gd name="T23" fmla="*/ 42952 h 141604"/>
              <a:gd name="T24" fmla="*/ 111360 w 141605"/>
              <a:gd name="T25" fmla="*/ 11812 h 141604"/>
              <a:gd name="T26" fmla="*/ 70554 w 141605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1604"/>
              <a:gd name="T44" fmla="*/ 141605 w 141605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1604">
                <a:moveTo>
                  <a:pt x="70554" y="0"/>
                </a:moveTo>
                <a:lnTo>
                  <a:pt x="27657" y="14623"/>
                </a:lnTo>
                <a:lnTo>
                  <a:pt x="4673" y="48437"/>
                </a:lnTo>
                <a:lnTo>
                  <a:pt x="0" y="80345"/>
                </a:lnTo>
                <a:lnTo>
                  <a:pt x="2883" y="93318"/>
                </a:lnTo>
                <a:lnTo>
                  <a:pt x="25193" y="124625"/>
                </a:lnTo>
                <a:lnTo>
                  <a:pt x="65666" y="140405"/>
                </a:lnTo>
                <a:lnTo>
                  <a:pt x="82677" y="141300"/>
                </a:lnTo>
                <a:lnTo>
                  <a:pt x="95206" y="138106"/>
                </a:lnTo>
                <a:lnTo>
                  <a:pt x="132600" y="103689"/>
                </a:lnTo>
                <a:lnTo>
                  <a:pt x="141522" y="56512"/>
                </a:lnTo>
                <a:lnTo>
                  <a:pt x="137385" y="42952"/>
                </a:lnTo>
                <a:lnTo>
                  <a:pt x="111360" y="11812"/>
                </a:lnTo>
                <a:lnTo>
                  <a:pt x="705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7" name="object 33"/>
          <p:cNvSpPr>
            <a:spLocks/>
          </p:cNvSpPr>
          <p:nvPr/>
        </p:nvSpPr>
        <p:spPr bwMode="auto">
          <a:xfrm>
            <a:off x="2598738" y="4559300"/>
            <a:ext cx="141287" cy="141288"/>
          </a:xfrm>
          <a:custGeom>
            <a:avLst/>
            <a:gdLst>
              <a:gd name="T0" fmla="*/ 70554 w 141605"/>
              <a:gd name="T1" fmla="*/ 0 h 141604"/>
              <a:gd name="T2" fmla="*/ 111360 w 141605"/>
              <a:gd name="T3" fmla="*/ 11812 h 141604"/>
              <a:gd name="T4" fmla="*/ 137385 w 141605"/>
              <a:gd name="T5" fmla="*/ 42952 h 141604"/>
              <a:gd name="T6" fmla="*/ 141522 w 141605"/>
              <a:gd name="T7" fmla="*/ 56512 h 141604"/>
              <a:gd name="T8" fmla="*/ 140781 w 141605"/>
              <a:gd name="T9" fmla="*/ 74175 h 141604"/>
              <a:gd name="T10" fmla="*/ 125572 w 141605"/>
              <a:gd name="T11" fmla="*/ 115442 h 141604"/>
              <a:gd name="T12" fmla="*/ 82677 w 141605"/>
              <a:gd name="T13" fmla="*/ 141300 h 141604"/>
              <a:gd name="T14" fmla="*/ 65666 w 141605"/>
              <a:gd name="T15" fmla="*/ 140405 h 141604"/>
              <a:gd name="T16" fmla="*/ 25193 w 141605"/>
              <a:gd name="T17" fmla="*/ 124625 h 141604"/>
              <a:gd name="T18" fmla="*/ 2883 w 141605"/>
              <a:gd name="T19" fmla="*/ 93318 h 141604"/>
              <a:gd name="T20" fmla="*/ 0 w 141605"/>
              <a:gd name="T21" fmla="*/ 80345 h 141604"/>
              <a:gd name="T22" fmla="*/ 1109 w 141605"/>
              <a:gd name="T23" fmla="*/ 63527 h 141604"/>
              <a:gd name="T24" fmla="*/ 18190 w 141605"/>
              <a:gd name="T25" fmla="*/ 23875 h 141604"/>
              <a:gd name="T26" fmla="*/ 50791 w 141605"/>
              <a:gd name="T27" fmla="*/ 2720 h 141604"/>
              <a:gd name="T28" fmla="*/ 70554 w 141605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1604"/>
              <a:gd name="T47" fmla="*/ 141605 w 141605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1604">
                <a:moveTo>
                  <a:pt x="70554" y="0"/>
                </a:moveTo>
                <a:lnTo>
                  <a:pt x="111360" y="11812"/>
                </a:lnTo>
                <a:lnTo>
                  <a:pt x="137385" y="42952"/>
                </a:lnTo>
                <a:lnTo>
                  <a:pt x="141522" y="56512"/>
                </a:lnTo>
                <a:lnTo>
                  <a:pt x="140781" y="74175"/>
                </a:lnTo>
                <a:lnTo>
                  <a:pt x="125572" y="115442"/>
                </a:lnTo>
                <a:lnTo>
                  <a:pt x="82677" y="141300"/>
                </a:lnTo>
                <a:lnTo>
                  <a:pt x="65666" y="140405"/>
                </a:lnTo>
                <a:lnTo>
                  <a:pt x="25193" y="124625"/>
                </a:lnTo>
                <a:lnTo>
                  <a:pt x="2883" y="93318"/>
                </a:lnTo>
                <a:lnTo>
                  <a:pt x="0" y="80345"/>
                </a:lnTo>
                <a:lnTo>
                  <a:pt x="1109" y="63527"/>
                </a:lnTo>
                <a:lnTo>
                  <a:pt x="18190" y="23875"/>
                </a:lnTo>
                <a:lnTo>
                  <a:pt x="50791" y="2720"/>
                </a:lnTo>
                <a:lnTo>
                  <a:pt x="7055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8" name="object 34"/>
          <p:cNvSpPr>
            <a:spLocks/>
          </p:cNvSpPr>
          <p:nvPr/>
        </p:nvSpPr>
        <p:spPr bwMode="auto">
          <a:xfrm>
            <a:off x="2598738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9" name="object 35"/>
          <p:cNvSpPr>
            <a:spLocks/>
          </p:cNvSpPr>
          <p:nvPr/>
        </p:nvSpPr>
        <p:spPr bwMode="auto">
          <a:xfrm>
            <a:off x="2741613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0" name="object 36"/>
          <p:cNvSpPr>
            <a:spLocks/>
          </p:cNvSpPr>
          <p:nvPr/>
        </p:nvSpPr>
        <p:spPr bwMode="auto">
          <a:xfrm>
            <a:off x="1598613" y="4559300"/>
            <a:ext cx="141287" cy="141288"/>
          </a:xfrm>
          <a:custGeom>
            <a:avLst/>
            <a:gdLst>
              <a:gd name="T0" fmla="*/ 70753 w 140969"/>
              <a:gd name="T1" fmla="*/ 0 h 141604"/>
              <a:gd name="T2" fmla="*/ 27886 w 140969"/>
              <a:gd name="T3" fmla="*/ 14049 h 141604"/>
              <a:gd name="T4" fmla="*/ 4722 w 140969"/>
              <a:gd name="T5" fmla="*/ 47438 h 141604"/>
              <a:gd name="T6" fmla="*/ 0 w 140969"/>
              <a:gd name="T7" fmla="*/ 78831 h 141604"/>
              <a:gd name="T8" fmla="*/ 2568 w 140969"/>
              <a:gd name="T9" fmla="*/ 92096 h 141604"/>
              <a:gd name="T10" fmla="*/ 24007 w 140969"/>
              <a:gd name="T11" fmla="*/ 124201 h 141604"/>
              <a:gd name="T12" fmla="*/ 64026 w 140969"/>
              <a:gd name="T13" fmla="*/ 140531 h 141604"/>
              <a:gd name="T14" fmla="*/ 81045 w 140969"/>
              <a:gd name="T15" fmla="*/ 141527 h 141604"/>
              <a:gd name="T16" fmla="*/ 93542 w 140969"/>
              <a:gd name="T17" fmla="*/ 138540 h 141604"/>
              <a:gd name="T18" fmla="*/ 131354 w 140969"/>
              <a:gd name="T19" fmla="*/ 104500 h 141604"/>
              <a:gd name="T20" fmla="*/ 140621 w 140969"/>
              <a:gd name="T21" fmla="*/ 57408 h 141604"/>
              <a:gd name="T22" fmla="*/ 136615 w 140969"/>
              <a:gd name="T23" fmla="*/ 43649 h 141604"/>
              <a:gd name="T24" fmla="*/ 110896 w 140969"/>
              <a:gd name="T25" fmla="*/ 12016 h 141604"/>
              <a:gd name="T26" fmla="*/ 70753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53" y="0"/>
                </a:moveTo>
                <a:lnTo>
                  <a:pt x="27886" y="14049"/>
                </a:lnTo>
                <a:lnTo>
                  <a:pt x="4722" y="47438"/>
                </a:lnTo>
                <a:lnTo>
                  <a:pt x="0" y="78831"/>
                </a:lnTo>
                <a:lnTo>
                  <a:pt x="2568" y="92096"/>
                </a:lnTo>
                <a:lnTo>
                  <a:pt x="24007" y="124201"/>
                </a:lnTo>
                <a:lnTo>
                  <a:pt x="64026" y="140531"/>
                </a:lnTo>
                <a:lnTo>
                  <a:pt x="81045" y="141527"/>
                </a:lnTo>
                <a:lnTo>
                  <a:pt x="93542" y="138540"/>
                </a:lnTo>
                <a:lnTo>
                  <a:pt x="131354" y="104500"/>
                </a:lnTo>
                <a:lnTo>
                  <a:pt x="140621" y="57408"/>
                </a:lnTo>
                <a:lnTo>
                  <a:pt x="136615" y="43649"/>
                </a:lnTo>
                <a:lnTo>
                  <a:pt x="110896" y="12016"/>
                </a:lnTo>
                <a:lnTo>
                  <a:pt x="707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1" name="object 37"/>
          <p:cNvSpPr>
            <a:spLocks/>
          </p:cNvSpPr>
          <p:nvPr/>
        </p:nvSpPr>
        <p:spPr bwMode="auto">
          <a:xfrm>
            <a:off x="1598613" y="4559300"/>
            <a:ext cx="141287" cy="141288"/>
          </a:xfrm>
          <a:custGeom>
            <a:avLst/>
            <a:gdLst>
              <a:gd name="T0" fmla="*/ 70753 w 140969"/>
              <a:gd name="T1" fmla="*/ 0 h 141604"/>
              <a:gd name="T2" fmla="*/ 110896 w 140969"/>
              <a:gd name="T3" fmla="*/ 12016 h 141604"/>
              <a:gd name="T4" fmla="*/ 136615 w 140969"/>
              <a:gd name="T5" fmla="*/ 43649 h 141604"/>
              <a:gd name="T6" fmla="*/ 140621 w 140969"/>
              <a:gd name="T7" fmla="*/ 57408 h 141604"/>
              <a:gd name="T8" fmla="*/ 139801 w 140969"/>
              <a:gd name="T9" fmla="*/ 75042 h 141604"/>
              <a:gd name="T10" fmla="*/ 124178 w 140969"/>
              <a:gd name="T11" fmla="*/ 116207 h 141604"/>
              <a:gd name="T12" fmla="*/ 81045 w 140969"/>
              <a:gd name="T13" fmla="*/ 141527 h 141604"/>
              <a:gd name="T14" fmla="*/ 64026 w 140969"/>
              <a:gd name="T15" fmla="*/ 140531 h 141604"/>
              <a:gd name="T16" fmla="*/ 24007 w 140969"/>
              <a:gd name="T17" fmla="*/ 124201 h 141604"/>
              <a:gd name="T18" fmla="*/ 2568 w 140969"/>
              <a:gd name="T19" fmla="*/ 92096 h 141604"/>
              <a:gd name="T20" fmla="*/ 0 w 140969"/>
              <a:gd name="T21" fmla="*/ 78831 h 141604"/>
              <a:gd name="T22" fmla="*/ 1148 w 140969"/>
              <a:gd name="T23" fmla="*/ 62307 h 141604"/>
              <a:gd name="T24" fmla="*/ 18302 w 140969"/>
              <a:gd name="T25" fmla="*/ 23181 h 141604"/>
              <a:gd name="T26" fmla="*/ 51588 w 140969"/>
              <a:gd name="T27" fmla="*/ 2424 h 141604"/>
              <a:gd name="T28" fmla="*/ 70753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53" y="0"/>
                </a:moveTo>
                <a:lnTo>
                  <a:pt x="110896" y="12016"/>
                </a:lnTo>
                <a:lnTo>
                  <a:pt x="136615" y="43649"/>
                </a:lnTo>
                <a:lnTo>
                  <a:pt x="140621" y="57408"/>
                </a:lnTo>
                <a:lnTo>
                  <a:pt x="139801" y="75042"/>
                </a:lnTo>
                <a:lnTo>
                  <a:pt x="124178" y="116207"/>
                </a:lnTo>
                <a:lnTo>
                  <a:pt x="81045" y="141527"/>
                </a:lnTo>
                <a:lnTo>
                  <a:pt x="64026" y="140531"/>
                </a:lnTo>
                <a:lnTo>
                  <a:pt x="24007" y="124201"/>
                </a:lnTo>
                <a:lnTo>
                  <a:pt x="2568" y="92096"/>
                </a:lnTo>
                <a:lnTo>
                  <a:pt x="0" y="78831"/>
                </a:lnTo>
                <a:lnTo>
                  <a:pt x="1148" y="62307"/>
                </a:lnTo>
                <a:lnTo>
                  <a:pt x="18302" y="23181"/>
                </a:lnTo>
                <a:lnTo>
                  <a:pt x="51588" y="2424"/>
                </a:lnTo>
                <a:lnTo>
                  <a:pt x="7075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2" name="object 38"/>
          <p:cNvSpPr>
            <a:spLocks/>
          </p:cNvSpPr>
          <p:nvPr/>
        </p:nvSpPr>
        <p:spPr bwMode="auto">
          <a:xfrm>
            <a:off x="1598613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3" name="object 39"/>
          <p:cNvSpPr>
            <a:spLocks/>
          </p:cNvSpPr>
          <p:nvPr/>
        </p:nvSpPr>
        <p:spPr bwMode="auto">
          <a:xfrm>
            <a:off x="1741488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4" name="object 40"/>
          <p:cNvSpPr>
            <a:spLocks/>
          </p:cNvSpPr>
          <p:nvPr/>
        </p:nvSpPr>
        <p:spPr bwMode="auto">
          <a:xfrm>
            <a:off x="2100263" y="3916363"/>
            <a:ext cx="139700" cy="141287"/>
          </a:xfrm>
          <a:custGeom>
            <a:avLst/>
            <a:gdLst>
              <a:gd name="T0" fmla="*/ 70737 w 140969"/>
              <a:gd name="T1" fmla="*/ 0 h 141604"/>
              <a:gd name="T2" fmla="*/ 27954 w 140969"/>
              <a:gd name="T3" fmla="*/ 13979 h 141604"/>
              <a:gd name="T4" fmla="*/ 4733 w 140969"/>
              <a:gd name="T5" fmla="*/ 47312 h 141604"/>
              <a:gd name="T6" fmla="*/ 0 w 140969"/>
              <a:gd name="T7" fmla="*/ 78636 h 141604"/>
              <a:gd name="T8" fmla="*/ 2573 w 140969"/>
              <a:gd name="T9" fmla="*/ 91649 h 141604"/>
              <a:gd name="T10" fmla="*/ 24017 w 140969"/>
              <a:gd name="T11" fmla="*/ 123760 h 141604"/>
              <a:gd name="T12" fmla="*/ 64030 w 140969"/>
              <a:gd name="T13" fmla="*/ 140466 h 141604"/>
              <a:gd name="T14" fmla="*/ 81046 w 140969"/>
              <a:gd name="T15" fmla="*/ 141497 h 141604"/>
              <a:gd name="T16" fmla="*/ 93544 w 140969"/>
              <a:gd name="T17" fmla="*/ 138411 h 141604"/>
              <a:gd name="T18" fmla="*/ 124178 w 140969"/>
              <a:gd name="T19" fmla="*/ 115684 h 141604"/>
              <a:gd name="T20" fmla="*/ 139798 w 140969"/>
              <a:gd name="T21" fmla="*/ 74692 h 141604"/>
              <a:gd name="T22" fmla="*/ 140618 w 140969"/>
              <a:gd name="T23" fmla="*/ 57400 h 141604"/>
              <a:gd name="T24" fmla="*/ 136612 w 140969"/>
              <a:gd name="T25" fmla="*/ 43644 h 141604"/>
              <a:gd name="T26" fmla="*/ 110890 w 140969"/>
              <a:gd name="T27" fmla="*/ 12015 h 141604"/>
              <a:gd name="T28" fmla="*/ 70737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37" y="0"/>
                </a:moveTo>
                <a:lnTo>
                  <a:pt x="27954" y="13979"/>
                </a:lnTo>
                <a:lnTo>
                  <a:pt x="4733" y="47312"/>
                </a:lnTo>
                <a:lnTo>
                  <a:pt x="0" y="78636"/>
                </a:lnTo>
                <a:lnTo>
                  <a:pt x="2573" y="91649"/>
                </a:lnTo>
                <a:lnTo>
                  <a:pt x="24017" y="123760"/>
                </a:lnTo>
                <a:lnTo>
                  <a:pt x="64030" y="140466"/>
                </a:lnTo>
                <a:lnTo>
                  <a:pt x="81046" y="141497"/>
                </a:lnTo>
                <a:lnTo>
                  <a:pt x="93544" y="138411"/>
                </a:lnTo>
                <a:lnTo>
                  <a:pt x="124178" y="115684"/>
                </a:lnTo>
                <a:lnTo>
                  <a:pt x="139798" y="74692"/>
                </a:lnTo>
                <a:lnTo>
                  <a:pt x="140618" y="57400"/>
                </a:lnTo>
                <a:lnTo>
                  <a:pt x="136612" y="43644"/>
                </a:lnTo>
                <a:lnTo>
                  <a:pt x="110890" y="12015"/>
                </a:lnTo>
                <a:lnTo>
                  <a:pt x="707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5" name="object 41"/>
          <p:cNvSpPr>
            <a:spLocks/>
          </p:cNvSpPr>
          <p:nvPr/>
        </p:nvSpPr>
        <p:spPr bwMode="auto">
          <a:xfrm>
            <a:off x="2100263" y="3916363"/>
            <a:ext cx="139700" cy="141287"/>
          </a:xfrm>
          <a:custGeom>
            <a:avLst/>
            <a:gdLst>
              <a:gd name="T0" fmla="*/ 70737 w 140969"/>
              <a:gd name="T1" fmla="*/ 0 h 141604"/>
              <a:gd name="T2" fmla="*/ 110890 w 140969"/>
              <a:gd name="T3" fmla="*/ 12015 h 141604"/>
              <a:gd name="T4" fmla="*/ 136612 w 140969"/>
              <a:gd name="T5" fmla="*/ 43644 h 141604"/>
              <a:gd name="T6" fmla="*/ 140618 w 140969"/>
              <a:gd name="T7" fmla="*/ 57400 h 141604"/>
              <a:gd name="T8" fmla="*/ 139798 w 140969"/>
              <a:gd name="T9" fmla="*/ 74692 h 141604"/>
              <a:gd name="T10" fmla="*/ 124178 w 140969"/>
              <a:gd name="T11" fmla="*/ 115684 h 141604"/>
              <a:gd name="T12" fmla="*/ 93544 w 140969"/>
              <a:gd name="T13" fmla="*/ 138411 h 141604"/>
              <a:gd name="T14" fmla="*/ 81046 w 140969"/>
              <a:gd name="T15" fmla="*/ 141497 h 141604"/>
              <a:gd name="T16" fmla="*/ 64030 w 140969"/>
              <a:gd name="T17" fmla="*/ 140466 h 141604"/>
              <a:gd name="T18" fmla="*/ 24017 w 140969"/>
              <a:gd name="T19" fmla="*/ 123760 h 141604"/>
              <a:gd name="T20" fmla="*/ 2573 w 140969"/>
              <a:gd name="T21" fmla="*/ 91649 h 141604"/>
              <a:gd name="T22" fmla="*/ 0 w 140969"/>
              <a:gd name="T23" fmla="*/ 78636 h 141604"/>
              <a:gd name="T24" fmla="*/ 1151 w 140969"/>
              <a:gd name="T25" fmla="*/ 62152 h 141604"/>
              <a:gd name="T26" fmla="*/ 18347 w 140969"/>
              <a:gd name="T27" fmla="*/ 23095 h 141604"/>
              <a:gd name="T28" fmla="*/ 51708 w 140969"/>
              <a:gd name="T29" fmla="*/ 2388 h 141604"/>
              <a:gd name="T30" fmla="*/ 70737 w 140969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69"/>
              <a:gd name="T49" fmla="*/ 0 h 141604"/>
              <a:gd name="T50" fmla="*/ 140969 w 140969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69" h="141604">
                <a:moveTo>
                  <a:pt x="70737" y="0"/>
                </a:moveTo>
                <a:lnTo>
                  <a:pt x="110890" y="12015"/>
                </a:lnTo>
                <a:lnTo>
                  <a:pt x="136612" y="43644"/>
                </a:lnTo>
                <a:lnTo>
                  <a:pt x="140618" y="57400"/>
                </a:lnTo>
                <a:lnTo>
                  <a:pt x="139798" y="74692"/>
                </a:lnTo>
                <a:lnTo>
                  <a:pt x="124178" y="115684"/>
                </a:lnTo>
                <a:lnTo>
                  <a:pt x="93544" y="138411"/>
                </a:lnTo>
                <a:lnTo>
                  <a:pt x="81046" y="141497"/>
                </a:lnTo>
                <a:lnTo>
                  <a:pt x="64030" y="140466"/>
                </a:lnTo>
                <a:lnTo>
                  <a:pt x="24017" y="123760"/>
                </a:lnTo>
                <a:lnTo>
                  <a:pt x="2573" y="91649"/>
                </a:lnTo>
                <a:lnTo>
                  <a:pt x="0" y="78636"/>
                </a:lnTo>
                <a:lnTo>
                  <a:pt x="1151" y="62152"/>
                </a:lnTo>
                <a:lnTo>
                  <a:pt x="18347" y="23095"/>
                </a:lnTo>
                <a:lnTo>
                  <a:pt x="51708" y="2388"/>
                </a:lnTo>
                <a:lnTo>
                  <a:pt x="7073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6" name="object 42"/>
          <p:cNvSpPr>
            <a:spLocks/>
          </p:cNvSpPr>
          <p:nvPr/>
        </p:nvSpPr>
        <p:spPr bwMode="auto">
          <a:xfrm>
            <a:off x="2098675" y="3916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7" name="object 43"/>
          <p:cNvSpPr>
            <a:spLocks/>
          </p:cNvSpPr>
          <p:nvPr/>
        </p:nvSpPr>
        <p:spPr bwMode="auto">
          <a:xfrm>
            <a:off x="2241550" y="40592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8" name="object 44"/>
          <p:cNvSpPr>
            <a:spLocks/>
          </p:cNvSpPr>
          <p:nvPr/>
        </p:nvSpPr>
        <p:spPr bwMode="auto">
          <a:xfrm>
            <a:off x="5813425" y="4733925"/>
            <a:ext cx="473075" cy="703263"/>
          </a:xfrm>
          <a:custGeom>
            <a:avLst/>
            <a:gdLst>
              <a:gd name="T0" fmla="*/ 0 w 472439"/>
              <a:gd name="T1" fmla="*/ 702314 h 702310"/>
              <a:gd name="T2" fmla="*/ 472439 w 472439"/>
              <a:gd name="T3" fmla="*/ 0 h 702310"/>
              <a:gd name="T4" fmla="*/ 0 60000 65536"/>
              <a:gd name="T5" fmla="*/ 0 60000 65536"/>
              <a:gd name="T6" fmla="*/ 0 w 472439"/>
              <a:gd name="T7" fmla="*/ 0 h 702310"/>
              <a:gd name="T8" fmla="*/ 472439 w 472439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2439" h="702310">
                <a:moveTo>
                  <a:pt x="0" y="702314"/>
                </a:moveTo>
                <a:lnTo>
                  <a:pt x="4724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9" name="object 45"/>
          <p:cNvSpPr>
            <a:spLocks/>
          </p:cNvSpPr>
          <p:nvPr/>
        </p:nvSpPr>
        <p:spPr bwMode="auto">
          <a:xfrm>
            <a:off x="5741988" y="4714875"/>
            <a:ext cx="473075" cy="701675"/>
          </a:xfrm>
          <a:custGeom>
            <a:avLst/>
            <a:gdLst>
              <a:gd name="T0" fmla="*/ 0 w 473710"/>
              <a:gd name="T1" fmla="*/ 702301 h 702310"/>
              <a:gd name="T2" fmla="*/ 473720 w 473710"/>
              <a:gd name="T3" fmla="*/ 0 h 702310"/>
              <a:gd name="T4" fmla="*/ 0 60000 65536"/>
              <a:gd name="T5" fmla="*/ 0 60000 65536"/>
              <a:gd name="T6" fmla="*/ 0 w 473710"/>
              <a:gd name="T7" fmla="*/ 0 h 702310"/>
              <a:gd name="T8" fmla="*/ 473710 w 47371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702310">
                <a:moveTo>
                  <a:pt x="0" y="702301"/>
                </a:moveTo>
                <a:lnTo>
                  <a:pt x="4737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0" name="object 46"/>
          <p:cNvSpPr>
            <a:spLocks/>
          </p:cNvSpPr>
          <p:nvPr/>
        </p:nvSpPr>
        <p:spPr bwMode="auto">
          <a:xfrm>
            <a:off x="6813550" y="4651375"/>
            <a:ext cx="0" cy="785813"/>
          </a:xfrm>
          <a:custGeom>
            <a:avLst/>
            <a:gdLst>
              <a:gd name="T0" fmla="*/ 786134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1" name="object 47"/>
          <p:cNvSpPr>
            <a:spLocks/>
          </p:cNvSpPr>
          <p:nvPr/>
        </p:nvSpPr>
        <p:spPr bwMode="auto">
          <a:xfrm>
            <a:off x="6742113" y="4630738"/>
            <a:ext cx="0" cy="785812"/>
          </a:xfrm>
          <a:custGeom>
            <a:avLst/>
            <a:gdLst>
              <a:gd name="T0" fmla="*/ 786121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2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2" name="object 48"/>
          <p:cNvSpPr>
            <a:spLocks/>
          </p:cNvSpPr>
          <p:nvPr/>
        </p:nvSpPr>
        <p:spPr bwMode="auto">
          <a:xfrm>
            <a:off x="5813425" y="4651375"/>
            <a:ext cx="0" cy="785813"/>
          </a:xfrm>
          <a:custGeom>
            <a:avLst/>
            <a:gdLst>
              <a:gd name="T0" fmla="*/ 786134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3" name="object 49"/>
          <p:cNvSpPr>
            <a:spLocks/>
          </p:cNvSpPr>
          <p:nvPr/>
        </p:nvSpPr>
        <p:spPr bwMode="auto">
          <a:xfrm>
            <a:off x="5741988" y="4630738"/>
            <a:ext cx="0" cy="785812"/>
          </a:xfrm>
          <a:custGeom>
            <a:avLst/>
            <a:gdLst>
              <a:gd name="T0" fmla="*/ 786121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2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4" name="object 50"/>
          <p:cNvSpPr>
            <a:spLocks/>
          </p:cNvSpPr>
          <p:nvPr/>
        </p:nvSpPr>
        <p:spPr bwMode="auto">
          <a:xfrm>
            <a:off x="5813425" y="4008438"/>
            <a:ext cx="500063" cy="642937"/>
          </a:xfrm>
          <a:custGeom>
            <a:avLst/>
            <a:gdLst>
              <a:gd name="T0" fmla="*/ 0 w 500379"/>
              <a:gd name="T1" fmla="*/ 642615 h 642620"/>
              <a:gd name="T2" fmla="*/ 50039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0" y="642615"/>
                </a:moveTo>
                <a:lnTo>
                  <a:pt x="5003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5" name="object 51"/>
          <p:cNvSpPr>
            <a:spLocks/>
          </p:cNvSpPr>
          <p:nvPr/>
        </p:nvSpPr>
        <p:spPr bwMode="auto">
          <a:xfrm>
            <a:off x="5741988" y="3987800"/>
            <a:ext cx="498475" cy="642938"/>
          </a:xfrm>
          <a:custGeom>
            <a:avLst/>
            <a:gdLst>
              <a:gd name="T0" fmla="*/ 0 w 499110"/>
              <a:gd name="T1" fmla="*/ 642628 h 642620"/>
              <a:gd name="T2" fmla="*/ 499109 w 499110"/>
              <a:gd name="T3" fmla="*/ 0 h 642620"/>
              <a:gd name="T4" fmla="*/ 0 60000 65536"/>
              <a:gd name="T5" fmla="*/ 0 60000 65536"/>
              <a:gd name="T6" fmla="*/ 0 w 499110"/>
              <a:gd name="T7" fmla="*/ 0 h 642620"/>
              <a:gd name="T8" fmla="*/ 499110 w 49911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2620">
                <a:moveTo>
                  <a:pt x="0" y="642628"/>
                </a:moveTo>
                <a:lnTo>
                  <a:pt x="499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6" name="object 52"/>
          <p:cNvSpPr>
            <a:spLocks/>
          </p:cNvSpPr>
          <p:nvPr/>
        </p:nvSpPr>
        <p:spPr bwMode="auto">
          <a:xfrm>
            <a:off x="6313488" y="4008438"/>
            <a:ext cx="500062" cy="642937"/>
          </a:xfrm>
          <a:custGeom>
            <a:avLst/>
            <a:gdLst>
              <a:gd name="T0" fmla="*/ 500390 w 500379"/>
              <a:gd name="T1" fmla="*/ 642615 h 642620"/>
              <a:gd name="T2" fmla="*/ 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500390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7" name="object 53"/>
          <p:cNvSpPr>
            <a:spLocks/>
          </p:cNvSpPr>
          <p:nvPr/>
        </p:nvSpPr>
        <p:spPr bwMode="auto">
          <a:xfrm>
            <a:off x="6242050" y="3987800"/>
            <a:ext cx="498475" cy="642938"/>
          </a:xfrm>
          <a:custGeom>
            <a:avLst/>
            <a:gdLst>
              <a:gd name="T0" fmla="*/ 499109 w 499109"/>
              <a:gd name="T1" fmla="*/ 642628 h 642620"/>
              <a:gd name="T2" fmla="*/ 0 w 499109"/>
              <a:gd name="T3" fmla="*/ 0 h 642620"/>
              <a:gd name="T4" fmla="*/ 0 60000 65536"/>
              <a:gd name="T5" fmla="*/ 0 60000 65536"/>
              <a:gd name="T6" fmla="*/ 0 w 499109"/>
              <a:gd name="T7" fmla="*/ 0 h 642620"/>
              <a:gd name="T8" fmla="*/ 499109 w 49910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09" h="642620">
                <a:moveTo>
                  <a:pt x="499109" y="64262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8" name="object 54"/>
          <p:cNvSpPr>
            <a:spLocks/>
          </p:cNvSpPr>
          <p:nvPr/>
        </p:nvSpPr>
        <p:spPr bwMode="auto">
          <a:xfrm>
            <a:off x="6313488" y="5437188"/>
            <a:ext cx="500062" cy="642937"/>
          </a:xfrm>
          <a:custGeom>
            <a:avLst/>
            <a:gdLst>
              <a:gd name="T0" fmla="*/ 0 w 500379"/>
              <a:gd name="T1" fmla="*/ 642615 h 642620"/>
              <a:gd name="T2" fmla="*/ 50039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0" y="642615"/>
                </a:moveTo>
                <a:lnTo>
                  <a:pt x="5003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99" name="object 55"/>
          <p:cNvSpPr>
            <a:spLocks/>
          </p:cNvSpPr>
          <p:nvPr/>
        </p:nvSpPr>
        <p:spPr bwMode="auto">
          <a:xfrm>
            <a:off x="6240463" y="5416550"/>
            <a:ext cx="500062" cy="642938"/>
          </a:xfrm>
          <a:custGeom>
            <a:avLst/>
            <a:gdLst>
              <a:gd name="T0" fmla="*/ 0 w 500379"/>
              <a:gd name="T1" fmla="*/ 642628 h 642620"/>
              <a:gd name="T2" fmla="*/ 50039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0" y="642628"/>
                </a:moveTo>
                <a:lnTo>
                  <a:pt x="5003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00" name="object 56"/>
          <p:cNvSpPr>
            <a:spLocks/>
          </p:cNvSpPr>
          <p:nvPr/>
        </p:nvSpPr>
        <p:spPr bwMode="auto">
          <a:xfrm>
            <a:off x="5813425" y="5437188"/>
            <a:ext cx="500063" cy="642937"/>
          </a:xfrm>
          <a:custGeom>
            <a:avLst/>
            <a:gdLst>
              <a:gd name="T0" fmla="*/ 499109 w 499110"/>
              <a:gd name="T1" fmla="*/ 642615 h 642620"/>
              <a:gd name="T2" fmla="*/ 0 w 499110"/>
              <a:gd name="T3" fmla="*/ 0 h 642620"/>
              <a:gd name="T4" fmla="*/ 0 60000 65536"/>
              <a:gd name="T5" fmla="*/ 0 60000 65536"/>
              <a:gd name="T6" fmla="*/ 0 w 499110"/>
              <a:gd name="T7" fmla="*/ 0 h 642620"/>
              <a:gd name="T8" fmla="*/ 499110 w 49911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2620">
                <a:moveTo>
                  <a:pt x="499109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01" name="object 57"/>
          <p:cNvSpPr>
            <a:spLocks/>
          </p:cNvSpPr>
          <p:nvPr/>
        </p:nvSpPr>
        <p:spPr bwMode="auto">
          <a:xfrm>
            <a:off x="5741988" y="5416550"/>
            <a:ext cx="500062" cy="642938"/>
          </a:xfrm>
          <a:custGeom>
            <a:avLst/>
            <a:gdLst>
              <a:gd name="T0" fmla="*/ 500390 w 500379"/>
              <a:gd name="T1" fmla="*/ 642628 h 642620"/>
              <a:gd name="T2" fmla="*/ 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500390" y="64262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object 58"/>
          <p:cNvSpPr txBox="1"/>
          <p:nvPr/>
        </p:nvSpPr>
        <p:spPr>
          <a:xfrm>
            <a:off x="4313238" y="3214688"/>
            <a:ext cx="3609975" cy="617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400" spc="-509" baseline="-24305" dirty="0">
                <a:latin typeface="Times New Roman"/>
                <a:cs typeface="Times New Roman"/>
              </a:rPr>
              <a:t>3</a:t>
            </a:r>
            <a:r>
              <a:rPr sz="2400" spc="-517" baseline="-24305" dirty="0">
                <a:latin typeface="Times New Roman"/>
                <a:cs typeface="Times New Roman"/>
              </a:rPr>
              <a:t>0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{</a:t>
            </a:r>
            <a:r>
              <a:rPr sz="2800" dirty="0">
                <a:latin typeface="Times New Roman"/>
                <a:cs typeface="Times New Roman"/>
              </a:rPr>
              <a:t>1,2,3,5,6,1</a:t>
            </a:r>
            <a:r>
              <a:rPr sz="2800" spc="5" dirty="0">
                <a:latin typeface="Times New Roman"/>
                <a:cs typeface="Times New Roman"/>
              </a:rPr>
              <a:t>0</a:t>
            </a:r>
            <a:r>
              <a:rPr sz="2800" spc="-15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Times New Roman"/>
                <a:cs typeface="Times New Roman"/>
              </a:rPr>
              <a:t>5,20}</a:t>
            </a:r>
            <a:endParaRPr sz="2800">
              <a:latin typeface="Times New Roman"/>
              <a:cs typeface="Times New Roman"/>
            </a:endParaRPr>
          </a:p>
          <a:p>
            <a:pPr marL="234315" algn="ctr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31858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D98AF3F-D5A5-4D7A-92FC-341D4EBD7E4D}" type="slidenum">
              <a:rPr lang="en-US"/>
              <a:pPr marL="25400"/>
              <a:t>25</a:t>
            </a:fld>
            <a:endParaRPr lang="en-US"/>
          </a:p>
        </p:txBody>
      </p:sp>
      <p:sp>
        <p:nvSpPr>
          <p:cNvPr id="31804" name="object 60"/>
          <p:cNvSpPr txBox="1">
            <a:spLocks noChangeArrowheads="1"/>
          </p:cNvSpPr>
          <p:nvPr/>
        </p:nvSpPr>
        <p:spPr bwMode="auto">
          <a:xfrm>
            <a:off x="2365375" y="599440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31805" name="object 61"/>
          <p:cNvSpPr txBox="1">
            <a:spLocks noChangeArrowheads="1"/>
          </p:cNvSpPr>
          <p:nvPr/>
        </p:nvSpPr>
        <p:spPr bwMode="auto">
          <a:xfrm>
            <a:off x="1365250" y="5280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31806" name="object 62"/>
          <p:cNvSpPr txBox="1">
            <a:spLocks noChangeArrowheads="1"/>
          </p:cNvSpPr>
          <p:nvPr/>
        </p:nvSpPr>
        <p:spPr bwMode="auto">
          <a:xfrm>
            <a:off x="2794000" y="53403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31807" name="object 63"/>
          <p:cNvSpPr txBox="1">
            <a:spLocks noChangeArrowheads="1"/>
          </p:cNvSpPr>
          <p:nvPr/>
        </p:nvSpPr>
        <p:spPr bwMode="auto">
          <a:xfrm>
            <a:off x="1392238" y="44942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2795588" y="44942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31809" name="object 65"/>
          <p:cNvSpPr txBox="1">
            <a:spLocks noChangeArrowheads="1"/>
          </p:cNvSpPr>
          <p:nvPr/>
        </p:nvSpPr>
        <p:spPr bwMode="auto">
          <a:xfrm>
            <a:off x="6437313" y="5994400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31810" name="object 66"/>
          <p:cNvSpPr txBox="1">
            <a:spLocks noChangeArrowheads="1"/>
          </p:cNvSpPr>
          <p:nvPr/>
        </p:nvSpPr>
        <p:spPr bwMode="auto">
          <a:xfrm>
            <a:off x="5437188" y="5280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31811" name="object 67"/>
          <p:cNvSpPr txBox="1">
            <a:spLocks noChangeArrowheads="1"/>
          </p:cNvSpPr>
          <p:nvPr/>
        </p:nvSpPr>
        <p:spPr bwMode="auto">
          <a:xfrm>
            <a:off x="6865938" y="53403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31812" name="object 68"/>
          <p:cNvSpPr txBox="1">
            <a:spLocks noChangeArrowheads="1"/>
          </p:cNvSpPr>
          <p:nvPr/>
        </p:nvSpPr>
        <p:spPr bwMode="auto">
          <a:xfrm>
            <a:off x="5464175" y="44942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6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67525" y="44942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</a:t>
            </a:r>
            <a:endParaRPr>
              <a:latin typeface="Arial"/>
              <a:cs typeface="Arial"/>
            </a:endParaRPr>
          </a:p>
        </p:txBody>
      </p:sp>
      <p:sp>
        <p:nvSpPr>
          <p:cNvPr id="31814" name="object 70"/>
          <p:cNvSpPr>
            <a:spLocks/>
          </p:cNvSpPr>
          <p:nvPr/>
        </p:nvSpPr>
        <p:spPr bwMode="auto">
          <a:xfrm>
            <a:off x="5670550" y="5345113"/>
            <a:ext cx="141288" cy="141287"/>
          </a:xfrm>
          <a:custGeom>
            <a:avLst/>
            <a:gdLst>
              <a:gd name="T0" fmla="*/ 70717 w 140970"/>
              <a:gd name="T1" fmla="*/ 0 h 141604"/>
              <a:gd name="T2" fmla="*/ 27806 w 140970"/>
              <a:gd name="T3" fmla="*/ 14107 h 141604"/>
              <a:gd name="T4" fmla="*/ 4701 w 140970"/>
              <a:gd name="T5" fmla="*/ 47544 h 141604"/>
              <a:gd name="T6" fmla="*/ 0 w 140970"/>
              <a:gd name="T7" fmla="*/ 78997 h 141604"/>
              <a:gd name="T8" fmla="*/ 2594 w 140970"/>
              <a:gd name="T9" fmla="*/ 92231 h 141604"/>
              <a:gd name="T10" fmla="*/ 24090 w 140970"/>
              <a:gd name="T11" fmla="*/ 124254 h 141604"/>
              <a:gd name="T12" fmla="*/ 64189 w 140970"/>
              <a:gd name="T13" fmla="*/ 140538 h 141604"/>
              <a:gd name="T14" fmla="*/ 81253 w 140970"/>
              <a:gd name="T15" fmla="*/ 141532 h 141604"/>
              <a:gd name="T16" fmla="*/ 93967 w 140970"/>
              <a:gd name="T17" fmla="*/ 138550 h 141604"/>
              <a:gd name="T18" fmla="*/ 131613 w 140970"/>
              <a:gd name="T19" fmla="*/ 104514 h 141604"/>
              <a:gd name="T20" fmla="*/ 140627 w 140970"/>
              <a:gd name="T21" fmla="*/ 57413 h 141604"/>
              <a:gd name="T22" fmla="*/ 136747 w 140970"/>
              <a:gd name="T23" fmla="*/ 43654 h 141604"/>
              <a:gd name="T24" fmla="*/ 111418 w 140970"/>
              <a:gd name="T25" fmla="*/ 12018 h 141604"/>
              <a:gd name="T26" fmla="*/ 70717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7" y="0"/>
                </a:moveTo>
                <a:lnTo>
                  <a:pt x="27806" y="14107"/>
                </a:lnTo>
                <a:lnTo>
                  <a:pt x="4701" y="47544"/>
                </a:lnTo>
                <a:lnTo>
                  <a:pt x="0" y="78997"/>
                </a:lnTo>
                <a:lnTo>
                  <a:pt x="2594" y="92231"/>
                </a:lnTo>
                <a:lnTo>
                  <a:pt x="24090" y="124254"/>
                </a:lnTo>
                <a:lnTo>
                  <a:pt x="64189" y="140538"/>
                </a:lnTo>
                <a:lnTo>
                  <a:pt x="81253" y="141532"/>
                </a:lnTo>
                <a:lnTo>
                  <a:pt x="93967" y="138550"/>
                </a:lnTo>
                <a:lnTo>
                  <a:pt x="131613" y="104514"/>
                </a:lnTo>
                <a:lnTo>
                  <a:pt x="140627" y="57413"/>
                </a:lnTo>
                <a:lnTo>
                  <a:pt x="136747" y="43654"/>
                </a:lnTo>
                <a:lnTo>
                  <a:pt x="111418" y="12018"/>
                </a:lnTo>
                <a:lnTo>
                  <a:pt x="707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15" name="object 71"/>
          <p:cNvSpPr>
            <a:spLocks/>
          </p:cNvSpPr>
          <p:nvPr/>
        </p:nvSpPr>
        <p:spPr bwMode="auto">
          <a:xfrm>
            <a:off x="5670550" y="5345113"/>
            <a:ext cx="141288" cy="141287"/>
          </a:xfrm>
          <a:custGeom>
            <a:avLst/>
            <a:gdLst>
              <a:gd name="T0" fmla="*/ 70717 w 140970"/>
              <a:gd name="T1" fmla="*/ 0 h 141604"/>
              <a:gd name="T2" fmla="*/ 111418 w 140970"/>
              <a:gd name="T3" fmla="*/ 12018 h 141604"/>
              <a:gd name="T4" fmla="*/ 136747 w 140970"/>
              <a:gd name="T5" fmla="*/ 43654 h 141604"/>
              <a:gd name="T6" fmla="*/ 140627 w 140970"/>
              <a:gd name="T7" fmla="*/ 57413 h 141604"/>
              <a:gd name="T8" fmla="*/ 139835 w 140970"/>
              <a:gd name="T9" fmla="*/ 75051 h 141604"/>
              <a:gd name="T10" fmla="*/ 124566 w 140970"/>
              <a:gd name="T11" fmla="*/ 116223 h 141604"/>
              <a:gd name="T12" fmla="*/ 81253 w 140970"/>
              <a:gd name="T13" fmla="*/ 141532 h 141604"/>
              <a:gd name="T14" fmla="*/ 64189 w 140970"/>
              <a:gd name="T15" fmla="*/ 140538 h 141604"/>
              <a:gd name="T16" fmla="*/ 24090 w 140970"/>
              <a:gd name="T17" fmla="*/ 124254 h 141604"/>
              <a:gd name="T18" fmla="*/ 2594 w 140970"/>
              <a:gd name="T19" fmla="*/ 92231 h 141604"/>
              <a:gd name="T20" fmla="*/ 0 w 140970"/>
              <a:gd name="T21" fmla="*/ 78997 h 141604"/>
              <a:gd name="T22" fmla="*/ 1140 w 140970"/>
              <a:gd name="T23" fmla="*/ 62439 h 141604"/>
              <a:gd name="T24" fmla="*/ 18245 w 140970"/>
              <a:gd name="T25" fmla="*/ 23251 h 141604"/>
              <a:gd name="T26" fmla="*/ 51454 w 140970"/>
              <a:gd name="T27" fmla="*/ 2452 h 141604"/>
              <a:gd name="T28" fmla="*/ 70717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7" y="0"/>
                </a:moveTo>
                <a:lnTo>
                  <a:pt x="111418" y="12018"/>
                </a:lnTo>
                <a:lnTo>
                  <a:pt x="136747" y="43654"/>
                </a:lnTo>
                <a:lnTo>
                  <a:pt x="140627" y="57413"/>
                </a:lnTo>
                <a:lnTo>
                  <a:pt x="139835" y="75051"/>
                </a:lnTo>
                <a:lnTo>
                  <a:pt x="124566" y="116223"/>
                </a:lnTo>
                <a:lnTo>
                  <a:pt x="81253" y="141532"/>
                </a:lnTo>
                <a:lnTo>
                  <a:pt x="64189" y="140538"/>
                </a:lnTo>
                <a:lnTo>
                  <a:pt x="24090" y="124254"/>
                </a:lnTo>
                <a:lnTo>
                  <a:pt x="2594" y="92231"/>
                </a:lnTo>
                <a:lnTo>
                  <a:pt x="0" y="78997"/>
                </a:lnTo>
                <a:lnTo>
                  <a:pt x="1140" y="62439"/>
                </a:lnTo>
                <a:lnTo>
                  <a:pt x="18245" y="23251"/>
                </a:lnTo>
                <a:lnTo>
                  <a:pt x="51454" y="2452"/>
                </a:lnTo>
                <a:lnTo>
                  <a:pt x="7071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16" name="object 72"/>
          <p:cNvSpPr>
            <a:spLocks/>
          </p:cNvSpPr>
          <p:nvPr/>
        </p:nvSpPr>
        <p:spPr bwMode="auto">
          <a:xfrm>
            <a:off x="5670550" y="53451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17" name="object 73"/>
          <p:cNvSpPr>
            <a:spLocks/>
          </p:cNvSpPr>
          <p:nvPr/>
        </p:nvSpPr>
        <p:spPr bwMode="auto">
          <a:xfrm>
            <a:off x="5813425" y="5487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18" name="object 74"/>
          <p:cNvSpPr>
            <a:spLocks/>
          </p:cNvSpPr>
          <p:nvPr/>
        </p:nvSpPr>
        <p:spPr bwMode="auto">
          <a:xfrm>
            <a:off x="6170613" y="5988050"/>
            <a:ext cx="141287" cy="141288"/>
          </a:xfrm>
          <a:custGeom>
            <a:avLst/>
            <a:gdLst>
              <a:gd name="T0" fmla="*/ 70785 w 140970"/>
              <a:gd name="T1" fmla="*/ 0 h 141604"/>
              <a:gd name="T2" fmla="*/ 27986 w 140970"/>
              <a:gd name="T3" fmla="*/ 14345 h 141604"/>
              <a:gd name="T4" fmla="*/ 4748 w 140970"/>
              <a:gd name="T5" fmla="*/ 47833 h 141604"/>
              <a:gd name="T6" fmla="*/ 0 w 140970"/>
              <a:gd name="T7" fmla="*/ 78622 h 141604"/>
              <a:gd name="T8" fmla="*/ 2538 w 140970"/>
              <a:gd name="T9" fmla="*/ 91927 h 141604"/>
              <a:gd name="T10" fmla="*/ 23913 w 140970"/>
              <a:gd name="T11" fmla="*/ 124143 h 141604"/>
              <a:gd name="T12" fmla="*/ 63848 w 140970"/>
              <a:gd name="T13" fmla="*/ 140552 h 141604"/>
              <a:gd name="T14" fmla="*/ 80822 w 140970"/>
              <a:gd name="T15" fmla="*/ 141562 h 141604"/>
              <a:gd name="T16" fmla="*/ 93364 w 140970"/>
              <a:gd name="T17" fmla="*/ 138613 h 141604"/>
              <a:gd name="T18" fmla="*/ 131334 w 140970"/>
              <a:gd name="T19" fmla="*/ 104693 h 141604"/>
              <a:gd name="T20" fmla="*/ 140648 w 140970"/>
              <a:gd name="T21" fmla="*/ 57759 h 141604"/>
              <a:gd name="T22" fmla="*/ 136642 w 140970"/>
              <a:gd name="T23" fmla="*/ 44184 h 141604"/>
              <a:gd name="T24" fmla="*/ 110922 w 140970"/>
              <a:gd name="T25" fmla="*/ 12358 h 141604"/>
              <a:gd name="T26" fmla="*/ 70785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85" y="0"/>
                </a:moveTo>
                <a:lnTo>
                  <a:pt x="27986" y="14345"/>
                </a:lnTo>
                <a:lnTo>
                  <a:pt x="4748" y="47833"/>
                </a:lnTo>
                <a:lnTo>
                  <a:pt x="0" y="78622"/>
                </a:lnTo>
                <a:lnTo>
                  <a:pt x="2538" y="91927"/>
                </a:lnTo>
                <a:lnTo>
                  <a:pt x="23913" y="124143"/>
                </a:lnTo>
                <a:lnTo>
                  <a:pt x="63848" y="140552"/>
                </a:lnTo>
                <a:lnTo>
                  <a:pt x="80822" y="141562"/>
                </a:lnTo>
                <a:lnTo>
                  <a:pt x="93364" y="138613"/>
                </a:lnTo>
                <a:lnTo>
                  <a:pt x="131334" y="104693"/>
                </a:lnTo>
                <a:lnTo>
                  <a:pt x="140648" y="57759"/>
                </a:lnTo>
                <a:lnTo>
                  <a:pt x="136642" y="44184"/>
                </a:lnTo>
                <a:lnTo>
                  <a:pt x="110922" y="12358"/>
                </a:lnTo>
                <a:lnTo>
                  <a:pt x="70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19" name="object 75"/>
          <p:cNvSpPr>
            <a:spLocks/>
          </p:cNvSpPr>
          <p:nvPr/>
        </p:nvSpPr>
        <p:spPr bwMode="auto">
          <a:xfrm>
            <a:off x="6170613" y="5988050"/>
            <a:ext cx="141287" cy="141288"/>
          </a:xfrm>
          <a:custGeom>
            <a:avLst/>
            <a:gdLst>
              <a:gd name="T0" fmla="*/ 70785 w 140970"/>
              <a:gd name="T1" fmla="*/ 0 h 141604"/>
              <a:gd name="T2" fmla="*/ 110922 w 140970"/>
              <a:gd name="T3" fmla="*/ 12358 h 141604"/>
              <a:gd name="T4" fmla="*/ 136642 w 140970"/>
              <a:gd name="T5" fmla="*/ 44184 h 141604"/>
              <a:gd name="T6" fmla="*/ 140648 w 140970"/>
              <a:gd name="T7" fmla="*/ 57759 h 141604"/>
              <a:gd name="T8" fmla="*/ 139822 w 140970"/>
              <a:gd name="T9" fmla="*/ 75326 h 141604"/>
              <a:gd name="T10" fmla="*/ 124125 w 140970"/>
              <a:gd name="T11" fmla="*/ 116368 h 141604"/>
              <a:gd name="T12" fmla="*/ 80822 w 140970"/>
              <a:gd name="T13" fmla="*/ 141562 h 141604"/>
              <a:gd name="T14" fmla="*/ 63848 w 140970"/>
              <a:gd name="T15" fmla="*/ 140552 h 141604"/>
              <a:gd name="T16" fmla="*/ 23913 w 140970"/>
              <a:gd name="T17" fmla="*/ 124143 h 141604"/>
              <a:gd name="T18" fmla="*/ 2538 w 140970"/>
              <a:gd name="T19" fmla="*/ 91927 h 141604"/>
              <a:gd name="T20" fmla="*/ 0 w 140970"/>
              <a:gd name="T21" fmla="*/ 78622 h 141604"/>
              <a:gd name="T22" fmla="*/ 1158 w 140970"/>
              <a:gd name="T23" fmla="*/ 62495 h 141604"/>
              <a:gd name="T24" fmla="*/ 18373 w 140970"/>
              <a:gd name="T25" fmla="*/ 23587 h 141604"/>
              <a:gd name="T26" fmla="*/ 51754 w 140970"/>
              <a:gd name="T27" fmla="*/ 2472 h 141604"/>
              <a:gd name="T28" fmla="*/ 70785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85" y="0"/>
                </a:moveTo>
                <a:lnTo>
                  <a:pt x="110922" y="12358"/>
                </a:lnTo>
                <a:lnTo>
                  <a:pt x="136642" y="44184"/>
                </a:lnTo>
                <a:lnTo>
                  <a:pt x="140648" y="57759"/>
                </a:lnTo>
                <a:lnTo>
                  <a:pt x="139822" y="75326"/>
                </a:lnTo>
                <a:lnTo>
                  <a:pt x="124125" y="116368"/>
                </a:lnTo>
                <a:lnTo>
                  <a:pt x="80822" y="141562"/>
                </a:lnTo>
                <a:lnTo>
                  <a:pt x="63848" y="140552"/>
                </a:lnTo>
                <a:lnTo>
                  <a:pt x="23913" y="124143"/>
                </a:lnTo>
                <a:lnTo>
                  <a:pt x="2538" y="91927"/>
                </a:lnTo>
                <a:lnTo>
                  <a:pt x="0" y="78622"/>
                </a:lnTo>
                <a:lnTo>
                  <a:pt x="1158" y="62495"/>
                </a:lnTo>
                <a:lnTo>
                  <a:pt x="18373" y="23587"/>
                </a:lnTo>
                <a:lnTo>
                  <a:pt x="51754" y="2472"/>
                </a:lnTo>
                <a:lnTo>
                  <a:pt x="7078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0" name="object 76"/>
          <p:cNvSpPr>
            <a:spLocks/>
          </p:cNvSpPr>
          <p:nvPr/>
        </p:nvSpPr>
        <p:spPr bwMode="auto">
          <a:xfrm>
            <a:off x="6170613" y="59880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1" name="object 77"/>
          <p:cNvSpPr>
            <a:spLocks/>
          </p:cNvSpPr>
          <p:nvPr/>
        </p:nvSpPr>
        <p:spPr bwMode="auto">
          <a:xfrm>
            <a:off x="6313488" y="6130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2" name="object 78"/>
          <p:cNvSpPr>
            <a:spLocks/>
          </p:cNvSpPr>
          <p:nvPr/>
        </p:nvSpPr>
        <p:spPr bwMode="auto">
          <a:xfrm>
            <a:off x="6672263" y="5345113"/>
            <a:ext cx="139700" cy="141287"/>
          </a:xfrm>
          <a:custGeom>
            <a:avLst/>
            <a:gdLst>
              <a:gd name="T0" fmla="*/ 70732 w 140970"/>
              <a:gd name="T1" fmla="*/ 0 h 141604"/>
              <a:gd name="T2" fmla="*/ 27881 w 140970"/>
              <a:gd name="T3" fmla="*/ 14049 h 141604"/>
              <a:gd name="T4" fmla="*/ 4721 w 140970"/>
              <a:gd name="T5" fmla="*/ 47442 h 141604"/>
              <a:gd name="T6" fmla="*/ 0 w 140970"/>
              <a:gd name="T7" fmla="*/ 78843 h 141604"/>
              <a:gd name="T8" fmla="*/ 2571 w 140970"/>
              <a:gd name="T9" fmla="*/ 92106 h 141604"/>
              <a:gd name="T10" fmla="*/ 24016 w 140970"/>
              <a:gd name="T11" fmla="*/ 124206 h 141604"/>
              <a:gd name="T12" fmla="*/ 64036 w 140970"/>
              <a:gd name="T13" fmla="*/ 140529 h 141604"/>
              <a:gd name="T14" fmla="*/ 81057 w 140970"/>
              <a:gd name="T15" fmla="*/ 141523 h 141604"/>
              <a:gd name="T16" fmla="*/ 93554 w 140970"/>
              <a:gd name="T17" fmla="*/ 138533 h 141604"/>
              <a:gd name="T18" fmla="*/ 131360 w 140970"/>
              <a:gd name="T19" fmla="*/ 104485 h 141604"/>
              <a:gd name="T20" fmla="*/ 140623 w 140970"/>
              <a:gd name="T21" fmla="*/ 57391 h 141604"/>
              <a:gd name="T22" fmla="*/ 136615 w 140970"/>
              <a:gd name="T23" fmla="*/ 43637 h 141604"/>
              <a:gd name="T24" fmla="*/ 110888 w 140970"/>
              <a:gd name="T25" fmla="*/ 12013 h 141604"/>
              <a:gd name="T26" fmla="*/ 70732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32" y="0"/>
                </a:moveTo>
                <a:lnTo>
                  <a:pt x="27881" y="14049"/>
                </a:lnTo>
                <a:lnTo>
                  <a:pt x="4721" y="47442"/>
                </a:lnTo>
                <a:lnTo>
                  <a:pt x="0" y="78843"/>
                </a:lnTo>
                <a:lnTo>
                  <a:pt x="2571" y="92106"/>
                </a:lnTo>
                <a:lnTo>
                  <a:pt x="24016" y="124206"/>
                </a:lnTo>
                <a:lnTo>
                  <a:pt x="64036" y="140529"/>
                </a:lnTo>
                <a:lnTo>
                  <a:pt x="81057" y="141523"/>
                </a:lnTo>
                <a:lnTo>
                  <a:pt x="93554" y="138533"/>
                </a:lnTo>
                <a:lnTo>
                  <a:pt x="131360" y="104485"/>
                </a:lnTo>
                <a:lnTo>
                  <a:pt x="140623" y="57391"/>
                </a:lnTo>
                <a:lnTo>
                  <a:pt x="136615" y="43637"/>
                </a:lnTo>
                <a:lnTo>
                  <a:pt x="110888" y="12013"/>
                </a:lnTo>
                <a:lnTo>
                  <a:pt x="707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3" name="object 79"/>
          <p:cNvSpPr>
            <a:spLocks/>
          </p:cNvSpPr>
          <p:nvPr/>
        </p:nvSpPr>
        <p:spPr bwMode="auto">
          <a:xfrm>
            <a:off x="6672263" y="5345113"/>
            <a:ext cx="139700" cy="141287"/>
          </a:xfrm>
          <a:custGeom>
            <a:avLst/>
            <a:gdLst>
              <a:gd name="T0" fmla="*/ 70732 w 140970"/>
              <a:gd name="T1" fmla="*/ 0 h 141604"/>
              <a:gd name="T2" fmla="*/ 110888 w 140970"/>
              <a:gd name="T3" fmla="*/ 12013 h 141604"/>
              <a:gd name="T4" fmla="*/ 136615 w 140970"/>
              <a:gd name="T5" fmla="*/ 43637 h 141604"/>
              <a:gd name="T6" fmla="*/ 140623 w 140970"/>
              <a:gd name="T7" fmla="*/ 57391 h 141604"/>
              <a:gd name="T8" fmla="*/ 139804 w 140970"/>
              <a:gd name="T9" fmla="*/ 75025 h 141604"/>
              <a:gd name="T10" fmla="*/ 124186 w 140970"/>
              <a:gd name="T11" fmla="*/ 116193 h 141604"/>
              <a:gd name="T12" fmla="*/ 81057 w 140970"/>
              <a:gd name="T13" fmla="*/ 141523 h 141604"/>
              <a:gd name="T14" fmla="*/ 64036 w 140970"/>
              <a:gd name="T15" fmla="*/ 140529 h 141604"/>
              <a:gd name="T16" fmla="*/ 24016 w 140970"/>
              <a:gd name="T17" fmla="*/ 124206 h 141604"/>
              <a:gd name="T18" fmla="*/ 2571 w 140970"/>
              <a:gd name="T19" fmla="*/ 92106 h 141604"/>
              <a:gd name="T20" fmla="*/ 0 w 140970"/>
              <a:gd name="T21" fmla="*/ 78843 h 141604"/>
              <a:gd name="T22" fmla="*/ 1147 w 140970"/>
              <a:gd name="T23" fmla="*/ 62314 h 141604"/>
              <a:gd name="T24" fmla="*/ 18299 w 140970"/>
              <a:gd name="T25" fmla="*/ 23181 h 141604"/>
              <a:gd name="T26" fmla="*/ 51577 w 140970"/>
              <a:gd name="T27" fmla="*/ 2423 h 141604"/>
              <a:gd name="T28" fmla="*/ 70732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32" y="0"/>
                </a:moveTo>
                <a:lnTo>
                  <a:pt x="110888" y="12013"/>
                </a:lnTo>
                <a:lnTo>
                  <a:pt x="136615" y="43637"/>
                </a:lnTo>
                <a:lnTo>
                  <a:pt x="140623" y="57391"/>
                </a:lnTo>
                <a:lnTo>
                  <a:pt x="139804" y="75025"/>
                </a:lnTo>
                <a:lnTo>
                  <a:pt x="124186" y="116193"/>
                </a:lnTo>
                <a:lnTo>
                  <a:pt x="81057" y="141523"/>
                </a:lnTo>
                <a:lnTo>
                  <a:pt x="64036" y="140529"/>
                </a:lnTo>
                <a:lnTo>
                  <a:pt x="24016" y="124206"/>
                </a:lnTo>
                <a:lnTo>
                  <a:pt x="2571" y="92106"/>
                </a:lnTo>
                <a:lnTo>
                  <a:pt x="0" y="78843"/>
                </a:lnTo>
                <a:lnTo>
                  <a:pt x="1147" y="62314"/>
                </a:lnTo>
                <a:lnTo>
                  <a:pt x="18299" y="23181"/>
                </a:lnTo>
                <a:lnTo>
                  <a:pt x="51577" y="2423"/>
                </a:lnTo>
                <a:lnTo>
                  <a:pt x="7073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4" name="object 80"/>
          <p:cNvSpPr>
            <a:spLocks/>
          </p:cNvSpPr>
          <p:nvPr/>
        </p:nvSpPr>
        <p:spPr bwMode="auto">
          <a:xfrm>
            <a:off x="6670675" y="53451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5" name="object 81"/>
          <p:cNvSpPr>
            <a:spLocks/>
          </p:cNvSpPr>
          <p:nvPr/>
        </p:nvSpPr>
        <p:spPr bwMode="auto">
          <a:xfrm>
            <a:off x="6813550" y="5487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6" name="object 82"/>
          <p:cNvSpPr>
            <a:spLocks/>
          </p:cNvSpPr>
          <p:nvPr/>
        </p:nvSpPr>
        <p:spPr bwMode="auto">
          <a:xfrm>
            <a:off x="6672263" y="4559300"/>
            <a:ext cx="139700" cy="141288"/>
          </a:xfrm>
          <a:custGeom>
            <a:avLst/>
            <a:gdLst>
              <a:gd name="T0" fmla="*/ 70733 w 140970"/>
              <a:gd name="T1" fmla="*/ 0 h 141604"/>
              <a:gd name="T2" fmla="*/ 27881 w 140970"/>
              <a:gd name="T3" fmla="*/ 14050 h 141604"/>
              <a:gd name="T4" fmla="*/ 4721 w 140970"/>
              <a:gd name="T5" fmla="*/ 47444 h 141604"/>
              <a:gd name="T6" fmla="*/ 0 w 140970"/>
              <a:gd name="T7" fmla="*/ 78845 h 141604"/>
              <a:gd name="T8" fmla="*/ 2570 w 140970"/>
              <a:gd name="T9" fmla="*/ 92107 h 141604"/>
              <a:gd name="T10" fmla="*/ 24014 w 140970"/>
              <a:gd name="T11" fmla="*/ 124205 h 141604"/>
              <a:gd name="T12" fmla="*/ 64037 w 140970"/>
              <a:gd name="T13" fmla="*/ 140529 h 141604"/>
              <a:gd name="T14" fmla="*/ 81059 w 140970"/>
              <a:gd name="T15" fmla="*/ 141522 h 141604"/>
              <a:gd name="T16" fmla="*/ 93556 w 140970"/>
              <a:gd name="T17" fmla="*/ 138532 h 141604"/>
              <a:gd name="T18" fmla="*/ 131361 w 140970"/>
              <a:gd name="T19" fmla="*/ 104484 h 141604"/>
              <a:gd name="T20" fmla="*/ 140623 w 140970"/>
              <a:gd name="T21" fmla="*/ 57391 h 141604"/>
              <a:gd name="T22" fmla="*/ 136613 w 140970"/>
              <a:gd name="T23" fmla="*/ 43636 h 141604"/>
              <a:gd name="T24" fmla="*/ 110886 w 140970"/>
              <a:gd name="T25" fmla="*/ 12012 h 141604"/>
              <a:gd name="T26" fmla="*/ 70733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33" y="0"/>
                </a:moveTo>
                <a:lnTo>
                  <a:pt x="27881" y="14050"/>
                </a:lnTo>
                <a:lnTo>
                  <a:pt x="4721" y="47444"/>
                </a:lnTo>
                <a:lnTo>
                  <a:pt x="0" y="78845"/>
                </a:lnTo>
                <a:lnTo>
                  <a:pt x="2570" y="92107"/>
                </a:lnTo>
                <a:lnTo>
                  <a:pt x="24014" y="124205"/>
                </a:lnTo>
                <a:lnTo>
                  <a:pt x="64037" y="140529"/>
                </a:lnTo>
                <a:lnTo>
                  <a:pt x="81059" y="141522"/>
                </a:lnTo>
                <a:lnTo>
                  <a:pt x="93556" y="138532"/>
                </a:lnTo>
                <a:lnTo>
                  <a:pt x="131361" y="104484"/>
                </a:lnTo>
                <a:lnTo>
                  <a:pt x="140623" y="57391"/>
                </a:lnTo>
                <a:lnTo>
                  <a:pt x="136613" y="43636"/>
                </a:lnTo>
                <a:lnTo>
                  <a:pt x="110886" y="12012"/>
                </a:lnTo>
                <a:lnTo>
                  <a:pt x="707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7" name="object 83"/>
          <p:cNvSpPr>
            <a:spLocks/>
          </p:cNvSpPr>
          <p:nvPr/>
        </p:nvSpPr>
        <p:spPr bwMode="auto">
          <a:xfrm>
            <a:off x="6672263" y="4559300"/>
            <a:ext cx="139700" cy="141288"/>
          </a:xfrm>
          <a:custGeom>
            <a:avLst/>
            <a:gdLst>
              <a:gd name="T0" fmla="*/ 70733 w 140970"/>
              <a:gd name="T1" fmla="*/ 0 h 141604"/>
              <a:gd name="T2" fmla="*/ 110886 w 140970"/>
              <a:gd name="T3" fmla="*/ 12012 h 141604"/>
              <a:gd name="T4" fmla="*/ 136613 w 140970"/>
              <a:gd name="T5" fmla="*/ 43636 h 141604"/>
              <a:gd name="T6" fmla="*/ 140623 w 140970"/>
              <a:gd name="T7" fmla="*/ 57391 h 141604"/>
              <a:gd name="T8" fmla="*/ 139803 w 140970"/>
              <a:gd name="T9" fmla="*/ 75025 h 141604"/>
              <a:gd name="T10" fmla="*/ 124187 w 140970"/>
              <a:gd name="T11" fmla="*/ 116193 h 141604"/>
              <a:gd name="T12" fmla="*/ 81059 w 140970"/>
              <a:gd name="T13" fmla="*/ 141522 h 141604"/>
              <a:gd name="T14" fmla="*/ 64037 w 140970"/>
              <a:gd name="T15" fmla="*/ 140529 h 141604"/>
              <a:gd name="T16" fmla="*/ 24014 w 140970"/>
              <a:gd name="T17" fmla="*/ 124205 h 141604"/>
              <a:gd name="T18" fmla="*/ 2570 w 140970"/>
              <a:gd name="T19" fmla="*/ 92107 h 141604"/>
              <a:gd name="T20" fmla="*/ 0 w 140970"/>
              <a:gd name="T21" fmla="*/ 78845 h 141604"/>
              <a:gd name="T22" fmla="*/ 1148 w 140970"/>
              <a:gd name="T23" fmla="*/ 62316 h 141604"/>
              <a:gd name="T24" fmla="*/ 18299 w 140970"/>
              <a:gd name="T25" fmla="*/ 23182 h 141604"/>
              <a:gd name="T26" fmla="*/ 51577 w 140970"/>
              <a:gd name="T27" fmla="*/ 2424 h 141604"/>
              <a:gd name="T28" fmla="*/ 70733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33" y="0"/>
                </a:moveTo>
                <a:lnTo>
                  <a:pt x="110886" y="12012"/>
                </a:lnTo>
                <a:lnTo>
                  <a:pt x="136613" y="43636"/>
                </a:lnTo>
                <a:lnTo>
                  <a:pt x="140623" y="57391"/>
                </a:lnTo>
                <a:lnTo>
                  <a:pt x="139803" y="75025"/>
                </a:lnTo>
                <a:lnTo>
                  <a:pt x="124187" y="116193"/>
                </a:lnTo>
                <a:lnTo>
                  <a:pt x="81059" y="141522"/>
                </a:lnTo>
                <a:lnTo>
                  <a:pt x="64037" y="140529"/>
                </a:lnTo>
                <a:lnTo>
                  <a:pt x="24014" y="124205"/>
                </a:lnTo>
                <a:lnTo>
                  <a:pt x="2570" y="92107"/>
                </a:lnTo>
                <a:lnTo>
                  <a:pt x="0" y="78845"/>
                </a:lnTo>
                <a:lnTo>
                  <a:pt x="1148" y="62316"/>
                </a:lnTo>
                <a:lnTo>
                  <a:pt x="18299" y="23182"/>
                </a:lnTo>
                <a:lnTo>
                  <a:pt x="51577" y="2424"/>
                </a:lnTo>
                <a:lnTo>
                  <a:pt x="7073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8" name="object 84"/>
          <p:cNvSpPr>
            <a:spLocks/>
          </p:cNvSpPr>
          <p:nvPr/>
        </p:nvSpPr>
        <p:spPr bwMode="auto">
          <a:xfrm>
            <a:off x="6670675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29" name="object 85"/>
          <p:cNvSpPr>
            <a:spLocks/>
          </p:cNvSpPr>
          <p:nvPr/>
        </p:nvSpPr>
        <p:spPr bwMode="auto">
          <a:xfrm>
            <a:off x="6813550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0" name="object 86"/>
          <p:cNvSpPr>
            <a:spLocks/>
          </p:cNvSpPr>
          <p:nvPr/>
        </p:nvSpPr>
        <p:spPr bwMode="auto">
          <a:xfrm>
            <a:off x="5670550" y="4559300"/>
            <a:ext cx="141288" cy="141288"/>
          </a:xfrm>
          <a:custGeom>
            <a:avLst/>
            <a:gdLst>
              <a:gd name="T0" fmla="*/ 70717 w 140970"/>
              <a:gd name="T1" fmla="*/ 0 h 141604"/>
              <a:gd name="T2" fmla="*/ 27806 w 140970"/>
              <a:gd name="T3" fmla="*/ 14107 h 141604"/>
              <a:gd name="T4" fmla="*/ 4701 w 140970"/>
              <a:gd name="T5" fmla="*/ 47545 h 141604"/>
              <a:gd name="T6" fmla="*/ 0 w 140970"/>
              <a:gd name="T7" fmla="*/ 79000 h 141604"/>
              <a:gd name="T8" fmla="*/ 2593 w 140970"/>
              <a:gd name="T9" fmla="*/ 92232 h 141604"/>
              <a:gd name="T10" fmla="*/ 24089 w 140970"/>
              <a:gd name="T11" fmla="*/ 124253 h 141604"/>
              <a:gd name="T12" fmla="*/ 64190 w 140970"/>
              <a:gd name="T13" fmla="*/ 140538 h 141604"/>
              <a:gd name="T14" fmla="*/ 81255 w 140970"/>
              <a:gd name="T15" fmla="*/ 141531 h 141604"/>
              <a:gd name="T16" fmla="*/ 93969 w 140970"/>
              <a:gd name="T17" fmla="*/ 138550 h 141604"/>
              <a:gd name="T18" fmla="*/ 131614 w 140970"/>
              <a:gd name="T19" fmla="*/ 104514 h 141604"/>
              <a:gd name="T20" fmla="*/ 140626 w 140970"/>
              <a:gd name="T21" fmla="*/ 57412 h 141604"/>
              <a:gd name="T22" fmla="*/ 136745 w 140970"/>
              <a:gd name="T23" fmla="*/ 43653 h 141604"/>
              <a:gd name="T24" fmla="*/ 111416 w 140970"/>
              <a:gd name="T25" fmla="*/ 12017 h 141604"/>
              <a:gd name="T26" fmla="*/ 70717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7" y="0"/>
                </a:moveTo>
                <a:lnTo>
                  <a:pt x="27806" y="14107"/>
                </a:lnTo>
                <a:lnTo>
                  <a:pt x="4701" y="47545"/>
                </a:lnTo>
                <a:lnTo>
                  <a:pt x="0" y="79000"/>
                </a:lnTo>
                <a:lnTo>
                  <a:pt x="2593" y="92232"/>
                </a:lnTo>
                <a:lnTo>
                  <a:pt x="24089" y="124253"/>
                </a:lnTo>
                <a:lnTo>
                  <a:pt x="64190" y="140538"/>
                </a:lnTo>
                <a:lnTo>
                  <a:pt x="81255" y="141531"/>
                </a:lnTo>
                <a:lnTo>
                  <a:pt x="93969" y="138550"/>
                </a:lnTo>
                <a:lnTo>
                  <a:pt x="131614" y="104514"/>
                </a:lnTo>
                <a:lnTo>
                  <a:pt x="140626" y="57412"/>
                </a:lnTo>
                <a:lnTo>
                  <a:pt x="136745" y="43653"/>
                </a:lnTo>
                <a:lnTo>
                  <a:pt x="111416" y="12017"/>
                </a:lnTo>
                <a:lnTo>
                  <a:pt x="707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1" name="object 87"/>
          <p:cNvSpPr>
            <a:spLocks/>
          </p:cNvSpPr>
          <p:nvPr/>
        </p:nvSpPr>
        <p:spPr bwMode="auto">
          <a:xfrm>
            <a:off x="5670550" y="4559300"/>
            <a:ext cx="141288" cy="141288"/>
          </a:xfrm>
          <a:custGeom>
            <a:avLst/>
            <a:gdLst>
              <a:gd name="T0" fmla="*/ 70717 w 140970"/>
              <a:gd name="T1" fmla="*/ 0 h 141604"/>
              <a:gd name="T2" fmla="*/ 111416 w 140970"/>
              <a:gd name="T3" fmla="*/ 12017 h 141604"/>
              <a:gd name="T4" fmla="*/ 136745 w 140970"/>
              <a:gd name="T5" fmla="*/ 43653 h 141604"/>
              <a:gd name="T6" fmla="*/ 140626 w 140970"/>
              <a:gd name="T7" fmla="*/ 57412 h 141604"/>
              <a:gd name="T8" fmla="*/ 139835 w 140970"/>
              <a:gd name="T9" fmla="*/ 75050 h 141604"/>
              <a:gd name="T10" fmla="*/ 124566 w 140970"/>
              <a:gd name="T11" fmla="*/ 116222 h 141604"/>
              <a:gd name="T12" fmla="*/ 81255 w 140970"/>
              <a:gd name="T13" fmla="*/ 141531 h 141604"/>
              <a:gd name="T14" fmla="*/ 64190 w 140970"/>
              <a:gd name="T15" fmla="*/ 140538 h 141604"/>
              <a:gd name="T16" fmla="*/ 24089 w 140970"/>
              <a:gd name="T17" fmla="*/ 124253 h 141604"/>
              <a:gd name="T18" fmla="*/ 2593 w 140970"/>
              <a:gd name="T19" fmla="*/ 92232 h 141604"/>
              <a:gd name="T20" fmla="*/ 0 w 140970"/>
              <a:gd name="T21" fmla="*/ 79000 h 141604"/>
              <a:gd name="T22" fmla="*/ 1140 w 140970"/>
              <a:gd name="T23" fmla="*/ 62441 h 141604"/>
              <a:gd name="T24" fmla="*/ 18245 w 140970"/>
              <a:gd name="T25" fmla="*/ 23252 h 141604"/>
              <a:gd name="T26" fmla="*/ 51453 w 140970"/>
              <a:gd name="T27" fmla="*/ 2453 h 141604"/>
              <a:gd name="T28" fmla="*/ 70717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7" y="0"/>
                </a:moveTo>
                <a:lnTo>
                  <a:pt x="111416" y="12017"/>
                </a:lnTo>
                <a:lnTo>
                  <a:pt x="136745" y="43653"/>
                </a:lnTo>
                <a:lnTo>
                  <a:pt x="140626" y="57412"/>
                </a:lnTo>
                <a:lnTo>
                  <a:pt x="139835" y="75050"/>
                </a:lnTo>
                <a:lnTo>
                  <a:pt x="124566" y="116222"/>
                </a:lnTo>
                <a:lnTo>
                  <a:pt x="81255" y="141531"/>
                </a:lnTo>
                <a:lnTo>
                  <a:pt x="64190" y="140538"/>
                </a:lnTo>
                <a:lnTo>
                  <a:pt x="24089" y="124253"/>
                </a:lnTo>
                <a:lnTo>
                  <a:pt x="2593" y="92232"/>
                </a:lnTo>
                <a:lnTo>
                  <a:pt x="0" y="79000"/>
                </a:lnTo>
                <a:lnTo>
                  <a:pt x="1140" y="62441"/>
                </a:lnTo>
                <a:lnTo>
                  <a:pt x="18245" y="23252"/>
                </a:lnTo>
                <a:lnTo>
                  <a:pt x="51453" y="2453"/>
                </a:lnTo>
                <a:lnTo>
                  <a:pt x="7071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2" name="object 88"/>
          <p:cNvSpPr>
            <a:spLocks/>
          </p:cNvSpPr>
          <p:nvPr/>
        </p:nvSpPr>
        <p:spPr bwMode="auto">
          <a:xfrm>
            <a:off x="5670550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3" name="object 89"/>
          <p:cNvSpPr>
            <a:spLocks/>
          </p:cNvSpPr>
          <p:nvPr/>
        </p:nvSpPr>
        <p:spPr bwMode="auto">
          <a:xfrm>
            <a:off x="5813425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4" name="object 90"/>
          <p:cNvSpPr>
            <a:spLocks/>
          </p:cNvSpPr>
          <p:nvPr/>
        </p:nvSpPr>
        <p:spPr bwMode="auto">
          <a:xfrm>
            <a:off x="6170613" y="3916363"/>
            <a:ext cx="141287" cy="141287"/>
          </a:xfrm>
          <a:custGeom>
            <a:avLst/>
            <a:gdLst>
              <a:gd name="T0" fmla="*/ 70762 w 140970"/>
              <a:gd name="T1" fmla="*/ 0 h 141604"/>
              <a:gd name="T2" fmla="*/ 27953 w 140970"/>
              <a:gd name="T3" fmla="*/ 13984 h 141604"/>
              <a:gd name="T4" fmla="*/ 4733 w 140970"/>
              <a:gd name="T5" fmla="*/ 47314 h 141604"/>
              <a:gd name="T6" fmla="*/ 0 w 140970"/>
              <a:gd name="T7" fmla="*/ 78632 h 141604"/>
              <a:gd name="T8" fmla="*/ 2572 w 140970"/>
              <a:gd name="T9" fmla="*/ 91646 h 141604"/>
              <a:gd name="T10" fmla="*/ 24015 w 140970"/>
              <a:gd name="T11" fmla="*/ 123759 h 141604"/>
              <a:gd name="T12" fmla="*/ 64028 w 140970"/>
              <a:gd name="T13" fmla="*/ 140468 h 141604"/>
              <a:gd name="T14" fmla="*/ 81043 w 140970"/>
              <a:gd name="T15" fmla="*/ 141500 h 141604"/>
              <a:gd name="T16" fmla="*/ 93540 w 140970"/>
              <a:gd name="T17" fmla="*/ 138418 h 141604"/>
              <a:gd name="T18" fmla="*/ 124178 w 140970"/>
              <a:gd name="T19" fmla="*/ 115695 h 141604"/>
              <a:gd name="T20" fmla="*/ 139805 w 140970"/>
              <a:gd name="T21" fmla="*/ 74704 h 141604"/>
              <a:gd name="T22" fmla="*/ 140627 w 140970"/>
              <a:gd name="T23" fmla="*/ 57413 h 141604"/>
              <a:gd name="T24" fmla="*/ 136622 w 140970"/>
              <a:gd name="T25" fmla="*/ 43654 h 141604"/>
              <a:gd name="T26" fmla="*/ 110902 w 140970"/>
              <a:gd name="T27" fmla="*/ 12018 h 141604"/>
              <a:gd name="T28" fmla="*/ 70762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62" y="0"/>
                </a:moveTo>
                <a:lnTo>
                  <a:pt x="27953" y="13984"/>
                </a:lnTo>
                <a:lnTo>
                  <a:pt x="4733" y="47314"/>
                </a:lnTo>
                <a:lnTo>
                  <a:pt x="0" y="78632"/>
                </a:lnTo>
                <a:lnTo>
                  <a:pt x="2572" y="91646"/>
                </a:lnTo>
                <a:lnTo>
                  <a:pt x="24015" y="123759"/>
                </a:lnTo>
                <a:lnTo>
                  <a:pt x="64028" y="140468"/>
                </a:lnTo>
                <a:lnTo>
                  <a:pt x="81043" y="141500"/>
                </a:lnTo>
                <a:lnTo>
                  <a:pt x="93540" y="138418"/>
                </a:lnTo>
                <a:lnTo>
                  <a:pt x="124178" y="115695"/>
                </a:lnTo>
                <a:lnTo>
                  <a:pt x="139805" y="74704"/>
                </a:lnTo>
                <a:lnTo>
                  <a:pt x="140627" y="57413"/>
                </a:lnTo>
                <a:lnTo>
                  <a:pt x="136622" y="43654"/>
                </a:lnTo>
                <a:lnTo>
                  <a:pt x="110902" y="12018"/>
                </a:lnTo>
                <a:lnTo>
                  <a:pt x="707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5" name="object 91"/>
          <p:cNvSpPr>
            <a:spLocks/>
          </p:cNvSpPr>
          <p:nvPr/>
        </p:nvSpPr>
        <p:spPr bwMode="auto">
          <a:xfrm>
            <a:off x="6170613" y="3916363"/>
            <a:ext cx="141287" cy="141287"/>
          </a:xfrm>
          <a:custGeom>
            <a:avLst/>
            <a:gdLst>
              <a:gd name="T0" fmla="*/ 70762 w 140970"/>
              <a:gd name="T1" fmla="*/ 0 h 141604"/>
              <a:gd name="T2" fmla="*/ 110902 w 140970"/>
              <a:gd name="T3" fmla="*/ 12018 h 141604"/>
              <a:gd name="T4" fmla="*/ 136622 w 140970"/>
              <a:gd name="T5" fmla="*/ 43654 h 141604"/>
              <a:gd name="T6" fmla="*/ 140627 w 140970"/>
              <a:gd name="T7" fmla="*/ 57413 h 141604"/>
              <a:gd name="T8" fmla="*/ 139805 w 140970"/>
              <a:gd name="T9" fmla="*/ 74704 h 141604"/>
              <a:gd name="T10" fmla="*/ 124178 w 140970"/>
              <a:gd name="T11" fmla="*/ 115695 h 141604"/>
              <a:gd name="T12" fmla="*/ 93540 w 140970"/>
              <a:gd name="T13" fmla="*/ 138418 h 141604"/>
              <a:gd name="T14" fmla="*/ 81043 w 140970"/>
              <a:gd name="T15" fmla="*/ 141500 h 141604"/>
              <a:gd name="T16" fmla="*/ 64028 w 140970"/>
              <a:gd name="T17" fmla="*/ 140468 h 141604"/>
              <a:gd name="T18" fmla="*/ 24015 w 140970"/>
              <a:gd name="T19" fmla="*/ 123759 h 141604"/>
              <a:gd name="T20" fmla="*/ 2572 w 140970"/>
              <a:gd name="T21" fmla="*/ 91646 h 141604"/>
              <a:gd name="T22" fmla="*/ 0 w 140970"/>
              <a:gd name="T23" fmla="*/ 78632 h 141604"/>
              <a:gd name="T24" fmla="*/ 1150 w 140970"/>
              <a:gd name="T25" fmla="*/ 62151 h 141604"/>
              <a:gd name="T26" fmla="*/ 18346 w 140970"/>
              <a:gd name="T27" fmla="*/ 23100 h 141604"/>
              <a:gd name="T28" fmla="*/ 51712 w 140970"/>
              <a:gd name="T29" fmla="*/ 2391 h 141604"/>
              <a:gd name="T30" fmla="*/ 70762 w 140970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70"/>
              <a:gd name="T49" fmla="*/ 0 h 141604"/>
              <a:gd name="T50" fmla="*/ 140970 w 140970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70" h="141604">
                <a:moveTo>
                  <a:pt x="70762" y="0"/>
                </a:moveTo>
                <a:lnTo>
                  <a:pt x="110902" y="12018"/>
                </a:lnTo>
                <a:lnTo>
                  <a:pt x="136622" y="43654"/>
                </a:lnTo>
                <a:lnTo>
                  <a:pt x="140627" y="57413"/>
                </a:lnTo>
                <a:lnTo>
                  <a:pt x="139805" y="74704"/>
                </a:lnTo>
                <a:lnTo>
                  <a:pt x="124178" y="115695"/>
                </a:lnTo>
                <a:lnTo>
                  <a:pt x="93540" y="138418"/>
                </a:lnTo>
                <a:lnTo>
                  <a:pt x="81043" y="141500"/>
                </a:lnTo>
                <a:lnTo>
                  <a:pt x="64028" y="140468"/>
                </a:lnTo>
                <a:lnTo>
                  <a:pt x="24015" y="123759"/>
                </a:lnTo>
                <a:lnTo>
                  <a:pt x="2572" y="91646"/>
                </a:lnTo>
                <a:lnTo>
                  <a:pt x="0" y="78632"/>
                </a:lnTo>
                <a:lnTo>
                  <a:pt x="1150" y="62151"/>
                </a:lnTo>
                <a:lnTo>
                  <a:pt x="18346" y="23100"/>
                </a:lnTo>
                <a:lnTo>
                  <a:pt x="51712" y="2391"/>
                </a:lnTo>
                <a:lnTo>
                  <a:pt x="7076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6" name="object 92"/>
          <p:cNvSpPr>
            <a:spLocks/>
          </p:cNvSpPr>
          <p:nvPr/>
        </p:nvSpPr>
        <p:spPr bwMode="auto">
          <a:xfrm>
            <a:off x="6170613" y="3916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7" name="object 93"/>
          <p:cNvSpPr>
            <a:spLocks/>
          </p:cNvSpPr>
          <p:nvPr/>
        </p:nvSpPr>
        <p:spPr bwMode="auto">
          <a:xfrm>
            <a:off x="6313488" y="40592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8" name="object 94"/>
          <p:cNvSpPr>
            <a:spLocks/>
          </p:cNvSpPr>
          <p:nvPr/>
        </p:nvSpPr>
        <p:spPr bwMode="auto">
          <a:xfrm>
            <a:off x="6286500" y="5376863"/>
            <a:ext cx="26988" cy="631825"/>
          </a:xfrm>
          <a:custGeom>
            <a:avLst/>
            <a:gdLst>
              <a:gd name="T0" fmla="*/ 26669 w 26670"/>
              <a:gd name="T1" fmla="*/ 631185 h 631189"/>
              <a:gd name="T2" fmla="*/ 0 w 26670"/>
              <a:gd name="T3" fmla="*/ 0 h 631189"/>
              <a:gd name="T4" fmla="*/ 0 60000 65536"/>
              <a:gd name="T5" fmla="*/ 0 60000 65536"/>
              <a:gd name="T6" fmla="*/ 0 w 26670"/>
              <a:gd name="T7" fmla="*/ 0 h 631189"/>
              <a:gd name="T8" fmla="*/ 26670 w 26670"/>
              <a:gd name="T9" fmla="*/ 631189 h 631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70" h="631189">
                <a:moveTo>
                  <a:pt x="26669" y="63118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39" name="object 95"/>
          <p:cNvSpPr>
            <a:spLocks/>
          </p:cNvSpPr>
          <p:nvPr/>
        </p:nvSpPr>
        <p:spPr bwMode="auto">
          <a:xfrm>
            <a:off x="6215063" y="5357813"/>
            <a:ext cx="26987" cy="630237"/>
          </a:xfrm>
          <a:custGeom>
            <a:avLst/>
            <a:gdLst>
              <a:gd name="T0" fmla="*/ 26669 w 26670"/>
              <a:gd name="T1" fmla="*/ 629911 h 629920"/>
              <a:gd name="T2" fmla="*/ 0 w 26670"/>
              <a:gd name="T3" fmla="*/ 0 h 629920"/>
              <a:gd name="T4" fmla="*/ 0 60000 65536"/>
              <a:gd name="T5" fmla="*/ 0 60000 65536"/>
              <a:gd name="T6" fmla="*/ 0 w 26670"/>
              <a:gd name="T7" fmla="*/ 0 h 629920"/>
              <a:gd name="T8" fmla="*/ 26670 w 26670"/>
              <a:gd name="T9" fmla="*/ 629920 h 6299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70" h="629920">
                <a:moveTo>
                  <a:pt x="26669" y="62991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0" name="object 96"/>
          <p:cNvSpPr txBox="1">
            <a:spLocks noChangeArrowheads="1"/>
          </p:cNvSpPr>
          <p:nvPr/>
        </p:nvSpPr>
        <p:spPr bwMode="auto">
          <a:xfrm>
            <a:off x="5937250" y="52927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31841" name="object 97"/>
          <p:cNvSpPr>
            <a:spLocks/>
          </p:cNvSpPr>
          <p:nvPr/>
        </p:nvSpPr>
        <p:spPr bwMode="auto">
          <a:xfrm>
            <a:off x="6143625" y="5357813"/>
            <a:ext cx="141288" cy="141287"/>
          </a:xfrm>
          <a:custGeom>
            <a:avLst/>
            <a:gdLst>
              <a:gd name="T0" fmla="*/ 70550 w 141604"/>
              <a:gd name="T1" fmla="*/ 0 h 141604"/>
              <a:gd name="T2" fmla="*/ 27660 w 141604"/>
              <a:gd name="T3" fmla="*/ 14611 h 141604"/>
              <a:gd name="T4" fmla="*/ 4673 w 141604"/>
              <a:gd name="T5" fmla="*/ 48418 h 141604"/>
              <a:gd name="T6" fmla="*/ 0 w 141604"/>
              <a:gd name="T7" fmla="*/ 80317 h 141604"/>
              <a:gd name="T8" fmla="*/ 2879 w 141604"/>
              <a:gd name="T9" fmla="*/ 93293 h 141604"/>
              <a:gd name="T10" fmla="*/ 25176 w 141604"/>
              <a:gd name="T11" fmla="*/ 124608 h 141604"/>
              <a:gd name="T12" fmla="*/ 65646 w 141604"/>
              <a:gd name="T13" fmla="*/ 140393 h 141604"/>
              <a:gd name="T14" fmla="*/ 82660 w 141604"/>
              <a:gd name="T15" fmla="*/ 141289 h 141604"/>
              <a:gd name="T16" fmla="*/ 95188 w 141604"/>
              <a:gd name="T17" fmla="*/ 138096 h 141604"/>
              <a:gd name="T18" fmla="*/ 132591 w 141604"/>
              <a:gd name="T19" fmla="*/ 103683 h 141604"/>
              <a:gd name="T20" fmla="*/ 141520 w 141604"/>
              <a:gd name="T21" fmla="*/ 56512 h 141604"/>
              <a:gd name="T22" fmla="*/ 137381 w 141604"/>
              <a:gd name="T23" fmla="*/ 42953 h 141604"/>
              <a:gd name="T24" fmla="*/ 111351 w 141604"/>
              <a:gd name="T25" fmla="*/ 11814 h 141604"/>
              <a:gd name="T26" fmla="*/ 70550 w 141604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1604"/>
              <a:gd name="T44" fmla="*/ 141604 w 141604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1604">
                <a:moveTo>
                  <a:pt x="70550" y="0"/>
                </a:moveTo>
                <a:lnTo>
                  <a:pt x="27660" y="14611"/>
                </a:lnTo>
                <a:lnTo>
                  <a:pt x="4673" y="48418"/>
                </a:lnTo>
                <a:lnTo>
                  <a:pt x="0" y="80317"/>
                </a:lnTo>
                <a:lnTo>
                  <a:pt x="2879" y="93293"/>
                </a:lnTo>
                <a:lnTo>
                  <a:pt x="25176" y="124608"/>
                </a:lnTo>
                <a:lnTo>
                  <a:pt x="65646" y="140393"/>
                </a:lnTo>
                <a:lnTo>
                  <a:pt x="82660" y="141289"/>
                </a:lnTo>
                <a:lnTo>
                  <a:pt x="95188" y="138096"/>
                </a:lnTo>
                <a:lnTo>
                  <a:pt x="132591" y="103683"/>
                </a:lnTo>
                <a:lnTo>
                  <a:pt x="141520" y="56512"/>
                </a:lnTo>
                <a:lnTo>
                  <a:pt x="137381" y="42953"/>
                </a:lnTo>
                <a:lnTo>
                  <a:pt x="111351" y="11814"/>
                </a:lnTo>
                <a:lnTo>
                  <a:pt x="705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2" name="object 98"/>
          <p:cNvSpPr>
            <a:spLocks/>
          </p:cNvSpPr>
          <p:nvPr/>
        </p:nvSpPr>
        <p:spPr bwMode="auto">
          <a:xfrm>
            <a:off x="6143625" y="5357813"/>
            <a:ext cx="141288" cy="141287"/>
          </a:xfrm>
          <a:custGeom>
            <a:avLst/>
            <a:gdLst>
              <a:gd name="T0" fmla="*/ 70550 w 141604"/>
              <a:gd name="T1" fmla="*/ 0 h 141604"/>
              <a:gd name="T2" fmla="*/ 111351 w 141604"/>
              <a:gd name="T3" fmla="*/ 11814 h 141604"/>
              <a:gd name="T4" fmla="*/ 137381 w 141604"/>
              <a:gd name="T5" fmla="*/ 42953 h 141604"/>
              <a:gd name="T6" fmla="*/ 141520 w 141604"/>
              <a:gd name="T7" fmla="*/ 56512 h 141604"/>
              <a:gd name="T8" fmla="*/ 140778 w 141604"/>
              <a:gd name="T9" fmla="*/ 74173 h 141604"/>
              <a:gd name="T10" fmla="*/ 125559 w 141604"/>
              <a:gd name="T11" fmla="*/ 115435 h 141604"/>
              <a:gd name="T12" fmla="*/ 82660 w 141604"/>
              <a:gd name="T13" fmla="*/ 141289 h 141604"/>
              <a:gd name="T14" fmla="*/ 65646 w 141604"/>
              <a:gd name="T15" fmla="*/ 140393 h 141604"/>
              <a:gd name="T16" fmla="*/ 25176 w 141604"/>
              <a:gd name="T17" fmla="*/ 124608 h 141604"/>
              <a:gd name="T18" fmla="*/ 2879 w 141604"/>
              <a:gd name="T19" fmla="*/ 93293 h 141604"/>
              <a:gd name="T20" fmla="*/ 0 w 141604"/>
              <a:gd name="T21" fmla="*/ 80317 h 141604"/>
              <a:gd name="T22" fmla="*/ 1109 w 141604"/>
              <a:gd name="T23" fmla="*/ 63504 h 141604"/>
              <a:gd name="T24" fmla="*/ 18191 w 141604"/>
              <a:gd name="T25" fmla="*/ 23861 h 141604"/>
              <a:gd name="T26" fmla="*/ 50803 w 141604"/>
              <a:gd name="T27" fmla="*/ 2714 h 141604"/>
              <a:gd name="T28" fmla="*/ 70550 w 141604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1604"/>
              <a:gd name="T47" fmla="*/ 141604 w 141604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1604">
                <a:moveTo>
                  <a:pt x="70550" y="0"/>
                </a:moveTo>
                <a:lnTo>
                  <a:pt x="111351" y="11814"/>
                </a:lnTo>
                <a:lnTo>
                  <a:pt x="137381" y="42953"/>
                </a:lnTo>
                <a:lnTo>
                  <a:pt x="141520" y="56512"/>
                </a:lnTo>
                <a:lnTo>
                  <a:pt x="140778" y="74173"/>
                </a:lnTo>
                <a:lnTo>
                  <a:pt x="125559" y="115435"/>
                </a:lnTo>
                <a:lnTo>
                  <a:pt x="82660" y="141289"/>
                </a:lnTo>
                <a:lnTo>
                  <a:pt x="65646" y="140393"/>
                </a:lnTo>
                <a:lnTo>
                  <a:pt x="25176" y="124608"/>
                </a:lnTo>
                <a:lnTo>
                  <a:pt x="2879" y="93293"/>
                </a:lnTo>
                <a:lnTo>
                  <a:pt x="0" y="80317"/>
                </a:lnTo>
                <a:lnTo>
                  <a:pt x="1109" y="63504"/>
                </a:lnTo>
                <a:lnTo>
                  <a:pt x="18191" y="23861"/>
                </a:lnTo>
                <a:lnTo>
                  <a:pt x="50803" y="2714"/>
                </a:lnTo>
                <a:lnTo>
                  <a:pt x="7055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3" name="object 99"/>
          <p:cNvSpPr>
            <a:spLocks/>
          </p:cNvSpPr>
          <p:nvPr/>
        </p:nvSpPr>
        <p:spPr bwMode="auto">
          <a:xfrm>
            <a:off x="6143625" y="5357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4" name="object 100"/>
          <p:cNvSpPr>
            <a:spLocks/>
          </p:cNvSpPr>
          <p:nvPr/>
        </p:nvSpPr>
        <p:spPr bwMode="auto">
          <a:xfrm>
            <a:off x="6286500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5" name="object 101"/>
          <p:cNvSpPr>
            <a:spLocks/>
          </p:cNvSpPr>
          <p:nvPr/>
        </p:nvSpPr>
        <p:spPr bwMode="auto">
          <a:xfrm>
            <a:off x="5857875" y="4664075"/>
            <a:ext cx="377825" cy="735013"/>
          </a:xfrm>
          <a:custGeom>
            <a:avLst/>
            <a:gdLst>
              <a:gd name="T0" fmla="*/ 377189 w 377189"/>
              <a:gd name="T1" fmla="*/ 735329 h 735329"/>
              <a:gd name="T2" fmla="*/ 0 w 377189"/>
              <a:gd name="T3" fmla="*/ 0 h 735329"/>
              <a:gd name="T4" fmla="*/ 0 60000 65536"/>
              <a:gd name="T5" fmla="*/ 0 60000 65536"/>
              <a:gd name="T6" fmla="*/ 0 w 377189"/>
              <a:gd name="T7" fmla="*/ 0 h 735329"/>
              <a:gd name="T8" fmla="*/ 377189 w 377189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7189" h="735329">
                <a:moveTo>
                  <a:pt x="377189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6" name="object 102"/>
          <p:cNvSpPr>
            <a:spLocks/>
          </p:cNvSpPr>
          <p:nvPr/>
        </p:nvSpPr>
        <p:spPr bwMode="auto">
          <a:xfrm>
            <a:off x="5786438" y="4643438"/>
            <a:ext cx="376237" cy="735012"/>
          </a:xfrm>
          <a:custGeom>
            <a:avLst/>
            <a:gdLst>
              <a:gd name="T0" fmla="*/ 377189 w 377189"/>
              <a:gd name="T1" fmla="*/ 735329 h 735329"/>
              <a:gd name="T2" fmla="*/ 0 w 377189"/>
              <a:gd name="T3" fmla="*/ 0 h 735329"/>
              <a:gd name="T4" fmla="*/ 0 60000 65536"/>
              <a:gd name="T5" fmla="*/ 0 60000 65536"/>
              <a:gd name="T6" fmla="*/ 0 w 377189"/>
              <a:gd name="T7" fmla="*/ 0 h 735329"/>
              <a:gd name="T8" fmla="*/ 377189 w 377189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7189" h="735329">
                <a:moveTo>
                  <a:pt x="377189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7" name="object 103"/>
          <p:cNvSpPr>
            <a:spLocks/>
          </p:cNvSpPr>
          <p:nvPr/>
        </p:nvSpPr>
        <p:spPr bwMode="auto">
          <a:xfrm>
            <a:off x="6286500" y="4702175"/>
            <a:ext cx="476250" cy="674688"/>
          </a:xfrm>
          <a:custGeom>
            <a:avLst/>
            <a:gdLst>
              <a:gd name="T0" fmla="*/ 0 w 476250"/>
              <a:gd name="T1" fmla="*/ 675644 h 675639"/>
              <a:gd name="T2" fmla="*/ 476249 w 476250"/>
              <a:gd name="T3" fmla="*/ 0 h 675639"/>
              <a:gd name="T4" fmla="*/ 0 60000 65536"/>
              <a:gd name="T5" fmla="*/ 0 60000 65536"/>
              <a:gd name="T6" fmla="*/ 0 w 476250"/>
              <a:gd name="T7" fmla="*/ 0 h 675639"/>
              <a:gd name="T8" fmla="*/ 476250 w 476250"/>
              <a:gd name="T9" fmla="*/ 675639 h 675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" h="675639">
                <a:moveTo>
                  <a:pt x="0" y="675644"/>
                </a:moveTo>
                <a:lnTo>
                  <a:pt x="4762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8" name="object 104"/>
          <p:cNvSpPr>
            <a:spLocks/>
          </p:cNvSpPr>
          <p:nvPr/>
        </p:nvSpPr>
        <p:spPr bwMode="auto">
          <a:xfrm>
            <a:off x="6213475" y="4681538"/>
            <a:ext cx="476250" cy="676275"/>
          </a:xfrm>
          <a:custGeom>
            <a:avLst/>
            <a:gdLst>
              <a:gd name="T0" fmla="*/ 0 w 476250"/>
              <a:gd name="T1" fmla="*/ 676918 h 676910"/>
              <a:gd name="T2" fmla="*/ 476249 w 476250"/>
              <a:gd name="T3" fmla="*/ 0 h 676910"/>
              <a:gd name="T4" fmla="*/ 0 60000 65536"/>
              <a:gd name="T5" fmla="*/ 0 60000 65536"/>
              <a:gd name="T6" fmla="*/ 0 w 476250"/>
              <a:gd name="T7" fmla="*/ 0 h 676910"/>
              <a:gd name="T8" fmla="*/ 476250 w 476250"/>
              <a:gd name="T9" fmla="*/ 676910 h 6769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" h="676910">
                <a:moveTo>
                  <a:pt x="0" y="676918"/>
                </a:moveTo>
                <a:lnTo>
                  <a:pt x="4762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49" name="object 105"/>
          <p:cNvSpPr>
            <a:spLocks/>
          </p:cNvSpPr>
          <p:nvPr/>
        </p:nvSpPr>
        <p:spPr bwMode="auto">
          <a:xfrm>
            <a:off x="6286500" y="4733925"/>
            <a:ext cx="527050" cy="703263"/>
          </a:xfrm>
          <a:custGeom>
            <a:avLst/>
            <a:gdLst>
              <a:gd name="T0" fmla="*/ 527060 w 527050"/>
              <a:gd name="T1" fmla="*/ 702314 h 702310"/>
              <a:gd name="T2" fmla="*/ 0 w 527050"/>
              <a:gd name="T3" fmla="*/ 0 h 702310"/>
              <a:gd name="T4" fmla="*/ 0 60000 65536"/>
              <a:gd name="T5" fmla="*/ 0 60000 65536"/>
              <a:gd name="T6" fmla="*/ 0 w 527050"/>
              <a:gd name="T7" fmla="*/ 0 h 702310"/>
              <a:gd name="T8" fmla="*/ 527050 w 52705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50" h="702310">
                <a:moveTo>
                  <a:pt x="527060" y="70231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0" name="object 106"/>
          <p:cNvSpPr>
            <a:spLocks/>
          </p:cNvSpPr>
          <p:nvPr/>
        </p:nvSpPr>
        <p:spPr bwMode="auto">
          <a:xfrm>
            <a:off x="6215063" y="4714875"/>
            <a:ext cx="527050" cy="701675"/>
          </a:xfrm>
          <a:custGeom>
            <a:avLst/>
            <a:gdLst>
              <a:gd name="T0" fmla="*/ 527029 w 527050"/>
              <a:gd name="T1" fmla="*/ 702301 h 702310"/>
              <a:gd name="T2" fmla="*/ 0 w 527050"/>
              <a:gd name="T3" fmla="*/ 0 h 702310"/>
              <a:gd name="T4" fmla="*/ 0 60000 65536"/>
              <a:gd name="T5" fmla="*/ 0 60000 65536"/>
              <a:gd name="T6" fmla="*/ 0 w 527050"/>
              <a:gd name="T7" fmla="*/ 0 h 702310"/>
              <a:gd name="T8" fmla="*/ 527050 w 52705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50" h="702310">
                <a:moveTo>
                  <a:pt x="527029" y="70230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1" name="object 107"/>
          <p:cNvSpPr>
            <a:spLocks/>
          </p:cNvSpPr>
          <p:nvPr/>
        </p:nvSpPr>
        <p:spPr bwMode="auto">
          <a:xfrm>
            <a:off x="6143625" y="4643438"/>
            <a:ext cx="141288" cy="141287"/>
          </a:xfrm>
          <a:custGeom>
            <a:avLst/>
            <a:gdLst>
              <a:gd name="T0" fmla="*/ 70575 w 141604"/>
              <a:gd name="T1" fmla="*/ 0 h 141604"/>
              <a:gd name="T2" fmla="*/ 27761 w 141604"/>
              <a:gd name="T3" fmla="*/ 14914 h 141604"/>
              <a:gd name="T4" fmla="*/ 4701 w 141604"/>
              <a:gd name="T5" fmla="*/ 48815 h 141604"/>
              <a:gd name="T6" fmla="*/ 0 w 141604"/>
              <a:gd name="T7" fmla="*/ 80123 h 141604"/>
              <a:gd name="T8" fmla="*/ 2848 w 141604"/>
              <a:gd name="T9" fmla="*/ 93139 h 141604"/>
              <a:gd name="T10" fmla="*/ 25082 w 141604"/>
              <a:gd name="T11" fmla="*/ 124564 h 141604"/>
              <a:gd name="T12" fmla="*/ 65471 w 141604"/>
              <a:gd name="T13" fmla="*/ 140428 h 141604"/>
              <a:gd name="T14" fmla="*/ 82441 w 141604"/>
              <a:gd name="T15" fmla="*/ 141340 h 141604"/>
              <a:gd name="T16" fmla="*/ 95015 w 141604"/>
              <a:gd name="T17" fmla="*/ 138182 h 141604"/>
              <a:gd name="T18" fmla="*/ 132573 w 141604"/>
              <a:gd name="T19" fmla="*/ 103888 h 141604"/>
              <a:gd name="T20" fmla="*/ 141543 w 141604"/>
              <a:gd name="T21" fmla="*/ 56876 h 141604"/>
              <a:gd name="T22" fmla="*/ 137404 w 141604"/>
              <a:gd name="T23" fmla="*/ 43489 h 141604"/>
              <a:gd name="T24" fmla="*/ 111373 w 141604"/>
              <a:gd name="T25" fmla="*/ 12149 h 141604"/>
              <a:gd name="T26" fmla="*/ 70575 w 141604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1604"/>
              <a:gd name="T44" fmla="*/ 141604 w 141604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1604">
                <a:moveTo>
                  <a:pt x="70575" y="0"/>
                </a:moveTo>
                <a:lnTo>
                  <a:pt x="27761" y="14914"/>
                </a:lnTo>
                <a:lnTo>
                  <a:pt x="4701" y="48815"/>
                </a:lnTo>
                <a:lnTo>
                  <a:pt x="0" y="80123"/>
                </a:lnTo>
                <a:lnTo>
                  <a:pt x="2848" y="93139"/>
                </a:lnTo>
                <a:lnTo>
                  <a:pt x="25082" y="124564"/>
                </a:lnTo>
                <a:lnTo>
                  <a:pt x="65471" y="140428"/>
                </a:lnTo>
                <a:lnTo>
                  <a:pt x="82441" y="141340"/>
                </a:lnTo>
                <a:lnTo>
                  <a:pt x="95015" y="138182"/>
                </a:lnTo>
                <a:lnTo>
                  <a:pt x="132573" y="103888"/>
                </a:lnTo>
                <a:lnTo>
                  <a:pt x="141543" y="56876"/>
                </a:lnTo>
                <a:lnTo>
                  <a:pt x="137404" y="43489"/>
                </a:lnTo>
                <a:lnTo>
                  <a:pt x="111373" y="12149"/>
                </a:lnTo>
                <a:lnTo>
                  <a:pt x="705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2" name="object 108"/>
          <p:cNvSpPr>
            <a:spLocks/>
          </p:cNvSpPr>
          <p:nvPr/>
        </p:nvSpPr>
        <p:spPr bwMode="auto">
          <a:xfrm>
            <a:off x="6143625" y="4643438"/>
            <a:ext cx="141288" cy="141287"/>
          </a:xfrm>
          <a:custGeom>
            <a:avLst/>
            <a:gdLst>
              <a:gd name="T0" fmla="*/ 70575 w 141604"/>
              <a:gd name="T1" fmla="*/ 0 h 141604"/>
              <a:gd name="T2" fmla="*/ 111373 w 141604"/>
              <a:gd name="T3" fmla="*/ 12149 h 141604"/>
              <a:gd name="T4" fmla="*/ 137404 w 141604"/>
              <a:gd name="T5" fmla="*/ 43489 h 141604"/>
              <a:gd name="T6" fmla="*/ 141543 w 141604"/>
              <a:gd name="T7" fmla="*/ 56876 h 141604"/>
              <a:gd name="T8" fmla="*/ 140797 w 141604"/>
              <a:gd name="T9" fmla="*/ 74470 h 141604"/>
              <a:gd name="T10" fmla="*/ 125510 w 141604"/>
              <a:gd name="T11" fmla="*/ 115607 h 141604"/>
              <a:gd name="T12" fmla="*/ 82441 w 141604"/>
              <a:gd name="T13" fmla="*/ 141340 h 141604"/>
              <a:gd name="T14" fmla="*/ 65471 w 141604"/>
              <a:gd name="T15" fmla="*/ 140428 h 141604"/>
              <a:gd name="T16" fmla="*/ 25082 w 141604"/>
              <a:gd name="T17" fmla="*/ 124564 h 141604"/>
              <a:gd name="T18" fmla="*/ 2848 w 141604"/>
              <a:gd name="T19" fmla="*/ 93139 h 141604"/>
              <a:gd name="T20" fmla="*/ 0 w 141604"/>
              <a:gd name="T21" fmla="*/ 80123 h 141604"/>
              <a:gd name="T22" fmla="*/ 1121 w 141604"/>
              <a:gd name="T23" fmla="*/ 63698 h 141604"/>
              <a:gd name="T24" fmla="*/ 18265 w 141604"/>
              <a:gd name="T25" fmla="*/ 24273 h 141604"/>
              <a:gd name="T26" fmla="*/ 50962 w 141604"/>
              <a:gd name="T27" fmla="*/ 2769 h 141604"/>
              <a:gd name="T28" fmla="*/ 70575 w 141604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1604"/>
              <a:gd name="T47" fmla="*/ 141604 w 141604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1604">
                <a:moveTo>
                  <a:pt x="70575" y="0"/>
                </a:moveTo>
                <a:lnTo>
                  <a:pt x="111373" y="12149"/>
                </a:lnTo>
                <a:lnTo>
                  <a:pt x="137404" y="43489"/>
                </a:lnTo>
                <a:lnTo>
                  <a:pt x="141543" y="56876"/>
                </a:lnTo>
                <a:lnTo>
                  <a:pt x="140797" y="74470"/>
                </a:lnTo>
                <a:lnTo>
                  <a:pt x="125510" y="115607"/>
                </a:lnTo>
                <a:lnTo>
                  <a:pt x="82441" y="141340"/>
                </a:lnTo>
                <a:lnTo>
                  <a:pt x="65471" y="140428"/>
                </a:lnTo>
                <a:lnTo>
                  <a:pt x="25082" y="124564"/>
                </a:lnTo>
                <a:lnTo>
                  <a:pt x="2848" y="93139"/>
                </a:lnTo>
                <a:lnTo>
                  <a:pt x="0" y="80123"/>
                </a:lnTo>
                <a:lnTo>
                  <a:pt x="1121" y="63698"/>
                </a:lnTo>
                <a:lnTo>
                  <a:pt x="18265" y="24273"/>
                </a:lnTo>
                <a:lnTo>
                  <a:pt x="50962" y="2769"/>
                </a:lnTo>
                <a:lnTo>
                  <a:pt x="7057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3" name="object 109"/>
          <p:cNvSpPr>
            <a:spLocks/>
          </p:cNvSpPr>
          <p:nvPr/>
        </p:nvSpPr>
        <p:spPr bwMode="auto">
          <a:xfrm>
            <a:off x="6143625" y="4643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4" name="object 110"/>
          <p:cNvSpPr>
            <a:spLocks/>
          </p:cNvSpPr>
          <p:nvPr/>
        </p:nvSpPr>
        <p:spPr bwMode="auto">
          <a:xfrm>
            <a:off x="6286500" y="4786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5" name="object 111"/>
          <p:cNvSpPr>
            <a:spLocks/>
          </p:cNvSpPr>
          <p:nvPr/>
        </p:nvSpPr>
        <p:spPr bwMode="auto">
          <a:xfrm>
            <a:off x="6289675" y="3935413"/>
            <a:ext cx="23813" cy="869950"/>
          </a:xfrm>
          <a:custGeom>
            <a:avLst/>
            <a:gdLst>
              <a:gd name="T0" fmla="*/ 0 w 24129"/>
              <a:gd name="T1" fmla="*/ 869954 h 869950"/>
              <a:gd name="T2" fmla="*/ 24140 w 24129"/>
              <a:gd name="T3" fmla="*/ 0 h 869950"/>
              <a:gd name="T4" fmla="*/ 0 60000 65536"/>
              <a:gd name="T5" fmla="*/ 0 60000 65536"/>
              <a:gd name="T6" fmla="*/ 0 w 24129"/>
              <a:gd name="T7" fmla="*/ 0 h 869950"/>
              <a:gd name="T8" fmla="*/ 24129 w 24129"/>
              <a:gd name="T9" fmla="*/ 869950 h 869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29" h="869950">
                <a:moveTo>
                  <a:pt x="0" y="869954"/>
                </a:moveTo>
                <a:lnTo>
                  <a:pt x="241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56" name="object 112"/>
          <p:cNvSpPr>
            <a:spLocks/>
          </p:cNvSpPr>
          <p:nvPr/>
        </p:nvSpPr>
        <p:spPr bwMode="auto">
          <a:xfrm>
            <a:off x="6216650" y="3914775"/>
            <a:ext cx="25400" cy="869950"/>
          </a:xfrm>
          <a:custGeom>
            <a:avLst/>
            <a:gdLst>
              <a:gd name="T0" fmla="*/ 0 w 26035"/>
              <a:gd name="T1" fmla="*/ 869954 h 869950"/>
              <a:gd name="T2" fmla="*/ 25420 w 26035"/>
              <a:gd name="T3" fmla="*/ 0 h 869950"/>
              <a:gd name="T4" fmla="*/ 0 60000 65536"/>
              <a:gd name="T5" fmla="*/ 0 60000 65536"/>
              <a:gd name="T6" fmla="*/ 0 w 26035"/>
              <a:gd name="T7" fmla="*/ 0 h 869950"/>
              <a:gd name="T8" fmla="*/ 26035 w 26035"/>
              <a:gd name="T9" fmla="*/ 869950 h 869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35" h="869950">
                <a:moveTo>
                  <a:pt x="0" y="869954"/>
                </a:moveTo>
                <a:lnTo>
                  <a:pt x="254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object 113"/>
          <p:cNvSpPr txBox="1"/>
          <p:nvPr/>
        </p:nvSpPr>
        <p:spPr>
          <a:xfrm>
            <a:off x="5926138" y="4506913"/>
            <a:ext cx="2778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822325"/>
            <a:ext cx="2117725" cy="423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71" name="object 3"/>
          <p:cNvSpPr>
            <a:spLocks/>
          </p:cNvSpPr>
          <p:nvPr/>
        </p:nvSpPr>
        <p:spPr bwMode="auto">
          <a:xfrm>
            <a:off x="428625" y="2428875"/>
            <a:ext cx="141288" cy="141288"/>
          </a:xfrm>
          <a:custGeom>
            <a:avLst/>
            <a:gdLst>
              <a:gd name="T0" fmla="*/ 70556 w 141604"/>
              <a:gd name="T1" fmla="*/ 0 h 141605"/>
              <a:gd name="T2" fmla="*/ 27670 w 141604"/>
              <a:gd name="T3" fmla="*/ 14607 h 141605"/>
              <a:gd name="T4" fmla="*/ 4676 w 141604"/>
              <a:gd name="T5" fmla="*/ 48410 h 141605"/>
              <a:gd name="T6" fmla="*/ 0 w 141604"/>
              <a:gd name="T7" fmla="*/ 80304 h 141605"/>
              <a:gd name="T8" fmla="*/ 2879 w 141604"/>
              <a:gd name="T9" fmla="*/ 93279 h 141605"/>
              <a:gd name="T10" fmla="*/ 25179 w 141604"/>
              <a:gd name="T11" fmla="*/ 124595 h 141605"/>
              <a:gd name="T12" fmla="*/ 65648 w 141604"/>
              <a:gd name="T13" fmla="*/ 140382 h 141605"/>
              <a:gd name="T14" fmla="*/ 82659 w 141604"/>
              <a:gd name="T15" fmla="*/ 141279 h 141605"/>
              <a:gd name="T16" fmla="*/ 95189 w 141604"/>
              <a:gd name="T17" fmla="*/ 138087 h 141605"/>
              <a:gd name="T18" fmla="*/ 132598 w 141604"/>
              <a:gd name="T19" fmla="*/ 103678 h 141605"/>
              <a:gd name="T20" fmla="*/ 141527 w 141604"/>
              <a:gd name="T21" fmla="*/ 56512 h 141605"/>
              <a:gd name="T22" fmla="*/ 137390 w 141604"/>
              <a:gd name="T23" fmla="*/ 42954 h 141605"/>
              <a:gd name="T24" fmla="*/ 111362 w 141604"/>
              <a:gd name="T25" fmla="*/ 11814 h 141605"/>
              <a:gd name="T26" fmla="*/ 70556 w 141604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1605"/>
              <a:gd name="T44" fmla="*/ 141604 w 141604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1605">
                <a:moveTo>
                  <a:pt x="70556" y="0"/>
                </a:moveTo>
                <a:lnTo>
                  <a:pt x="27670" y="14607"/>
                </a:lnTo>
                <a:lnTo>
                  <a:pt x="4676" y="48410"/>
                </a:lnTo>
                <a:lnTo>
                  <a:pt x="0" y="80304"/>
                </a:lnTo>
                <a:lnTo>
                  <a:pt x="2879" y="93279"/>
                </a:lnTo>
                <a:lnTo>
                  <a:pt x="25179" y="124595"/>
                </a:lnTo>
                <a:lnTo>
                  <a:pt x="65648" y="140382"/>
                </a:lnTo>
                <a:lnTo>
                  <a:pt x="82659" y="141279"/>
                </a:lnTo>
                <a:lnTo>
                  <a:pt x="95189" y="138087"/>
                </a:lnTo>
                <a:lnTo>
                  <a:pt x="132598" y="103678"/>
                </a:lnTo>
                <a:lnTo>
                  <a:pt x="141527" y="56512"/>
                </a:lnTo>
                <a:lnTo>
                  <a:pt x="137390" y="42954"/>
                </a:lnTo>
                <a:lnTo>
                  <a:pt x="111362" y="11814"/>
                </a:lnTo>
                <a:lnTo>
                  <a:pt x="705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4"/>
          <p:cNvSpPr>
            <a:spLocks/>
          </p:cNvSpPr>
          <p:nvPr/>
        </p:nvSpPr>
        <p:spPr bwMode="auto">
          <a:xfrm>
            <a:off x="428625" y="2428875"/>
            <a:ext cx="141288" cy="141288"/>
          </a:xfrm>
          <a:custGeom>
            <a:avLst/>
            <a:gdLst>
              <a:gd name="T0" fmla="*/ 70556 w 141604"/>
              <a:gd name="T1" fmla="*/ 0 h 141605"/>
              <a:gd name="T2" fmla="*/ 111362 w 141604"/>
              <a:gd name="T3" fmla="*/ 11814 h 141605"/>
              <a:gd name="T4" fmla="*/ 137390 w 141604"/>
              <a:gd name="T5" fmla="*/ 42954 h 141605"/>
              <a:gd name="T6" fmla="*/ 141527 w 141604"/>
              <a:gd name="T7" fmla="*/ 56512 h 141605"/>
              <a:gd name="T8" fmla="*/ 140785 w 141604"/>
              <a:gd name="T9" fmla="*/ 74171 h 141605"/>
              <a:gd name="T10" fmla="*/ 125565 w 141604"/>
              <a:gd name="T11" fmla="*/ 115429 h 141605"/>
              <a:gd name="T12" fmla="*/ 82659 w 141604"/>
              <a:gd name="T13" fmla="*/ 141279 h 141605"/>
              <a:gd name="T14" fmla="*/ 65648 w 141604"/>
              <a:gd name="T15" fmla="*/ 140382 h 141605"/>
              <a:gd name="T16" fmla="*/ 25179 w 141604"/>
              <a:gd name="T17" fmla="*/ 124595 h 141605"/>
              <a:gd name="T18" fmla="*/ 2879 w 141604"/>
              <a:gd name="T19" fmla="*/ 93279 h 141605"/>
              <a:gd name="T20" fmla="*/ 0 w 141604"/>
              <a:gd name="T21" fmla="*/ 80304 h 141605"/>
              <a:gd name="T22" fmla="*/ 1110 w 141604"/>
              <a:gd name="T23" fmla="*/ 63494 h 141605"/>
              <a:gd name="T24" fmla="*/ 18199 w 141604"/>
              <a:gd name="T25" fmla="*/ 23857 h 141605"/>
              <a:gd name="T26" fmla="*/ 50817 w 141604"/>
              <a:gd name="T27" fmla="*/ 2712 h 141605"/>
              <a:gd name="T28" fmla="*/ 70556 w 141604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1605"/>
              <a:gd name="T47" fmla="*/ 141604 w 141604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1605">
                <a:moveTo>
                  <a:pt x="70556" y="0"/>
                </a:moveTo>
                <a:lnTo>
                  <a:pt x="111362" y="11814"/>
                </a:lnTo>
                <a:lnTo>
                  <a:pt x="137390" y="42954"/>
                </a:lnTo>
                <a:lnTo>
                  <a:pt x="141527" y="56512"/>
                </a:lnTo>
                <a:lnTo>
                  <a:pt x="140785" y="74171"/>
                </a:lnTo>
                <a:lnTo>
                  <a:pt x="125565" y="115429"/>
                </a:lnTo>
                <a:lnTo>
                  <a:pt x="82659" y="141279"/>
                </a:lnTo>
                <a:lnTo>
                  <a:pt x="65648" y="140382"/>
                </a:lnTo>
                <a:lnTo>
                  <a:pt x="25179" y="124595"/>
                </a:lnTo>
                <a:lnTo>
                  <a:pt x="2879" y="93279"/>
                </a:lnTo>
                <a:lnTo>
                  <a:pt x="0" y="80304"/>
                </a:lnTo>
                <a:lnTo>
                  <a:pt x="1110" y="63494"/>
                </a:lnTo>
                <a:lnTo>
                  <a:pt x="18199" y="23857"/>
                </a:lnTo>
                <a:lnTo>
                  <a:pt x="50817" y="2712"/>
                </a:lnTo>
                <a:lnTo>
                  <a:pt x="7055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5"/>
          <p:cNvSpPr>
            <a:spLocks/>
          </p:cNvSpPr>
          <p:nvPr/>
        </p:nvSpPr>
        <p:spPr bwMode="auto">
          <a:xfrm>
            <a:off x="428625" y="2428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object 6"/>
          <p:cNvSpPr>
            <a:spLocks/>
          </p:cNvSpPr>
          <p:nvPr/>
        </p:nvSpPr>
        <p:spPr bwMode="auto">
          <a:xfrm>
            <a:off x="571500" y="2571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7"/>
          <p:cNvSpPr>
            <a:spLocks/>
          </p:cNvSpPr>
          <p:nvPr/>
        </p:nvSpPr>
        <p:spPr bwMode="auto">
          <a:xfrm>
            <a:off x="428625" y="2928938"/>
            <a:ext cx="141288" cy="141287"/>
          </a:xfrm>
          <a:custGeom>
            <a:avLst/>
            <a:gdLst>
              <a:gd name="T0" fmla="*/ 70554 w 141604"/>
              <a:gd name="T1" fmla="*/ 0 h 141605"/>
              <a:gd name="T2" fmla="*/ 27649 w 141604"/>
              <a:gd name="T3" fmla="*/ 14626 h 141605"/>
              <a:gd name="T4" fmla="*/ 4671 w 141604"/>
              <a:gd name="T5" fmla="*/ 48443 h 141605"/>
              <a:gd name="T6" fmla="*/ 0 w 141604"/>
              <a:gd name="T7" fmla="*/ 80355 h 141605"/>
              <a:gd name="T8" fmla="*/ 2882 w 141604"/>
              <a:gd name="T9" fmla="*/ 93326 h 141605"/>
              <a:gd name="T10" fmla="*/ 25188 w 141604"/>
              <a:gd name="T11" fmla="*/ 124631 h 141605"/>
              <a:gd name="T12" fmla="*/ 65665 w 141604"/>
              <a:gd name="T13" fmla="*/ 140410 h 141605"/>
              <a:gd name="T14" fmla="*/ 82680 w 141604"/>
              <a:gd name="T15" fmla="*/ 141305 h 141605"/>
              <a:gd name="T16" fmla="*/ 95206 w 141604"/>
              <a:gd name="T17" fmla="*/ 138110 h 141605"/>
              <a:gd name="T18" fmla="*/ 132598 w 141604"/>
              <a:gd name="T19" fmla="*/ 103691 h 141605"/>
              <a:gd name="T20" fmla="*/ 141521 w 141604"/>
              <a:gd name="T21" fmla="*/ 56512 h 141605"/>
              <a:gd name="T22" fmla="*/ 137381 w 141604"/>
              <a:gd name="T23" fmla="*/ 42950 h 141605"/>
              <a:gd name="T24" fmla="*/ 111352 w 141604"/>
              <a:gd name="T25" fmla="*/ 11811 h 141605"/>
              <a:gd name="T26" fmla="*/ 70554 w 141604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1605"/>
              <a:gd name="T44" fmla="*/ 141604 w 141604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1605">
                <a:moveTo>
                  <a:pt x="70554" y="0"/>
                </a:moveTo>
                <a:lnTo>
                  <a:pt x="27649" y="14626"/>
                </a:lnTo>
                <a:lnTo>
                  <a:pt x="4671" y="48443"/>
                </a:lnTo>
                <a:lnTo>
                  <a:pt x="0" y="80355"/>
                </a:lnTo>
                <a:lnTo>
                  <a:pt x="2882" y="93326"/>
                </a:lnTo>
                <a:lnTo>
                  <a:pt x="25188" y="124631"/>
                </a:lnTo>
                <a:lnTo>
                  <a:pt x="65665" y="140410"/>
                </a:lnTo>
                <a:lnTo>
                  <a:pt x="82680" y="141305"/>
                </a:lnTo>
                <a:lnTo>
                  <a:pt x="95206" y="138110"/>
                </a:lnTo>
                <a:lnTo>
                  <a:pt x="132598" y="103691"/>
                </a:lnTo>
                <a:lnTo>
                  <a:pt x="141521" y="56512"/>
                </a:lnTo>
                <a:lnTo>
                  <a:pt x="137381" y="42950"/>
                </a:lnTo>
                <a:lnTo>
                  <a:pt x="111352" y="11811"/>
                </a:lnTo>
                <a:lnTo>
                  <a:pt x="705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object 8"/>
          <p:cNvSpPr>
            <a:spLocks/>
          </p:cNvSpPr>
          <p:nvPr/>
        </p:nvSpPr>
        <p:spPr bwMode="auto">
          <a:xfrm>
            <a:off x="428625" y="2928938"/>
            <a:ext cx="141288" cy="141287"/>
          </a:xfrm>
          <a:custGeom>
            <a:avLst/>
            <a:gdLst>
              <a:gd name="T0" fmla="*/ 70554 w 141604"/>
              <a:gd name="T1" fmla="*/ 0 h 141605"/>
              <a:gd name="T2" fmla="*/ 111352 w 141604"/>
              <a:gd name="T3" fmla="*/ 11811 h 141605"/>
              <a:gd name="T4" fmla="*/ 137381 w 141604"/>
              <a:gd name="T5" fmla="*/ 42950 h 141605"/>
              <a:gd name="T6" fmla="*/ 141521 w 141604"/>
              <a:gd name="T7" fmla="*/ 56512 h 141605"/>
              <a:gd name="T8" fmla="*/ 140780 w 141604"/>
              <a:gd name="T9" fmla="*/ 74176 h 141605"/>
              <a:gd name="T10" fmla="*/ 125570 w 141604"/>
              <a:gd name="T11" fmla="*/ 115444 h 141605"/>
              <a:gd name="T12" fmla="*/ 82680 w 141604"/>
              <a:gd name="T13" fmla="*/ 141305 h 141605"/>
              <a:gd name="T14" fmla="*/ 65665 w 141604"/>
              <a:gd name="T15" fmla="*/ 140410 h 141605"/>
              <a:gd name="T16" fmla="*/ 25188 w 141604"/>
              <a:gd name="T17" fmla="*/ 124631 h 141605"/>
              <a:gd name="T18" fmla="*/ 2882 w 141604"/>
              <a:gd name="T19" fmla="*/ 93326 h 141605"/>
              <a:gd name="T20" fmla="*/ 0 w 141604"/>
              <a:gd name="T21" fmla="*/ 80355 h 141605"/>
              <a:gd name="T22" fmla="*/ 1108 w 141604"/>
              <a:gd name="T23" fmla="*/ 63535 h 141605"/>
              <a:gd name="T24" fmla="*/ 18184 w 141604"/>
              <a:gd name="T25" fmla="*/ 23879 h 141605"/>
              <a:gd name="T26" fmla="*/ 50782 w 141604"/>
              <a:gd name="T27" fmla="*/ 2722 h 141605"/>
              <a:gd name="T28" fmla="*/ 70554 w 141604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1605"/>
              <a:gd name="T47" fmla="*/ 141604 w 141604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1605">
                <a:moveTo>
                  <a:pt x="70554" y="0"/>
                </a:moveTo>
                <a:lnTo>
                  <a:pt x="111352" y="11811"/>
                </a:lnTo>
                <a:lnTo>
                  <a:pt x="137381" y="42950"/>
                </a:lnTo>
                <a:lnTo>
                  <a:pt x="141521" y="56512"/>
                </a:lnTo>
                <a:lnTo>
                  <a:pt x="140780" y="74176"/>
                </a:lnTo>
                <a:lnTo>
                  <a:pt x="125570" y="115444"/>
                </a:lnTo>
                <a:lnTo>
                  <a:pt x="82680" y="141305"/>
                </a:lnTo>
                <a:lnTo>
                  <a:pt x="65665" y="140410"/>
                </a:lnTo>
                <a:lnTo>
                  <a:pt x="25188" y="124631"/>
                </a:lnTo>
                <a:lnTo>
                  <a:pt x="2882" y="93326"/>
                </a:lnTo>
                <a:lnTo>
                  <a:pt x="0" y="80355"/>
                </a:lnTo>
                <a:lnTo>
                  <a:pt x="1108" y="63535"/>
                </a:lnTo>
                <a:lnTo>
                  <a:pt x="18184" y="23879"/>
                </a:lnTo>
                <a:lnTo>
                  <a:pt x="50782" y="2722"/>
                </a:lnTo>
                <a:lnTo>
                  <a:pt x="7055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7" name="object 9"/>
          <p:cNvSpPr>
            <a:spLocks/>
          </p:cNvSpPr>
          <p:nvPr/>
        </p:nvSpPr>
        <p:spPr bwMode="auto">
          <a:xfrm>
            <a:off x="428625" y="2928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0"/>
          <p:cNvSpPr>
            <a:spLocks/>
          </p:cNvSpPr>
          <p:nvPr/>
        </p:nvSpPr>
        <p:spPr bwMode="auto">
          <a:xfrm>
            <a:off x="571500" y="3071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9" name="object 11"/>
          <p:cNvSpPr>
            <a:spLocks/>
          </p:cNvSpPr>
          <p:nvPr/>
        </p:nvSpPr>
        <p:spPr bwMode="auto">
          <a:xfrm>
            <a:off x="428625" y="3500438"/>
            <a:ext cx="141288" cy="142875"/>
          </a:xfrm>
          <a:custGeom>
            <a:avLst/>
            <a:gdLst>
              <a:gd name="T0" fmla="*/ 70371 w 141604"/>
              <a:gd name="T1" fmla="*/ 0 h 142875"/>
              <a:gd name="T2" fmla="*/ 26935 w 141604"/>
              <a:gd name="T3" fmla="*/ 15555 h 142875"/>
              <a:gd name="T4" fmla="*/ 4470 w 141604"/>
              <a:gd name="T5" fmla="*/ 49899 h 142875"/>
              <a:gd name="T6" fmla="*/ 0 w 141604"/>
              <a:gd name="T7" fmla="*/ 81744 h 142875"/>
              <a:gd name="T8" fmla="*/ 3076 w 141604"/>
              <a:gd name="T9" fmla="*/ 94560 h 142875"/>
              <a:gd name="T10" fmla="*/ 25649 w 141604"/>
              <a:gd name="T11" fmla="*/ 125744 h 142875"/>
              <a:gd name="T12" fmla="*/ 66128 w 141604"/>
              <a:gd name="T13" fmla="*/ 141570 h 142875"/>
              <a:gd name="T14" fmla="*/ 83131 w 141604"/>
              <a:gd name="T15" fmla="*/ 142441 h 142875"/>
              <a:gd name="T16" fmla="*/ 95537 w 141604"/>
              <a:gd name="T17" fmla="*/ 139050 h 142875"/>
              <a:gd name="T18" fmla="*/ 132528 w 141604"/>
              <a:gd name="T19" fmla="*/ 103899 h 142875"/>
              <a:gd name="T20" fmla="*/ 141338 w 141604"/>
              <a:gd name="T21" fmla="*/ 56877 h 142875"/>
              <a:gd name="T22" fmla="*/ 137198 w 141604"/>
              <a:gd name="T23" fmla="*/ 43490 h 142875"/>
              <a:gd name="T24" fmla="*/ 111169 w 141604"/>
              <a:gd name="T25" fmla="*/ 12149 h 142875"/>
              <a:gd name="T26" fmla="*/ 70371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0371" y="0"/>
                </a:moveTo>
                <a:lnTo>
                  <a:pt x="26935" y="15555"/>
                </a:lnTo>
                <a:lnTo>
                  <a:pt x="4470" y="49899"/>
                </a:lnTo>
                <a:lnTo>
                  <a:pt x="0" y="81744"/>
                </a:lnTo>
                <a:lnTo>
                  <a:pt x="3076" y="94560"/>
                </a:lnTo>
                <a:lnTo>
                  <a:pt x="25649" y="125744"/>
                </a:lnTo>
                <a:lnTo>
                  <a:pt x="66128" y="141570"/>
                </a:lnTo>
                <a:lnTo>
                  <a:pt x="83131" y="142441"/>
                </a:lnTo>
                <a:lnTo>
                  <a:pt x="95537" y="139050"/>
                </a:lnTo>
                <a:lnTo>
                  <a:pt x="132528" y="103899"/>
                </a:lnTo>
                <a:lnTo>
                  <a:pt x="141338" y="56877"/>
                </a:lnTo>
                <a:lnTo>
                  <a:pt x="137198" y="43490"/>
                </a:lnTo>
                <a:lnTo>
                  <a:pt x="111169" y="12149"/>
                </a:lnTo>
                <a:lnTo>
                  <a:pt x="703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0" name="object 12"/>
          <p:cNvSpPr>
            <a:spLocks/>
          </p:cNvSpPr>
          <p:nvPr/>
        </p:nvSpPr>
        <p:spPr bwMode="auto">
          <a:xfrm>
            <a:off x="428625" y="3500438"/>
            <a:ext cx="141288" cy="142875"/>
          </a:xfrm>
          <a:custGeom>
            <a:avLst/>
            <a:gdLst>
              <a:gd name="T0" fmla="*/ 70371 w 141604"/>
              <a:gd name="T1" fmla="*/ 0 h 142875"/>
              <a:gd name="T2" fmla="*/ 111169 w 141604"/>
              <a:gd name="T3" fmla="*/ 12149 h 142875"/>
              <a:gd name="T4" fmla="*/ 137198 w 141604"/>
              <a:gd name="T5" fmla="*/ 43490 h 142875"/>
              <a:gd name="T6" fmla="*/ 141338 w 141604"/>
              <a:gd name="T7" fmla="*/ 56877 h 142875"/>
              <a:gd name="T8" fmla="*/ 140609 w 141604"/>
              <a:gd name="T9" fmla="*/ 74375 h 142875"/>
              <a:gd name="T10" fmla="*/ 125580 w 141604"/>
              <a:gd name="T11" fmla="*/ 115781 h 142875"/>
              <a:gd name="T12" fmla="*/ 83131 w 141604"/>
              <a:gd name="T13" fmla="*/ 142441 h 142875"/>
              <a:gd name="T14" fmla="*/ 66128 w 141604"/>
              <a:gd name="T15" fmla="*/ 141570 h 142875"/>
              <a:gd name="T16" fmla="*/ 25649 w 141604"/>
              <a:gd name="T17" fmla="*/ 125744 h 142875"/>
              <a:gd name="T18" fmla="*/ 3076 w 141604"/>
              <a:gd name="T19" fmla="*/ 94560 h 142875"/>
              <a:gd name="T20" fmla="*/ 0 w 141604"/>
              <a:gd name="T21" fmla="*/ 81744 h 142875"/>
              <a:gd name="T22" fmla="*/ 1027 w 141604"/>
              <a:gd name="T23" fmla="*/ 65013 h 142875"/>
              <a:gd name="T24" fmla="*/ 17662 w 141604"/>
              <a:gd name="T25" fmla="*/ 25041 h 142875"/>
              <a:gd name="T26" fmla="*/ 49653 w 141604"/>
              <a:gd name="T27" fmla="*/ 3114 h 142875"/>
              <a:gd name="T28" fmla="*/ 70371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0371" y="0"/>
                </a:moveTo>
                <a:lnTo>
                  <a:pt x="111169" y="12149"/>
                </a:lnTo>
                <a:lnTo>
                  <a:pt x="137198" y="43490"/>
                </a:lnTo>
                <a:lnTo>
                  <a:pt x="141338" y="56877"/>
                </a:lnTo>
                <a:lnTo>
                  <a:pt x="140609" y="74375"/>
                </a:lnTo>
                <a:lnTo>
                  <a:pt x="125580" y="115781"/>
                </a:lnTo>
                <a:lnTo>
                  <a:pt x="83131" y="142441"/>
                </a:lnTo>
                <a:lnTo>
                  <a:pt x="66128" y="141570"/>
                </a:lnTo>
                <a:lnTo>
                  <a:pt x="25649" y="125744"/>
                </a:lnTo>
                <a:lnTo>
                  <a:pt x="3076" y="94560"/>
                </a:lnTo>
                <a:lnTo>
                  <a:pt x="0" y="81744"/>
                </a:lnTo>
                <a:lnTo>
                  <a:pt x="1027" y="65013"/>
                </a:lnTo>
                <a:lnTo>
                  <a:pt x="17662" y="25041"/>
                </a:lnTo>
                <a:lnTo>
                  <a:pt x="49653" y="3114"/>
                </a:lnTo>
                <a:lnTo>
                  <a:pt x="7037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1" name="object 13"/>
          <p:cNvSpPr>
            <a:spLocks/>
          </p:cNvSpPr>
          <p:nvPr/>
        </p:nvSpPr>
        <p:spPr bwMode="auto">
          <a:xfrm>
            <a:off x="428625" y="3500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object 14"/>
          <p:cNvSpPr>
            <a:spLocks/>
          </p:cNvSpPr>
          <p:nvPr/>
        </p:nvSpPr>
        <p:spPr bwMode="auto">
          <a:xfrm>
            <a:off x="571500" y="3643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object 15"/>
          <p:cNvSpPr>
            <a:spLocks/>
          </p:cNvSpPr>
          <p:nvPr/>
        </p:nvSpPr>
        <p:spPr bwMode="auto">
          <a:xfrm>
            <a:off x="428625" y="4000500"/>
            <a:ext cx="141288" cy="142875"/>
          </a:xfrm>
          <a:custGeom>
            <a:avLst/>
            <a:gdLst>
              <a:gd name="T0" fmla="*/ 70374 w 141604"/>
              <a:gd name="T1" fmla="*/ 0 h 142875"/>
              <a:gd name="T2" fmla="*/ 26950 w 141604"/>
              <a:gd name="T3" fmla="*/ 15540 h 142875"/>
              <a:gd name="T4" fmla="*/ 4474 w 141604"/>
              <a:gd name="T5" fmla="*/ 49873 h 142875"/>
              <a:gd name="T6" fmla="*/ 0 w 141604"/>
              <a:gd name="T7" fmla="*/ 81709 h 142875"/>
              <a:gd name="T8" fmla="*/ 3073 w 141604"/>
              <a:gd name="T9" fmla="*/ 94530 h 142875"/>
              <a:gd name="T10" fmla="*/ 25643 w 141604"/>
              <a:gd name="T11" fmla="*/ 125721 h 142875"/>
              <a:gd name="T12" fmla="*/ 66116 w 141604"/>
              <a:gd name="T13" fmla="*/ 141549 h 142875"/>
              <a:gd name="T14" fmla="*/ 83115 w 141604"/>
              <a:gd name="T15" fmla="*/ 142420 h 142875"/>
              <a:gd name="T16" fmla="*/ 95525 w 141604"/>
              <a:gd name="T17" fmla="*/ 139034 h 142875"/>
              <a:gd name="T18" fmla="*/ 132528 w 141604"/>
              <a:gd name="T19" fmla="*/ 103896 h 142875"/>
              <a:gd name="T20" fmla="*/ 141344 w 141604"/>
              <a:gd name="T21" fmla="*/ 56876 h 142875"/>
              <a:gd name="T22" fmla="*/ 137206 w 141604"/>
              <a:gd name="T23" fmla="*/ 43490 h 142875"/>
              <a:gd name="T24" fmla="*/ 111177 w 141604"/>
              <a:gd name="T25" fmla="*/ 12150 h 142875"/>
              <a:gd name="T26" fmla="*/ 70374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0374" y="0"/>
                </a:moveTo>
                <a:lnTo>
                  <a:pt x="26950" y="15540"/>
                </a:lnTo>
                <a:lnTo>
                  <a:pt x="4474" y="49873"/>
                </a:lnTo>
                <a:lnTo>
                  <a:pt x="0" y="81709"/>
                </a:lnTo>
                <a:lnTo>
                  <a:pt x="3073" y="94530"/>
                </a:lnTo>
                <a:lnTo>
                  <a:pt x="25643" y="125721"/>
                </a:lnTo>
                <a:lnTo>
                  <a:pt x="66116" y="141549"/>
                </a:lnTo>
                <a:lnTo>
                  <a:pt x="83115" y="142420"/>
                </a:lnTo>
                <a:lnTo>
                  <a:pt x="95525" y="139034"/>
                </a:lnTo>
                <a:lnTo>
                  <a:pt x="132528" y="103896"/>
                </a:lnTo>
                <a:lnTo>
                  <a:pt x="141344" y="56876"/>
                </a:lnTo>
                <a:lnTo>
                  <a:pt x="137206" y="43490"/>
                </a:lnTo>
                <a:lnTo>
                  <a:pt x="111177" y="12150"/>
                </a:lnTo>
                <a:lnTo>
                  <a:pt x="70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object 16"/>
          <p:cNvSpPr>
            <a:spLocks/>
          </p:cNvSpPr>
          <p:nvPr/>
        </p:nvSpPr>
        <p:spPr bwMode="auto">
          <a:xfrm>
            <a:off x="428625" y="4000500"/>
            <a:ext cx="141288" cy="142875"/>
          </a:xfrm>
          <a:custGeom>
            <a:avLst/>
            <a:gdLst>
              <a:gd name="T0" fmla="*/ 70374 w 141604"/>
              <a:gd name="T1" fmla="*/ 0 h 142875"/>
              <a:gd name="T2" fmla="*/ 111177 w 141604"/>
              <a:gd name="T3" fmla="*/ 12150 h 142875"/>
              <a:gd name="T4" fmla="*/ 137206 w 141604"/>
              <a:gd name="T5" fmla="*/ 43490 h 142875"/>
              <a:gd name="T6" fmla="*/ 141344 w 141604"/>
              <a:gd name="T7" fmla="*/ 56876 h 142875"/>
              <a:gd name="T8" fmla="*/ 140613 w 141604"/>
              <a:gd name="T9" fmla="*/ 74374 h 142875"/>
              <a:gd name="T10" fmla="*/ 125577 w 141604"/>
              <a:gd name="T11" fmla="*/ 115776 h 142875"/>
              <a:gd name="T12" fmla="*/ 83115 w 141604"/>
              <a:gd name="T13" fmla="*/ 142420 h 142875"/>
              <a:gd name="T14" fmla="*/ 66116 w 141604"/>
              <a:gd name="T15" fmla="*/ 141549 h 142875"/>
              <a:gd name="T16" fmla="*/ 25643 w 141604"/>
              <a:gd name="T17" fmla="*/ 125721 h 142875"/>
              <a:gd name="T18" fmla="*/ 3073 w 141604"/>
              <a:gd name="T19" fmla="*/ 94530 h 142875"/>
              <a:gd name="T20" fmla="*/ 0 w 141604"/>
              <a:gd name="T21" fmla="*/ 81709 h 142875"/>
              <a:gd name="T22" fmla="*/ 1028 w 141604"/>
              <a:gd name="T23" fmla="*/ 64983 h 142875"/>
              <a:gd name="T24" fmla="*/ 17672 w 141604"/>
              <a:gd name="T25" fmla="*/ 25023 h 142875"/>
              <a:gd name="T26" fmla="*/ 49677 w 141604"/>
              <a:gd name="T27" fmla="*/ 3106 h 142875"/>
              <a:gd name="T28" fmla="*/ 70374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0374" y="0"/>
                </a:moveTo>
                <a:lnTo>
                  <a:pt x="111177" y="12150"/>
                </a:lnTo>
                <a:lnTo>
                  <a:pt x="137206" y="43490"/>
                </a:lnTo>
                <a:lnTo>
                  <a:pt x="141344" y="56876"/>
                </a:lnTo>
                <a:lnTo>
                  <a:pt x="140613" y="74374"/>
                </a:lnTo>
                <a:lnTo>
                  <a:pt x="125577" y="115776"/>
                </a:lnTo>
                <a:lnTo>
                  <a:pt x="83115" y="142420"/>
                </a:lnTo>
                <a:lnTo>
                  <a:pt x="66116" y="141549"/>
                </a:lnTo>
                <a:lnTo>
                  <a:pt x="25643" y="125721"/>
                </a:lnTo>
                <a:lnTo>
                  <a:pt x="3073" y="94530"/>
                </a:lnTo>
                <a:lnTo>
                  <a:pt x="0" y="81709"/>
                </a:lnTo>
                <a:lnTo>
                  <a:pt x="1028" y="64983"/>
                </a:lnTo>
                <a:lnTo>
                  <a:pt x="17672" y="25023"/>
                </a:lnTo>
                <a:lnTo>
                  <a:pt x="49677" y="3106"/>
                </a:lnTo>
                <a:lnTo>
                  <a:pt x="7037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object 17"/>
          <p:cNvSpPr>
            <a:spLocks/>
          </p:cNvSpPr>
          <p:nvPr/>
        </p:nvSpPr>
        <p:spPr bwMode="auto">
          <a:xfrm>
            <a:off x="428625" y="4000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object 18"/>
          <p:cNvSpPr>
            <a:spLocks/>
          </p:cNvSpPr>
          <p:nvPr/>
        </p:nvSpPr>
        <p:spPr bwMode="auto">
          <a:xfrm>
            <a:off x="571500" y="4143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object 19"/>
          <p:cNvSpPr>
            <a:spLocks/>
          </p:cNvSpPr>
          <p:nvPr/>
        </p:nvSpPr>
        <p:spPr bwMode="auto">
          <a:xfrm>
            <a:off x="569913" y="2235200"/>
            <a:ext cx="1587" cy="2287588"/>
          </a:xfrm>
          <a:custGeom>
            <a:avLst/>
            <a:gdLst>
              <a:gd name="T0" fmla="*/ 0 w 1270"/>
              <a:gd name="T1" fmla="*/ 2287280 h 2287270"/>
              <a:gd name="T2" fmla="*/ 1274 w 1270"/>
              <a:gd name="T3" fmla="*/ 0 h 2287270"/>
              <a:gd name="T4" fmla="*/ 0 60000 65536"/>
              <a:gd name="T5" fmla="*/ 0 60000 65536"/>
              <a:gd name="T6" fmla="*/ 0 w 1270"/>
              <a:gd name="T7" fmla="*/ 0 h 2287270"/>
              <a:gd name="T8" fmla="*/ 1270 w 1270"/>
              <a:gd name="T9" fmla="*/ 2287270 h 2287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2287270">
                <a:moveTo>
                  <a:pt x="0" y="2287280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object 20"/>
          <p:cNvSpPr>
            <a:spLocks/>
          </p:cNvSpPr>
          <p:nvPr/>
        </p:nvSpPr>
        <p:spPr bwMode="auto">
          <a:xfrm>
            <a:off x="498475" y="2214563"/>
            <a:ext cx="1588" cy="2287587"/>
          </a:xfrm>
          <a:custGeom>
            <a:avLst/>
            <a:gdLst>
              <a:gd name="T0" fmla="*/ 0 w 1270"/>
              <a:gd name="T1" fmla="*/ 2287255 h 2287270"/>
              <a:gd name="T2" fmla="*/ 1274 w 1270"/>
              <a:gd name="T3" fmla="*/ 0 h 2287270"/>
              <a:gd name="T4" fmla="*/ 0 60000 65536"/>
              <a:gd name="T5" fmla="*/ 0 60000 65536"/>
              <a:gd name="T6" fmla="*/ 0 w 1270"/>
              <a:gd name="T7" fmla="*/ 0 h 2287270"/>
              <a:gd name="T8" fmla="*/ 1270 w 1270"/>
              <a:gd name="T9" fmla="*/ 2287270 h 2287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2287270">
                <a:moveTo>
                  <a:pt x="0" y="2287255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object 21"/>
          <p:cNvSpPr txBox="1">
            <a:spLocks noChangeArrowheads="1"/>
          </p:cNvSpPr>
          <p:nvPr/>
        </p:nvSpPr>
        <p:spPr bwMode="auto">
          <a:xfrm>
            <a:off x="722313" y="393541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790" name="object 22"/>
          <p:cNvSpPr>
            <a:spLocks noChangeArrowheads="1"/>
          </p:cNvSpPr>
          <p:nvPr/>
        </p:nvSpPr>
        <p:spPr bwMode="auto">
          <a:xfrm>
            <a:off x="2130425" y="2130425"/>
            <a:ext cx="2533650" cy="4022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object 23"/>
          <p:cNvSpPr txBox="1">
            <a:spLocks noChangeArrowheads="1"/>
          </p:cNvSpPr>
          <p:nvPr/>
        </p:nvSpPr>
        <p:spPr bwMode="auto">
          <a:xfrm>
            <a:off x="3908425" y="43164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792" name="object 24"/>
          <p:cNvSpPr txBox="1">
            <a:spLocks noChangeArrowheads="1"/>
          </p:cNvSpPr>
          <p:nvPr/>
        </p:nvSpPr>
        <p:spPr bwMode="auto">
          <a:xfrm>
            <a:off x="3294063" y="373221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793" name="object 25"/>
          <p:cNvSpPr txBox="1">
            <a:spLocks noChangeArrowheads="1"/>
          </p:cNvSpPr>
          <p:nvPr/>
        </p:nvSpPr>
        <p:spPr bwMode="auto">
          <a:xfrm>
            <a:off x="4535488" y="37322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794" name="object 26"/>
          <p:cNvSpPr>
            <a:spLocks noChangeArrowheads="1"/>
          </p:cNvSpPr>
          <p:nvPr/>
        </p:nvSpPr>
        <p:spPr bwMode="auto">
          <a:xfrm>
            <a:off x="4714875" y="1990725"/>
            <a:ext cx="3160713" cy="4003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693738" y="1393825"/>
            <a:ext cx="6362700" cy="723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30" dirty="0">
                <a:latin typeface="Times New Roman"/>
                <a:cs typeface="Times New Roman"/>
              </a:rPr>
              <a:t>W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ic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H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ss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dia</a:t>
            </a:r>
            <a:r>
              <a:rPr sz="2600" dirty="0">
                <a:latin typeface="Times New Roman"/>
                <a:cs typeface="Times New Roman"/>
              </a:rPr>
              <a:t>gr</a:t>
            </a:r>
            <a:r>
              <a:rPr sz="2600" spc="-25" dirty="0">
                <a:latin typeface="Times New Roman"/>
                <a:cs typeface="Times New Roman"/>
              </a:rPr>
              <a:t>am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pr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lattice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2613025" fontAlgn="auto">
              <a:spcBef>
                <a:spcPts val="840"/>
              </a:spcBef>
              <a:spcAft>
                <a:spcPts val="0"/>
              </a:spcAft>
              <a:tabLst>
                <a:tab pos="3855085" algn="l"/>
                <a:tab pos="5657215" algn="l"/>
              </a:tabLst>
              <a:defRPr/>
            </a:pPr>
            <a:r>
              <a:rPr spc="-5" dirty="0">
                <a:latin typeface="Arial"/>
                <a:cs typeface="Arial"/>
              </a:rPr>
              <a:t>f</a:t>
            </a:r>
            <a:r>
              <a:rPr spc="-5"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Arial"/>
                <a:cs typeface="Arial"/>
              </a:rPr>
              <a:t>g</a:t>
            </a:r>
            <a:r>
              <a:rPr spc="-5"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2796" name="object 28"/>
          <p:cNvSpPr txBox="1">
            <a:spLocks noChangeArrowheads="1"/>
          </p:cNvSpPr>
          <p:nvPr/>
        </p:nvSpPr>
        <p:spPr bwMode="auto">
          <a:xfrm>
            <a:off x="722313" y="34337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797" name="object 29"/>
          <p:cNvSpPr txBox="1">
            <a:spLocks noChangeArrowheads="1"/>
          </p:cNvSpPr>
          <p:nvPr/>
        </p:nvSpPr>
        <p:spPr bwMode="auto">
          <a:xfrm>
            <a:off x="722313" y="2922588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798" name="object 30"/>
          <p:cNvSpPr txBox="1">
            <a:spLocks noChangeArrowheads="1"/>
          </p:cNvSpPr>
          <p:nvPr/>
        </p:nvSpPr>
        <p:spPr bwMode="auto">
          <a:xfrm>
            <a:off x="695325" y="236220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799" name="object 31"/>
          <p:cNvSpPr txBox="1">
            <a:spLocks noChangeArrowheads="1"/>
          </p:cNvSpPr>
          <p:nvPr/>
        </p:nvSpPr>
        <p:spPr bwMode="auto">
          <a:xfrm>
            <a:off x="4165600" y="2994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00" name="object 32"/>
          <p:cNvSpPr txBox="1">
            <a:spLocks noChangeArrowheads="1"/>
          </p:cNvSpPr>
          <p:nvPr/>
        </p:nvSpPr>
        <p:spPr bwMode="auto">
          <a:xfrm>
            <a:off x="3665538" y="2636838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2801" name="object 33"/>
          <p:cNvSpPr txBox="1">
            <a:spLocks noChangeArrowheads="1"/>
          </p:cNvSpPr>
          <p:nvPr/>
        </p:nvSpPr>
        <p:spPr bwMode="auto">
          <a:xfrm>
            <a:off x="6196013" y="42084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02" name="object 34"/>
          <p:cNvSpPr txBox="1">
            <a:spLocks noChangeArrowheads="1"/>
          </p:cNvSpPr>
          <p:nvPr/>
        </p:nvSpPr>
        <p:spPr bwMode="auto">
          <a:xfrm>
            <a:off x="5294313" y="34337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803" name="object 35"/>
          <p:cNvSpPr txBox="1">
            <a:spLocks noChangeArrowheads="1"/>
          </p:cNvSpPr>
          <p:nvPr/>
        </p:nvSpPr>
        <p:spPr bwMode="auto">
          <a:xfrm>
            <a:off x="5222875" y="2363788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804" name="object 36"/>
          <p:cNvSpPr txBox="1">
            <a:spLocks noChangeArrowheads="1"/>
          </p:cNvSpPr>
          <p:nvPr/>
        </p:nvSpPr>
        <p:spPr bwMode="auto">
          <a:xfrm>
            <a:off x="6794500" y="2994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05" name="object 37"/>
          <p:cNvSpPr>
            <a:spLocks/>
          </p:cNvSpPr>
          <p:nvPr/>
        </p:nvSpPr>
        <p:spPr bwMode="auto">
          <a:xfrm>
            <a:off x="7527925" y="2441575"/>
            <a:ext cx="1000125" cy="1284288"/>
          </a:xfrm>
          <a:custGeom>
            <a:avLst/>
            <a:gdLst>
              <a:gd name="T0" fmla="*/ 500390 w 1001395"/>
              <a:gd name="T1" fmla="*/ 0 h 1285239"/>
              <a:gd name="T2" fmla="*/ 1000780 w 1001395"/>
              <a:gd name="T3" fmla="*/ 642640 h 1285239"/>
              <a:gd name="T4" fmla="*/ 500390 w 1001395"/>
              <a:gd name="T5" fmla="*/ 1285250 h 1285239"/>
              <a:gd name="T6" fmla="*/ 0 w 1001395"/>
              <a:gd name="T7" fmla="*/ 642640 h 1285239"/>
              <a:gd name="T8" fmla="*/ 500390 w 1001395"/>
              <a:gd name="T9" fmla="*/ 0 h 128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1285239"/>
              <a:gd name="T17" fmla="*/ 1001395 w 1001395"/>
              <a:gd name="T18" fmla="*/ 1285239 h 1285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1285239">
                <a:moveTo>
                  <a:pt x="500390" y="0"/>
                </a:moveTo>
                <a:lnTo>
                  <a:pt x="1000780" y="642640"/>
                </a:lnTo>
                <a:lnTo>
                  <a:pt x="500390" y="1285250"/>
                </a:lnTo>
                <a:lnTo>
                  <a:pt x="0" y="642640"/>
                </a:lnTo>
                <a:lnTo>
                  <a:pt x="500390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6" name="object 38"/>
          <p:cNvSpPr>
            <a:spLocks/>
          </p:cNvSpPr>
          <p:nvPr/>
        </p:nvSpPr>
        <p:spPr bwMode="auto">
          <a:xfrm>
            <a:off x="7527925" y="24415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7" name="object 39"/>
          <p:cNvSpPr>
            <a:spLocks/>
          </p:cNvSpPr>
          <p:nvPr/>
        </p:nvSpPr>
        <p:spPr bwMode="auto">
          <a:xfrm>
            <a:off x="8528050" y="37258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8" name="object 40"/>
          <p:cNvSpPr>
            <a:spLocks/>
          </p:cNvSpPr>
          <p:nvPr/>
        </p:nvSpPr>
        <p:spPr bwMode="auto">
          <a:xfrm>
            <a:off x="7956550" y="2368550"/>
            <a:ext cx="141288" cy="142875"/>
          </a:xfrm>
          <a:custGeom>
            <a:avLst/>
            <a:gdLst>
              <a:gd name="T0" fmla="*/ 70624 w 140970"/>
              <a:gd name="T1" fmla="*/ 0 h 142875"/>
              <a:gd name="T2" fmla="*/ 27605 w 140970"/>
              <a:gd name="T3" fmla="*/ 15123 h 142875"/>
              <a:gd name="T4" fmla="*/ 4691 w 140970"/>
              <a:gd name="T5" fmla="*/ 49202 h 142875"/>
              <a:gd name="T6" fmla="*/ 0 w 140970"/>
              <a:gd name="T7" fmla="*/ 80736 h 142875"/>
              <a:gd name="T8" fmla="*/ 2786 w 140970"/>
              <a:gd name="T9" fmla="*/ 93600 h 142875"/>
              <a:gd name="T10" fmla="*/ 24885 w 140970"/>
              <a:gd name="T11" fmla="*/ 125286 h 142875"/>
              <a:gd name="T12" fmla="*/ 65085 w 140970"/>
              <a:gd name="T13" fmla="*/ 141692 h 142875"/>
              <a:gd name="T14" fmla="*/ 81949 w 140970"/>
              <a:gd name="T15" fmla="*/ 142672 h 142875"/>
              <a:gd name="T16" fmla="*/ 94509 w 140970"/>
              <a:gd name="T17" fmla="*/ 139477 h 142875"/>
              <a:gd name="T18" fmla="*/ 131610 w 140970"/>
              <a:gd name="T19" fmla="*/ 104668 h 142875"/>
              <a:gd name="T20" fmla="*/ 140369 w 140970"/>
              <a:gd name="T21" fmla="*/ 57738 h 142875"/>
              <a:gd name="T22" fmla="*/ 136376 w 140970"/>
              <a:gd name="T23" fmla="*/ 44035 h 142875"/>
              <a:gd name="T24" fmla="*/ 111021 w 140970"/>
              <a:gd name="T25" fmla="*/ 12220 h 142875"/>
              <a:gd name="T26" fmla="*/ 70624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24" y="0"/>
                </a:moveTo>
                <a:lnTo>
                  <a:pt x="27605" y="15123"/>
                </a:lnTo>
                <a:lnTo>
                  <a:pt x="4691" y="49202"/>
                </a:lnTo>
                <a:lnTo>
                  <a:pt x="0" y="80736"/>
                </a:lnTo>
                <a:lnTo>
                  <a:pt x="2786" y="93600"/>
                </a:lnTo>
                <a:lnTo>
                  <a:pt x="24885" y="125286"/>
                </a:lnTo>
                <a:lnTo>
                  <a:pt x="65085" y="141692"/>
                </a:lnTo>
                <a:lnTo>
                  <a:pt x="81949" y="142672"/>
                </a:lnTo>
                <a:lnTo>
                  <a:pt x="94509" y="139477"/>
                </a:lnTo>
                <a:lnTo>
                  <a:pt x="131610" y="104668"/>
                </a:lnTo>
                <a:lnTo>
                  <a:pt x="140369" y="57738"/>
                </a:lnTo>
                <a:lnTo>
                  <a:pt x="136376" y="44035"/>
                </a:lnTo>
                <a:lnTo>
                  <a:pt x="111021" y="12220"/>
                </a:lnTo>
                <a:lnTo>
                  <a:pt x="706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9" name="object 41"/>
          <p:cNvSpPr>
            <a:spLocks/>
          </p:cNvSpPr>
          <p:nvPr/>
        </p:nvSpPr>
        <p:spPr bwMode="auto">
          <a:xfrm>
            <a:off x="7956550" y="2368550"/>
            <a:ext cx="141288" cy="142875"/>
          </a:xfrm>
          <a:custGeom>
            <a:avLst/>
            <a:gdLst>
              <a:gd name="T0" fmla="*/ 70624 w 140970"/>
              <a:gd name="T1" fmla="*/ 0 h 142875"/>
              <a:gd name="T2" fmla="*/ 111021 w 140970"/>
              <a:gd name="T3" fmla="*/ 12220 h 142875"/>
              <a:gd name="T4" fmla="*/ 136376 w 140970"/>
              <a:gd name="T5" fmla="*/ 44035 h 142875"/>
              <a:gd name="T6" fmla="*/ 140369 w 140970"/>
              <a:gd name="T7" fmla="*/ 57738 h 142875"/>
              <a:gd name="T8" fmla="*/ 139642 w 140970"/>
              <a:gd name="T9" fmla="*/ 75200 h 142875"/>
              <a:gd name="T10" fmla="*/ 124683 w 140970"/>
              <a:gd name="T11" fmla="*/ 116510 h 142875"/>
              <a:gd name="T12" fmla="*/ 81949 w 140970"/>
              <a:gd name="T13" fmla="*/ 142672 h 142875"/>
              <a:gd name="T14" fmla="*/ 65085 w 140970"/>
              <a:gd name="T15" fmla="*/ 141692 h 142875"/>
              <a:gd name="T16" fmla="*/ 24885 w 140970"/>
              <a:gd name="T17" fmla="*/ 125286 h 142875"/>
              <a:gd name="T18" fmla="*/ 2786 w 140970"/>
              <a:gd name="T19" fmla="*/ 93600 h 142875"/>
              <a:gd name="T20" fmla="*/ 0 w 140970"/>
              <a:gd name="T21" fmla="*/ 80736 h 142875"/>
              <a:gd name="T22" fmla="*/ 1127 w 140970"/>
              <a:gd name="T23" fmla="*/ 64182 h 142875"/>
              <a:gd name="T24" fmla="*/ 18170 w 140970"/>
              <a:gd name="T25" fmla="*/ 24530 h 142875"/>
              <a:gd name="T26" fmla="*/ 50660 w 140970"/>
              <a:gd name="T27" fmla="*/ 2876 h 142875"/>
              <a:gd name="T28" fmla="*/ 70624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24" y="0"/>
                </a:moveTo>
                <a:lnTo>
                  <a:pt x="111021" y="12220"/>
                </a:lnTo>
                <a:lnTo>
                  <a:pt x="136376" y="44035"/>
                </a:lnTo>
                <a:lnTo>
                  <a:pt x="140369" y="57738"/>
                </a:lnTo>
                <a:lnTo>
                  <a:pt x="139642" y="75200"/>
                </a:lnTo>
                <a:lnTo>
                  <a:pt x="124683" y="116510"/>
                </a:lnTo>
                <a:lnTo>
                  <a:pt x="81949" y="142672"/>
                </a:lnTo>
                <a:lnTo>
                  <a:pt x="65085" y="141692"/>
                </a:lnTo>
                <a:lnTo>
                  <a:pt x="24885" y="125286"/>
                </a:lnTo>
                <a:lnTo>
                  <a:pt x="2786" y="93600"/>
                </a:lnTo>
                <a:lnTo>
                  <a:pt x="0" y="80736"/>
                </a:lnTo>
                <a:lnTo>
                  <a:pt x="1127" y="64182"/>
                </a:lnTo>
                <a:lnTo>
                  <a:pt x="18170" y="24530"/>
                </a:lnTo>
                <a:lnTo>
                  <a:pt x="50660" y="2876"/>
                </a:lnTo>
                <a:lnTo>
                  <a:pt x="7062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0" name="object 42"/>
          <p:cNvSpPr>
            <a:spLocks/>
          </p:cNvSpPr>
          <p:nvPr/>
        </p:nvSpPr>
        <p:spPr bwMode="auto">
          <a:xfrm>
            <a:off x="7956550" y="2368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1" name="object 43"/>
          <p:cNvSpPr>
            <a:spLocks/>
          </p:cNvSpPr>
          <p:nvPr/>
        </p:nvSpPr>
        <p:spPr bwMode="auto">
          <a:xfrm>
            <a:off x="8099425" y="2511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2" name="object 44"/>
          <p:cNvSpPr>
            <a:spLocks/>
          </p:cNvSpPr>
          <p:nvPr/>
        </p:nvSpPr>
        <p:spPr bwMode="auto">
          <a:xfrm>
            <a:off x="7456488" y="3013075"/>
            <a:ext cx="142875" cy="141288"/>
          </a:xfrm>
          <a:custGeom>
            <a:avLst/>
            <a:gdLst>
              <a:gd name="T0" fmla="*/ 71895 w 142240"/>
              <a:gd name="T1" fmla="*/ 0 h 141605"/>
              <a:gd name="T2" fmla="*/ 27793 w 142240"/>
              <a:gd name="T3" fmla="*/ 14735 h 141605"/>
              <a:gd name="T4" fmla="*/ 4693 w 142240"/>
              <a:gd name="T5" fmla="*/ 48294 h 141605"/>
              <a:gd name="T6" fmla="*/ 0 w 142240"/>
              <a:gd name="T7" fmla="*/ 79792 h 141605"/>
              <a:gd name="T8" fmla="*/ 2800 w 142240"/>
              <a:gd name="T9" fmla="*/ 92873 h 141605"/>
              <a:gd name="T10" fmla="*/ 24956 w 142240"/>
              <a:gd name="T11" fmla="*/ 124496 h 141605"/>
              <a:gd name="T12" fmla="*/ 65267 w 142240"/>
              <a:gd name="T13" fmla="*/ 140557 h 141605"/>
              <a:gd name="T14" fmla="*/ 82189 w 142240"/>
              <a:gd name="T15" fmla="*/ 141533 h 141605"/>
              <a:gd name="T16" fmla="*/ 94690 w 142240"/>
              <a:gd name="T17" fmla="*/ 138547 h 141605"/>
              <a:gd name="T18" fmla="*/ 132496 w 142240"/>
              <a:gd name="T19" fmla="*/ 104506 h 141605"/>
              <a:gd name="T20" fmla="*/ 141758 w 142240"/>
              <a:gd name="T21" fmla="*/ 57412 h 141605"/>
              <a:gd name="T22" fmla="*/ 137753 w 142240"/>
              <a:gd name="T23" fmla="*/ 43651 h 141605"/>
              <a:gd name="T24" fmla="*/ 112043 w 142240"/>
              <a:gd name="T25" fmla="*/ 12016 h 141605"/>
              <a:gd name="T26" fmla="*/ 71895 w 142240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40"/>
              <a:gd name="T43" fmla="*/ 0 h 141605"/>
              <a:gd name="T44" fmla="*/ 142240 w 142240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40" h="141605">
                <a:moveTo>
                  <a:pt x="71895" y="0"/>
                </a:moveTo>
                <a:lnTo>
                  <a:pt x="27793" y="14735"/>
                </a:lnTo>
                <a:lnTo>
                  <a:pt x="4693" y="48294"/>
                </a:lnTo>
                <a:lnTo>
                  <a:pt x="0" y="79792"/>
                </a:lnTo>
                <a:lnTo>
                  <a:pt x="2800" y="92873"/>
                </a:lnTo>
                <a:lnTo>
                  <a:pt x="24956" y="124496"/>
                </a:lnTo>
                <a:lnTo>
                  <a:pt x="65267" y="140557"/>
                </a:lnTo>
                <a:lnTo>
                  <a:pt x="82189" y="141533"/>
                </a:lnTo>
                <a:lnTo>
                  <a:pt x="94690" y="138547"/>
                </a:lnTo>
                <a:lnTo>
                  <a:pt x="132496" y="104506"/>
                </a:lnTo>
                <a:lnTo>
                  <a:pt x="141758" y="57412"/>
                </a:lnTo>
                <a:lnTo>
                  <a:pt x="137753" y="43651"/>
                </a:lnTo>
                <a:lnTo>
                  <a:pt x="112043" y="12016"/>
                </a:lnTo>
                <a:lnTo>
                  <a:pt x="718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3" name="object 45"/>
          <p:cNvSpPr>
            <a:spLocks/>
          </p:cNvSpPr>
          <p:nvPr/>
        </p:nvSpPr>
        <p:spPr bwMode="auto">
          <a:xfrm>
            <a:off x="7456488" y="3013075"/>
            <a:ext cx="142875" cy="141288"/>
          </a:xfrm>
          <a:custGeom>
            <a:avLst/>
            <a:gdLst>
              <a:gd name="T0" fmla="*/ 71895 w 142240"/>
              <a:gd name="T1" fmla="*/ 0 h 141605"/>
              <a:gd name="T2" fmla="*/ 112043 w 142240"/>
              <a:gd name="T3" fmla="*/ 12016 h 141605"/>
              <a:gd name="T4" fmla="*/ 137753 w 142240"/>
              <a:gd name="T5" fmla="*/ 43651 h 141605"/>
              <a:gd name="T6" fmla="*/ 141758 w 142240"/>
              <a:gd name="T7" fmla="*/ 57412 h 141605"/>
              <a:gd name="T8" fmla="*/ 140938 w 142240"/>
              <a:gd name="T9" fmla="*/ 75047 h 141605"/>
              <a:gd name="T10" fmla="*/ 125323 w 142240"/>
              <a:gd name="T11" fmla="*/ 116214 h 141605"/>
              <a:gd name="T12" fmla="*/ 82189 w 142240"/>
              <a:gd name="T13" fmla="*/ 141533 h 141605"/>
              <a:gd name="T14" fmla="*/ 65267 w 142240"/>
              <a:gd name="T15" fmla="*/ 140557 h 141605"/>
              <a:gd name="T16" fmla="*/ 24956 w 142240"/>
              <a:gd name="T17" fmla="*/ 124496 h 141605"/>
              <a:gd name="T18" fmla="*/ 2800 w 142240"/>
              <a:gd name="T19" fmla="*/ 92873 h 141605"/>
              <a:gd name="T20" fmla="*/ 0 w 142240"/>
              <a:gd name="T21" fmla="*/ 79792 h 141605"/>
              <a:gd name="T22" fmla="*/ 1124 w 142240"/>
              <a:gd name="T23" fmla="*/ 63206 h 141605"/>
              <a:gd name="T24" fmla="*/ 18255 w 142240"/>
              <a:gd name="T25" fmla="*/ 23945 h 141605"/>
              <a:gd name="T26" fmla="*/ 51243 w 142240"/>
              <a:gd name="T27" fmla="*/ 2811 h 141605"/>
              <a:gd name="T28" fmla="*/ 71895 w 142240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40"/>
              <a:gd name="T46" fmla="*/ 0 h 141605"/>
              <a:gd name="T47" fmla="*/ 142240 w 142240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40" h="141605">
                <a:moveTo>
                  <a:pt x="71895" y="0"/>
                </a:moveTo>
                <a:lnTo>
                  <a:pt x="112043" y="12016"/>
                </a:lnTo>
                <a:lnTo>
                  <a:pt x="137753" y="43651"/>
                </a:lnTo>
                <a:lnTo>
                  <a:pt x="141758" y="57412"/>
                </a:lnTo>
                <a:lnTo>
                  <a:pt x="140938" y="75047"/>
                </a:lnTo>
                <a:lnTo>
                  <a:pt x="125323" y="116214"/>
                </a:lnTo>
                <a:lnTo>
                  <a:pt x="82189" y="141533"/>
                </a:lnTo>
                <a:lnTo>
                  <a:pt x="65267" y="140557"/>
                </a:lnTo>
                <a:lnTo>
                  <a:pt x="24956" y="124496"/>
                </a:lnTo>
                <a:lnTo>
                  <a:pt x="2800" y="92873"/>
                </a:lnTo>
                <a:lnTo>
                  <a:pt x="0" y="79792"/>
                </a:lnTo>
                <a:lnTo>
                  <a:pt x="1124" y="63206"/>
                </a:lnTo>
                <a:lnTo>
                  <a:pt x="18255" y="23945"/>
                </a:lnTo>
                <a:lnTo>
                  <a:pt x="51243" y="2811"/>
                </a:lnTo>
                <a:lnTo>
                  <a:pt x="718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4" name="object 46"/>
          <p:cNvSpPr>
            <a:spLocks/>
          </p:cNvSpPr>
          <p:nvPr/>
        </p:nvSpPr>
        <p:spPr bwMode="auto">
          <a:xfrm>
            <a:off x="7456488" y="3013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5" name="object 47"/>
          <p:cNvSpPr>
            <a:spLocks/>
          </p:cNvSpPr>
          <p:nvPr/>
        </p:nvSpPr>
        <p:spPr bwMode="auto">
          <a:xfrm>
            <a:off x="7599363" y="3154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6" name="object 48"/>
          <p:cNvSpPr>
            <a:spLocks/>
          </p:cNvSpPr>
          <p:nvPr/>
        </p:nvSpPr>
        <p:spPr bwMode="auto">
          <a:xfrm>
            <a:off x="7956550" y="3654425"/>
            <a:ext cx="141288" cy="142875"/>
          </a:xfrm>
          <a:custGeom>
            <a:avLst/>
            <a:gdLst>
              <a:gd name="T0" fmla="*/ 70704 w 140970"/>
              <a:gd name="T1" fmla="*/ 0 h 141604"/>
              <a:gd name="T2" fmla="*/ 28342 w 140970"/>
              <a:gd name="T3" fmla="*/ 14097 h 141604"/>
              <a:gd name="T4" fmla="*/ 4858 w 140970"/>
              <a:gd name="T5" fmla="*/ 47522 h 141604"/>
              <a:gd name="T6" fmla="*/ 0 w 140970"/>
              <a:gd name="T7" fmla="*/ 78960 h 141604"/>
              <a:gd name="T8" fmla="*/ 2677 w 140970"/>
              <a:gd name="T9" fmla="*/ 92195 h 141604"/>
              <a:gd name="T10" fmla="*/ 24562 w 140970"/>
              <a:gd name="T11" fmla="*/ 124224 h 141604"/>
              <a:gd name="T12" fmla="*/ 64502 w 140970"/>
              <a:gd name="T13" fmla="*/ 140515 h 141604"/>
              <a:gd name="T14" fmla="*/ 81222 w 140970"/>
              <a:gd name="T15" fmla="*/ 141510 h 141604"/>
              <a:gd name="T16" fmla="*/ 93940 w 140970"/>
              <a:gd name="T17" fmla="*/ 138531 h 141604"/>
              <a:gd name="T18" fmla="*/ 131598 w 140970"/>
              <a:gd name="T19" fmla="*/ 104504 h 141604"/>
              <a:gd name="T20" fmla="*/ 140616 w 140970"/>
              <a:gd name="T21" fmla="*/ 57413 h 141604"/>
              <a:gd name="T22" fmla="*/ 136736 w 140970"/>
              <a:gd name="T23" fmla="*/ 43655 h 141604"/>
              <a:gd name="T24" fmla="*/ 111407 w 140970"/>
              <a:gd name="T25" fmla="*/ 12019 h 141604"/>
              <a:gd name="T26" fmla="*/ 7070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04" y="0"/>
                </a:moveTo>
                <a:lnTo>
                  <a:pt x="28342" y="14097"/>
                </a:lnTo>
                <a:lnTo>
                  <a:pt x="4858" y="47522"/>
                </a:lnTo>
                <a:lnTo>
                  <a:pt x="0" y="78960"/>
                </a:lnTo>
                <a:lnTo>
                  <a:pt x="2677" y="92195"/>
                </a:lnTo>
                <a:lnTo>
                  <a:pt x="24562" y="124224"/>
                </a:lnTo>
                <a:lnTo>
                  <a:pt x="64502" y="140515"/>
                </a:lnTo>
                <a:lnTo>
                  <a:pt x="81222" y="141510"/>
                </a:lnTo>
                <a:lnTo>
                  <a:pt x="93940" y="138531"/>
                </a:lnTo>
                <a:lnTo>
                  <a:pt x="131598" y="104504"/>
                </a:lnTo>
                <a:lnTo>
                  <a:pt x="140616" y="57413"/>
                </a:lnTo>
                <a:lnTo>
                  <a:pt x="136736" y="43655"/>
                </a:lnTo>
                <a:lnTo>
                  <a:pt x="111407" y="12019"/>
                </a:lnTo>
                <a:lnTo>
                  <a:pt x="7070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7" name="object 49"/>
          <p:cNvSpPr>
            <a:spLocks/>
          </p:cNvSpPr>
          <p:nvPr/>
        </p:nvSpPr>
        <p:spPr bwMode="auto">
          <a:xfrm>
            <a:off x="7956550" y="3654425"/>
            <a:ext cx="141288" cy="142875"/>
          </a:xfrm>
          <a:custGeom>
            <a:avLst/>
            <a:gdLst>
              <a:gd name="T0" fmla="*/ 70704 w 140970"/>
              <a:gd name="T1" fmla="*/ 0 h 141604"/>
              <a:gd name="T2" fmla="*/ 111407 w 140970"/>
              <a:gd name="T3" fmla="*/ 12019 h 141604"/>
              <a:gd name="T4" fmla="*/ 136736 w 140970"/>
              <a:gd name="T5" fmla="*/ 43655 h 141604"/>
              <a:gd name="T6" fmla="*/ 140616 w 140970"/>
              <a:gd name="T7" fmla="*/ 57413 h 141604"/>
              <a:gd name="T8" fmla="*/ 139823 w 140970"/>
              <a:gd name="T9" fmla="*/ 75046 h 141604"/>
              <a:gd name="T10" fmla="*/ 124548 w 140970"/>
              <a:gd name="T11" fmla="*/ 116210 h 141604"/>
              <a:gd name="T12" fmla="*/ 81222 w 140970"/>
              <a:gd name="T13" fmla="*/ 141510 h 141604"/>
              <a:gd name="T14" fmla="*/ 64502 w 140970"/>
              <a:gd name="T15" fmla="*/ 140515 h 141604"/>
              <a:gd name="T16" fmla="*/ 24562 w 140970"/>
              <a:gd name="T17" fmla="*/ 124224 h 141604"/>
              <a:gd name="T18" fmla="*/ 2677 w 140970"/>
              <a:gd name="T19" fmla="*/ 92195 h 141604"/>
              <a:gd name="T20" fmla="*/ 0 w 140970"/>
              <a:gd name="T21" fmla="*/ 78960 h 141604"/>
              <a:gd name="T22" fmla="*/ 1183 w 140970"/>
              <a:gd name="T23" fmla="*/ 62410 h 141604"/>
              <a:gd name="T24" fmla="*/ 18686 w 140970"/>
              <a:gd name="T25" fmla="*/ 23239 h 141604"/>
              <a:gd name="T26" fmla="*/ 51890 w 140970"/>
              <a:gd name="T27" fmla="*/ 2448 h 141604"/>
              <a:gd name="T28" fmla="*/ 7070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04" y="0"/>
                </a:moveTo>
                <a:lnTo>
                  <a:pt x="111407" y="12019"/>
                </a:lnTo>
                <a:lnTo>
                  <a:pt x="136736" y="43655"/>
                </a:lnTo>
                <a:lnTo>
                  <a:pt x="140616" y="57413"/>
                </a:lnTo>
                <a:lnTo>
                  <a:pt x="139823" y="75046"/>
                </a:lnTo>
                <a:lnTo>
                  <a:pt x="124548" y="116210"/>
                </a:lnTo>
                <a:lnTo>
                  <a:pt x="81222" y="141510"/>
                </a:lnTo>
                <a:lnTo>
                  <a:pt x="64502" y="140515"/>
                </a:lnTo>
                <a:lnTo>
                  <a:pt x="24562" y="124224"/>
                </a:lnTo>
                <a:lnTo>
                  <a:pt x="2677" y="92195"/>
                </a:lnTo>
                <a:lnTo>
                  <a:pt x="0" y="78960"/>
                </a:lnTo>
                <a:lnTo>
                  <a:pt x="1183" y="62410"/>
                </a:lnTo>
                <a:lnTo>
                  <a:pt x="18686" y="23239"/>
                </a:lnTo>
                <a:lnTo>
                  <a:pt x="51890" y="2448"/>
                </a:lnTo>
                <a:lnTo>
                  <a:pt x="7070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8" name="object 50"/>
          <p:cNvSpPr>
            <a:spLocks/>
          </p:cNvSpPr>
          <p:nvPr/>
        </p:nvSpPr>
        <p:spPr bwMode="auto">
          <a:xfrm>
            <a:off x="7956550" y="3654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9" name="object 51"/>
          <p:cNvSpPr>
            <a:spLocks/>
          </p:cNvSpPr>
          <p:nvPr/>
        </p:nvSpPr>
        <p:spPr bwMode="auto">
          <a:xfrm>
            <a:off x="8099425" y="3798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object 52"/>
          <p:cNvSpPr>
            <a:spLocks/>
          </p:cNvSpPr>
          <p:nvPr/>
        </p:nvSpPr>
        <p:spPr bwMode="auto">
          <a:xfrm>
            <a:off x="8456613" y="3013075"/>
            <a:ext cx="141287" cy="141288"/>
          </a:xfrm>
          <a:custGeom>
            <a:avLst/>
            <a:gdLst>
              <a:gd name="T0" fmla="*/ 70745 w 140970"/>
              <a:gd name="T1" fmla="*/ 0 h 141605"/>
              <a:gd name="T2" fmla="*/ 27786 w 140970"/>
              <a:gd name="T3" fmla="*/ 14128 h 141605"/>
              <a:gd name="T4" fmla="*/ 4696 w 140970"/>
              <a:gd name="T5" fmla="*/ 47573 h 141605"/>
              <a:gd name="T6" fmla="*/ 0 w 140970"/>
              <a:gd name="T7" fmla="*/ 79035 h 141605"/>
              <a:gd name="T8" fmla="*/ 2597 w 140970"/>
              <a:gd name="T9" fmla="*/ 92261 h 141605"/>
              <a:gd name="T10" fmla="*/ 24101 w 140970"/>
              <a:gd name="T11" fmla="*/ 124267 h 141605"/>
              <a:gd name="T12" fmla="*/ 64216 w 140970"/>
              <a:gd name="T13" fmla="*/ 140544 h 141605"/>
              <a:gd name="T14" fmla="*/ 81288 w 140970"/>
              <a:gd name="T15" fmla="*/ 141537 h 141605"/>
              <a:gd name="T16" fmla="*/ 94001 w 140970"/>
              <a:gd name="T17" fmla="*/ 138555 h 141605"/>
              <a:gd name="T18" fmla="*/ 131642 w 140970"/>
              <a:gd name="T19" fmla="*/ 104516 h 141605"/>
              <a:gd name="T20" fmla="*/ 140653 w 140970"/>
              <a:gd name="T21" fmla="*/ 57412 h 141605"/>
              <a:gd name="T22" fmla="*/ 136770 w 140970"/>
              <a:gd name="T23" fmla="*/ 43651 h 141605"/>
              <a:gd name="T24" fmla="*/ 111441 w 140970"/>
              <a:gd name="T25" fmla="*/ 12016 h 141605"/>
              <a:gd name="T26" fmla="*/ 70745 w 140970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5"/>
              <a:gd name="T44" fmla="*/ 140970 w 140970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5">
                <a:moveTo>
                  <a:pt x="70745" y="0"/>
                </a:moveTo>
                <a:lnTo>
                  <a:pt x="27786" y="14128"/>
                </a:lnTo>
                <a:lnTo>
                  <a:pt x="4696" y="47573"/>
                </a:lnTo>
                <a:lnTo>
                  <a:pt x="0" y="79035"/>
                </a:lnTo>
                <a:lnTo>
                  <a:pt x="2597" y="92261"/>
                </a:lnTo>
                <a:lnTo>
                  <a:pt x="24101" y="124267"/>
                </a:lnTo>
                <a:lnTo>
                  <a:pt x="64216" y="140544"/>
                </a:lnTo>
                <a:lnTo>
                  <a:pt x="81288" y="141537"/>
                </a:lnTo>
                <a:lnTo>
                  <a:pt x="94001" y="138555"/>
                </a:lnTo>
                <a:lnTo>
                  <a:pt x="131642" y="104516"/>
                </a:lnTo>
                <a:lnTo>
                  <a:pt x="140653" y="57412"/>
                </a:lnTo>
                <a:lnTo>
                  <a:pt x="136770" y="43651"/>
                </a:lnTo>
                <a:lnTo>
                  <a:pt x="111441" y="12016"/>
                </a:lnTo>
                <a:lnTo>
                  <a:pt x="707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object 53"/>
          <p:cNvSpPr>
            <a:spLocks/>
          </p:cNvSpPr>
          <p:nvPr/>
        </p:nvSpPr>
        <p:spPr bwMode="auto">
          <a:xfrm>
            <a:off x="8456613" y="3013075"/>
            <a:ext cx="141287" cy="141288"/>
          </a:xfrm>
          <a:custGeom>
            <a:avLst/>
            <a:gdLst>
              <a:gd name="T0" fmla="*/ 70745 w 140970"/>
              <a:gd name="T1" fmla="*/ 0 h 141605"/>
              <a:gd name="T2" fmla="*/ 111441 w 140970"/>
              <a:gd name="T3" fmla="*/ 12016 h 141605"/>
              <a:gd name="T4" fmla="*/ 136770 w 140970"/>
              <a:gd name="T5" fmla="*/ 43651 h 141605"/>
              <a:gd name="T6" fmla="*/ 140653 w 140970"/>
              <a:gd name="T7" fmla="*/ 57412 h 141605"/>
              <a:gd name="T8" fmla="*/ 139862 w 140970"/>
              <a:gd name="T9" fmla="*/ 75051 h 141605"/>
              <a:gd name="T10" fmla="*/ 124596 w 140970"/>
              <a:gd name="T11" fmla="*/ 116225 h 141605"/>
              <a:gd name="T12" fmla="*/ 81288 w 140970"/>
              <a:gd name="T13" fmla="*/ 141537 h 141605"/>
              <a:gd name="T14" fmla="*/ 64216 w 140970"/>
              <a:gd name="T15" fmla="*/ 140544 h 141605"/>
              <a:gd name="T16" fmla="*/ 24101 w 140970"/>
              <a:gd name="T17" fmla="*/ 124267 h 141605"/>
              <a:gd name="T18" fmla="*/ 2597 w 140970"/>
              <a:gd name="T19" fmla="*/ 92261 h 141605"/>
              <a:gd name="T20" fmla="*/ 0 w 140970"/>
              <a:gd name="T21" fmla="*/ 79035 h 141605"/>
              <a:gd name="T22" fmla="*/ 1138 w 140970"/>
              <a:gd name="T23" fmla="*/ 62471 h 141605"/>
              <a:gd name="T24" fmla="*/ 18230 w 140970"/>
              <a:gd name="T25" fmla="*/ 23276 h 141605"/>
              <a:gd name="T26" fmla="*/ 51427 w 140970"/>
              <a:gd name="T27" fmla="*/ 2464 h 141605"/>
              <a:gd name="T28" fmla="*/ 70745 w 140970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5"/>
              <a:gd name="T47" fmla="*/ 140970 w 140970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5">
                <a:moveTo>
                  <a:pt x="70745" y="0"/>
                </a:moveTo>
                <a:lnTo>
                  <a:pt x="111441" y="12016"/>
                </a:lnTo>
                <a:lnTo>
                  <a:pt x="136770" y="43651"/>
                </a:lnTo>
                <a:lnTo>
                  <a:pt x="140653" y="57412"/>
                </a:lnTo>
                <a:lnTo>
                  <a:pt x="139862" y="75051"/>
                </a:lnTo>
                <a:lnTo>
                  <a:pt x="124596" y="116225"/>
                </a:lnTo>
                <a:lnTo>
                  <a:pt x="81288" y="141537"/>
                </a:lnTo>
                <a:lnTo>
                  <a:pt x="64216" y="140544"/>
                </a:lnTo>
                <a:lnTo>
                  <a:pt x="24101" y="124267"/>
                </a:lnTo>
                <a:lnTo>
                  <a:pt x="2597" y="92261"/>
                </a:lnTo>
                <a:lnTo>
                  <a:pt x="0" y="79035"/>
                </a:lnTo>
                <a:lnTo>
                  <a:pt x="1138" y="62471"/>
                </a:lnTo>
                <a:lnTo>
                  <a:pt x="18230" y="23276"/>
                </a:lnTo>
                <a:lnTo>
                  <a:pt x="51427" y="2464"/>
                </a:lnTo>
                <a:lnTo>
                  <a:pt x="7074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2" name="object 54"/>
          <p:cNvSpPr>
            <a:spLocks/>
          </p:cNvSpPr>
          <p:nvPr/>
        </p:nvSpPr>
        <p:spPr bwMode="auto">
          <a:xfrm>
            <a:off x="8456613" y="3013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3" name="object 55"/>
          <p:cNvSpPr>
            <a:spLocks/>
          </p:cNvSpPr>
          <p:nvPr/>
        </p:nvSpPr>
        <p:spPr bwMode="auto">
          <a:xfrm>
            <a:off x="8599488" y="3154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4" name="object 56"/>
          <p:cNvSpPr txBox="1">
            <a:spLocks noChangeArrowheads="1"/>
          </p:cNvSpPr>
          <p:nvPr/>
        </p:nvSpPr>
        <p:spPr bwMode="auto">
          <a:xfrm>
            <a:off x="7966075" y="38036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25" name="object 57"/>
          <p:cNvSpPr txBox="1">
            <a:spLocks noChangeArrowheads="1"/>
          </p:cNvSpPr>
          <p:nvPr/>
        </p:nvSpPr>
        <p:spPr bwMode="auto">
          <a:xfrm>
            <a:off x="7223125" y="294640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826" name="object 58"/>
          <p:cNvSpPr txBox="1">
            <a:spLocks noChangeArrowheads="1"/>
          </p:cNvSpPr>
          <p:nvPr/>
        </p:nvSpPr>
        <p:spPr bwMode="auto">
          <a:xfrm>
            <a:off x="7764463" y="2933700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827" name="object 59"/>
          <p:cNvSpPr txBox="1">
            <a:spLocks noChangeArrowheads="1"/>
          </p:cNvSpPr>
          <p:nvPr/>
        </p:nvSpPr>
        <p:spPr bwMode="auto">
          <a:xfrm>
            <a:off x="7937500" y="20764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2828" name="object 60"/>
          <p:cNvSpPr>
            <a:spLocks/>
          </p:cNvSpPr>
          <p:nvPr/>
        </p:nvSpPr>
        <p:spPr bwMode="auto">
          <a:xfrm>
            <a:off x="8113713" y="2400300"/>
            <a:ext cx="1587" cy="1344613"/>
          </a:xfrm>
          <a:custGeom>
            <a:avLst/>
            <a:gdLst>
              <a:gd name="T0" fmla="*/ 0 w 1270"/>
              <a:gd name="T1" fmla="*/ 1344929 h 1344929"/>
              <a:gd name="T2" fmla="*/ 1280 w 1270"/>
              <a:gd name="T3" fmla="*/ 0 h 1344929"/>
              <a:gd name="T4" fmla="*/ 0 60000 65536"/>
              <a:gd name="T5" fmla="*/ 0 60000 65536"/>
              <a:gd name="T6" fmla="*/ 0 w 1270"/>
              <a:gd name="T7" fmla="*/ 0 h 1344929"/>
              <a:gd name="T8" fmla="*/ 1270 w 1270"/>
              <a:gd name="T9" fmla="*/ 1344929 h 13449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344929">
                <a:moveTo>
                  <a:pt x="0" y="134492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9" name="object 61"/>
          <p:cNvSpPr>
            <a:spLocks/>
          </p:cNvSpPr>
          <p:nvPr/>
        </p:nvSpPr>
        <p:spPr bwMode="auto">
          <a:xfrm>
            <a:off x="8042275" y="2381250"/>
            <a:ext cx="1588" cy="1343025"/>
          </a:xfrm>
          <a:custGeom>
            <a:avLst/>
            <a:gdLst>
              <a:gd name="T0" fmla="*/ 0 w 1270"/>
              <a:gd name="T1" fmla="*/ 1343649 h 1343660"/>
              <a:gd name="T2" fmla="*/ 1280 w 1270"/>
              <a:gd name="T3" fmla="*/ 0 h 1343660"/>
              <a:gd name="T4" fmla="*/ 0 60000 65536"/>
              <a:gd name="T5" fmla="*/ 0 60000 65536"/>
              <a:gd name="T6" fmla="*/ 0 w 1270"/>
              <a:gd name="T7" fmla="*/ 0 h 1343660"/>
              <a:gd name="T8" fmla="*/ 1270 w 1270"/>
              <a:gd name="T9" fmla="*/ 1343660 h 1343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343660">
                <a:moveTo>
                  <a:pt x="0" y="134364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0" name="object 62"/>
          <p:cNvSpPr>
            <a:spLocks/>
          </p:cNvSpPr>
          <p:nvPr/>
        </p:nvSpPr>
        <p:spPr bwMode="auto">
          <a:xfrm>
            <a:off x="7970838" y="3024188"/>
            <a:ext cx="141287" cy="142875"/>
          </a:xfrm>
          <a:custGeom>
            <a:avLst/>
            <a:gdLst>
              <a:gd name="T0" fmla="*/ 70620 w 140970"/>
              <a:gd name="T1" fmla="*/ 0 h 142875"/>
              <a:gd name="T2" fmla="*/ 27599 w 140970"/>
              <a:gd name="T3" fmla="*/ 15137 h 142875"/>
              <a:gd name="T4" fmla="*/ 4690 w 140970"/>
              <a:gd name="T5" fmla="*/ 49226 h 142875"/>
              <a:gd name="T6" fmla="*/ 0 w 140970"/>
              <a:gd name="T7" fmla="*/ 80771 h 142875"/>
              <a:gd name="T8" fmla="*/ 2793 w 140970"/>
              <a:gd name="T9" fmla="*/ 93629 h 142875"/>
              <a:gd name="T10" fmla="*/ 24914 w 140970"/>
              <a:gd name="T11" fmla="*/ 125296 h 142875"/>
              <a:gd name="T12" fmla="*/ 65124 w 140970"/>
              <a:gd name="T13" fmla="*/ 141689 h 142875"/>
              <a:gd name="T14" fmla="*/ 81988 w 140970"/>
              <a:gd name="T15" fmla="*/ 142666 h 142875"/>
              <a:gd name="T16" fmla="*/ 94549 w 140970"/>
              <a:gd name="T17" fmla="*/ 139466 h 142875"/>
              <a:gd name="T18" fmla="*/ 131640 w 140970"/>
              <a:gd name="T19" fmla="*/ 104649 h 142875"/>
              <a:gd name="T20" fmla="*/ 140391 w 140970"/>
              <a:gd name="T21" fmla="*/ 57717 h 142875"/>
              <a:gd name="T22" fmla="*/ 136395 w 140970"/>
              <a:gd name="T23" fmla="*/ 44019 h 142875"/>
              <a:gd name="T24" fmla="*/ 111032 w 140970"/>
              <a:gd name="T25" fmla="*/ 12215 h 142875"/>
              <a:gd name="T26" fmla="*/ 70620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20" y="0"/>
                </a:moveTo>
                <a:lnTo>
                  <a:pt x="27599" y="15137"/>
                </a:lnTo>
                <a:lnTo>
                  <a:pt x="4690" y="49226"/>
                </a:lnTo>
                <a:lnTo>
                  <a:pt x="0" y="80771"/>
                </a:lnTo>
                <a:lnTo>
                  <a:pt x="2793" y="93629"/>
                </a:lnTo>
                <a:lnTo>
                  <a:pt x="24914" y="125296"/>
                </a:lnTo>
                <a:lnTo>
                  <a:pt x="65124" y="141689"/>
                </a:lnTo>
                <a:lnTo>
                  <a:pt x="81988" y="142666"/>
                </a:lnTo>
                <a:lnTo>
                  <a:pt x="94549" y="139466"/>
                </a:lnTo>
                <a:lnTo>
                  <a:pt x="131640" y="104649"/>
                </a:lnTo>
                <a:lnTo>
                  <a:pt x="140391" y="57717"/>
                </a:lnTo>
                <a:lnTo>
                  <a:pt x="136395" y="44019"/>
                </a:lnTo>
                <a:lnTo>
                  <a:pt x="111032" y="12215"/>
                </a:lnTo>
                <a:lnTo>
                  <a:pt x="706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1" name="object 63"/>
          <p:cNvSpPr>
            <a:spLocks/>
          </p:cNvSpPr>
          <p:nvPr/>
        </p:nvSpPr>
        <p:spPr bwMode="auto">
          <a:xfrm>
            <a:off x="7970838" y="3024188"/>
            <a:ext cx="141287" cy="142875"/>
          </a:xfrm>
          <a:custGeom>
            <a:avLst/>
            <a:gdLst>
              <a:gd name="T0" fmla="*/ 70620 w 140970"/>
              <a:gd name="T1" fmla="*/ 0 h 142875"/>
              <a:gd name="T2" fmla="*/ 111032 w 140970"/>
              <a:gd name="T3" fmla="*/ 12215 h 142875"/>
              <a:gd name="T4" fmla="*/ 136395 w 140970"/>
              <a:gd name="T5" fmla="*/ 44019 h 142875"/>
              <a:gd name="T6" fmla="*/ 140391 w 140970"/>
              <a:gd name="T7" fmla="*/ 57717 h 142875"/>
              <a:gd name="T8" fmla="*/ 139665 w 140970"/>
              <a:gd name="T9" fmla="*/ 75180 h 142875"/>
              <a:gd name="T10" fmla="*/ 124716 w 140970"/>
              <a:gd name="T11" fmla="*/ 116492 h 142875"/>
              <a:gd name="T12" fmla="*/ 81988 w 140970"/>
              <a:gd name="T13" fmla="*/ 142666 h 142875"/>
              <a:gd name="T14" fmla="*/ 65124 w 140970"/>
              <a:gd name="T15" fmla="*/ 141689 h 142875"/>
              <a:gd name="T16" fmla="*/ 24914 w 140970"/>
              <a:gd name="T17" fmla="*/ 125296 h 142875"/>
              <a:gd name="T18" fmla="*/ 2793 w 140970"/>
              <a:gd name="T19" fmla="*/ 93629 h 142875"/>
              <a:gd name="T20" fmla="*/ 0 w 140970"/>
              <a:gd name="T21" fmla="*/ 80771 h 142875"/>
              <a:gd name="T22" fmla="*/ 1126 w 140970"/>
              <a:gd name="T23" fmla="*/ 64211 h 142875"/>
              <a:gd name="T24" fmla="*/ 18168 w 140970"/>
              <a:gd name="T25" fmla="*/ 24547 h 142875"/>
              <a:gd name="T26" fmla="*/ 50642 w 140970"/>
              <a:gd name="T27" fmla="*/ 2884 h 142875"/>
              <a:gd name="T28" fmla="*/ 70620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20" y="0"/>
                </a:moveTo>
                <a:lnTo>
                  <a:pt x="111032" y="12215"/>
                </a:lnTo>
                <a:lnTo>
                  <a:pt x="136395" y="44019"/>
                </a:lnTo>
                <a:lnTo>
                  <a:pt x="140391" y="57717"/>
                </a:lnTo>
                <a:lnTo>
                  <a:pt x="139665" y="75180"/>
                </a:lnTo>
                <a:lnTo>
                  <a:pt x="124716" y="116492"/>
                </a:lnTo>
                <a:lnTo>
                  <a:pt x="81988" y="142666"/>
                </a:lnTo>
                <a:lnTo>
                  <a:pt x="65124" y="141689"/>
                </a:lnTo>
                <a:lnTo>
                  <a:pt x="24914" y="125296"/>
                </a:lnTo>
                <a:lnTo>
                  <a:pt x="2793" y="93629"/>
                </a:lnTo>
                <a:lnTo>
                  <a:pt x="0" y="80771"/>
                </a:lnTo>
                <a:lnTo>
                  <a:pt x="1126" y="64211"/>
                </a:lnTo>
                <a:lnTo>
                  <a:pt x="18168" y="24547"/>
                </a:lnTo>
                <a:lnTo>
                  <a:pt x="50642" y="2884"/>
                </a:lnTo>
                <a:lnTo>
                  <a:pt x="706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2" name="object 64"/>
          <p:cNvSpPr>
            <a:spLocks/>
          </p:cNvSpPr>
          <p:nvPr/>
        </p:nvSpPr>
        <p:spPr bwMode="auto">
          <a:xfrm>
            <a:off x="7970838" y="3024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3" name="object 65"/>
          <p:cNvSpPr>
            <a:spLocks/>
          </p:cNvSpPr>
          <p:nvPr/>
        </p:nvSpPr>
        <p:spPr bwMode="auto">
          <a:xfrm>
            <a:off x="8113713" y="3167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4" name="object 66"/>
          <p:cNvSpPr txBox="1">
            <a:spLocks noChangeArrowheads="1"/>
          </p:cNvSpPr>
          <p:nvPr/>
        </p:nvSpPr>
        <p:spPr bwMode="auto">
          <a:xfrm>
            <a:off x="8678863" y="2946400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35" name="object 67"/>
          <p:cNvSpPr>
            <a:spLocks/>
          </p:cNvSpPr>
          <p:nvPr/>
        </p:nvSpPr>
        <p:spPr bwMode="auto">
          <a:xfrm>
            <a:off x="1598613" y="2441575"/>
            <a:ext cx="1000125" cy="1287463"/>
          </a:xfrm>
          <a:custGeom>
            <a:avLst/>
            <a:gdLst>
              <a:gd name="T0" fmla="*/ 499109 w 999489"/>
              <a:gd name="T1" fmla="*/ 0 h 1287779"/>
              <a:gd name="T2" fmla="*/ 999494 w 999489"/>
              <a:gd name="T3" fmla="*/ 643889 h 1287779"/>
              <a:gd name="T4" fmla="*/ 499109 w 999489"/>
              <a:gd name="T5" fmla="*/ 1287779 h 1287779"/>
              <a:gd name="T6" fmla="*/ 0 w 999489"/>
              <a:gd name="T7" fmla="*/ 643889 h 1287779"/>
              <a:gd name="T8" fmla="*/ 499109 w 999489"/>
              <a:gd name="T9" fmla="*/ 0 h 128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9489"/>
              <a:gd name="T16" fmla="*/ 0 h 1287779"/>
              <a:gd name="T17" fmla="*/ 999489 w 999489"/>
              <a:gd name="T18" fmla="*/ 1287779 h 128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9489" h="1287779">
                <a:moveTo>
                  <a:pt x="499109" y="0"/>
                </a:moveTo>
                <a:lnTo>
                  <a:pt x="999494" y="643889"/>
                </a:lnTo>
                <a:lnTo>
                  <a:pt x="499109" y="1287779"/>
                </a:lnTo>
                <a:lnTo>
                  <a:pt x="0" y="643889"/>
                </a:lnTo>
                <a:lnTo>
                  <a:pt x="499109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6" name="object 68"/>
          <p:cNvSpPr>
            <a:spLocks/>
          </p:cNvSpPr>
          <p:nvPr/>
        </p:nvSpPr>
        <p:spPr bwMode="auto">
          <a:xfrm>
            <a:off x="1598613" y="24415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7" name="object 69"/>
          <p:cNvSpPr>
            <a:spLocks/>
          </p:cNvSpPr>
          <p:nvPr/>
        </p:nvSpPr>
        <p:spPr bwMode="auto">
          <a:xfrm>
            <a:off x="2598738" y="3729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8" name="object 70"/>
          <p:cNvSpPr>
            <a:spLocks/>
          </p:cNvSpPr>
          <p:nvPr/>
        </p:nvSpPr>
        <p:spPr bwMode="auto">
          <a:xfrm>
            <a:off x="2027238" y="2368550"/>
            <a:ext cx="141287" cy="142875"/>
          </a:xfrm>
          <a:custGeom>
            <a:avLst/>
            <a:gdLst>
              <a:gd name="T0" fmla="*/ 70627 w 140969"/>
              <a:gd name="T1" fmla="*/ 0 h 142875"/>
              <a:gd name="T2" fmla="*/ 27601 w 140969"/>
              <a:gd name="T3" fmla="*/ 15134 h 142875"/>
              <a:gd name="T4" fmla="*/ 4690 w 140969"/>
              <a:gd name="T5" fmla="*/ 49220 h 142875"/>
              <a:gd name="T6" fmla="*/ 0 w 140969"/>
              <a:gd name="T7" fmla="*/ 80761 h 142875"/>
              <a:gd name="T8" fmla="*/ 2791 w 140969"/>
              <a:gd name="T9" fmla="*/ 93621 h 142875"/>
              <a:gd name="T10" fmla="*/ 24907 w 140969"/>
              <a:gd name="T11" fmla="*/ 125293 h 142875"/>
              <a:gd name="T12" fmla="*/ 65115 w 140969"/>
              <a:gd name="T13" fmla="*/ 141690 h 142875"/>
              <a:gd name="T14" fmla="*/ 81978 w 140969"/>
              <a:gd name="T15" fmla="*/ 142669 h 142875"/>
              <a:gd name="T16" fmla="*/ 94539 w 140969"/>
              <a:gd name="T17" fmla="*/ 139470 h 142875"/>
              <a:gd name="T18" fmla="*/ 131634 w 140969"/>
              <a:gd name="T19" fmla="*/ 104657 h 142875"/>
              <a:gd name="T20" fmla="*/ 140388 w 140969"/>
              <a:gd name="T21" fmla="*/ 57725 h 142875"/>
              <a:gd name="T22" fmla="*/ 136393 w 140969"/>
              <a:gd name="T23" fmla="*/ 44025 h 142875"/>
              <a:gd name="T24" fmla="*/ 111033 w 140969"/>
              <a:gd name="T25" fmla="*/ 12217 h 142875"/>
              <a:gd name="T26" fmla="*/ 70627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627" y="0"/>
                </a:moveTo>
                <a:lnTo>
                  <a:pt x="27601" y="15134"/>
                </a:lnTo>
                <a:lnTo>
                  <a:pt x="4690" y="49220"/>
                </a:lnTo>
                <a:lnTo>
                  <a:pt x="0" y="80761"/>
                </a:lnTo>
                <a:lnTo>
                  <a:pt x="2791" y="93621"/>
                </a:lnTo>
                <a:lnTo>
                  <a:pt x="24907" y="125293"/>
                </a:lnTo>
                <a:lnTo>
                  <a:pt x="65115" y="141690"/>
                </a:lnTo>
                <a:lnTo>
                  <a:pt x="81978" y="142669"/>
                </a:lnTo>
                <a:lnTo>
                  <a:pt x="94539" y="139470"/>
                </a:lnTo>
                <a:lnTo>
                  <a:pt x="131634" y="104657"/>
                </a:lnTo>
                <a:lnTo>
                  <a:pt x="140388" y="57725"/>
                </a:lnTo>
                <a:lnTo>
                  <a:pt x="136393" y="44025"/>
                </a:lnTo>
                <a:lnTo>
                  <a:pt x="111033" y="12217"/>
                </a:lnTo>
                <a:lnTo>
                  <a:pt x="70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39" name="object 71"/>
          <p:cNvSpPr>
            <a:spLocks/>
          </p:cNvSpPr>
          <p:nvPr/>
        </p:nvSpPr>
        <p:spPr bwMode="auto">
          <a:xfrm>
            <a:off x="2027238" y="2368550"/>
            <a:ext cx="141287" cy="142875"/>
          </a:xfrm>
          <a:custGeom>
            <a:avLst/>
            <a:gdLst>
              <a:gd name="T0" fmla="*/ 70627 w 140969"/>
              <a:gd name="T1" fmla="*/ 0 h 142875"/>
              <a:gd name="T2" fmla="*/ 111033 w 140969"/>
              <a:gd name="T3" fmla="*/ 12217 h 142875"/>
              <a:gd name="T4" fmla="*/ 136393 w 140969"/>
              <a:gd name="T5" fmla="*/ 44025 h 142875"/>
              <a:gd name="T6" fmla="*/ 140388 w 140969"/>
              <a:gd name="T7" fmla="*/ 57725 h 142875"/>
              <a:gd name="T8" fmla="*/ 139661 w 140969"/>
              <a:gd name="T9" fmla="*/ 75188 h 142875"/>
              <a:gd name="T10" fmla="*/ 124708 w 140969"/>
              <a:gd name="T11" fmla="*/ 116499 h 142875"/>
              <a:gd name="T12" fmla="*/ 81978 w 140969"/>
              <a:gd name="T13" fmla="*/ 142669 h 142875"/>
              <a:gd name="T14" fmla="*/ 65115 w 140969"/>
              <a:gd name="T15" fmla="*/ 141690 h 142875"/>
              <a:gd name="T16" fmla="*/ 24907 w 140969"/>
              <a:gd name="T17" fmla="*/ 125293 h 142875"/>
              <a:gd name="T18" fmla="*/ 2791 w 140969"/>
              <a:gd name="T19" fmla="*/ 93621 h 142875"/>
              <a:gd name="T20" fmla="*/ 0 w 140969"/>
              <a:gd name="T21" fmla="*/ 80761 h 142875"/>
              <a:gd name="T22" fmla="*/ 1126 w 140969"/>
              <a:gd name="T23" fmla="*/ 64204 h 142875"/>
              <a:gd name="T24" fmla="*/ 18169 w 140969"/>
              <a:gd name="T25" fmla="*/ 24544 h 142875"/>
              <a:gd name="T26" fmla="*/ 50648 w 140969"/>
              <a:gd name="T27" fmla="*/ 2883 h 142875"/>
              <a:gd name="T28" fmla="*/ 70627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627" y="0"/>
                </a:moveTo>
                <a:lnTo>
                  <a:pt x="111033" y="12217"/>
                </a:lnTo>
                <a:lnTo>
                  <a:pt x="136393" y="44025"/>
                </a:lnTo>
                <a:lnTo>
                  <a:pt x="140388" y="57725"/>
                </a:lnTo>
                <a:lnTo>
                  <a:pt x="139661" y="75188"/>
                </a:lnTo>
                <a:lnTo>
                  <a:pt x="124708" y="116499"/>
                </a:lnTo>
                <a:lnTo>
                  <a:pt x="81978" y="142669"/>
                </a:lnTo>
                <a:lnTo>
                  <a:pt x="65115" y="141690"/>
                </a:lnTo>
                <a:lnTo>
                  <a:pt x="24907" y="125293"/>
                </a:lnTo>
                <a:lnTo>
                  <a:pt x="2791" y="93621"/>
                </a:lnTo>
                <a:lnTo>
                  <a:pt x="0" y="80761"/>
                </a:lnTo>
                <a:lnTo>
                  <a:pt x="1126" y="64204"/>
                </a:lnTo>
                <a:lnTo>
                  <a:pt x="18169" y="24544"/>
                </a:lnTo>
                <a:lnTo>
                  <a:pt x="50648" y="2883"/>
                </a:lnTo>
                <a:lnTo>
                  <a:pt x="7062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0" name="object 72"/>
          <p:cNvSpPr>
            <a:spLocks/>
          </p:cNvSpPr>
          <p:nvPr/>
        </p:nvSpPr>
        <p:spPr bwMode="auto">
          <a:xfrm>
            <a:off x="2027238" y="2368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1" name="object 73"/>
          <p:cNvSpPr>
            <a:spLocks/>
          </p:cNvSpPr>
          <p:nvPr/>
        </p:nvSpPr>
        <p:spPr bwMode="auto">
          <a:xfrm>
            <a:off x="2170113" y="2511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2" name="object 74"/>
          <p:cNvSpPr>
            <a:spLocks/>
          </p:cNvSpPr>
          <p:nvPr/>
        </p:nvSpPr>
        <p:spPr bwMode="auto">
          <a:xfrm>
            <a:off x="1527175" y="3013075"/>
            <a:ext cx="141288" cy="142875"/>
          </a:xfrm>
          <a:custGeom>
            <a:avLst/>
            <a:gdLst>
              <a:gd name="T0" fmla="*/ 71691 w 141605"/>
              <a:gd name="T1" fmla="*/ 0 h 142875"/>
              <a:gd name="T2" fmla="*/ 26969 w 141605"/>
              <a:gd name="T3" fmla="*/ 15360 h 142875"/>
              <a:gd name="T4" fmla="*/ 4465 w 141605"/>
              <a:gd name="T5" fmla="*/ 49376 h 142875"/>
              <a:gd name="T6" fmla="*/ 0 w 141605"/>
              <a:gd name="T7" fmla="*/ 81419 h 142875"/>
              <a:gd name="T8" fmla="*/ 3030 w 141605"/>
              <a:gd name="T9" fmla="*/ 94297 h 142875"/>
              <a:gd name="T10" fmla="*/ 25526 w 141605"/>
              <a:gd name="T11" fmla="*/ 125676 h 142875"/>
              <a:gd name="T12" fmla="*/ 65937 w 141605"/>
              <a:gd name="T13" fmla="*/ 141704 h 142875"/>
              <a:gd name="T14" fmla="*/ 82902 w 141605"/>
              <a:gd name="T15" fmla="*/ 142643 h 142875"/>
              <a:gd name="T16" fmla="*/ 95233 w 141605"/>
              <a:gd name="T17" fmla="*/ 139420 h 142875"/>
              <a:gd name="T18" fmla="*/ 132470 w 141605"/>
              <a:gd name="T19" fmla="*/ 104503 h 142875"/>
              <a:gd name="T20" fmla="*/ 141569 w 141605"/>
              <a:gd name="T21" fmla="*/ 57399 h 142875"/>
              <a:gd name="T22" fmla="*/ 137560 w 141605"/>
              <a:gd name="T23" fmla="*/ 43641 h 142875"/>
              <a:gd name="T24" fmla="*/ 111838 w 141605"/>
              <a:gd name="T25" fmla="*/ 12013 h 142875"/>
              <a:gd name="T26" fmla="*/ 71691 w 141605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2875"/>
              <a:gd name="T44" fmla="*/ 141605 w 141605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2875">
                <a:moveTo>
                  <a:pt x="71691" y="0"/>
                </a:moveTo>
                <a:lnTo>
                  <a:pt x="26969" y="15360"/>
                </a:lnTo>
                <a:lnTo>
                  <a:pt x="4465" y="49376"/>
                </a:lnTo>
                <a:lnTo>
                  <a:pt x="0" y="81419"/>
                </a:lnTo>
                <a:lnTo>
                  <a:pt x="3030" y="94297"/>
                </a:lnTo>
                <a:lnTo>
                  <a:pt x="25526" y="125676"/>
                </a:lnTo>
                <a:lnTo>
                  <a:pt x="65937" y="141704"/>
                </a:lnTo>
                <a:lnTo>
                  <a:pt x="82902" y="142643"/>
                </a:lnTo>
                <a:lnTo>
                  <a:pt x="95233" y="139420"/>
                </a:lnTo>
                <a:lnTo>
                  <a:pt x="132470" y="104503"/>
                </a:lnTo>
                <a:lnTo>
                  <a:pt x="141569" y="57399"/>
                </a:lnTo>
                <a:lnTo>
                  <a:pt x="137560" y="43641"/>
                </a:lnTo>
                <a:lnTo>
                  <a:pt x="111838" y="12013"/>
                </a:lnTo>
                <a:lnTo>
                  <a:pt x="7169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3" name="object 75"/>
          <p:cNvSpPr>
            <a:spLocks/>
          </p:cNvSpPr>
          <p:nvPr/>
        </p:nvSpPr>
        <p:spPr bwMode="auto">
          <a:xfrm>
            <a:off x="1527175" y="3013075"/>
            <a:ext cx="141288" cy="142875"/>
          </a:xfrm>
          <a:custGeom>
            <a:avLst/>
            <a:gdLst>
              <a:gd name="T0" fmla="*/ 71691 w 141605"/>
              <a:gd name="T1" fmla="*/ 0 h 142875"/>
              <a:gd name="T2" fmla="*/ 111838 w 141605"/>
              <a:gd name="T3" fmla="*/ 12013 h 142875"/>
              <a:gd name="T4" fmla="*/ 137560 w 141605"/>
              <a:gd name="T5" fmla="*/ 43641 h 142875"/>
              <a:gd name="T6" fmla="*/ 141569 w 141605"/>
              <a:gd name="T7" fmla="*/ 57399 h 142875"/>
              <a:gd name="T8" fmla="*/ 140767 w 141605"/>
              <a:gd name="T9" fmla="*/ 74935 h 142875"/>
              <a:gd name="T10" fmla="*/ 125412 w 141605"/>
              <a:gd name="T11" fmla="*/ 116378 h 142875"/>
              <a:gd name="T12" fmla="*/ 82902 w 141605"/>
              <a:gd name="T13" fmla="*/ 142643 h 142875"/>
              <a:gd name="T14" fmla="*/ 65937 w 141605"/>
              <a:gd name="T15" fmla="*/ 141704 h 142875"/>
              <a:gd name="T16" fmla="*/ 25526 w 141605"/>
              <a:gd name="T17" fmla="*/ 125676 h 142875"/>
              <a:gd name="T18" fmla="*/ 3030 w 141605"/>
              <a:gd name="T19" fmla="*/ 94297 h 142875"/>
              <a:gd name="T20" fmla="*/ 0 w 141605"/>
              <a:gd name="T21" fmla="*/ 81419 h 142875"/>
              <a:gd name="T22" fmla="*/ 1031 w 141605"/>
              <a:gd name="T23" fmla="*/ 64523 h 142875"/>
              <a:gd name="T24" fmla="*/ 17655 w 141605"/>
              <a:gd name="T25" fmla="*/ 24700 h 142875"/>
              <a:gd name="T26" fmla="*/ 49928 w 141605"/>
              <a:gd name="T27" fmla="*/ 3147 h 142875"/>
              <a:gd name="T28" fmla="*/ 71691 w 141605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2875"/>
              <a:gd name="T47" fmla="*/ 141605 w 141605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2875">
                <a:moveTo>
                  <a:pt x="71691" y="0"/>
                </a:moveTo>
                <a:lnTo>
                  <a:pt x="111838" y="12013"/>
                </a:lnTo>
                <a:lnTo>
                  <a:pt x="137560" y="43641"/>
                </a:lnTo>
                <a:lnTo>
                  <a:pt x="141569" y="57399"/>
                </a:lnTo>
                <a:lnTo>
                  <a:pt x="140767" y="74935"/>
                </a:lnTo>
                <a:lnTo>
                  <a:pt x="125412" y="116378"/>
                </a:lnTo>
                <a:lnTo>
                  <a:pt x="82902" y="142643"/>
                </a:lnTo>
                <a:lnTo>
                  <a:pt x="65937" y="141704"/>
                </a:lnTo>
                <a:lnTo>
                  <a:pt x="25526" y="125676"/>
                </a:lnTo>
                <a:lnTo>
                  <a:pt x="3030" y="94297"/>
                </a:lnTo>
                <a:lnTo>
                  <a:pt x="0" y="81419"/>
                </a:lnTo>
                <a:lnTo>
                  <a:pt x="1031" y="64523"/>
                </a:lnTo>
                <a:lnTo>
                  <a:pt x="17655" y="24700"/>
                </a:lnTo>
                <a:lnTo>
                  <a:pt x="49928" y="3147"/>
                </a:lnTo>
                <a:lnTo>
                  <a:pt x="7169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4" name="object 76"/>
          <p:cNvSpPr>
            <a:spLocks/>
          </p:cNvSpPr>
          <p:nvPr/>
        </p:nvSpPr>
        <p:spPr bwMode="auto">
          <a:xfrm>
            <a:off x="1527175" y="3013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5" name="object 77"/>
          <p:cNvSpPr>
            <a:spLocks/>
          </p:cNvSpPr>
          <p:nvPr/>
        </p:nvSpPr>
        <p:spPr bwMode="auto">
          <a:xfrm>
            <a:off x="1670050" y="31559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6" name="object 78"/>
          <p:cNvSpPr>
            <a:spLocks/>
          </p:cNvSpPr>
          <p:nvPr/>
        </p:nvSpPr>
        <p:spPr bwMode="auto">
          <a:xfrm>
            <a:off x="2027238" y="3656013"/>
            <a:ext cx="141287" cy="141287"/>
          </a:xfrm>
          <a:custGeom>
            <a:avLst/>
            <a:gdLst>
              <a:gd name="T0" fmla="*/ 70703 w 140969"/>
              <a:gd name="T1" fmla="*/ 0 h 141604"/>
              <a:gd name="T2" fmla="*/ 28388 w 140969"/>
              <a:gd name="T3" fmla="*/ 14057 h 141604"/>
              <a:gd name="T4" fmla="*/ 4865 w 140969"/>
              <a:gd name="T5" fmla="*/ 47445 h 141604"/>
              <a:gd name="T6" fmla="*/ 0 w 140969"/>
              <a:gd name="T7" fmla="*/ 78836 h 141604"/>
              <a:gd name="T8" fmla="*/ 2689 w 140969"/>
              <a:gd name="T9" fmla="*/ 91810 h 141604"/>
              <a:gd name="T10" fmla="*/ 24599 w 140969"/>
              <a:gd name="T11" fmla="*/ 123823 h 141604"/>
              <a:gd name="T12" fmla="*/ 64551 w 140969"/>
              <a:gd name="T13" fmla="*/ 140477 h 141604"/>
              <a:gd name="T14" fmla="*/ 81272 w 140969"/>
              <a:gd name="T15" fmla="*/ 141506 h 141604"/>
              <a:gd name="T16" fmla="*/ 93986 w 140969"/>
              <a:gd name="T17" fmla="*/ 138423 h 141604"/>
              <a:gd name="T18" fmla="*/ 124576 w 140969"/>
              <a:gd name="T19" fmla="*/ 115696 h 141604"/>
              <a:gd name="T20" fmla="*/ 139837 w 140969"/>
              <a:gd name="T21" fmla="*/ 74695 h 141604"/>
              <a:gd name="T22" fmla="*/ 140627 w 140969"/>
              <a:gd name="T23" fmla="*/ 57399 h 141604"/>
              <a:gd name="T24" fmla="*/ 136742 w 140969"/>
              <a:gd name="T25" fmla="*/ 43641 h 141604"/>
              <a:gd name="T26" fmla="*/ 111408 w 140969"/>
              <a:gd name="T27" fmla="*/ 12013 h 141604"/>
              <a:gd name="T28" fmla="*/ 70703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03" y="0"/>
                </a:moveTo>
                <a:lnTo>
                  <a:pt x="28388" y="14057"/>
                </a:lnTo>
                <a:lnTo>
                  <a:pt x="4865" y="47445"/>
                </a:lnTo>
                <a:lnTo>
                  <a:pt x="0" y="78836"/>
                </a:lnTo>
                <a:lnTo>
                  <a:pt x="2689" y="91810"/>
                </a:lnTo>
                <a:lnTo>
                  <a:pt x="24599" y="123823"/>
                </a:lnTo>
                <a:lnTo>
                  <a:pt x="64551" y="140477"/>
                </a:lnTo>
                <a:lnTo>
                  <a:pt x="81272" y="141506"/>
                </a:lnTo>
                <a:lnTo>
                  <a:pt x="93986" y="138423"/>
                </a:lnTo>
                <a:lnTo>
                  <a:pt x="124576" y="115696"/>
                </a:lnTo>
                <a:lnTo>
                  <a:pt x="139837" y="74695"/>
                </a:lnTo>
                <a:lnTo>
                  <a:pt x="140627" y="57399"/>
                </a:lnTo>
                <a:lnTo>
                  <a:pt x="136742" y="43641"/>
                </a:lnTo>
                <a:lnTo>
                  <a:pt x="111408" y="12013"/>
                </a:lnTo>
                <a:lnTo>
                  <a:pt x="7070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7" name="object 79"/>
          <p:cNvSpPr>
            <a:spLocks/>
          </p:cNvSpPr>
          <p:nvPr/>
        </p:nvSpPr>
        <p:spPr bwMode="auto">
          <a:xfrm>
            <a:off x="2027238" y="3656013"/>
            <a:ext cx="141287" cy="141287"/>
          </a:xfrm>
          <a:custGeom>
            <a:avLst/>
            <a:gdLst>
              <a:gd name="T0" fmla="*/ 70703 w 140969"/>
              <a:gd name="T1" fmla="*/ 0 h 141604"/>
              <a:gd name="T2" fmla="*/ 111408 w 140969"/>
              <a:gd name="T3" fmla="*/ 12013 h 141604"/>
              <a:gd name="T4" fmla="*/ 136742 w 140969"/>
              <a:gd name="T5" fmla="*/ 43641 h 141604"/>
              <a:gd name="T6" fmla="*/ 140627 w 140969"/>
              <a:gd name="T7" fmla="*/ 57399 h 141604"/>
              <a:gd name="T8" fmla="*/ 139837 w 140969"/>
              <a:gd name="T9" fmla="*/ 74695 h 141604"/>
              <a:gd name="T10" fmla="*/ 124576 w 140969"/>
              <a:gd name="T11" fmla="*/ 115696 h 141604"/>
              <a:gd name="T12" fmla="*/ 93986 w 140969"/>
              <a:gd name="T13" fmla="*/ 138423 h 141604"/>
              <a:gd name="T14" fmla="*/ 81272 w 140969"/>
              <a:gd name="T15" fmla="*/ 141506 h 141604"/>
              <a:gd name="T16" fmla="*/ 64551 w 140969"/>
              <a:gd name="T17" fmla="*/ 140477 h 141604"/>
              <a:gd name="T18" fmla="*/ 24599 w 140969"/>
              <a:gd name="T19" fmla="*/ 123823 h 141604"/>
              <a:gd name="T20" fmla="*/ 2689 w 140969"/>
              <a:gd name="T21" fmla="*/ 91810 h 141604"/>
              <a:gd name="T22" fmla="*/ 0 w 140969"/>
              <a:gd name="T23" fmla="*/ 78836 h 141604"/>
              <a:gd name="T24" fmla="*/ 1184 w 140969"/>
              <a:gd name="T25" fmla="*/ 62313 h 141604"/>
              <a:gd name="T26" fmla="*/ 18717 w 140969"/>
              <a:gd name="T27" fmla="*/ 23189 h 141604"/>
              <a:gd name="T28" fmla="*/ 51966 w 140969"/>
              <a:gd name="T29" fmla="*/ 2428 h 141604"/>
              <a:gd name="T30" fmla="*/ 70703 w 140969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69"/>
              <a:gd name="T49" fmla="*/ 0 h 141604"/>
              <a:gd name="T50" fmla="*/ 140969 w 140969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69" h="141604">
                <a:moveTo>
                  <a:pt x="70703" y="0"/>
                </a:moveTo>
                <a:lnTo>
                  <a:pt x="111408" y="12013"/>
                </a:lnTo>
                <a:lnTo>
                  <a:pt x="136742" y="43641"/>
                </a:lnTo>
                <a:lnTo>
                  <a:pt x="140627" y="57399"/>
                </a:lnTo>
                <a:lnTo>
                  <a:pt x="139837" y="74695"/>
                </a:lnTo>
                <a:lnTo>
                  <a:pt x="124576" y="115696"/>
                </a:lnTo>
                <a:lnTo>
                  <a:pt x="93986" y="138423"/>
                </a:lnTo>
                <a:lnTo>
                  <a:pt x="81272" y="141506"/>
                </a:lnTo>
                <a:lnTo>
                  <a:pt x="64551" y="140477"/>
                </a:lnTo>
                <a:lnTo>
                  <a:pt x="24599" y="123823"/>
                </a:lnTo>
                <a:lnTo>
                  <a:pt x="2689" y="91810"/>
                </a:lnTo>
                <a:lnTo>
                  <a:pt x="0" y="78836"/>
                </a:lnTo>
                <a:lnTo>
                  <a:pt x="1184" y="62313"/>
                </a:lnTo>
                <a:lnTo>
                  <a:pt x="18717" y="23189"/>
                </a:lnTo>
                <a:lnTo>
                  <a:pt x="51966" y="2428"/>
                </a:lnTo>
                <a:lnTo>
                  <a:pt x="7070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8" name="object 80"/>
          <p:cNvSpPr>
            <a:spLocks/>
          </p:cNvSpPr>
          <p:nvPr/>
        </p:nvSpPr>
        <p:spPr bwMode="auto">
          <a:xfrm>
            <a:off x="2027238" y="36560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49" name="object 81"/>
          <p:cNvSpPr>
            <a:spLocks/>
          </p:cNvSpPr>
          <p:nvPr/>
        </p:nvSpPr>
        <p:spPr bwMode="auto">
          <a:xfrm>
            <a:off x="2170113" y="3798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50" name="object 82"/>
          <p:cNvSpPr>
            <a:spLocks/>
          </p:cNvSpPr>
          <p:nvPr/>
        </p:nvSpPr>
        <p:spPr bwMode="auto">
          <a:xfrm>
            <a:off x="2527300" y="3013075"/>
            <a:ext cx="141288" cy="142875"/>
          </a:xfrm>
          <a:custGeom>
            <a:avLst/>
            <a:gdLst>
              <a:gd name="T0" fmla="*/ 70517 w 140969"/>
              <a:gd name="T1" fmla="*/ 0 h 142875"/>
              <a:gd name="T2" fmla="*/ 27488 w 140969"/>
              <a:gd name="T3" fmla="*/ 14749 h 142875"/>
              <a:gd name="T4" fmla="*/ 4627 w 140969"/>
              <a:gd name="T5" fmla="*/ 48657 h 142875"/>
              <a:gd name="T6" fmla="*/ 0 w 140969"/>
              <a:gd name="T7" fmla="*/ 80677 h 142875"/>
              <a:gd name="T8" fmla="*/ 2919 w 140969"/>
              <a:gd name="T9" fmla="*/ 93694 h 142875"/>
              <a:gd name="T10" fmla="*/ 25165 w 140969"/>
              <a:gd name="T11" fmla="*/ 125448 h 142875"/>
              <a:gd name="T12" fmla="*/ 65216 w 140969"/>
              <a:gd name="T13" fmla="*/ 141694 h 142875"/>
              <a:gd name="T14" fmla="*/ 81985 w 140969"/>
              <a:gd name="T15" fmla="*/ 142650 h 142875"/>
              <a:gd name="T16" fmla="*/ 94520 w 140969"/>
              <a:gd name="T17" fmla="*/ 139433 h 142875"/>
              <a:gd name="T18" fmla="*/ 131580 w 140969"/>
              <a:gd name="T19" fmla="*/ 104521 h 142875"/>
              <a:gd name="T20" fmla="*/ 140429 w 140969"/>
              <a:gd name="T21" fmla="*/ 57408 h 142875"/>
              <a:gd name="T22" fmla="*/ 136546 w 140969"/>
              <a:gd name="T23" fmla="*/ 43648 h 142875"/>
              <a:gd name="T24" fmla="*/ 111215 w 140969"/>
              <a:gd name="T25" fmla="*/ 12015 h 142875"/>
              <a:gd name="T26" fmla="*/ 70517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17" y="0"/>
                </a:moveTo>
                <a:lnTo>
                  <a:pt x="27488" y="14749"/>
                </a:lnTo>
                <a:lnTo>
                  <a:pt x="4627" y="48657"/>
                </a:lnTo>
                <a:lnTo>
                  <a:pt x="0" y="80677"/>
                </a:lnTo>
                <a:lnTo>
                  <a:pt x="2919" y="93694"/>
                </a:lnTo>
                <a:lnTo>
                  <a:pt x="25165" y="125448"/>
                </a:lnTo>
                <a:lnTo>
                  <a:pt x="65216" y="141694"/>
                </a:lnTo>
                <a:lnTo>
                  <a:pt x="81985" y="142650"/>
                </a:lnTo>
                <a:lnTo>
                  <a:pt x="94520" y="139433"/>
                </a:lnTo>
                <a:lnTo>
                  <a:pt x="131580" y="104521"/>
                </a:lnTo>
                <a:lnTo>
                  <a:pt x="140429" y="57408"/>
                </a:lnTo>
                <a:lnTo>
                  <a:pt x="136546" y="43648"/>
                </a:lnTo>
                <a:lnTo>
                  <a:pt x="111215" y="12015"/>
                </a:lnTo>
                <a:lnTo>
                  <a:pt x="705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51" name="object 83"/>
          <p:cNvSpPr>
            <a:spLocks/>
          </p:cNvSpPr>
          <p:nvPr/>
        </p:nvSpPr>
        <p:spPr bwMode="auto">
          <a:xfrm>
            <a:off x="2527300" y="3013075"/>
            <a:ext cx="141288" cy="142875"/>
          </a:xfrm>
          <a:custGeom>
            <a:avLst/>
            <a:gdLst>
              <a:gd name="T0" fmla="*/ 70517 w 140969"/>
              <a:gd name="T1" fmla="*/ 0 h 142875"/>
              <a:gd name="T2" fmla="*/ 111215 w 140969"/>
              <a:gd name="T3" fmla="*/ 12015 h 142875"/>
              <a:gd name="T4" fmla="*/ 136546 w 140969"/>
              <a:gd name="T5" fmla="*/ 43648 h 142875"/>
              <a:gd name="T6" fmla="*/ 140429 w 140969"/>
              <a:gd name="T7" fmla="*/ 57408 h 142875"/>
              <a:gd name="T8" fmla="*/ 139656 w 140969"/>
              <a:gd name="T9" fmla="*/ 74947 h 142875"/>
              <a:gd name="T10" fmla="*/ 124649 w 140969"/>
              <a:gd name="T11" fmla="*/ 116397 h 142875"/>
              <a:gd name="T12" fmla="*/ 81985 w 140969"/>
              <a:gd name="T13" fmla="*/ 142650 h 142875"/>
              <a:gd name="T14" fmla="*/ 65216 w 140969"/>
              <a:gd name="T15" fmla="*/ 141694 h 142875"/>
              <a:gd name="T16" fmla="*/ 25165 w 140969"/>
              <a:gd name="T17" fmla="*/ 125448 h 142875"/>
              <a:gd name="T18" fmla="*/ 2919 w 140969"/>
              <a:gd name="T19" fmla="*/ 93694 h 142875"/>
              <a:gd name="T20" fmla="*/ 0 w 140969"/>
              <a:gd name="T21" fmla="*/ 80677 h 142875"/>
              <a:gd name="T22" fmla="*/ 1091 w 140969"/>
              <a:gd name="T23" fmla="*/ 63795 h 142875"/>
              <a:gd name="T24" fmla="*/ 18067 w 140969"/>
              <a:gd name="T25" fmla="*/ 24029 h 142875"/>
              <a:gd name="T26" fmla="*/ 50526 w 140969"/>
              <a:gd name="T27" fmla="*/ 2786 h 142875"/>
              <a:gd name="T28" fmla="*/ 70517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17" y="0"/>
                </a:moveTo>
                <a:lnTo>
                  <a:pt x="111215" y="12015"/>
                </a:lnTo>
                <a:lnTo>
                  <a:pt x="136546" y="43648"/>
                </a:lnTo>
                <a:lnTo>
                  <a:pt x="140429" y="57408"/>
                </a:lnTo>
                <a:lnTo>
                  <a:pt x="139656" y="74947"/>
                </a:lnTo>
                <a:lnTo>
                  <a:pt x="124649" y="116397"/>
                </a:lnTo>
                <a:lnTo>
                  <a:pt x="81985" y="142650"/>
                </a:lnTo>
                <a:lnTo>
                  <a:pt x="65216" y="141694"/>
                </a:lnTo>
                <a:lnTo>
                  <a:pt x="25165" y="125448"/>
                </a:lnTo>
                <a:lnTo>
                  <a:pt x="2919" y="93694"/>
                </a:lnTo>
                <a:lnTo>
                  <a:pt x="0" y="80677"/>
                </a:lnTo>
                <a:lnTo>
                  <a:pt x="1091" y="63795"/>
                </a:lnTo>
                <a:lnTo>
                  <a:pt x="18067" y="24029"/>
                </a:lnTo>
                <a:lnTo>
                  <a:pt x="50526" y="2786"/>
                </a:lnTo>
                <a:lnTo>
                  <a:pt x="7051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52" name="object 84"/>
          <p:cNvSpPr>
            <a:spLocks/>
          </p:cNvSpPr>
          <p:nvPr/>
        </p:nvSpPr>
        <p:spPr bwMode="auto">
          <a:xfrm>
            <a:off x="2527300" y="3013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53" name="object 85"/>
          <p:cNvSpPr>
            <a:spLocks/>
          </p:cNvSpPr>
          <p:nvPr/>
        </p:nvSpPr>
        <p:spPr bwMode="auto">
          <a:xfrm>
            <a:off x="2670175" y="31559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54" name="object 86"/>
          <p:cNvSpPr txBox="1">
            <a:spLocks noChangeArrowheads="1"/>
          </p:cNvSpPr>
          <p:nvPr/>
        </p:nvSpPr>
        <p:spPr bwMode="auto">
          <a:xfrm>
            <a:off x="2035175" y="380523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55" name="object 87"/>
          <p:cNvSpPr txBox="1">
            <a:spLocks noChangeArrowheads="1"/>
          </p:cNvSpPr>
          <p:nvPr/>
        </p:nvSpPr>
        <p:spPr bwMode="auto">
          <a:xfrm>
            <a:off x="1293813" y="2946400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856" name="object 88"/>
          <p:cNvSpPr txBox="1">
            <a:spLocks noChangeArrowheads="1"/>
          </p:cNvSpPr>
          <p:nvPr/>
        </p:nvSpPr>
        <p:spPr bwMode="auto">
          <a:xfrm>
            <a:off x="2749550" y="2935288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857" name="object 89"/>
          <p:cNvSpPr txBox="1">
            <a:spLocks noChangeArrowheads="1"/>
          </p:cNvSpPr>
          <p:nvPr/>
        </p:nvSpPr>
        <p:spPr bwMode="auto">
          <a:xfrm>
            <a:off x="2008188" y="20764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58" name="object 90"/>
          <p:cNvSpPr txBox="1">
            <a:spLocks noChangeArrowheads="1"/>
          </p:cNvSpPr>
          <p:nvPr/>
        </p:nvSpPr>
        <p:spPr bwMode="auto">
          <a:xfrm>
            <a:off x="5508625" y="58054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59" name="object 91"/>
          <p:cNvSpPr txBox="1">
            <a:spLocks noChangeArrowheads="1"/>
          </p:cNvSpPr>
          <p:nvPr/>
        </p:nvSpPr>
        <p:spPr bwMode="auto">
          <a:xfrm>
            <a:off x="4508500" y="45196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860" name="object 92"/>
          <p:cNvSpPr txBox="1">
            <a:spLocks noChangeArrowheads="1"/>
          </p:cNvSpPr>
          <p:nvPr/>
        </p:nvSpPr>
        <p:spPr bwMode="auto">
          <a:xfrm>
            <a:off x="5794375" y="451961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61" name="object 93"/>
          <p:cNvSpPr txBox="1">
            <a:spLocks noChangeArrowheads="1"/>
          </p:cNvSpPr>
          <p:nvPr/>
        </p:nvSpPr>
        <p:spPr bwMode="auto">
          <a:xfrm>
            <a:off x="5153025" y="47212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862" name="object 94"/>
          <p:cNvSpPr txBox="1">
            <a:spLocks noChangeArrowheads="1"/>
          </p:cNvSpPr>
          <p:nvPr/>
        </p:nvSpPr>
        <p:spPr bwMode="auto">
          <a:xfrm>
            <a:off x="4937125" y="393541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63" name="object 95"/>
          <p:cNvSpPr>
            <a:spLocks/>
          </p:cNvSpPr>
          <p:nvPr/>
        </p:nvSpPr>
        <p:spPr bwMode="auto">
          <a:xfrm>
            <a:off x="3319463" y="2500313"/>
            <a:ext cx="25400" cy="0"/>
          </a:xfrm>
          <a:custGeom>
            <a:avLst/>
            <a:gdLst>
              <a:gd name="T0" fmla="*/ 25389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89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4" name="object 96"/>
          <p:cNvSpPr>
            <a:spLocks/>
          </p:cNvSpPr>
          <p:nvPr/>
        </p:nvSpPr>
        <p:spPr bwMode="auto">
          <a:xfrm>
            <a:off x="3268663" y="2500313"/>
            <a:ext cx="25400" cy="0"/>
          </a:xfrm>
          <a:custGeom>
            <a:avLst/>
            <a:gdLst>
              <a:gd name="T0" fmla="*/ 25389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89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5" name="object 97"/>
          <p:cNvSpPr>
            <a:spLocks/>
          </p:cNvSpPr>
          <p:nvPr/>
        </p:nvSpPr>
        <p:spPr bwMode="auto">
          <a:xfrm>
            <a:off x="3219450" y="2500313"/>
            <a:ext cx="25400" cy="0"/>
          </a:xfrm>
          <a:custGeom>
            <a:avLst/>
            <a:gdLst>
              <a:gd name="T0" fmla="*/ 25389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89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6" name="object 98"/>
          <p:cNvSpPr>
            <a:spLocks/>
          </p:cNvSpPr>
          <p:nvPr/>
        </p:nvSpPr>
        <p:spPr bwMode="auto">
          <a:xfrm>
            <a:off x="3201988" y="24669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8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7" name="object 99"/>
          <p:cNvSpPr>
            <a:spLocks/>
          </p:cNvSpPr>
          <p:nvPr/>
        </p:nvSpPr>
        <p:spPr bwMode="auto">
          <a:xfrm>
            <a:off x="3201988" y="24161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8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8" name="object 100"/>
          <p:cNvSpPr>
            <a:spLocks/>
          </p:cNvSpPr>
          <p:nvPr/>
        </p:nvSpPr>
        <p:spPr bwMode="auto">
          <a:xfrm>
            <a:off x="3201988" y="23653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42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69" name="object 101"/>
          <p:cNvSpPr>
            <a:spLocks/>
          </p:cNvSpPr>
          <p:nvPr/>
        </p:nvSpPr>
        <p:spPr bwMode="auto">
          <a:xfrm>
            <a:off x="3201988" y="23161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414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0" name="object 102"/>
          <p:cNvSpPr>
            <a:spLocks/>
          </p:cNvSpPr>
          <p:nvPr/>
        </p:nvSpPr>
        <p:spPr bwMode="auto">
          <a:xfrm>
            <a:off x="3201988" y="22653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8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1" name="object 103"/>
          <p:cNvSpPr>
            <a:spLocks/>
          </p:cNvSpPr>
          <p:nvPr/>
        </p:nvSpPr>
        <p:spPr bwMode="auto">
          <a:xfrm>
            <a:off x="3201988" y="22145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8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2" name="object 104"/>
          <p:cNvSpPr>
            <a:spLocks/>
          </p:cNvSpPr>
          <p:nvPr/>
        </p:nvSpPr>
        <p:spPr bwMode="auto">
          <a:xfrm>
            <a:off x="3201988" y="2165350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414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3" name="object 105"/>
          <p:cNvSpPr>
            <a:spLocks/>
          </p:cNvSpPr>
          <p:nvPr/>
        </p:nvSpPr>
        <p:spPr bwMode="auto">
          <a:xfrm>
            <a:off x="3230563" y="2143125"/>
            <a:ext cx="25400" cy="0"/>
          </a:xfrm>
          <a:custGeom>
            <a:avLst/>
            <a:gdLst>
              <a:gd name="T0" fmla="*/ 0 w 25400"/>
              <a:gd name="T1" fmla="*/ 2538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4" name="object 106"/>
          <p:cNvSpPr>
            <a:spLocks/>
          </p:cNvSpPr>
          <p:nvPr/>
        </p:nvSpPr>
        <p:spPr bwMode="auto">
          <a:xfrm>
            <a:off x="3281363" y="2143125"/>
            <a:ext cx="25400" cy="0"/>
          </a:xfrm>
          <a:custGeom>
            <a:avLst/>
            <a:gdLst>
              <a:gd name="T0" fmla="*/ 0 w 25400"/>
              <a:gd name="T1" fmla="*/ 2538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5" name="object 107"/>
          <p:cNvSpPr>
            <a:spLocks/>
          </p:cNvSpPr>
          <p:nvPr/>
        </p:nvSpPr>
        <p:spPr bwMode="auto">
          <a:xfrm>
            <a:off x="4641850" y="2143125"/>
            <a:ext cx="25400" cy="0"/>
          </a:xfrm>
          <a:custGeom>
            <a:avLst/>
            <a:gdLst>
              <a:gd name="T0" fmla="*/ 0 w 25400"/>
              <a:gd name="T1" fmla="*/ 2538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6" name="object 108"/>
          <p:cNvSpPr>
            <a:spLocks/>
          </p:cNvSpPr>
          <p:nvPr/>
        </p:nvSpPr>
        <p:spPr bwMode="auto">
          <a:xfrm>
            <a:off x="4692650" y="2143125"/>
            <a:ext cx="25400" cy="0"/>
          </a:xfrm>
          <a:custGeom>
            <a:avLst/>
            <a:gdLst>
              <a:gd name="T0" fmla="*/ 0 w 26035"/>
              <a:gd name="T1" fmla="*/ 25420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42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7" name="object 109"/>
          <p:cNvSpPr>
            <a:spLocks/>
          </p:cNvSpPr>
          <p:nvPr/>
        </p:nvSpPr>
        <p:spPr bwMode="auto">
          <a:xfrm>
            <a:off x="4743450" y="2143125"/>
            <a:ext cx="23813" cy="0"/>
          </a:xfrm>
          <a:custGeom>
            <a:avLst/>
            <a:gdLst>
              <a:gd name="T0" fmla="*/ 0 w 24129"/>
              <a:gd name="T1" fmla="*/ 24140 w 24129"/>
              <a:gd name="T2" fmla="*/ 0 60000 65536"/>
              <a:gd name="T3" fmla="*/ 0 60000 65536"/>
              <a:gd name="T4" fmla="*/ 0 w 24129"/>
              <a:gd name="T5" fmla="*/ 24129 w 241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29">
                <a:moveTo>
                  <a:pt x="0" y="0"/>
                </a:moveTo>
                <a:lnTo>
                  <a:pt x="2414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8" name="object 110"/>
          <p:cNvSpPr>
            <a:spLocks/>
          </p:cNvSpPr>
          <p:nvPr/>
        </p:nvSpPr>
        <p:spPr bwMode="auto">
          <a:xfrm>
            <a:off x="4708525" y="2500313"/>
            <a:ext cx="23813" cy="0"/>
          </a:xfrm>
          <a:custGeom>
            <a:avLst/>
            <a:gdLst>
              <a:gd name="T0" fmla="*/ 24140 w 24129"/>
              <a:gd name="T1" fmla="*/ 0 w 24129"/>
              <a:gd name="T2" fmla="*/ 0 60000 65536"/>
              <a:gd name="T3" fmla="*/ 0 60000 65536"/>
              <a:gd name="T4" fmla="*/ 0 w 24129"/>
              <a:gd name="T5" fmla="*/ 24129 w 241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29">
                <a:moveTo>
                  <a:pt x="24140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79" name="object 111"/>
          <p:cNvSpPr>
            <a:spLocks/>
          </p:cNvSpPr>
          <p:nvPr/>
        </p:nvSpPr>
        <p:spPr bwMode="auto">
          <a:xfrm>
            <a:off x="4657725" y="2500313"/>
            <a:ext cx="25400" cy="0"/>
          </a:xfrm>
          <a:custGeom>
            <a:avLst/>
            <a:gdLst>
              <a:gd name="T0" fmla="*/ 25389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89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80" name="object 112"/>
          <p:cNvSpPr txBox="1">
            <a:spLocks noChangeArrowheads="1"/>
          </p:cNvSpPr>
          <p:nvPr/>
        </p:nvSpPr>
        <p:spPr bwMode="auto">
          <a:xfrm>
            <a:off x="3079750" y="58515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881" name="object 113"/>
          <p:cNvSpPr txBox="1">
            <a:spLocks noChangeArrowheads="1"/>
          </p:cNvSpPr>
          <p:nvPr/>
        </p:nvSpPr>
        <p:spPr bwMode="auto">
          <a:xfrm>
            <a:off x="2009775" y="52927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882" name="object 114"/>
          <p:cNvSpPr txBox="1">
            <a:spLocks noChangeArrowheads="1"/>
          </p:cNvSpPr>
          <p:nvPr/>
        </p:nvSpPr>
        <p:spPr bwMode="auto">
          <a:xfrm>
            <a:off x="3436938" y="535146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883" name="object 115"/>
          <p:cNvSpPr txBox="1">
            <a:spLocks noChangeArrowheads="1"/>
          </p:cNvSpPr>
          <p:nvPr/>
        </p:nvSpPr>
        <p:spPr bwMode="auto">
          <a:xfrm>
            <a:off x="2035175" y="450691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884" name="object 116"/>
          <p:cNvSpPr txBox="1">
            <a:spLocks noChangeArrowheads="1"/>
          </p:cNvSpPr>
          <p:nvPr/>
        </p:nvSpPr>
        <p:spPr bwMode="auto">
          <a:xfrm>
            <a:off x="3436938" y="45069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2749550" y="37195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32886" name="object 118"/>
          <p:cNvSpPr>
            <a:spLocks/>
          </p:cNvSpPr>
          <p:nvPr/>
        </p:nvSpPr>
        <p:spPr bwMode="auto">
          <a:xfrm>
            <a:off x="2182813" y="4786313"/>
            <a:ext cx="25400" cy="0"/>
          </a:xfrm>
          <a:custGeom>
            <a:avLst/>
            <a:gdLst>
              <a:gd name="T0" fmla="*/ 25395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95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87" name="object 119"/>
          <p:cNvSpPr>
            <a:spLocks/>
          </p:cNvSpPr>
          <p:nvPr/>
        </p:nvSpPr>
        <p:spPr bwMode="auto">
          <a:xfrm>
            <a:off x="2132013" y="4786313"/>
            <a:ext cx="25400" cy="0"/>
          </a:xfrm>
          <a:custGeom>
            <a:avLst/>
            <a:gdLst>
              <a:gd name="T0" fmla="*/ 25408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408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88" name="object 120"/>
          <p:cNvSpPr>
            <a:spLocks/>
          </p:cNvSpPr>
          <p:nvPr/>
        </p:nvSpPr>
        <p:spPr bwMode="auto">
          <a:xfrm>
            <a:off x="2082800" y="4786313"/>
            <a:ext cx="23813" cy="0"/>
          </a:xfrm>
          <a:custGeom>
            <a:avLst/>
            <a:gdLst>
              <a:gd name="T0" fmla="*/ 24134 w 24130"/>
              <a:gd name="T1" fmla="*/ 0 w 24130"/>
              <a:gd name="T2" fmla="*/ 0 60000 65536"/>
              <a:gd name="T3" fmla="*/ 0 60000 65536"/>
              <a:gd name="T4" fmla="*/ 0 w 24130"/>
              <a:gd name="T5" fmla="*/ 24130 w 241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30">
                <a:moveTo>
                  <a:pt x="24134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89" name="object 121"/>
          <p:cNvSpPr>
            <a:spLocks/>
          </p:cNvSpPr>
          <p:nvPr/>
        </p:nvSpPr>
        <p:spPr bwMode="auto">
          <a:xfrm>
            <a:off x="2032000" y="4786313"/>
            <a:ext cx="25400" cy="0"/>
          </a:xfrm>
          <a:custGeom>
            <a:avLst/>
            <a:gdLst>
              <a:gd name="T0" fmla="*/ 25395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95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0" name="object 122"/>
          <p:cNvSpPr>
            <a:spLocks/>
          </p:cNvSpPr>
          <p:nvPr/>
        </p:nvSpPr>
        <p:spPr bwMode="auto">
          <a:xfrm>
            <a:off x="2014538" y="47529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1" name="object 123"/>
          <p:cNvSpPr>
            <a:spLocks/>
          </p:cNvSpPr>
          <p:nvPr/>
        </p:nvSpPr>
        <p:spPr bwMode="auto">
          <a:xfrm>
            <a:off x="2014538" y="47021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2" name="object 124"/>
          <p:cNvSpPr>
            <a:spLocks/>
          </p:cNvSpPr>
          <p:nvPr/>
        </p:nvSpPr>
        <p:spPr bwMode="auto">
          <a:xfrm>
            <a:off x="2014538" y="46513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4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3" name="object 125"/>
          <p:cNvSpPr>
            <a:spLocks/>
          </p:cNvSpPr>
          <p:nvPr/>
        </p:nvSpPr>
        <p:spPr bwMode="auto">
          <a:xfrm>
            <a:off x="2014538" y="46021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413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4" name="object 126"/>
          <p:cNvSpPr>
            <a:spLocks/>
          </p:cNvSpPr>
          <p:nvPr/>
        </p:nvSpPr>
        <p:spPr bwMode="auto">
          <a:xfrm>
            <a:off x="2014538" y="45513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5" name="object 127"/>
          <p:cNvSpPr>
            <a:spLocks/>
          </p:cNvSpPr>
          <p:nvPr/>
        </p:nvSpPr>
        <p:spPr bwMode="auto">
          <a:xfrm>
            <a:off x="2014538" y="4500563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6" name="object 128"/>
          <p:cNvSpPr>
            <a:spLocks/>
          </p:cNvSpPr>
          <p:nvPr/>
        </p:nvSpPr>
        <p:spPr bwMode="auto">
          <a:xfrm>
            <a:off x="2014538" y="4451350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413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7" name="object 129"/>
          <p:cNvSpPr>
            <a:spLocks/>
          </p:cNvSpPr>
          <p:nvPr/>
        </p:nvSpPr>
        <p:spPr bwMode="auto">
          <a:xfrm>
            <a:off x="2043113" y="4429125"/>
            <a:ext cx="25400" cy="0"/>
          </a:xfrm>
          <a:custGeom>
            <a:avLst/>
            <a:gdLst>
              <a:gd name="T0" fmla="*/ 0 w 25400"/>
              <a:gd name="T1" fmla="*/ 25395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5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8" name="object 130"/>
          <p:cNvSpPr>
            <a:spLocks/>
          </p:cNvSpPr>
          <p:nvPr/>
        </p:nvSpPr>
        <p:spPr bwMode="auto">
          <a:xfrm>
            <a:off x="2093913" y="4429125"/>
            <a:ext cx="23812" cy="0"/>
          </a:xfrm>
          <a:custGeom>
            <a:avLst/>
            <a:gdLst>
              <a:gd name="T0" fmla="*/ 0 w 24130"/>
              <a:gd name="T1" fmla="*/ 24134 w 24130"/>
              <a:gd name="T2" fmla="*/ 0 60000 65536"/>
              <a:gd name="T3" fmla="*/ 0 60000 65536"/>
              <a:gd name="T4" fmla="*/ 0 w 24130"/>
              <a:gd name="T5" fmla="*/ 24130 w 241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30">
                <a:moveTo>
                  <a:pt x="0" y="0"/>
                </a:moveTo>
                <a:lnTo>
                  <a:pt x="2413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99" name="object 131"/>
          <p:cNvSpPr>
            <a:spLocks/>
          </p:cNvSpPr>
          <p:nvPr/>
        </p:nvSpPr>
        <p:spPr bwMode="auto">
          <a:xfrm>
            <a:off x="2143125" y="4429125"/>
            <a:ext cx="25400" cy="0"/>
          </a:xfrm>
          <a:custGeom>
            <a:avLst/>
            <a:gdLst>
              <a:gd name="T0" fmla="*/ 0 w 25400"/>
              <a:gd name="T1" fmla="*/ 25408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408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0" name="object 132"/>
          <p:cNvSpPr>
            <a:spLocks/>
          </p:cNvSpPr>
          <p:nvPr/>
        </p:nvSpPr>
        <p:spPr bwMode="auto">
          <a:xfrm>
            <a:off x="2132013" y="5572125"/>
            <a:ext cx="25400" cy="0"/>
          </a:xfrm>
          <a:custGeom>
            <a:avLst/>
            <a:gdLst>
              <a:gd name="T0" fmla="*/ 25408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408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1" name="object 133"/>
          <p:cNvSpPr>
            <a:spLocks/>
          </p:cNvSpPr>
          <p:nvPr/>
        </p:nvSpPr>
        <p:spPr bwMode="auto">
          <a:xfrm>
            <a:off x="2082800" y="5572125"/>
            <a:ext cx="23813" cy="0"/>
          </a:xfrm>
          <a:custGeom>
            <a:avLst/>
            <a:gdLst>
              <a:gd name="T0" fmla="*/ 24134 w 24130"/>
              <a:gd name="T1" fmla="*/ 0 w 24130"/>
              <a:gd name="T2" fmla="*/ 0 60000 65536"/>
              <a:gd name="T3" fmla="*/ 0 60000 65536"/>
              <a:gd name="T4" fmla="*/ 0 w 24130"/>
              <a:gd name="T5" fmla="*/ 24130 w 241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30">
                <a:moveTo>
                  <a:pt x="24134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2" name="object 134"/>
          <p:cNvSpPr>
            <a:spLocks/>
          </p:cNvSpPr>
          <p:nvPr/>
        </p:nvSpPr>
        <p:spPr bwMode="auto">
          <a:xfrm>
            <a:off x="2032000" y="5572125"/>
            <a:ext cx="25400" cy="0"/>
          </a:xfrm>
          <a:custGeom>
            <a:avLst/>
            <a:gdLst>
              <a:gd name="T0" fmla="*/ 25395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95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3" name="object 135"/>
          <p:cNvSpPr>
            <a:spLocks/>
          </p:cNvSpPr>
          <p:nvPr/>
        </p:nvSpPr>
        <p:spPr bwMode="auto">
          <a:xfrm>
            <a:off x="2014538" y="5538788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4" name="object 136"/>
          <p:cNvSpPr>
            <a:spLocks/>
          </p:cNvSpPr>
          <p:nvPr/>
        </p:nvSpPr>
        <p:spPr bwMode="auto">
          <a:xfrm>
            <a:off x="2014538" y="54895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5" name="object 137"/>
          <p:cNvSpPr>
            <a:spLocks/>
          </p:cNvSpPr>
          <p:nvPr/>
        </p:nvSpPr>
        <p:spPr bwMode="auto">
          <a:xfrm>
            <a:off x="2014538" y="54387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6" name="object 138"/>
          <p:cNvSpPr>
            <a:spLocks/>
          </p:cNvSpPr>
          <p:nvPr/>
        </p:nvSpPr>
        <p:spPr bwMode="auto">
          <a:xfrm>
            <a:off x="2014538" y="53879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4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7" name="object 139"/>
          <p:cNvSpPr>
            <a:spLocks/>
          </p:cNvSpPr>
          <p:nvPr/>
        </p:nvSpPr>
        <p:spPr bwMode="auto">
          <a:xfrm>
            <a:off x="2014538" y="53371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4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8" name="object 140"/>
          <p:cNvSpPr>
            <a:spLocks/>
          </p:cNvSpPr>
          <p:nvPr/>
        </p:nvSpPr>
        <p:spPr bwMode="auto">
          <a:xfrm>
            <a:off x="2014538" y="52863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09" name="object 141"/>
          <p:cNvSpPr>
            <a:spLocks/>
          </p:cNvSpPr>
          <p:nvPr/>
        </p:nvSpPr>
        <p:spPr bwMode="auto">
          <a:xfrm>
            <a:off x="2014538" y="5235575"/>
            <a:ext cx="25400" cy="0"/>
          </a:xfrm>
          <a:custGeom>
            <a:avLst/>
            <a:gdLst>
              <a:gd name="T0" fmla="*/ 0 w 25400"/>
              <a:gd name="T1" fmla="*/ 2539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9" y="0"/>
                </a:lnTo>
              </a:path>
            </a:pathLst>
          </a:custGeom>
          <a:noFill/>
          <a:ln w="253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0" name="object 142"/>
          <p:cNvSpPr>
            <a:spLocks/>
          </p:cNvSpPr>
          <p:nvPr/>
        </p:nvSpPr>
        <p:spPr bwMode="auto">
          <a:xfrm>
            <a:off x="2043113" y="5214938"/>
            <a:ext cx="25400" cy="0"/>
          </a:xfrm>
          <a:custGeom>
            <a:avLst/>
            <a:gdLst>
              <a:gd name="T0" fmla="*/ 0 w 25400"/>
              <a:gd name="T1" fmla="*/ 25395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95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1" name="object 143"/>
          <p:cNvSpPr>
            <a:spLocks/>
          </p:cNvSpPr>
          <p:nvPr/>
        </p:nvSpPr>
        <p:spPr bwMode="auto">
          <a:xfrm>
            <a:off x="2093913" y="5214938"/>
            <a:ext cx="23812" cy="0"/>
          </a:xfrm>
          <a:custGeom>
            <a:avLst/>
            <a:gdLst>
              <a:gd name="T0" fmla="*/ 0 w 24130"/>
              <a:gd name="T1" fmla="*/ 24134 w 24130"/>
              <a:gd name="T2" fmla="*/ 0 60000 65536"/>
              <a:gd name="T3" fmla="*/ 0 60000 65536"/>
              <a:gd name="T4" fmla="*/ 0 w 24130"/>
              <a:gd name="T5" fmla="*/ 24130 w 241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30">
                <a:moveTo>
                  <a:pt x="0" y="0"/>
                </a:moveTo>
                <a:lnTo>
                  <a:pt x="2413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2" name="object 144"/>
          <p:cNvSpPr>
            <a:spLocks/>
          </p:cNvSpPr>
          <p:nvPr/>
        </p:nvSpPr>
        <p:spPr bwMode="auto">
          <a:xfrm>
            <a:off x="4714875" y="5072063"/>
            <a:ext cx="25400" cy="0"/>
          </a:xfrm>
          <a:custGeom>
            <a:avLst/>
            <a:gdLst>
              <a:gd name="T0" fmla="*/ 24140 w 24129"/>
              <a:gd name="T1" fmla="*/ 0 w 24129"/>
              <a:gd name="T2" fmla="*/ 0 60000 65536"/>
              <a:gd name="T3" fmla="*/ 0 60000 65536"/>
              <a:gd name="T4" fmla="*/ 0 w 24129"/>
              <a:gd name="T5" fmla="*/ 24129 w 241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129">
                <a:moveTo>
                  <a:pt x="24140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3" name="object 145"/>
          <p:cNvSpPr>
            <a:spLocks/>
          </p:cNvSpPr>
          <p:nvPr/>
        </p:nvSpPr>
        <p:spPr bwMode="auto">
          <a:xfrm>
            <a:off x="4664075" y="5072063"/>
            <a:ext cx="25400" cy="0"/>
          </a:xfrm>
          <a:custGeom>
            <a:avLst/>
            <a:gdLst>
              <a:gd name="T0" fmla="*/ 25389 w 25400"/>
              <a:gd name="T1" fmla="*/ 0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25389" y="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4" name="object 146"/>
          <p:cNvSpPr>
            <a:spLocks/>
          </p:cNvSpPr>
          <p:nvPr/>
        </p:nvSpPr>
        <p:spPr bwMode="auto">
          <a:xfrm>
            <a:off x="4676775" y="4714875"/>
            <a:ext cx="25400" cy="0"/>
          </a:xfrm>
          <a:custGeom>
            <a:avLst/>
            <a:gdLst>
              <a:gd name="T0" fmla="*/ 0 w 25400"/>
              <a:gd name="T1" fmla="*/ 2538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38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15" name="object 147"/>
          <p:cNvSpPr txBox="1">
            <a:spLocks noChangeArrowheads="1"/>
          </p:cNvSpPr>
          <p:nvPr/>
        </p:nvSpPr>
        <p:spPr bwMode="auto">
          <a:xfrm>
            <a:off x="7423150" y="59626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32916" name="object 15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3BCD8D0-0633-4FD3-A729-DE745B72369F}" type="slidenum">
              <a:rPr lang="en-US"/>
              <a:pPr marL="25400"/>
              <a:t>26</a:t>
            </a:fld>
            <a:endParaRPr lang="en-US"/>
          </a:p>
        </p:txBody>
      </p:sp>
      <p:sp>
        <p:nvSpPr>
          <p:cNvPr id="148" name="object 148"/>
          <p:cNvSpPr txBox="1"/>
          <p:nvPr/>
        </p:nvSpPr>
        <p:spPr>
          <a:xfrm>
            <a:off x="7199313" y="400526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32918" name="object 149"/>
          <p:cNvSpPr txBox="1">
            <a:spLocks noChangeArrowheads="1"/>
          </p:cNvSpPr>
          <p:nvPr/>
        </p:nvSpPr>
        <p:spPr bwMode="auto">
          <a:xfrm>
            <a:off x="6808788" y="46545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150" name="object 150"/>
          <p:cNvSpPr txBox="1"/>
          <p:nvPr/>
        </p:nvSpPr>
        <p:spPr>
          <a:xfrm>
            <a:off x="7591425" y="4664075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32920" name="object 151"/>
          <p:cNvSpPr txBox="1">
            <a:spLocks noChangeArrowheads="1"/>
          </p:cNvSpPr>
          <p:nvPr/>
        </p:nvSpPr>
        <p:spPr bwMode="auto">
          <a:xfrm>
            <a:off x="7208838" y="52054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921" name="object 152"/>
          <p:cNvSpPr txBox="1">
            <a:spLocks noChangeArrowheads="1"/>
          </p:cNvSpPr>
          <p:nvPr/>
        </p:nvSpPr>
        <p:spPr bwMode="auto">
          <a:xfrm>
            <a:off x="6454775" y="535463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922" name="object 153"/>
          <p:cNvSpPr txBox="1">
            <a:spLocks noChangeArrowheads="1"/>
          </p:cNvSpPr>
          <p:nvPr/>
        </p:nvSpPr>
        <p:spPr bwMode="auto">
          <a:xfrm>
            <a:off x="7893050" y="53641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/>
          <p:cNvSpPr txBox="1">
            <a:spLocks noChangeArrowheads="1"/>
          </p:cNvSpPr>
          <p:nvPr/>
        </p:nvSpPr>
        <p:spPr bwMode="auto">
          <a:xfrm>
            <a:off x="1295400" y="1524000"/>
            <a:ext cx="6705600" cy="37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tabLst>
                <a:tab pos="352425" algn="l"/>
                <a:tab pos="4024313" algn="l"/>
              </a:tabLst>
            </a:pPr>
            <a:r>
              <a:rPr lang="en-US" sz="4200" baseline="6000" dirty="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4200" baseline="6000" dirty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(b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	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0"/>
              </a:spcBef>
              <a:tabLst>
                <a:tab pos="352425" algn="l"/>
                <a:tab pos="4024313" algn="l"/>
              </a:tabLst>
            </a:pPr>
            <a:endParaRPr lang="en-US" sz="4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tabLst>
                <a:tab pos="352425" algn="l"/>
                <a:tab pos="4024313" algn="l"/>
              </a:tabLst>
            </a:pPr>
            <a:r>
              <a:rPr lang="en-US" sz="4200" baseline="6000" dirty="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4200" baseline="6000" dirty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(b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38"/>
              </a:spcBef>
              <a:tabLst>
                <a:tab pos="352425" algn="l"/>
                <a:tab pos="4024313" algn="l"/>
              </a:tabLst>
            </a:pPr>
            <a:endParaRPr lang="en-US" sz="4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tabLst>
                <a:tab pos="352425" algn="l"/>
                <a:tab pos="4024313" algn="l"/>
              </a:tabLst>
            </a:pPr>
            <a:r>
              <a:rPr lang="en-US" sz="2800" dirty="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800" dirty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LUB({a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})= 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12700">
              <a:spcBef>
                <a:spcPts val="50"/>
              </a:spcBef>
              <a:tabLst>
                <a:tab pos="352425" algn="l"/>
                <a:tab pos="4024313" algn="l"/>
              </a:tabLst>
            </a:pP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tabLst>
                <a:tab pos="352425" algn="l"/>
                <a:tab pos="4024313" algn="l"/>
              </a:tabLst>
            </a:pPr>
            <a:r>
              <a:rPr lang="en-US" sz="2800" dirty="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800" dirty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GLB({a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}) =a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800" baseline="-24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800" baseline="-24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P</a:t>
            </a:r>
            <a:r>
              <a:rPr spc="-10" dirty="0"/>
              <a:t>r</a:t>
            </a:r>
            <a:r>
              <a:rPr spc="-20" dirty="0"/>
              <a:t>op</a:t>
            </a:r>
            <a:r>
              <a:rPr spc="-10" dirty="0"/>
              <a:t>e</a:t>
            </a:r>
            <a:r>
              <a:rPr spc="-5" dirty="0"/>
              <a:t>r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e</a:t>
            </a:r>
            <a:r>
              <a:rPr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3379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895B109-D69C-434A-A0F1-96B11A65435C}" type="slidenum">
              <a:rPr lang="en-US"/>
              <a:pPr marL="2540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 txBox="1">
            <a:spLocks noChangeArrowheads="1"/>
          </p:cNvSpPr>
          <p:nvPr/>
        </p:nvSpPr>
        <p:spPr bwMode="auto">
          <a:xfrm>
            <a:off x="434975" y="882650"/>
            <a:ext cx="8359775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Result:</a:t>
            </a:r>
          </a:p>
          <a:p>
            <a:pPr marL="355600" indent="-342900">
              <a:spcBef>
                <a:spcPts val="638"/>
              </a:spcBef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Let L be a lattice. Then for every a and b in L</a:t>
            </a:r>
          </a:p>
          <a:p>
            <a:pPr marL="708025" lvl="1" indent="-447675">
              <a:spcBef>
                <a:spcPts val="650"/>
              </a:spcBef>
              <a:buFont typeface="Times New Roman" pitchFamily="18" charset="0"/>
              <a:buAutoNum type="alphaLcParenBoth"/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 =b if and only if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≤ b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708025" lvl="1" indent="-447675">
              <a:spcBef>
                <a:spcPts val="650"/>
              </a:spcBef>
              <a:buFont typeface="Times New Roman" pitchFamily="18" charset="0"/>
              <a:buAutoNum type="alphaLcParenBoth"/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 =a if and only if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≤ b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708025" lvl="1" indent="-447675">
              <a:spcBef>
                <a:spcPts val="650"/>
              </a:spcBef>
              <a:buFont typeface="Times New Roman" pitchFamily="18" charset="0"/>
              <a:buAutoNum type="alphaLcParenBoth"/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 =a if and only if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 =b</a:t>
            </a:r>
          </a:p>
          <a:p>
            <a:pPr marL="355600" indent="-342900">
              <a:spcBef>
                <a:spcPts val="638"/>
              </a:spcBef>
              <a:tabLst>
                <a:tab pos="355600" algn="l"/>
              </a:tabLs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Proof: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650"/>
              </a:spcBef>
              <a:buFont typeface="Times New Roman" pitchFamily="18" charset="0"/>
              <a:buAutoNum type="alphaLcParenBoth"/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=b, since a≤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thus a ≤ b</a:t>
            </a:r>
          </a:p>
          <a:p>
            <a:pPr marL="355600" indent="-342900">
              <a:spcBef>
                <a:spcPts val="650"/>
              </a:spcBef>
              <a:tabLst>
                <a:tab pos="355600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a ≤	b, since b ≤	b , thus b is a upper bound of a and b, by definition of least upper bound we have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≤ b. since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an upper bound of a and b, b ≤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so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pPr marL="355600" indent="-342900">
              <a:spcBef>
                <a:spcPts val="650"/>
              </a:spcBef>
              <a:buFont typeface="Times New Roman" pitchFamily="18" charset="0"/>
              <a:buAutoNum type="alphaLcParenBoth" startAt="2"/>
              <a:tabLst>
                <a:tab pos="355600" algn="l"/>
              </a:tabLst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Similar to (a);	(c) the proof follows from (a) &amp; (b)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3481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D4B5D88-C5DF-4BAC-8422-E0BA945D9E5C}" type="slidenum">
              <a:rPr lang="en-US"/>
              <a:pPr marL="2540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7253288" cy="517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Result:isotonicity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L be a lattice. Then, for every a, b and c in L</a:t>
            </a:r>
          </a:p>
          <a:p>
            <a:pPr marL="719138" lvl="1" indent="-352425">
              <a:spcBef>
                <a:spcPts val="688"/>
              </a:spcBef>
              <a:buFont typeface="Times New Roman" pitchFamily="18" charset="0"/>
              <a:buAutoNum type="arabicPeriod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marL="2349500" lvl="2" indent="-481013">
              <a:spcBef>
                <a:spcPts val="700"/>
              </a:spcBef>
              <a:buFont typeface="Times New Roman" pitchFamily="18" charset="0"/>
              <a:buAutoNum type="alphaLcParenBoth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349500" lvl="2" indent="-481013">
              <a:spcBef>
                <a:spcPts val="700"/>
              </a:spcBef>
              <a:buFont typeface="Times New Roman" pitchFamily="18" charset="0"/>
              <a:buAutoNum type="alphaLcParenBoth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719138" lvl="1" indent="-352425">
              <a:spcBef>
                <a:spcPts val="688"/>
              </a:spcBef>
              <a:buFont typeface="Times New Roman" pitchFamily="18" charset="0"/>
              <a:buAutoNum type="arabicPeriod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c if and only if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19138" lvl="1" indent="-352425">
              <a:spcBef>
                <a:spcPts val="700"/>
              </a:spcBef>
              <a:buFont typeface="Times New Roman" pitchFamily="18" charset="0"/>
              <a:buAutoNum type="arabicPeriod"/>
              <a:tabLst>
                <a:tab pos="354013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and only if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*c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19138" lvl="1" indent="-352425">
              <a:spcBef>
                <a:spcPts val="700"/>
              </a:spcBef>
              <a:buFont typeface="Times New Roman" pitchFamily="18" charset="0"/>
              <a:buAutoNum type="arabicPeriod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 ≤b and c ≤d, then</a:t>
            </a:r>
          </a:p>
          <a:p>
            <a:pPr marL="2349500" lvl="2" indent="-481013">
              <a:spcBef>
                <a:spcPts val="688"/>
              </a:spcBef>
              <a:buFont typeface="Times New Roman" pitchFamily="18" charset="0"/>
              <a:buAutoNum type="alphaLcParenBoth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349500" lvl="2" indent="-481013">
              <a:spcBef>
                <a:spcPts val="700"/>
              </a:spcBef>
              <a:buFont typeface="Times New Roman" pitchFamily="18" charset="0"/>
              <a:buAutoNum type="alphaLcParenBoth"/>
              <a:tabLst>
                <a:tab pos="3540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≤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3584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9B78E8F-A235-4175-9A57-07FF1B3A7BD6}" type="slidenum">
              <a:rPr lang="en-US"/>
              <a:pPr marL="2540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895350"/>
            <a:ext cx="1812925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3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19" name="object 3"/>
          <p:cNvSpPr txBox="1">
            <a:spLocks noChangeArrowheads="1"/>
          </p:cNvSpPr>
          <p:nvPr/>
        </p:nvSpPr>
        <p:spPr bwMode="auto">
          <a:xfrm>
            <a:off x="600075" y="1527175"/>
            <a:ext cx="69230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7625" indent="-34925" algn="just">
              <a:lnSpc>
                <a:spcPct val="101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Let A={1,2,3,4,12}. consider the partial order of divisibility on A. Draw the corresponding Hasse diagram.</a:t>
            </a:r>
          </a:p>
        </p:txBody>
      </p:sp>
      <p:sp>
        <p:nvSpPr>
          <p:cNvPr id="9220" name="object 4"/>
          <p:cNvSpPr>
            <a:spLocks/>
          </p:cNvSpPr>
          <p:nvPr/>
        </p:nvSpPr>
        <p:spPr bwMode="auto">
          <a:xfrm>
            <a:off x="3714750" y="4143375"/>
            <a:ext cx="1214438" cy="571500"/>
          </a:xfrm>
          <a:custGeom>
            <a:avLst/>
            <a:gdLst>
              <a:gd name="T0" fmla="*/ 0 w 1214120"/>
              <a:gd name="T1" fmla="*/ 143505 h 572770"/>
              <a:gd name="T2" fmla="*/ 928359 w 1214120"/>
              <a:gd name="T3" fmla="*/ 143505 h 572770"/>
              <a:gd name="T4" fmla="*/ 928359 w 1214120"/>
              <a:gd name="T5" fmla="*/ 0 h 572770"/>
              <a:gd name="T6" fmla="*/ 1214109 w 1214120"/>
              <a:gd name="T7" fmla="*/ 285749 h 572770"/>
              <a:gd name="T8" fmla="*/ 928359 w 1214120"/>
              <a:gd name="T9" fmla="*/ 572761 h 572770"/>
              <a:gd name="T10" fmla="*/ 928359 w 1214120"/>
              <a:gd name="T11" fmla="*/ 429255 h 572770"/>
              <a:gd name="T12" fmla="*/ 0 w 1214120"/>
              <a:gd name="T13" fmla="*/ 429255 h 572770"/>
              <a:gd name="T14" fmla="*/ 0 w 1214120"/>
              <a:gd name="T15" fmla="*/ 143505 h 5727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4120"/>
              <a:gd name="T25" fmla="*/ 0 h 572770"/>
              <a:gd name="T26" fmla="*/ 1214120 w 1214120"/>
              <a:gd name="T27" fmla="*/ 572770 h 5727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4120" h="572770">
                <a:moveTo>
                  <a:pt x="0" y="143505"/>
                </a:moveTo>
                <a:lnTo>
                  <a:pt x="928359" y="143505"/>
                </a:lnTo>
                <a:lnTo>
                  <a:pt x="928359" y="0"/>
                </a:lnTo>
                <a:lnTo>
                  <a:pt x="1214109" y="285749"/>
                </a:lnTo>
                <a:lnTo>
                  <a:pt x="928359" y="572761"/>
                </a:lnTo>
                <a:lnTo>
                  <a:pt x="928359" y="429255"/>
                </a:lnTo>
                <a:lnTo>
                  <a:pt x="0" y="429255"/>
                </a:lnTo>
                <a:lnTo>
                  <a:pt x="0" y="143505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3714750" y="4143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6"/>
          <p:cNvSpPr>
            <a:spLocks/>
          </p:cNvSpPr>
          <p:nvPr/>
        </p:nvSpPr>
        <p:spPr bwMode="auto">
          <a:xfrm>
            <a:off x="4929188" y="4714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object 7"/>
          <p:cNvSpPr>
            <a:spLocks/>
          </p:cNvSpPr>
          <p:nvPr/>
        </p:nvSpPr>
        <p:spPr bwMode="auto">
          <a:xfrm>
            <a:off x="6215063" y="3143250"/>
            <a:ext cx="141287" cy="141288"/>
          </a:xfrm>
          <a:custGeom>
            <a:avLst/>
            <a:gdLst>
              <a:gd name="T0" fmla="*/ 70715 w 140970"/>
              <a:gd name="T1" fmla="*/ 0 h 141604"/>
              <a:gd name="T2" fmla="*/ 27801 w 140970"/>
              <a:gd name="T3" fmla="*/ 14110 h 141604"/>
              <a:gd name="T4" fmla="*/ 4700 w 140970"/>
              <a:gd name="T5" fmla="*/ 47549 h 141604"/>
              <a:gd name="T6" fmla="*/ 0 w 140970"/>
              <a:gd name="T7" fmla="*/ 79005 h 141604"/>
              <a:gd name="T8" fmla="*/ 2596 w 140970"/>
              <a:gd name="T9" fmla="*/ 92240 h 141604"/>
              <a:gd name="T10" fmla="*/ 24094 w 140970"/>
              <a:gd name="T11" fmla="*/ 124262 h 141604"/>
              <a:gd name="T12" fmla="*/ 64192 w 140970"/>
              <a:gd name="T13" fmla="*/ 140544 h 141604"/>
              <a:gd name="T14" fmla="*/ 81255 w 140970"/>
              <a:gd name="T15" fmla="*/ 141537 h 141604"/>
              <a:gd name="T16" fmla="*/ 93969 w 140970"/>
              <a:gd name="T17" fmla="*/ 138555 h 141604"/>
              <a:gd name="T18" fmla="*/ 131613 w 140970"/>
              <a:gd name="T19" fmla="*/ 104517 h 141604"/>
              <a:gd name="T20" fmla="*/ 140627 w 140970"/>
              <a:gd name="T21" fmla="*/ 57413 h 141604"/>
              <a:gd name="T22" fmla="*/ 136747 w 140970"/>
              <a:gd name="T23" fmla="*/ 43655 h 141604"/>
              <a:gd name="T24" fmla="*/ 111419 w 140970"/>
              <a:gd name="T25" fmla="*/ 12019 h 141604"/>
              <a:gd name="T26" fmla="*/ 70715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5" y="0"/>
                </a:moveTo>
                <a:lnTo>
                  <a:pt x="27801" y="14110"/>
                </a:lnTo>
                <a:lnTo>
                  <a:pt x="4700" y="47549"/>
                </a:lnTo>
                <a:lnTo>
                  <a:pt x="0" y="79005"/>
                </a:lnTo>
                <a:lnTo>
                  <a:pt x="2596" y="92240"/>
                </a:lnTo>
                <a:lnTo>
                  <a:pt x="24094" y="124262"/>
                </a:lnTo>
                <a:lnTo>
                  <a:pt x="64192" y="140544"/>
                </a:lnTo>
                <a:lnTo>
                  <a:pt x="81255" y="141537"/>
                </a:lnTo>
                <a:lnTo>
                  <a:pt x="93969" y="138555"/>
                </a:lnTo>
                <a:lnTo>
                  <a:pt x="131613" y="104517"/>
                </a:lnTo>
                <a:lnTo>
                  <a:pt x="140627" y="57413"/>
                </a:lnTo>
                <a:lnTo>
                  <a:pt x="136747" y="43655"/>
                </a:lnTo>
                <a:lnTo>
                  <a:pt x="111419" y="12019"/>
                </a:lnTo>
                <a:lnTo>
                  <a:pt x="7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4" name="object 8"/>
          <p:cNvSpPr>
            <a:spLocks/>
          </p:cNvSpPr>
          <p:nvPr/>
        </p:nvSpPr>
        <p:spPr bwMode="auto">
          <a:xfrm>
            <a:off x="6215063" y="3143250"/>
            <a:ext cx="141287" cy="141288"/>
          </a:xfrm>
          <a:custGeom>
            <a:avLst/>
            <a:gdLst>
              <a:gd name="T0" fmla="*/ 70715 w 140970"/>
              <a:gd name="T1" fmla="*/ 0 h 141604"/>
              <a:gd name="T2" fmla="*/ 111419 w 140970"/>
              <a:gd name="T3" fmla="*/ 12019 h 141604"/>
              <a:gd name="T4" fmla="*/ 136747 w 140970"/>
              <a:gd name="T5" fmla="*/ 43655 h 141604"/>
              <a:gd name="T6" fmla="*/ 140627 w 140970"/>
              <a:gd name="T7" fmla="*/ 57413 h 141604"/>
              <a:gd name="T8" fmla="*/ 139835 w 140970"/>
              <a:gd name="T9" fmla="*/ 75052 h 141604"/>
              <a:gd name="T10" fmla="*/ 124566 w 140970"/>
              <a:gd name="T11" fmla="*/ 116226 h 141604"/>
              <a:gd name="T12" fmla="*/ 81255 w 140970"/>
              <a:gd name="T13" fmla="*/ 141537 h 141604"/>
              <a:gd name="T14" fmla="*/ 64192 w 140970"/>
              <a:gd name="T15" fmla="*/ 140544 h 141604"/>
              <a:gd name="T16" fmla="*/ 24094 w 140970"/>
              <a:gd name="T17" fmla="*/ 124262 h 141604"/>
              <a:gd name="T18" fmla="*/ 2596 w 140970"/>
              <a:gd name="T19" fmla="*/ 92240 h 141604"/>
              <a:gd name="T20" fmla="*/ 0 w 140970"/>
              <a:gd name="T21" fmla="*/ 79005 h 141604"/>
              <a:gd name="T22" fmla="*/ 1139 w 140970"/>
              <a:gd name="T23" fmla="*/ 62445 h 141604"/>
              <a:gd name="T24" fmla="*/ 18241 w 140970"/>
              <a:gd name="T25" fmla="*/ 23255 h 141604"/>
              <a:gd name="T26" fmla="*/ 51447 w 140970"/>
              <a:gd name="T27" fmla="*/ 2454 h 141604"/>
              <a:gd name="T28" fmla="*/ 70715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5" y="0"/>
                </a:moveTo>
                <a:lnTo>
                  <a:pt x="111419" y="12019"/>
                </a:lnTo>
                <a:lnTo>
                  <a:pt x="136747" y="43655"/>
                </a:lnTo>
                <a:lnTo>
                  <a:pt x="140627" y="57413"/>
                </a:lnTo>
                <a:lnTo>
                  <a:pt x="139835" y="75052"/>
                </a:lnTo>
                <a:lnTo>
                  <a:pt x="124566" y="116226"/>
                </a:lnTo>
                <a:lnTo>
                  <a:pt x="81255" y="141537"/>
                </a:lnTo>
                <a:lnTo>
                  <a:pt x="64192" y="140544"/>
                </a:lnTo>
                <a:lnTo>
                  <a:pt x="24094" y="124262"/>
                </a:lnTo>
                <a:lnTo>
                  <a:pt x="2596" y="92240"/>
                </a:lnTo>
                <a:lnTo>
                  <a:pt x="0" y="79005"/>
                </a:lnTo>
                <a:lnTo>
                  <a:pt x="1139" y="62445"/>
                </a:lnTo>
                <a:lnTo>
                  <a:pt x="18241" y="23255"/>
                </a:lnTo>
                <a:lnTo>
                  <a:pt x="51447" y="2454"/>
                </a:lnTo>
                <a:lnTo>
                  <a:pt x="7071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9"/>
          <p:cNvSpPr>
            <a:spLocks/>
          </p:cNvSpPr>
          <p:nvPr/>
        </p:nvSpPr>
        <p:spPr bwMode="auto">
          <a:xfrm>
            <a:off x="6215063" y="31432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0"/>
          <p:cNvSpPr>
            <a:spLocks/>
          </p:cNvSpPr>
          <p:nvPr/>
        </p:nvSpPr>
        <p:spPr bwMode="auto">
          <a:xfrm>
            <a:off x="6357938" y="3286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1"/>
          <p:cNvSpPr>
            <a:spLocks/>
          </p:cNvSpPr>
          <p:nvPr/>
        </p:nvSpPr>
        <p:spPr bwMode="auto">
          <a:xfrm>
            <a:off x="5715000" y="3857625"/>
            <a:ext cx="141288" cy="142875"/>
          </a:xfrm>
          <a:custGeom>
            <a:avLst/>
            <a:gdLst>
              <a:gd name="T0" fmla="*/ 70557 w 140970"/>
              <a:gd name="T1" fmla="*/ 0 h 142875"/>
              <a:gd name="T2" fmla="*/ 27084 w 140970"/>
              <a:gd name="T3" fmla="*/ 15035 h 142875"/>
              <a:gd name="T4" fmla="*/ 4509 w 140970"/>
              <a:gd name="T5" fmla="*/ 49028 h 142875"/>
              <a:gd name="T6" fmla="*/ 0 w 140970"/>
              <a:gd name="T7" fmla="*/ 80457 h 142875"/>
              <a:gd name="T8" fmla="*/ 2798 w 140970"/>
              <a:gd name="T9" fmla="*/ 93513 h 142875"/>
              <a:gd name="T10" fmla="*/ 24591 w 140970"/>
              <a:gd name="T11" fmla="*/ 125371 h 142875"/>
              <a:gd name="T12" fmla="*/ 64729 w 140970"/>
              <a:gd name="T13" fmla="*/ 141691 h 142875"/>
              <a:gd name="T14" fmla="*/ 81796 w 140970"/>
              <a:gd name="T15" fmla="*/ 142662 h 142875"/>
              <a:gd name="T16" fmla="*/ 94383 w 140970"/>
              <a:gd name="T17" fmla="*/ 139481 h 142875"/>
              <a:gd name="T18" fmla="*/ 131602 w 140970"/>
              <a:gd name="T19" fmla="*/ 104687 h 142875"/>
              <a:gd name="T20" fmla="*/ 140494 w 140970"/>
              <a:gd name="T21" fmla="*/ 57735 h 142875"/>
              <a:gd name="T22" fmla="*/ 136610 w 140970"/>
              <a:gd name="T23" fmla="*/ 44164 h 142875"/>
              <a:gd name="T24" fmla="*/ 111274 w 140970"/>
              <a:gd name="T25" fmla="*/ 12351 h 142875"/>
              <a:gd name="T26" fmla="*/ 70557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557" y="0"/>
                </a:moveTo>
                <a:lnTo>
                  <a:pt x="27084" y="15035"/>
                </a:lnTo>
                <a:lnTo>
                  <a:pt x="4509" y="49028"/>
                </a:lnTo>
                <a:lnTo>
                  <a:pt x="0" y="80457"/>
                </a:lnTo>
                <a:lnTo>
                  <a:pt x="2798" y="93513"/>
                </a:lnTo>
                <a:lnTo>
                  <a:pt x="24591" y="125371"/>
                </a:lnTo>
                <a:lnTo>
                  <a:pt x="64729" y="141691"/>
                </a:lnTo>
                <a:lnTo>
                  <a:pt x="81796" y="142662"/>
                </a:lnTo>
                <a:lnTo>
                  <a:pt x="94383" y="139481"/>
                </a:lnTo>
                <a:lnTo>
                  <a:pt x="131602" y="104687"/>
                </a:lnTo>
                <a:lnTo>
                  <a:pt x="140494" y="57735"/>
                </a:lnTo>
                <a:lnTo>
                  <a:pt x="136610" y="44164"/>
                </a:lnTo>
                <a:lnTo>
                  <a:pt x="111274" y="12351"/>
                </a:lnTo>
                <a:lnTo>
                  <a:pt x="705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2"/>
          <p:cNvSpPr>
            <a:spLocks/>
          </p:cNvSpPr>
          <p:nvPr/>
        </p:nvSpPr>
        <p:spPr bwMode="auto">
          <a:xfrm>
            <a:off x="5715000" y="3857625"/>
            <a:ext cx="141288" cy="142875"/>
          </a:xfrm>
          <a:custGeom>
            <a:avLst/>
            <a:gdLst>
              <a:gd name="T0" fmla="*/ 70557 w 140970"/>
              <a:gd name="T1" fmla="*/ 0 h 142875"/>
              <a:gd name="T2" fmla="*/ 111274 w 140970"/>
              <a:gd name="T3" fmla="*/ 12351 h 142875"/>
              <a:gd name="T4" fmla="*/ 136610 w 140970"/>
              <a:gd name="T5" fmla="*/ 44164 h 142875"/>
              <a:gd name="T6" fmla="*/ 140494 w 140970"/>
              <a:gd name="T7" fmla="*/ 57735 h 142875"/>
              <a:gd name="T8" fmla="*/ 139716 w 140970"/>
              <a:gd name="T9" fmla="*/ 75207 h 142875"/>
              <a:gd name="T10" fmla="*/ 124641 w 140970"/>
              <a:gd name="T11" fmla="*/ 116531 h 142875"/>
              <a:gd name="T12" fmla="*/ 81796 w 140970"/>
              <a:gd name="T13" fmla="*/ 142662 h 142875"/>
              <a:gd name="T14" fmla="*/ 64729 w 140970"/>
              <a:gd name="T15" fmla="*/ 141691 h 142875"/>
              <a:gd name="T16" fmla="*/ 24591 w 140970"/>
              <a:gd name="T17" fmla="*/ 125371 h 142875"/>
              <a:gd name="T18" fmla="*/ 2798 w 140970"/>
              <a:gd name="T19" fmla="*/ 93513 h 142875"/>
              <a:gd name="T20" fmla="*/ 0 w 140970"/>
              <a:gd name="T21" fmla="*/ 80457 h 142875"/>
              <a:gd name="T22" fmla="*/ 1063 w 140970"/>
              <a:gd name="T23" fmla="*/ 63962 h 142875"/>
              <a:gd name="T24" fmla="*/ 17724 w 140970"/>
              <a:gd name="T25" fmla="*/ 24419 h 142875"/>
              <a:gd name="T26" fmla="*/ 50281 w 140970"/>
              <a:gd name="T27" fmla="*/ 2834 h 142875"/>
              <a:gd name="T28" fmla="*/ 70557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557" y="0"/>
                </a:moveTo>
                <a:lnTo>
                  <a:pt x="111274" y="12351"/>
                </a:lnTo>
                <a:lnTo>
                  <a:pt x="136610" y="44164"/>
                </a:lnTo>
                <a:lnTo>
                  <a:pt x="140494" y="57735"/>
                </a:lnTo>
                <a:lnTo>
                  <a:pt x="139716" y="75207"/>
                </a:lnTo>
                <a:lnTo>
                  <a:pt x="124641" y="116531"/>
                </a:lnTo>
                <a:lnTo>
                  <a:pt x="81796" y="142662"/>
                </a:lnTo>
                <a:lnTo>
                  <a:pt x="64729" y="141691"/>
                </a:lnTo>
                <a:lnTo>
                  <a:pt x="24591" y="125371"/>
                </a:lnTo>
                <a:lnTo>
                  <a:pt x="2798" y="93513"/>
                </a:lnTo>
                <a:lnTo>
                  <a:pt x="0" y="80457"/>
                </a:lnTo>
                <a:lnTo>
                  <a:pt x="1063" y="63962"/>
                </a:lnTo>
                <a:lnTo>
                  <a:pt x="17724" y="24419"/>
                </a:lnTo>
                <a:lnTo>
                  <a:pt x="50281" y="2834"/>
                </a:lnTo>
                <a:lnTo>
                  <a:pt x="7055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object 13"/>
          <p:cNvSpPr>
            <a:spLocks/>
          </p:cNvSpPr>
          <p:nvPr/>
        </p:nvSpPr>
        <p:spPr bwMode="auto">
          <a:xfrm>
            <a:off x="5715000" y="3857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0" name="object 14"/>
          <p:cNvSpPr>
            <a:spLocks/>
          </p:cNvSpPr>
          <p:nvPr/>
        </p:nvSpPr>
        <p:spPr bwMode="auto">
          <a:xfrm>
            <a:off x="5857875" y="4000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1" name="object 15"/>
          <p:cNvSpPr>
            <a:spLocks/>
          </p:cNvSpPr>
          <p:nvPr/>
        </p:nvSpPr>
        <p:spPr bwMode="auto">
          <a:xfrm>
            <a:off x="5715000" y="478631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27796 w 140970"/>
              <a:gd name="T3" fmla="*/ 14114 h 141604"/>
              <a:gd name="T4" fmla="*/ 4698 w 140970"/>
              <a:gd name="T5" fmla="*/ 47556 h 141604"/>
              <a:gd name="T6" fmla="*/ 0 w 140970"/>
              <a:gd name="T7" fmla="*/ 79016 h 141604"/>
              <a:gd name="T8" fmla="*/ 2597 w 140970"/>
              <a:gd name="T9" fmla="*/ 92243 h 141604"/>
              <a:gd name="T10" fmla="*/ 24102 w 140970"/>
              <a:gd name="T11" fmla="*/ 124249 h 141604"/>
              <a:gd name="T12" fmla="*/ 64215 w 140970"/>
              <a:gd name="T13" fmla="*/ 140524 h 141604"/>
              <a:gd name="T14" fmla="*/ 81286 w 140970"/>
              <a:gd name="T15" fmla="*/ 141516 h 141604"/>
              <a:gd name="T16" fmla="*/ 94002 w 140970"/>
              <a:gd name="T17" fmla="*/ 138531 h 141604"/>
              <a:gd name="T18" fmla="*/ 131644 w 140970"/>
              <a:gd name="T19" fmla="*/ 104489 h 141604"/>
              <a:gd name="T20" fmla="*/ 140652 w 140970"/>
              <a:gd name="T21" fmla="*/ 57391 h 141604"/>
              <a:gd name="T22" fmla="*/ 136768 w 140970"/>
              <a:gd name="T23" fmla="*/ 43637 h 141604"/>
              <a:gd name="T24" fmla="*/ 111432 w 140970"/>
              <a:gd name="T25" fmla="*/ 12013 h 141604"/>
              <a:gd name="T26" fmla="*/ 7071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4" y="0"/>
                </a:moveTo>
                <a:lnTo>
                  <a:pt x="27796" y="14114"/>
                </a:lnTo>
                <a:lnTo>
                  <a:pt x="4698" y="47556"/>
                </a:lnTo>
                <a:lnTo>
                  <a:pt x="0" y="79016"/>
                </a:lnTo>
                <a:lnTo>
                  <a:pt x="2597" y="92243"/>
                </a:lnTo>
                <a:lnTo>
                  <a:pt x="24102" y="124249"/>
                </a:lnTo>
                <a:lnTo>
                  <a:pt x="64215" y="140524"/>
                </a:lnTo>
                <a:lnTo>
                  <a:pt x="81286" y="141516"/>
                </a:lnTo>
                <a:lnTo>
                  <a:pt x="94002" y="138531"/>
                </a:lnTo>
                <a:lnTo>
                  <a:pt x="131644" y="104489"/>
                </a:lnTo>
                <a:lnTo>
                  <a:pt x="140652" y="57391"/>
                </a:lnTo>
                <a:lnTo>
                  <a:pt x="136768" y="43637"/>
                </a:lnTo>
                <a:lnTo>
                  <a:pt x="111432" y="12013"/>
                </a:lnTo>
                <a:lnTo>
                  <a:pt x="707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2" name="object 16"/>
          <p:cNvSpPr>
            <a:spLocks/>
          </p:cNvSpPr>
          <p:nvPr/>
        </p:nvSpPr>
        <p:spPr bwMode="auto">
          <a:xfrm>
            <a:off x="5715000" y="478631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111432 w 140970"/>
              <a:gd name="T3" fmla="*/ 12013 h 141604"/>
              <a:gd name="T4" fmla="*/ 136768 w 140970"/>
              <a:gd name="T5" fmla="*/ 43637 h 141604"/>
              <a:gd name="T6" fmla="*/ 140652 w 140970"/>
              <a:gd name="T7" fmla="*/ 57391 h 141604"/>
              <a:gd name="T8" fmla="*/ 139861 w 140970"/>
              <a:gd name="T9" fmla="*/ 75028 h 141604"/>
              <a:gd name="T10" fmla="*/ 124599 w 140970"/>
              <a:gd name="T11" fmla="*/ 116198 h 141604"/>
              <a:gd name="T12" fmla="*/ 81286 w 140970"/>
              <a:gd name="T13" fmla="*/ 141516 h 141604"/>
              <a:gd name="T14" fmla="*/ 64215 w 140970"/>
              <a:gd name="T15" fmla="*/ 140524 h 141604"/>
              <a:gd name="T16" fmla="*/ 24102 w 140970"/>
              <a:gd name="T17" fmla="*/ 124249 h 141604"/>
              <a:gd name="T18" fmla="*/ 2597 w 140970"/>
              <a:gd name="T19" fmla="*/ 92243 h 141604"/>
              <a:gd name="T20" fmla="*/ 0 w 140970"/>
              <a:gd name="T21" fmla="*/ 79016 h 141604"/>
              <a:gd name="T22" fmla="*/ 1139 w 140970"/>
              <a:gd name="T23" fmla="*/ 62454 h 141604"/>
              <a:gd name="T24" fmla="*/ 18238 w 140970"/>
              <a:gd name="T25" fmla="*/ 23260 h 141604"/>
              <a:gd name="T26" fmla="*/ 51438 w 140970"/>
              <a:gd name="T27" fmla="*/ 2456 h 141604"/>
              <a:gd name="T28" fmla="*/ 7071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4" y="0"/>
                </a:moveTo>
                <a:lnTo>
                  <a:pt x="111432" y="12013"/>
                </a:lnTo>
                <a:lnTo>
                  <a:pt x="136768" y="43637"/>
                </a:lnTo>
                <a:lnTo>
                  <a:pt x="140652" y="57391"/>
                </a:lnTo>
                <a:lnTo>
                  <a:pt x="139861" y="75028"/>
                </a:lnTo>
                <a:lnTo>
                  <a:pt x="124599" y="116198"/>
                </a:lnTo>
                <a:lnTo>
                  <a:pt x="81286" y="141516"/>
                </a:lnTo>
                <a:lnTo>
                  <a:pt x="64215" y="140524"/>
                </a:lnTo>
                <a:lnTo>
                  <a:pt x="24102" y="124249"/>
                </a:lnTo>
                <a:lnTo>
                  <a:pt x="2597" y="92243"/>
                </a:lnTo>
                <a:lnTo>
                  <a:pt x="0" y="79016"/>
                </a:lnTo>
                <a:lnTo>
                  <a:pt x="1139" y="62454"/>
                </a:lnTo>
                <a:lnTo>
                  <a:pt x="18238" y="23260"/>
                </a:lnTo>
                <a:lnTo>
                  <a:pt x="51438" y="2456"/>
                </a:lnTo>
                <a:lnTo>
                  <a:pt x="7071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3" name="object 17"/>
          <p:cNvSpPr>
            <a:spLocks/>
          </p:cNvSpPr>
          <p:nvPr/>
        </p:nvSpPr>
        <p:spPr bwMode="auto">
          <a:xfrm>
            <a:off x="5715000" y="4786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4" name="object 18"/>
          <p:cNvSpPr>
            <a:spLocks/>
          </p:cNvSpPr>
          <p:nvPr/>
        </p:nvSpPr>
        <p:spPr bwMode="auto">
          <a:xfrm>
            <a:off x="5857875" y="4929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5" name="object 19"/>
          <p:cNvSpPr>
            <a:spLocks/>
          </p:cNvSpPr>
          <p:nvPr/>
        </p:nvSpPr>
        <p:spPr bwMode="auto">
          <a:xfrm>
            <a:off x="6429375" y="5572125"/>
            <a:ext cx="142875" cy="142875"/>
          </a:xfrm>
          <a:custGeom>
            <a:avLst/>
            <a:gdLst>
              <a:gd name="T0" fmla="*/ 71896 w 142240"/>
              <a:gd name="T1" fmla="*/ 0 h 141604"/>
              <a:gd name="T2" fmla="*/ 27787 w 142240"/>
              <a:gd name="T3" fmla="*/ 14729 h 141604"/>
              <a:gd name="T4" fmla="*/ 4691 w 142240"/>
              <a:gd name="T5" fmla="*/ 48283 h 141604"/>
              <a:gd name="T6" fmla="*/ 0 w 142240"/>
              <a:gd name="T7" fmla="*/ 79776 h 141604"/>
              <a:gd name="T8" fmla="*/ 2797 w 142240"/>
              <a:gd name="T9" fmla="*/ 92859 h 141604"/>
              <a:gd name="T10" fmla="*/ 24941 w 142240"/>
              <a:gd name="T11" fmla="*/ 124488 h 141604"/>
              <a:gd name="T12" fmla="*/ 65251 w 142240"/>
              <a:gd name="T13" fmla="*/ 140551 h 141604"/>
              <a:gd name="T14" fmla="*/ 82179 w 142240"/>
              <a:gd name="T15" fmla="*/ 141528 h 141604"/>
              <a:gd name="T16" fmla="*/ 94675 w 142240"/>
              <a:gd name="T17" fmla="*/ 138542 h 141604"/>
              <a:gd name="T18" fmla="*/ 132490 w 142240"/>
              <a:gd name="T19" fmla="*/ 104504 h 141604"/>
              <a:gd name="T20" fmla="*/ 141760 w 142240"/>
              <a:gd name="T21" fmla="*/ 57412 h 141604"/>
              <a:gd name="T22" fmla="*/ 137753 w 142240"/>
              <a:gd name="T23" fmla="*/ 43653 h 141604"/>
              <a:gd name="T24" fmla="*/ 112034 w 142240"/>
              <a:gd name="T25" fmla="*/ 12017 h 141604"/>
              <a:gd name="T26" fmla="*/ 71896 w 14224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40"/>
              <a:gd name="T43" fmla="*/ 0 h 141604"/>
              <a:gd name="T44" fmla="*/ 142240 w 14224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40" h="141604">
                <a:moveTo>
                  <a:pt x="71896" y="0"/>
                </a:moveTo>
                <a:lnTo>
                  <a:pt x="27787" y="14729"/>
                </a:lnTo>
                <a:lnTo>
                  <a:pt x="4691" y="48283"/>
                </a:lnTo>
                <a:lnTo>
                  <a:pt x="0" y="79776"/>
                </a:lnTo>
                <a:lnTo>
                  <a:pt x="2797" y="92859"/>
                </a:lnTo>
                <a:lnTo>
                  <a:pt x="24941" y="124488"/>
                </a:lnTo>
                <a:lnTo>
                  <a:pt x="65251" y="140551"/>
                </a:lnTo>
                <a:lnTo>
                  <a:pt x="82179" y="141528"/>
                </a:lnTo>
                <a:lnTo>
                  <a:pt x="94675" y="138542"/>
                </a:lnTo>
                <a:lnTo>
                  <a:pt x="132490" y="104504"/>
                </a:lnTo>
                <a:lnTo>
                  <a:pt x="141760" y="57412"/>
                </a:lnTo>
                <a:lnTo>
                  <a:pt x="137753" y="43653"/>
                </a:lnTo>
                <a:lnTo>
                  <a:pt x="112034" y="12017"/>
                </a:lnTo>
                <a:lnTo>
                  <a:pt x="718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6" name="object 20"/>
          <p:cNvSpPr>
            <a:spLocks/>
          </p:cNvSpPr>
          <p:nvPr/>
        </p:nvSpPr>
        <p:spPr bwMode="auto">
          <a:xfrm>
            <a:off x="6429375" y="5572125"/>
            <a:ext cx="142875" cy="142875"/>
          </a:xfrm>
          <a:custGeom>
            <a:avLst/>
            <a:gdLst>
              <a:gd name="T0" fmla="*/ 71896 w 142240"/>
              <a:gd name="T1" fmla="*/ 0 h 141604"/>
              <a:gd name="T2" fmla="*/ 112034 w 142240"/>
              <a:gd name="T3" fmla="*/ 12017 h 141604"/>
              <a:gd name="T4" fmla="*/ 137753 w 142240"/>
              <a:gd name="T5" fmla="*/ 43653 h 141604"/>
              <a:gd name="T6" fmla="*/ 141760 w 142240"/>
              <a:gd name="T7" fmla="*/ 57412 h 141604"/>
              <a:gd name="T8" fmla="*/ 140939 w 142240"/>
              <a:gd name="T9" fmla="*/ 75046 h 141604"/>
              <a:gd name="T10" fmla="*/ 125313 w 142240"/>
              <a:gd name="T11" fmla="*/ 116211 h 141604"/>
              <a:gd name="T12" fmla="*/ 82179 w 142240"/>
              <a:gd name="T13" fmla="*/ 141528 h 141604"/>
              <a:gd name="T14" fmla="*/ 65251 w 142240"/>
              <a:gd name="T15" fmla="*/ 140551 h 141604"/>
              <a:gd name="T16" fmla="*/ 24941 w 142240"/>
              <a:gd name="T17" fmla="*/ 124488 h 141604"/>
              <a:gd name="T18" fmla="*/ 2797 w 142240"/>
              <a:gd name="T19" fmla="*/ 92859 h 141604"/>
              <a:gd name="T20" fmla="*/ 0 w 142240"/>
              <a:gd name="T21" fmla="*/ 79776 h 141604"/>
              <a:gd name="T22" fmla="*/ 1123 w 142240"/>
              <a:gd name="T23" fmla="*/ 63193 h 141604"/>
              <a:gd name="T24" fmla="*/ 18249 w 142240"/>
              <a:gd name="T25" fmla="*/ 23938 h 141604"/>
              <a:gd name="T26" fmla="*/ 51243 w 142240"/>
              <a:gd name="T27" fmla="*/ 2808 h 141604"/>
              <a:gd name="T28" fmla="*/ 71896 w 14224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40"/>
              <a:gd name="T46" fmla="*/ 0 h 141604"/>
              <a:gd name="T47" fmla="*/ 142240 w 14224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40" h="141604">
                <a:moveTo>
                  <a:pt x="71896" y="0"/>
                </a:moveTo>
                <a:lnTo>
                  <a:pt x="112034" y="12017"/>
                </a:lnTo>
                <a:lnTo>
                  <a:pt x="137753" y="43653"/>
                </a:lnTo>
                <a:lnTo>
                  <a:pt x="141760" y="57412"/>
                </a:lnTo>
                <a:lnTo>
                  <a:pt x="140939" y="75046"/>
                </a:lnTo>
                <a:lnTo>
                  <a:pt x="125313" y="116211"/>
                </a:lnTo>
                <a:lnTo>
                  <a:pt x="82179" y="141528"/>
                </a:lnTo>
                <a:lnTo>
                  <a:pt x="65251" y="140551"/>
                </a:lnTo>
                <a:lnTo>
                  <a:pt x="24941" y="124488"/>
                </a:lnTo>
                <a:lnTo>
                  <a:pt x="2797" y="92859"/>
                </a:lnTo>
                <a:lnTo>
                  <a:pt x="0" y="79776"/>
                </a:lnTo>
                <a:lnTo>
                  <a:pt x="1123" y="63193"/>
                </a:lnTo>
                <a:lnTo>
                  <a:pt x="18249" y="23938"/>
                </a:lnTo>
                <a:lnTo>
                  <a:pt x="51243" y="2808"/>
                </a:lnTo>
                <a:lnTo>
                  <a:pt x="7189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7" name="object 21"/>
          <p:cNvSpPr>
            <a:spLocks/>
          </p:cNvSpPr>
          <p:nvPr/>
        </p:nvSpPr>
        <p:spPr bwMode="auto">
          <a:xfrm>
            <a:off x="6429375" y="5572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8" name="object 22"/>
          <p:cNvSpPr>
            <a:spLocks/>
          </p:cNvSpPr>
          <p:nvPr/>
        </p:nvSpPr>
        <p:spPr bwMode="auto">
          <a:xfrm>
            <a:off x="6572250" y="5715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9" name="object 23"/>
          <p:cNvSpPr>
            <a:spLocks/>
          </p:cNvSpPr>
          <p:nvPr/>
        </p:nvSpPr>
        <p:spPr bwMode="auto">
          <a:xfrm>
            <a:off x="7143750" y="421481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27796 w 140970"/>
              <a:gd name="T3" fmla="*/ 14114 h 141604"/>
              <a:gd name="T4" fmla="*/ 4698 w 140970"/>
              <a:gd name="T5" fmla="*/ 47556 h 141604"/>
              <a:gd name="T6" fmla="*/ 0 w 140970"/>
              <a:gd name="T7" fmla="*/ 79016 h 141604"/>
              <a:gd name="T8" fmla="*/ 2597 w 140970"/>
              <a:gd name="T9" fmla="*/ 92243 h 141604"/>
              <a:gd name="T10" fmla="*/ 24102 w 140970"/>
              <a:gd name="T11" fmla="*/ 124249 h 141604"/>
              <a:gd name="T12" fmla="*/ 64215 w 140970"/>
              <a:gd name="T13" fmla="*/ 140524 h 141604"/>
              <a:gd name="T14" fmla="*/ 81286 w 140970"/>
              <a:gd name="T15" fmla="*/ 141516 h 141604"/>
              <a:gd name="T16" fmla="*/ 94002 w 140970"/>
              <a:gd name="T17" fmla="*/ 138531 h 141604"/>
              <a:gd name="T18" fmla="*/ 131644 w 140970"/>
              <a:gd name="T19" fmla="*/ 104489 h 141604"/>
              <a:gd name="T20" fmla="*/ 140652 w 140970"/>
              <a:gd name="T21" fmla="*/ 57391 h 141604"/>
              <a:gd name="T22" fmla="*/ 136768 w 140970"/>
              <a:gd name="T23" fmla="*/ 43637 h 141604"/>
              <a:gd name="T24" fmla="*/ 111432 w 140970"/>
              <a:gd name="T25" fmla="*/ 12013 h 141604"/>
              <a:gd name="T26" fmla="*/ 7071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4" y="0"/>
                </a:moveTo>
                <a:lnTo>
                  <a:pt x="27796" y="14114"/>
                </a:lnTo>
                <a:lnTo>
                  <a:pt x="4698" y="47556"/>
                </a:lnTo>
                <a:lnTo>
                  <a:pt x="0" y="79016"/>
                </a:lnTo>
                <a:lnTo>
                  <a:pt x="2597" y="92243"/>
                </a:lnTo>
                <a:lnTo>
                  <a:pt x="24102" y="124249"/>
                </a:lnTo>
                <a:lnTo>
                  <a:pt x="64215" y="140524"/>
                </a:lnTo>
                <a:lnTo>
                  <a:pt x="81286" y="141516"/>
                </a:lnTo>
                <a:lnTo>
                  <a:pt x="94002" y="138531"/>
                </a:lnTo>
                <a:lnTo>
                  <a:pt x="131644" y="104489"/>
                </a:lnTo>
                <a:lnTo>
                  <a:pt x="140652" y="57391"/>
                </a:lnTo>
                <a:lnTo>
                  <a:pt x="136768" y="43637"/>
                </a:lnTo>
                <a:lnTo>
                  <a:pt x="111432" y="12013"/>
                </a:lnTo>
                <a:lnTo>
                  <a:pt x="707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0" name="object 24"/>
          <p:cNvSpPr>
            <a:spLocks/>
          </p:cNvSpPr>
          <p:nvPr/>
        </p:nvSpPr>
        <p:spPr bwMode="auto">
          <a:xfrm>
            <a:off x="7143750" y="421481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111432 w 140970"/>
              <a:gd name="T3" fmla="*/ 12013 h 141604"/>
              <a:gd name="T4" fmla="*/ 136768 w 140970"/>
              <a:gd name="T5" fmla="*/ 43637 h 141604"/>
              <a:gd name="T6" fmla="*/ 140652 w 140970"/>
              <a:gd name="T7" fmla="*/ 57391 h 141604"/>
              <a:gd name="T8" fmla="*/ 139861 w 140970"/>
              <a:gd name="T9" fmla="*/ 75028 h 141604"/>
              <a:gd name="T10" fmla="*/ 124599 w 140970"/>
              <a:gd name="T11" fmla="*/ 116198 h 141604"/>
              <a:gd name="T12" fmla="*/ 81286 w 140970"/>
              <a:gd name="T13" fmla="*/ 141516 h 141604"/>
              <a:gd name="T14" fmla="*/ 64215 w 140970"/>
              <a:gd name="T15" fmla="*/ 140524 h 141604"/>
              <a:gd name="T16" fmla="*/ 24102 w 140970"/>
              <a:gd name="T17" fmla="*/ 124249 h 141604"/>
              <a:gd name="T18" fmla="*/ 2597 w 140970"/>
              <a:gd name="T19" fmla="*/ 92243 h 141604"/>
              <a:gd name="T20" fmla="*/ 0 w 140970"/>
              <a:gd name="T21" fmla="*/ 79016 h 141604"/>
              <a:gd name="T22" fmla="*/ 1139 w 140970"/>
              <a:gd name="T23" fmla="*/ 62454 h 141604"/>
              <a:gd name="T24" fmla="*/ 18238 w 140970"/>
              <a:gd name="T25" fmla="*/ 23260 h 141604"/>
              <a:gd name="T26" fmla="*/ 51438 w 140970"/>
              <a:gd name="T27" fmla="*/ 2456 h 141604"/>
              <a:gd name="T28" fmla="*/ 7071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4" y="0"/>
                </a:moveTo>
                <a:lnTo>
                  <a:pt x="111432" y="12013"/>
                </a:lnTo>
                <a:lnTo>
                  <a:pt x="136768" y="43637"/>
                </a:lnTo>
                <a:lnTo>
                  <a:pt x="140652" y="57391"/>
                </a:lnTo>
                <a:lnTo>
                  <a:pt x="139861" y="75028"/>
                </a:lnTo>
                <a:lnTo>
                  <a:pt x="124599" y="116198"/>
                </a:lnTo>
                <a:lnTo>
                  <a:pt x="81286" y="141516"/>
                </a:lnTo>
                <a:lnTo>
                  <a:pt x="64215" y="140524"/>
                </a:lnTo>
                <a:lnTo>
                  <a:pt x="24102" y="124249"/>
                </a:lnTo>
                <a:lnTo>
                  <a:pt x="2597" y="92243"/>
                </a:lnTo>
                <a:lnTo>
                  <a:pt x="0" y="79016"/>
                </a:lnTo>
                <a:lnTo>
                  <a:pt x="1139" y="62454"/>
                </a:lnTo>
                <a:lnTo>
                  <a:pt x="18238" y="23260"/>
                </a:lnTo>
                <a:lnTo>
                  <a:pt x="51438" y="2456"/>
                </a:lnTo>
                <a:lnTo>
                  <a:pt x="7071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1" name="object 25"/>
          <p:cNvSpPr>
            <a:spLocks/>
          </p:cNvSpPr>
          <p:nvPr/>
        </p:nvSpPr>
        <p:spPr bwMode="auto">
          <a:xfrm>
            <a:off x="7143750" y="4214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2" name="object 26"/>
          <p:cNvSpPr>
            <a:spLocks/>
          </p:cNvSpPr>
          <p:nvPr/>
        </p:nvSpPr>
        <p:spPr bwMode="auto">
          <a:xfrm>
            <a:off x="7286625" y="4357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6569075" y="306546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</p:txBody>
      </p:sp>
      <p:sp>
        <p:nvSpPr>
          <p:cNvPr id="9244" name="object 28"/>
          <p:cNvSpPr>
            <a:spLocks/>
          </p:cNvSpPr>
          <p:nvPr/>
        </p:nvSpPr>
        <p:spPr bwMode="auto">
          <a:xfrm>
            <a:off x="5857875" y="3286125"/>
            <a:ext cx="450850" cy="590550"/>
          </a:xfrm>
          <a:custGeom>
            <a:avLst/>
            <a:gdLst>
              <a:gd name="T0" fmla="*/ 0 w 449579"/>
              <a:gd name="T1" fmla="*/ 591805 h 591820"/>
              <a:gd name="T2" fmla="*/ 449579 w 449579"/>
              <a:gd name="T3" fmla="*/ 0 h 591820"/>
              <a:gd name="T4" fmla="*/ 0 60000 65536"/>
              <a:gd name="T5" fmla="*/ 0 60000 65536"/>
              <a:gd name="T6" fmla="*/ 0 w 449579"/>
              <a:gd name="T7" fmla="*/ 0 h 591820"/>
              <a:gd name="T8" fmla="*/ 449579 w 449579"/>
              <a:gd name="T9" fmla="*/ 591820 h 591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9579" h="591820">
                <a:moveTo>
                  <a:pt x="0" y="591805"/>
                </a:moveTo>
                <a:lnTo>
                  <a:pt x="4495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5" name="object 29"/>
          <p:cNvSpPr>
            <a:spLocks/>
          </p:cNvSpPr>
          <p:nvPr/>
        </p:nvSpPr>
        <p:spPr bwMode="auto">
          <a:xfrm>
            <a:off x="5786438" y="3265488"/>
            <a:ext cx="449262" cy="592137"/>
          </a:xfrm>
          <a:custGeom>
            <a:avLst/>
            <a:gdLst>
              <a:gd name="T0" fmla="*/ 0 w 449579"/>
              <a:gd name="T1" fmla="*/ 591824 h 591820"/>
              <a:gd name="T2" fmla="*/ 449579 w 449579"/>
              <a:gd name="T3" fmla="*/ 0 h 591820"/>
              <a:gd name="T4" fmla="*/ 0 60000 65536"/>
              <a:gd name="T5" fmla="*/ 0 60000 65536"/>
              <a:gd name="T6" fmla="*/ 0 w 449579"/>
              <a:gd name="T7" fmla="*/ 0 h 591820"/>
              <a:gd name="T8" fmla="*/ 449579 w 449579"/>
              <a:gd name="T9" fmla="*/ 591820 h 591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9579" h="591820">
                <a:moveTo>
                  <a:pt x="0" y="591824"/>
                </a:moveTo>
                <a:lnTo>
                  <a:pt x="4495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6" name="object 30"/>
          <p:cNvSpPr>
            <a:spLocks/>
          </p:cNvSpPr>
          <p:nvPr/>
        </p:nvSpPr>
        <p:spPr bwMode="auto">
          <a:xfrm>
            <a:off x="5857875" y="4022725"/>
            <a:ext cx="1588" cy="785813"/>
          </a:xfrm>
          <a:custGeom>
            <a:avLst/>
            <a:gdLst>
              <a:gd name="T0" fmla="*/ 0 w 1270"/>
              <a:gd name="T1" fmla="*/ 786134 h 786129"/>
              <a:gd name="T2" fmla="*/ 1280 w 1270"/>
              <a:gd name="T3" fmla="*/ 0 h 786129"/>
              <a:gd name="T4" fmla="*/ 0 60000 65536"/>
              <a:gd name="T5" fmla="*/ 0 60000 65536"/>
              <a:gd name="T6" fmla="*/ 0 w 1270"/>
              <a:gd name="T7" fmla="*/ 0 h 786129"/>
              <a:gd name="T8" fmla="*/ 1270 w 127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86129">
                <a:moveTo>
                  <a:pt x="0" y="786134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7" name="object 31"/>
          <p:cNvSpPr>
            <a:spLocks/>
          </p:cNvSpPr>
          <p:nvPr/>
        </p:nvSpPr>
        <p:spPr bwMode="auto">
          <a:xfrm>
            <a:off x="5786438" y="4002088"/>
            <a:ext cx="1587" cy="785812"/>
          </a:xfrm>
          <a:custGeom>
            <a:avLst/>
            <a:gdLst>
              <a:gd name="T0" fmla="*/ 0 w 1270"/>
              <a:gd name="T1" fmla="*/ 786121 h 786129"/>
              <a:gd name="T2" fmla="*/ 1280 w 1270"/>
              <a:gd name="T3" fmla="*/ 0 h 786129"/>
              <a:gd name="T4" fmla="*/ 0 60000 65536"/>
              <a:gd name="T5" fmla="*/ 0 60000 65536"/>
              <a:gd name="T6" fmla="*/ 0 w 1270"/>
              <a:gd name="T7" fmla="*/ 0 h 786129"/>
              <a:gd name="T8" fmla="*/ 1270 w 127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86129">
                <a:moveTo>
                  <a:pt x="0" y="786121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8" name="object 32"/>
          <p:cNvSpPr>
            <a:spLocks/>
          </p:cNvSpPr>
          <p:nvPr/>
        </p:nvSpPr>
        <p:spPr bwMode="auto">
          <a:xfrm>
            <a:off x="5859463" y="4878388"/>
            <a:ext cx="661987" cy="735012"/>
          </a:xfrm>
          <a:custGeom>
            <a:avLst/>
            <a:gdLst>
              <a:gd name="T0" fmla="*/ 661659 w 661670"/>
              <a:gd name="T1" fmla="*/ 735329 h 735329"/>
              <a:gd name="T2" fmla="*/ 0 w 661670"/>
              <a:gd name="T3" fmla="*/ 0 h 735329"/>
              <a:gd name="T4" fmla="*/ 0 60000 65536"/>
              <a:gd name="T5" fmla="*/ 0 60000 65536"/>
              <a:gd name="T6" fmla="*/ 0 w 661670"/>
              <a:gd name="T7" fmla="*/ 0 h 735329"/>
              <a:gd name="T8" fmla="*/ 661670 w 661670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1670" h="735329">
                <a:moveTo>
                  <a:pt x="661659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49" name="object 33"/>
          <p:cNvSpPr>
            <a:spLocks/>
          </p:cNvSpPr>
          <p:nvPr/>
        </p:nvSpPr>
        <p:spPr bwMode="auto">
          <a:xfrm>
            <a:off x="5788025" y="4857750"/>
            <a:ext cx="660400" cy="735013"/>
          </a:xfrm>
          <a:custGeom>
            <a:avLst/>
            <a:gdLst>
              <a:gd name="T0" fmla="*/ 661659 w 661670"/>
              <a:gd name="T1" fmla="*/ 735329 h 735329"/>
              <a:gd name="T2" fmla="*/ 0 w 661670"/>
              <a:gd name="T3" fmla="*/ 0 h 735329"/>
              <a:gd name="T4" fmla="*/ 0 60000 65536"/>
              <a:gd name="T5" fmla="*/ 0 60000 65536"/>
              <a:gd name="T6" fmla="*/ 0 w 661670"/>
              <a:gd name="T7" fmla="*/ 0 h 735329"/>
              <a:gd name="T8" fmla="*/ 661670 w 661670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1670" h="735329">
                <a:moveTo>
                  <a:pt x="661659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0" name="object 34"/>
          <p:cNvSpPr>
            <a:spLocks/>
          </p:cNvSpPr>
          <p:nvPr/>
        </p:nvSpPr>
        <p:spPr bwMode="auto">
          <a:xfrm>
            <a:off x="6623050" y="4378325"/>
            <a:ext cx="663575" cy="1233488"/>
          </a:xfrm>
          <a:custGeom>
            <a:avLst/>
            <a:gdLst>
              <a:gd name="T0" fmla="*/ 0 w 662940"/>
              <a:gd name="T1" fmla="*/ 1234439 h 1234439"/>
              <a:gd name="T2" fmla="*/ 662939 w 662940"/>
              <a:gd name="T3" fmla="*/ 0 h 1234439"/>
              <a:gd name="T4" fmla="*/ 0 60000 65536"/>
              <a:gd name="T5" fmla="*/ 0 60000 65536"/>
              <a:gd name="T6" fmla="*/ 0 w 662940"/>
              <a:gd name="T7" fmla="*/ 0 h 1234439"/>
              <a:gd name="T8" fmla="*/ 662940 w 662940"/>
              <a:gd name="T9" fmla="*/ 1234439 h 1234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2940" h="1234439">
                <a:moveTo>
                  <a:pt x="0" y="1234439"/>
                </a:moveTo>
                <a:lnTo>
                  <a:pt x="6629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1" name="object 35"/>
          <p:cNvSpPr>
            <a:spLocks/>
          </p:cNvSpPr>
          <p:nvPr/>
        </p:nvSpPr>
        <p:spPr bwMode="auto">
          <a:xfrm>
            <a:off x="6550025" y="4357688"/>
            <a:ext cx="665163" cy="1235075"/>
          </a:xfrm>
          <a:custGeom>
            <a:avLst/>
            <a:gdLst>
              <a:gd name="T0" fmla="*/ 0 w 664209"/>
              <a:gd name="T1" fmla="*/ 1235714 h 1235710"/>
              <a:gd name="T2" fmla="*/ 664189 w 664209"/>
              <a:gd name="T3" fmla="*/ 0 h 1235710"/>
              <a:gd name="T4" fmla="*/ 0 60000 65536"/>
              <a:gd name="T5" fmla="*/ 0 60000 65536"/>
              <a:gd name="T6" fmla="*/ 0 w 664209"/>
              <a:gd name="T7" fmla="*/ 0 h 1235710"/>
              <a:gd name="T8" fmla="*/ 664209 w 664209"/>
              <a:gd name="T9" fmla="*/ 1235710 h 1235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209" h="1235710">
                <a:moveTo>
                  <a:pt x="0" y="1235714"/>
                </a:moveTo>
                <a:lnTo>
                  <a:pt x="66418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2" name="object 36"/>
          <p:cNvSpPr>
            <a:spLocks/>
          </p:cNvSpPr>
          <p:nvPr/>
        </p:nvSpPr>
        <p:spPr bwMode="auto">
          <a:xfrm>
            <a:off x="6378575" y="3235325"/>
            <a:ext cx="958850" cy="1122363"/>
          </a:xfrm>
          <a:custGeom>
            <a:avLst/>
            <a:gdLst>
              <a:gd name="T0" fmla="*/ 958839 w 958850"/>
              <a:gd name="T1" fmla="*/ 1122675 h 1122679"/>
              <a:gd name="T2" fmla="*/ 0 w 958850"/>
              <a:gd name="T3" fmla="*/ 0 h 1122679"/>
              <a:gd name="T4" fmla="*/ 0 60000 65536"/>
              <a:gd name="T5" fmla="*/ 0 60000 65536"/>
              <a:gd name="T6" fmla="*/ 0 w 958850"/>
              <a:gd name="T7" fmla="*/ 0 h 1122679"/>
              <a:gd name="T8" fmla="*/ 958850 w 958850"/>
              <a:gd name="T9" fmla="*/ 1122679 h 1122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8850" h="1122679">
                <a:moveTo>
                  <a:pt x="958839" y="112267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3" name="object 37"/>
          <p:cNvSpPr>
            <a:spLocks/>
          </p:cNvSpPr>
          <p:nvPr/>
        </p:nvSpPr>
        <p:spPr bwMode="auto">
          <a:xfrm>
            <a:off x="6307138" y="3214688"/>
            <a:ext cx="958850" cy="1122362"/>
          </a:xfrm>
          <a:custGeom>
            <a:avLst/>
            <a:gdLst>
              <a:gd name="T0" fmla="*/ 958839 w 958850"/>
              <a:gd name="T1" fmla="*/ 1122694 h 1123314"/>
              <a:gd name="T2" fmla="*/ 0 w 958850"/>
              <a:gd name="T3" fmla="*/ 0 h 1123314"/>
              <a:gd name="T4" fmla="*/ 0 60000 65536"/>
              <a:gd name="T5" fmla="*/ 0 60000 65536"/>
              <a:gd name="T6" fmla="*/ 0 w 958850"/>
              <a:gd name="T7" fmla="*/ 0 h 1123314"/>
              <a:gd name="T8" fmla="*/ 958850 w 958850"/>
              <a:gd name="T9" fmla="*/ 1123314 h 1123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8850" h="1123314">
                <a:moveTo>
                  <a:pt x="958839" y="112269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4" name="object 38"/>
          <p:cNvSpPr>
            <a:spLocks/>
          </p:cNvSpPr>
          <p:nvPr/>
        </p:nvSpPr>
        <p:spPr bwMode="auto">
          <a:xfrm>
            <a:off x="1785938" y="3143250"/>
            <a:ext cx="357187" cy="358775"/>
          </a:xfrm>
          <a:custGeom>
            <a:avLst/>
            <a:gdLst>
              <a:gd name="T0" fmla="*/ 178558 w 356235"/>
              <a:gd name="T1" fmla="*/ 0 h 358139"/>
              <a:gd name="T2" fmla="*/ 222252 w 356235"/>
              <a:gd name="T3" fmla="*/ 5114 h 358139"/>
              <a:gd name="T4" fmla="*/ 261692 w 356235"/>
              <a:gd name="T5" fmla="*/ 19724 h 358139"/>
              <a:gd name="T6" fmla="*/ 295749 w 356235"/>
              <a:gd name="T7" fmla="*/ 42726 h 358139"/>
              <a:gd name="T8" fmla="*/ 323297 w 356235"/>
              <a:gd name="T9" fmla="*/ 73019 h 358139"/>
              <a:gd name="T10" fmla="*/ 343208 w 356235"/>
              <a:gd name="T11" fmla="*/ 109500 h 358139"/>
              <a:gd name="T12" fmla="*/ 354353 w 356235"/>
              <a:gd name="T13" fmla="*/ 151069 h 358139"/>
              <a:gd name="T14" fmla="*/ 355925 w 356235"/>
              <a:gd name="T15" fmla="*/ 165864 h 358139"/>
              <a:gd name="T16" fmla="*/ 355414 w 356235"/>
              <a:gd name="T17" fmla="*/ 182799 h 358139"/>
              <a:gd name="T18" fmla="*/ 347280 w 356235"/>
              <a:gd name="T19" fmla="*/ 229942 h 358139"/>
              <a:gd name="T20" fmla="*/ 330115 w 356235"/>
              <a:gd name="T21" fmla="*/ 270964 h 358139"/>
              <a:gd name="T22" fmla="*/ 305032 w 356235"/>
              <a:gd name="T23" fmla="*/ 305050 h 358139"/>
              <a:gd name="T24" fmla="*/ 273147 w 356235"/>
              <a:gd name="T25" fmla="*/ 331388 h 358139"/>
              <a:gd name="T26" fmla="*/ 235575 w 356235"/>
              <a:gd name="T27" fmla="*/ 349163 h 358139"/>
              <a:gd name="T28" fmla="*/ 193430 w 356235"/>
              <a:gd name="T29" fmla="*/ 357563 h 358139"/>
              <a:gd name="T30" fmla="*/ 178558 w 356235"/>
              <a:gd name="T31" fmla="*/ 358139 h 358139"/>
              <a:gd name="T32" fmla="*/ 163462 w 356235"/>
              <a:gd name="T33" fmla="*/ 357562 h 358139"/>
              <a:gd name="T34" fmla="*/ 120761 w 356235"/>
              <a:gd name="T35" fmla="*/ 349217 h 358139"/>
              <a:gd name="T36" fmla="*/ 82790 w 356235"/>
              <a:gd name="T37" fmla="*/ 331804 h 358139"/>
              <a:gd name="T38" fmla="*/ 50638 w 356235"/>
              <a:gd name="T39" fmla="*/ 306413 h 358139"/>
              <a:gd name="T40" fmla="*/ 25395 w 356235"/>
              <a:gd name="T41" fmla="*/ 274134 h 358139"/>
              <a:gd name="T42" fmla="*/ 8152 w 356235"/>
              <a:gd name="T43" fmla="*/ 236059 h 358139"/>
              <a:gd name="T44" fmla="*/ 0 w 356235"/>
              <a:gd name="T45" fmla="*/ 193276 h 358139"/>
              <a:gd name="T46" fmla="*/ 501 w 356235"/>
              <a:gd name="T47" fmla="*/ 176199 h 358139"/>
              <a:gd name="T48" fmla="*/ 8620 w 356235"/>
              <a:gd name="T49" fmla="*/ 128710 h 358139"/>
              <a:gd name="T50" fmla="*/ 25813 w 356235"/>
              <a:gd name="T51" fmla="*/ 87450 h 358139"/>
              <a:gd name="T52" fmla="*/ 50989 w 356235"/>
              <a:gd name="T53" fmla="*/ 53214 h 358139"/>
              <a:gd name="T54" fmla="*/ 83057 w 356235"/>
              <a:gd name="T55" fmla="*/ 26794 h 358139"/>
              <a:gd name="T56" fmla="*/ 120926 w 356235"/>
              <a:gd name="T57" fmla="*/ 8984 h 358139"/>
              <a:gd name="T58" fmla="*/ 163506 w 356235"/>
              <a:gd name="T59" fmla="*/ 576 h 358139"/>
              <a:gd name="T60" fmla="*/ 178558 w 356235"/>
              <a:gd name="T61" fmla="*/ 0 h 3581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6235"/>
              <a:gd name="T94" fmla="*/ 0 h 358139"/>
              <a:gd name="T95" fmla="*/ 356235 w 356235"/>
              <a:gd name="T96" fmla="*/ 358139 h 3581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6235" h="358139">
                <a:moveTo>
                  <a:pt x="178558" y="0"/>
                </a:moveTo>
                <a:lnTo>
                  <a:pt x="222252" y="5114"/>
                </a:lnTo>
                <a:lnTo>
                  <a:pt x="261692" y="19724"/>
                </a:lnTo>
                <a:lnTo>
                  <a:pt x="295749" y="42726"/>
                </a:lnTo>
                <a:lnTo>
                  <a:pt x="323297" y="73019"/>
                </a:lnTo>
                <a:lnTo>
                  <a:pt x="343208" y="109500"/>
                </a:lnTo>
                <a:lnTo>
                  <a:pt x="354353" y="151069"/>
                </a:lnTo>
                <a:lnTo>
                  <a:pt x="355925" y="165864"/>
                </a:lnTo>
                <a:lnTo>
                  <a:pt x="355414" y="182799"/>
                </a:lnTo>
                <a:lnTo>
                  <a:pt x="347280" y="229942"/>
                </a:lnTo>
                <a:lnTo>
                  <a:pt x="330115" y="270964"/>
                </a:lnTo>
                <a:lnTo>
                  <a:pt x="305032" y="305050"/>
                </a:lnTo>
                <a:lnTo>
                  <a:pt x="273147" y="331388"/>
                </a:lnTo>
                <a:lnTo>
                  <a:pt x="235575" y="349163"/>
                </a:lnTo>
                <a:lnTo>
                  <a:pt x="193430" y="357563"/>
                </a:lnTo>
                <a:lnTo>
                  <a:pt x="178558" y="358139"/>
                </a:lnTo>
                <a:lnTo>
                  <a:pt x="163462" y="357562"/>
                </a:lnTo>
                <a:lnTo>
                  <a:pt x="120761" y="349217"/>
                </a:lnTo>
                <a:lnTo>
                  <a:pt x="82790" y="331804"/>
                </a:lnTo>
                <a:lnTo>
                  <a:pt x="50638" y="306413"/>
                </a:lnTo>
                <a:lnTo>
                  <a:pt x="25395" y="274134"/>
                </a:lnTo>
                <a:lnTo>
                  <a:pt x="8152" y="236059"/>
                </a:lnTo>
                <a:lnTo>
                  <a:pt x="0" y="193276"/>
                </a:lnTo>
                <a:lnTo>
                  <a:pt x="501" y="176199"/>
                </a:lnTo>
                <a:lnTo>
                  <a:pt x="8620" y="128710"/>
                </a:lnTo>
                <a:lnTo>
                  <a:pt x="25813" y="87450"/>
                </a:lnTo>
                <a:lnTo>
                  <a:pt x="50989" y="53214"/>
                </a:lnTo>
                <a:lnTo>
                  <a:pt x="83057" y="26794"/>
                </a:lnTo>
                <a:lnTo>
                  <a:pt x="120926" y="8984"/>
                </a:lnTo>
                <a:lnTo>
                  <a:pt x="163506" y="576"/>
                </a:lnTo>
                <a:lnTo>
                  <a:pt x="17855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5" name="object 39"/>
          <p:cNvSpPr>
            <a:spLocks/>
          </p:cNvSpPr>
          <p:nvPr/>
        </p:nvSpPr>
        <p:spPr bwMode="auto">
          <a:xfrm>
            <a:off x="1785938" y="31432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6" name="object 40"/>
          <p:cNvSpPr>
            <a:spLocks/>
          </p:cNvSpPr>
          <p:nvPr/>
        </p:nvSpPr>
        <p:spPr bwMode="auto">
          <a:xfrm>
            <a:off x="2143125" y="35020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7" name="object 41"/>
          <p:cNvSpPr>
            <a:spLocks/>
          </p:cNvSpPr>
          <p:nvPr/>
        </p:nvSpPr>
        <p:spPr bwMode="auto">
          <a:xfrm>
            <a:off x="1130300" y="3916363"/>
            <a:ext cx="357188" cy="358775"/>
          </a:xfrm>
          <a:custGeom>
            <a:avLst/>
            <a:gdLst>
              <a:gd name="T0" fmla="*/ 177366 w 356234"/>
              <a:gd name="T1" fmla="*/ 0 h 358139"/>
              <a:gd name="T2" fmla="*/ 221402 w 356234"/>
              <a:gd name="T3" fmla="*/ 5079 h 358139"/>
              <a:gd name="T4" fmla="*/ 261071 w 356234"/>
              <a:gd name="T5" fmla="*/ 19589 h 358139"/>
              <a:gd name="T6" fmla="*/ 295284 w 356234"/>
              <a:gd name="T7" fmla="*/ 42441 h 358139"/>
              <a:gd name="T8" fmla="*/ 322950 w 356234"/>
              <a:gd name="T9" fmla="*/ 72545 h 358139"/>
              <a:gd name="T10" fmla="*/ 342981 w 356234"/>
              <a:gd name="T11" fmla="*/ 108809 h 358139"/>
              <a:gd name="T12" fmla="*/ 354285 w 356234"/>
              <a:gd name="T13" fmla="*/ 150145 h 358139"/>
              <a:gd name="T14" fmla="*/ 355925 w 356234"/>
              <a:gd name="T15" fmla="*/ 164862 h 358139"/>
              <a:gd name="T16" fmla="*/ 355424 w 356234"/>
              <a:gd name="T17" fmla="*/ 181940 h 358139"/>
              <a:gd name="T18" fmla="*/ 347304 w 356234"/>
              <a:gd name="T19" fmla="*/ 229431 h 358139"/>
              <a:gd name="T20" fmla="*/ 330112 w 356234"/>
              <a:gd name="T21" fmla="*/ 270691 h 358139"/>
              <a:gd name="T22" fmla="*/ 304936 w 356234"/>
              <a:gd name="T23" fmla="*/ 304927 h 358139"/>
              <a:gd name="T24" fmla="*/ 272868 w 356234"/>
              <a:gd name="T25" fmla="*/ 331346 h 358139"/>
              <a:gd name="T26" fmla="*/ 234998 w 356234"/>
              <a:gd name="T27" fmla="*/ 349156 h 358139"/>
              <a:gd name="T28" fmla="*/ 192418 w 356234"/>
              <a:gd name="T29" fmla="*/ 357563 h 358139"/>
              <a:gd name="T30" fmla="*/ 177366 w 356234"/>
              <a:gd name="T31" fmla="*/ 358139 h 358139"/>
              <a:gd name="T32" fmla="*/ 162399 w 356234"/>
              <a:gd name="T33" fmla="*/ 357558 h 358139"/>
              <a:gd name="T34" fmla="*/ 119998 w 356234"/>
              <a:gd name="T35" fmla="*/ 349156 h 358139"/>
              <a:gd name="T36" fmla="*/ 82227 w 356234"/>
              <a:gd name="T37" fmla="*/ 331627 h 358139"/>
              <a:gd name="T38" fmla="*/ 50214 w 356234"/>
              <a:gd name="T39" fmla="*/ 306073 h 358139"/>
              <a:gd name="T40" fmla="*/ 25086 w 356234"/>
              <a:gd name="T41" fmla="*/ 273595 h 358139"/>
              <a:gd name="T42" fmla="*/ 7972 w 356234"/>
              <a:gd name="T43" fmla="*/ 235296 h 358139"/>
              <a:gd name="T44" fmla="*/ 0 w 356234"/>
              <a:gd name="T45" fmla="*/ 192275 h 358139"/>
              <a:gd name="T46" fmla="*/ 511 w 356234"/>
              <a:gd name="T47" fmla="*/ 175340 h 358139"/>
              <a:gd name="T48" fmla="*/ 8644 w 356234"/>
              <a:gd name="T49" fmla="*/ 128195 h 358139"/>
              <a:gd name="T50" fmla="*/ 25810 w 356234"/>
              <a:gd name="T51" fmla="*/ 87173 h 358139"/>
              <a:gd name="T52" fmla="*/ 50892 w 356234"/>
              <a:gd name="T53" fmla="*/ 53087 h 358139"/>
              <a:gd name="T54" fmla="*/ 82777 w 356234"/>
              <a:gd name="T55" fmla="*/ 26750 h 358139"/>
              <a:gd name="T56" fmla="*/ 120350 w 356234"/>
              <a:gd name="T57" fmla="*/ 8975 h 358139"/>
              <a:gd name="T58" fmla="*/ 162495 w 356234"/>
              <a:gd name="T59" fmla="*/ 576 h 358139"/>
              <a:gd name="T60" fmla="*/ 177366 w 356234"/>
              <a:gd name="T61" fmla="*/ 0 h 3581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6234"/>
              <a:gd name="T94" fmla="*/ 0 h 358139"/>
              <a:gd name="T95" fmla="*/ 356234 w 356234"/>
              <a:gd name="T96" fmla="*/ 358139 h 3581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6234" h="358139">
                <a:moveTo>
                  <a:pt x="177366" y="0"/>
                </a:moveTo>
                <a:lnTo>
                  <a:pt x="221402" y="5079"/>
                </a:lnTo>
                <a:lnTo>
                  <a:pt x="261071" y="19589"/>
                </a:lnTo>
                <a:lnTo>
                  <a:pt x="295284" y="42441"/>
                </a:lnTo>
                <a:lnTo>
                  <a:pt x="322950" y="72545"/>
                </a:lnTo>
                <a:lnTo>
                  <a:pt x="342981" y="108809"/>
                </a:lnTo>
                <a:lnTo>
                  <a:pt x="354285" y="150145"/>
                </a:lnTo>
                <a:lnTo>
                  <a:pt x="355925" y="164862"/>
                </a:lnTo>
                <a:lnTo>
                  <a:pt x="355424" y="181940"/>
                </a:lnTo>
                <a:lnTo>
                  <a:pt x="347304" y="229431"/>
                </a:lnTo>
                <a:lnTo>
                  <a:pt x="330112" y="270691"/>
                </a:lnTo>
                <a:lnTo>
                  <a:pt x="304936" y="304927"/>
                </a:lnTo>
                <a:lnTo>
                  <a:pt x="272868" y="331346"/>
                </a:lnTo>
                <a:lnTo>
                  <a:pt x="234998" y="349156"/>
                </a:lnTo>
                <a:lnTo>
                  <a:pt x="192418" y="357563"/>
                </a:lnTo>
                <a:lnTo>
                  <a:pt x="177366" y="358139"/>
                </a:lnTo>
                <a:lnTo>
                  <a:pt x="162399" y="357558"/>
                </a:lnTo>
                <a:lnTo>
                  <a:pt x="119998" y="349156"/>
                </a:lnTo>
                <a:lnTo>
                  <a:pt x="82227" y="331627"/>
                </a:lnTo>
                <a:lnTo>
                  <a:pt x="50214" y="306073"/>
                </a:lnTo>
                <a:lnTo>
                  <a:pt x="25086" y="273595"/>
                </a:lnTo>
                <a:lnTo>
                  <a:pt x="7972" y="235296"/>
                </a:lnTo>
                <a:lnTo>
                  <a:pt x="0" y="192275"/>
                </a:lnTo>
                <a:lnTo>
                  <a:pt x="511" y="175340"/>
                </a:lnTo>
                <a:lnTo>
                  <a:pt x="8644" y="128195"/>
                </a:lnTo>
                <a:lnTo>
                  <a:pt x="25810" y="87173"/>
                </a:lnTo>
                <a:lnTo>
                  <a:pt x="50892" y="53087"/>
                </a:lnTo>
                <a:lnTo>
                  <a:pt x="82777" y="26750"/>
                </a:lnTo>
                <a:lnTo>
                  <a:pt x="120350" y="8975"/>
                </a:lnTo>
                <a:lnTo>
                  <a:pt x="162495" y="576"/>
                </a:lnTo>
                <a:lnTo>
                  <a:pt x="17736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8" name="object 42"/>
          <p:cNvSpPr>
            <a:spLocks/>
          </p:cNvSpPr>
          <p:nvPr/>
        </p:nvSpPr>
        <p:spPr bwMode="auto">
          <a:xfrm>
            <a:off x="1130300" y="3916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59" name="object 43"/>
          <p:cNvSpPr>
            <a:spLocks/>
          </p:cNvSpPr>
          <p:nvPr/>
        </p:nvSpPr>
        <p:spPr bwMode="auto">
          <a:xfrm>
            <a:off x="1487488" y="4275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0" name="object 44"/>
          <p:cNvSpPr txBox="1">
            <a:spLocks noChangeArrowheads="1"/>
          </p:cNvSpPr>
          <p:nvPr/>
        </p:nvSpPr>
        <p:spPr bwMode="auto">
          <a:xfrm>
            <a:off x="1203325" y="3790950"/>
            <a:ext cx="42894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1875"/>
              </a:lnSpc>
            </a:pPr>
            <a:r>
              <a:rPr lang="en-US">
                <a:latin typeface="Arial" charset="0"/>
              </a:rPr>
              <a:t>4</a:t>
            </a:r>
          </a:p>
          <a:p>
            <a:pPr>
              <a:lnSpc>
                <a:spcPts val="1875"/>
              </a:lnSpc>
            </a:pPr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9261" name="object 45"/>
          <p:cNvSpPr>
            <a:spLocks/>
          </p:cNvSpPr>
          <p:nvPr/>
        </p:nvSpPr>
        <p:spPr bwMode="auto">
          <a:xfrm>
            <a:off x="1143000" y="4916488"/>
            <a:ext cx="357188" cy="357187"/>
          </a:xfrm>
          <a:custGeom>
            <a:avLst/>
            <a:gdLst>
              <a:gd name="T0" fmla="*/ 177355 w 356234"/>
              <a:gd name="T1" fmla="*/ 0 h 358139"/>
              <a:gd name="T2" fmla="*/ 221394 w 356234"/>
              <a:gd name="T3" fmla="*/ 5078 h 358139"/>
              <a:gd name="T4" fmla="*/ 261064 w 356234"/>
              <a:gd name="T5" fmla="*/ 19587 h 358139"/>
              <a:gd name="T6" fmla="*/ 295277 w 356234"/>
              <a:gd name="T7" fmla="*/ 42437 h 358139"/>
              <a:gd name="T8" fmla="*/ 322942 w 356234"/>
              <a:gd name="T9" fmla="*/ 72539 h 358139"/>
              <a:gd name="T10" fmla="*/ 342971 w 356234"/>
              <a:gd name="T11" fmla="*/ 108804 h 358139"/>
              <a:gd name="T12" fmla="*/ 354273 w 356234"/>
              <a:gd name="T13" fmla="*/ 150142 h 358139"/>
              <a:gd name="T14" fmla="*/ 355914 w 356234"/>
              <a:gd name="T15" fmla="*/ 164860 h 358139"/>
              <a:gd name="T16" fmla="*/ 355412 w 356234"/>
              <a:gd name="T17" fmla="*/ 181939 h 358139"/>
              <a:gd name="T18" fmla="*/ 347294 w 356234"/>
              <a:gd name="T19" fmla="*/ 229431 h 358139"/>
              <a:gd name="T20" fmla="*/ 330103 w 356234"/>
              <a:gd name="T21" fmla="*/ 270691 h 358139"/>
              <a:gd name="T22" fmla="*/ 304929 w 356234"/>
              <a:gd name="T23" fmla="*/ 304927 h 358139"/>
              <a:gd name="T24" fmla="*/ 272862 w 356234"/>
              <a:gd name="T25" fmla="*/ 331346 h 358139"/>
              <a:gd name="T26" fmla="*/ 234992 w 356234"/>
              <a:gd name="T27" fmla="*/ 349156 h 358139"/>
              <a:gd name="T28" fmla="*/ 192408 w 356234"/>
              <a:gd name="T29" fmla="*/ 357563 h 358139"/>
              <a:gd name="T30" fmla="*/ 177355 w 356234"/>
              <a:gd name="T31" fmla="*/ 358139 h 358139"/>
              <a:gd name="T32" fmla="*/ 162388 w 356234"/>
              <a:gd name="T33" fmla="*/ 357558 h 358139"/>
              <a:gd name="T34" fmla="*/ 119990 w 356234"/>
              <a:gd name="T35" fmla="*/ 349155 h 358139"/>
              <a:gd name="T36" fmla="*/ 82221 w 356234"/>
              <a:gd name="T37" fmla="*/ 331626 h 358139"/>
              <a:gd name="T38" fmla="*/ 50210 w 356234"/>
              <a:gd name="T39" fmla="*/ 306070 h 358139"/>
              <a:gd name="T40" fmla="*/ 25083 w 356234"/>
              <a:gd name="T41" fmla="*/ 273590 h 358139"/>
              <a:gd name="T42" fmla="*/ 7971 w 356234"/>
              <a:gd name="T43" fmla="*/ 235288 h 358139"/>
              <a:gd name="T44" fmla="*/ 0 w 356234"/>
              <a:gd name="T45" fmla="*/ 192266 h 358139"/>
              <a:gd name="T46" fmla="*/ 511 w 356234"/>
              <a:gd name="T47" fmla="*/ 175330 h 358139"/>
              <a:gd name="T48" fmla="*/ 8644 w 356234"/>
              <a:gd name="T49" fmla="*/ 128185 h 358139"/>
              <a:gd name="T50" fmla="*/ 25810 w 356234"/>
              <a:gd name="T51" fmla="*/ 87165 h 358139"/>
              <a:gd name="T52" fmla="*/ 50891 w 356234"/>
              <a:gd name="T53" fmla="*/ 53081 h 358139"/>
              <a:gd name="T54" fmla="*/ 82774 w 356234"/>
              <a:gd name="T55" fmla="*/ 26747 h 358139"/>
              <a:gd name="T56" fmla="*/ 120344 w 356234"/>
              <a:gd name="T57" fmla="*/ 8974 h 358139"/>
              <a:gd name="T58" fmla="*/ 162485 w 356234"/>
              <a:gd name="T59" fmla="*/ 575 h 358139"/>
              <a:gd name="T60" fmla="*/ 177355 w 356234"/>
              <a:gd name="T61" fmla="*/ 0 h 3581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6234"/>
              <a:gd name="T94" fmla="*/ 0 h 358139"/>
              <a:gd name="T95" fmla="*/ 356234 w 356234"/>
              <a:gd name="T96" fmla="*/ 358139 h 3581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6234" h="358139">
                <a:moveTo>
                  <a:pt x="177355" y="0"/>
                </a:moveTo>
                <a:lnTo>
                  <a:pt x="221394" y="5078"/>
                </a:lnTo>
                <a:lnTo>
                  <a:pt x="261064" y="19587"/>
                </a:lnTo>
                <a:lnTo>
                  <a:pt x="295277" y="42437"/>
                </a:lnTo>
                <a:lnTo>
                  <a:pt x="322942" y="72539"/>
                </a:lnTo>
                <a:lnTo>
                  <a:pt x="342971" y="108804"/>
                </a:lnTo>
                <a:lnTo>
                  <a:pt x="354273" y="150142"/>
                </a:lnTo>
                <a:lnTo>
                  <a:pt x="355914" y="164860"/>
                </a:lnTo>
                <a:lnTo>
                  <a:pt x="355412" y="181939"/>
                </a:lnTo>
                <a:lnTo>
                  <a:pt x="347294" y="229431"/>
                </a:lnTo>
                <a:lnTo>
                  <a:pt x="330103" y="270691"/>
                </a:lnTo>
                <a:lnTo>
                  <a:pt x="304929" y="304927"/>
                </a:lnTo>
                <a:lnTo>
                  <a:pt x="272862" y="331346"/>
                </a:lnTo>
                <a:lnTo>
                  <a:pt x="234992" y="349156"/>
                </a:lnTo>
                <a:lnTo>
                  <a:pt x="192408" y="357563"/>
                </a:lnTo>
                <a:lnTo>
                  <a:pt x="177355" y="358139"/>
                </a:lnTo>
                <a:lnTo>
                  <a:pt x="162388" y="357558"/>
                </a:lnTo>
                <a:lnTo>
                  <a:pt x="119990" y="349155"/>
                </a:lnTo>
                <a:lnTo>
                  <a:pt x="82221" y="331626"/>
                </a:lnTo>
                <a:lnTo>
                  <a:pt x="50210" y="306070"/>
                </a:lnTo>
                <a:lnTo>
                  <a:pt x="25083" y="273590"/>
                </a:lnTo>
                <a:lnTo>
                  <a:pt x="7971" y="235288"/>
                </a:lnTo>
                <a:lnTo>
                  <a:pt x="0" y="192266"/>
                </a:lnTo>
                <a:lnTo>
                  <a:pt x="511" y="175330"/>
                </a:lnTo>
                <a:lnTo>
                  <a:pt x="8644" y="128185"/>
                </a:lnTo>
                <a:lnTo>
                  <a:pt x="25810" y="87165"/>
                </a:lnTo>
                <a:lnTo>
                  <a:pt x="50891" y="53081"/>
                </a:lnTo>
                <a:lnTo>
                  <a:pt x="82774" y="26747"/>
                </a:lnTo>
                <a:lnTo>
                  <a:pt x="120344" y="8974"/>
                </a:lnTo>
                <a:lnTo>
                  <a:pt x="162485" y="575"/>
                </a:lnTo>
                <a:lnTo>
                  <a:pt x="17735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2" name="object 46"/>
          <p:cNvSpPr>
            <a:spLocks/>
          </p:cNvSpPr>
          <p:nvPr/>
        </p:nvSpPr>
        <p:spPr bwMode="auto">
          <a:xfrm>
            <a:off x="1143000" y="4916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3" name="object 47"/>
          <p:cNvSpPr>
            <a:spLocks/>
          </p:cNvSpPr>
          <p:nvPr/>
        </p:nvSpPr>
        <p:spPr bwMode="auto">
          <a:xfrm>
            <a:off x="1500188" y="5273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4" name="object 48"/>
          <p:cNvSpPr txBox="1">
            <a:spLocks noChangeArrowheads="1"/>
          </p:cNvSpPr>
          <p:nvPr/>
        </p:nvSpPr>
        <p:spPr bwMode="auto">
          <a:xfrm>
            <a:off x="1216025" y="4721225"/>
            <a:ext cx="43021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2150"/>
              </a:lnSpc>
            </a:pPr>
            <a:r>
              <a:rPr lang="en-US">
                <a:latin typeface="Arial" charset="0"/>
              </a:rPr>
              <a:t>2</a:t>
            </a:r>
          </a:p>
          <a:p>
            <a:pPr>
              <a:lnSpc>
                <a:spcPts val="2150"/>
              </a:lnSpc>
            </a:pPr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9265" name="object 49"/>
          <p:cNvSpPr txBox="1">
            <a:spLocks noChangeArrowheads="1"/>
          </p:cNvSpPr>
          <p:nvPr/>
        </p:nvSpPr>
        <p:spPr bwMode="auto">
          <a:xfrm>
            <a:off x="6481763" y="5851525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266" name="object 50"/>
          <p:cNvSpPr txBox="1">
            <a:spLocks noChangeArrowheads="1"/>
          </p:cNvSpPr>
          <p:nvPr/>
        </p:nvSpPr>
        <p:spPr bwMode="auto">
          <a:xfrm>
            <a:off x="7439025" y="42084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795463" y="3219450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9268" name="object 52"/>
          <p:cNvSpPr>
            <a:spLocks/>
          </p:cNvSpPr>
          <p:nvPr/>
        </p:nvSpPr>
        <p:spPr bwMode="auto">
          <a:xfrm>
            <a:off x="1785938" y="5702300"/>
            <a:ext cx="357187" cy="358775"/>
          </a:xfrm>
          <a:custGeom>
            <a:avLst/>
            <a:gdLst>
              <a:gd name="T0" fmla="*/ 178558 w 356235"/>
              <a:gd name="T1" fmla="*/ 0 h 358139"/>
              <a:gd name="T2" fmla="*/ 222668 w 356235"/>
              <a:gd name="T3" fmla="*/ 5114 h 358139"/>
              <a:gd name="T4" fmla="*/ 262254 w 356235"/>
              <a:gd name="T5" fmla="*/ 19723 h 358139"/>
              <a:gd name="T6" fmla="*/ 296267 w 356235"/>
              <a:gd name="T7" fmla="*/ 42724 h 358139"/>
              <a:gd name="T8" fmla="*/ 323659 w 356235"/>
              <a:gd name="T9" fmla="*/ 73016 h 358139"/>
              <a:gd name="T10" fmla="*/ 343381 w 356235"/>
              <a:gd name="T11" fmla="*/ 109498 h 358139"/>
              <a:gd name="T12" fmla="*/ 354383 w 356235"/>
              <a:gd name="T13" fmla="*/ 151067 h 358139"/>
              <a:gd name="T14" fmla="*/ 355932 w 356235"/>
              <a:gd name="T15" fmla="*/ 165864 h 358139"/>
              <a:gd name="T16" fmla="*/ 355429 w 356235"/>
              <a:gd name="T17" fmla="*/ 182801 h 358139"/>
              <a:gd name="T18" fmla="*/ 347406 w 356235"/>
              <a:gd name="T19" fmla="*/ 229949 h 358139"/>
              <a:gd name="T20" fmla="*/ 330421 w 356235"/>
              <a:gd name="T21" fmla="*/ 270972 h 358139"/>
              <a:gd name="T22" fmla="*/ 305511 w 356235"/>
              <a:gd name="T23" fmla="*/ 305057 h 358139"/>
              <a:gd name="T24" fmla="*/ 273713 w 356235"/>
              <a:gd name="T25" fmla="*/ 331392 h 358139"/>
              <a:gd name="T26" fmla="*/ 236064 w 356235"/>
              <a:gd name="T27" fmla="*/ 349165 h 358139"/>
              <a:gd name="T28" fmla="*/ 193602 w 356235"/>
              <a:gd name="T29" fmla="*/ 357564 h 358139"/>
              <a:gd name="T30" fmla="*/ 178558 w 356235"/>
              <a:gd name="T31" fmla="*/ 358139 h 358139"/>
              <a:gd name="T32" fmla="*/ 163462 w 356235"/>
              <a:gd name="T33" fmla="*/ 357562 h 358139"/>
              <a:gd name="T34" fmla="*/ 120761 w 356235"/>
              <a:gd name="T35" fmla="*/ 349219 h 358139"/>
              <a:gd name="T36" fmla="*/ 82790 w 356235"/>
              <a:gd name="T37" fmla="*/ 331808 h 358139"/>
              <a:gd name="T38" fmla="*/ 50638 w 356235"/>
              <a:gd name="T39" fmla="*/ 306420 h 358139"/>
              <a:gd name="T40" fmla="*/ 25395 w 356235"/>
              <a:gd name="T41" fmla="*/ 274142 h 358139"/>
              <a:gd name="T42" fmla="*/ 8152 w 356235"/>
              <a:gd name="T43" fmla="*/ 236066 h 358139"/>
              <a:gd name="T44" fmla="*/ 0 w 356235"/>
              <a:gd name="T45" fmla="*/ 193279 h 358139"/>
              <a:gd name="T46" fmla="*/ 501 w 356235"/>
              <a:gd name="T47" fmla="*/ 176200 h 358139"/>
              <a:gd name="T48" fmla="*/ 8620 w 356235"/>
              <a:gd name="T49" fmla="*/ 128708 h 358139"/>
              <a:gd name="T50" fmla="*/ 25813 w 356235"/>
              <a:gd name="T51" fmla="*/ 87448 h 358139"/>
              <a:gd name="T52" fmla="*/ 50989 w 356235"/>
              <a:gd name="T53" fmla="*/ 53212 h 358139"/>
              <a:gd name="T54" fmla="*/ 83057 w 356235"/>
              <a:gd name="T55" fmla="*/ 26793 h 358139"/>
              <a:gd name="T56" fmla="*/ 120926 w 356235"/>
              <a:gd name="T57" fmla="*/ 8983 h 358139"/>
              <a:gd name="T58" fmla="*/ 163506 w 356235"/>
              <a:gd name="T59" fmla="*/ 576 h 358139"/>
              <a:gd name="T60" fmla="*/ 178558 w 356235"/>
              <a:gd name="T61" fmla="*/ 0 h 3581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6235"/>
              <a:gd name="T94" fmla="*/ 0 h 358139"/>
              <a:gd name="T95" fmla="*/ 356235 w 356235"/>
              <a:gd name="T96" fmla="*/ 358139 h 3581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6235" h="358139">
                <a:moveTo>
                  <a:pt x="178558" y="0"/>
                </a:moveTo>
                <a:lnTo>
                  <a:pt x="222668" y="5114"/>
                </a:lnTo>
                <a:lnTo>
                  <a:pt x="262254" y="19723"/>
                </a:lnTo>
                <a:lnTo>
                  <a:pt x="296267" y="42724"/>
                </a:lnTo>
                <a:lnTo>
                  <a:pt x="323659" y="73016"/>
                </a:lnTo>
                <a:lnTo>
                  <a:pt x="343381" y="109498"/>
                </a:lnTo>
                <a:lnTo>
                  <a:pt x="354383" y="151067"/>
                </a:lnTo>
                <a:lnTo>
                  <a:pt x="355932" y="165864"/>
                </a:lnTo>
                <a:lnTo>
                  <a:pt x="355429" y="182801"/>
                </a:lnTo>
                <a:lnTo>
                  <a:pt x="347406" y="229949"/>
                </a:lnTo>
                <a:lnTo>
                  <a:pt x="330421" y="270972"/>
                </a:lnTo>
                <a:lnTo>
                  <a:pt x="305511" y="305057"/>
                </a:lnTo>
                <a:lnTo>
                  <a:pt x="273713" y="331392"/>
                </a:lnTo>
                <a:lnTo>
                  <a:pt x="236064" y="349165"/>
                </a:lnTo>
                <a:lnTo>
                  <a:pt x="193602" y="357564"/>
                </a:lnTo>
                <a:lnTo>
                  <a:pt x="178558" y="358139"/>
                </a:lnTo>
                <a:lnTo>
                  <a:pt x="163462" y="357562"/>
                </a:lnTo>
                <a:lnTo>
                  <a:pt x="120761" y="349219"/>
                </a:lnTo>
                <a:lnTo>
                  <a:pt x="82790" y="331808"/>
                </a:lnTo>
                <a:lnTo>
                  <a:pt x="50638" y="306420"/>
                </a:lnTo>
                <a:lnTo>
                  <a:pt x="25395" y="274142"/>
                </a:lnTo>
                <a:lnTo>
                  <a:pt x="8152" y="236066"/>
                </a:lnTo>
                <a:lnTo>
                  <a:pt x="0" y="193279"/>
                </a:lnTo>
                <a:lnTo>
                  <a:pt x="501" y="176200"/>
                </a:lnTo>
                <a:lnTo>
                  <a:pt x="8620" y="128708"/>
                </a:lnTo>
                <a:lnTo>
                  <a:pt x="25813" y="87448"/>
                </a:lnTo>
                <a:lnTo>
                  <a:pt x="50989" y="53212"/>
                </a:lnTo>
                <a:lnTo>
                  <a:pt x="83057" y="26793"/>
                </a:lnTo>
                <a:lnTo>
                  <a:pt x="120926" y="8983"/>
                </a:lnTo>
                <a:lnTo>
                  <a:pt x="163506" y="576"/>
                </a:lnTo>
                <a:lnTo>
                  <a:pt x="17855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69" name="object 53"/>
          <p:cNvSpPr>
            <a:spLocks/>
          </p:cNvSpPr>
          <p:nvPr/>
        </p:nvSpPr>
        <p:spPr bwMode="auto">
          <a:xfrm>
            <a:off x="1785938" y="5702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0" name="object 54"/>
          <p:cNvSpPr>
            <a:spLocks/>
          </p:cNvSpPr>
          <p:nvPr/>
        </p:nvSpPr>
        <p:spPr bwMode="auto">
          <a:xfrm>
            <a:off x="2143125" y="6061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1" name="object 55"/>
          <p:cNvSpPr txBox="1">
            <a:spLocks noChangeArrowheads="1"/>
          </p:cNvSpPr>
          <p:nvPr/>
        </p:nvSpPr>
        <p:spPr bwMode="auto">
          <a:xfrm>
            <a:off x="1857375" y="57800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272" name="object 56"/>
          <p:cNvSpPr>
            <a:spLocks/>
          </p:cNvSpPr>
          <p:nvPr/>
        </p:nvSpPr>
        <p:spPr bwMode="auto">
          <a:xfrm>
            <a:off x="2643188" y="4273550"/>
            <a:ext cx="357187" cy="358775"/>
          </a:xfrm>
          <a:custGeom>
            <a:avLst/>
            <a:gdLst>
              <a:gd name="T0" fmla="*/ 178558 w 356235"/>
              <a:gd name="T1" fmla="*/ 0 h 358139"/>
              <a:gd name="T2" fmla="*/ 222252 w 356235"/>
              <a:gd name="T3" fmla="*/ 5114 h 358139"/>
              <a:gd name="T4" fmla="*/ 261692 w 356235"/>
              <a:gd name="T5" fmla="*/ 19723 h 358139"/>
              <a:gd name="T6" fmla="*/ 295749 w 356235"/>
              <a:gd name="T7" fmla="*/ 42724 h 358139"/>
              <a:gd name="T8" fmla="*/ 323297 w 356235"/>
              <a:gd name="T9" fmla="*/ 73016 h 358139"/>
              <a:gd name="T10" fmla="*/ 343208 w 356235"/>
              <a:gd name="T11" fmla="*/ 109498 h 358139"/>
              <a:gd name="T12" fmla="*/ 354353 w 356235"/>
              <a:gd name="T13" fmla="*/ 151067 h 358139"/>
              <a:gd name="T14" fmla="*/ 355925 w 356235"/>
              <a:gd name="T15" fmla="*/ 165864 h 358139"/>
              <a:gd name="T16" fmla="*/ 355414 w 356235"/>
              <a:gd name="T17" fmla="*/ 182801 h 358139"/>
              <a:gd name="T18" fmla="*/ 347280 w 356235"/>
              <a:gd name="T19" fmla="*/ 229949 h 358139"/>
              <a:gd name="T20" fmla="*/ 330115 w 356235"/>
              <a:gd name="T21" fmla="*/ 270972 h 358139"/>
              <a:gd name="T22" fmla="*/ 305032 w 356235"/>
              <a:gd name="T23" fmla="*/ 305057 h 358139"/>
              <a:gd name="T24" fmla="*/ 273147 w 356235"/>
              <a:gd name="T25" fmla="*/ 331392 h 358139"/>
              <a:gd name="T26" fmla="*/ 235575 w 356235"/>
              <a:gd name="T27" fmla="*/ 349165 h 358139"/>
              <a:gd name="T28" fmla="*/ 193430 w 356235"/>
              <a:gd name="T29" fmla="*/ 357564 h 358139"/>
              <a:gd name="T30" fmla="*/ 178558 w 356235"/>
              <a:gd name="T31" fmla="*/ 358139 h 358139"/>
              <a:gd name="T32" fmla="*/ 163462 w 356235"/>
              <a:gd name="T33" fmla="*/ 357562 h 358139"/>
              <a:gd name="T34" fmla="*/ 120761 w 356235"/>
              <a:gd name="T35" fmla="*/ 349219 h 358139"/>
              <a:gd name="T36" fmla="*/ 82790 w 356235"/>
              <a:gd name="T37" fmla="*/ 331808 h 358139"/>
              <a:gd name="T38" fmla="*/ 50638 w 356235"/>
              <a:gd name="T39" fmla="*/ 306420 h 358139"/>
              <a:gd name="T40" fmla="*/ 25395 w 356235"/>
              <a:gd name="T41" fmla="*/ 274142 h 358139"/>
              <a:gd name="T42" fmla="*/ 8152 w 356235"/>
              <a:gd name="T43" fmla="*/ 236066 h 358139"/>
              <a:gd name="T44" fmla="*/ 0 w 356235"/>
              <a:gd name="T45" fmla="*/ 193279 h 358139"/>
              <a:gd name="T46" fmla="*/ 501 w 356235"/>
              <a:gd name="T47" fmla="*/ 176200 h 358139"/>
              <a:gd name="T48" fmla="*/ 8620 w 356235"/>
              <a:gd name="T49" fmla="*/ 128708 h 358139"/>
              <a:gd name="T50" fmla="*/ 25813 w 356235"/>
              <a:gd name="T51" fmla="*/ 87448 h 358139"/>
              <a:gd name="T52" fmla="*/ 50989 w 356235"/>
              <a:gd name="T53" fmla="*/ 53212 h 358139"/>
              <a:gd name="T54" fmla="*/ 83057 w 356235"/>
              <a:gd name="T55" fmla="*/ 26793 h 358139"/>
              <a:gd name="T56" fmla="*/ 120926 w 356235"/>
              <a:gd name="T57" fmla="*/ 8983 h 358139"/>
              <a:gd name="T58" fmla="*/ 163506 w 356235"/>
              <a:gd name="T59" fmla="*/ 576 h 358139"/>
              <a:gd name="T60" fmla="*/ 178558 w 356235"/>
              <a:gd name="T61" fmla="*/ 0 h 3581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6235"/>
              <a:gd name="T94" fmla="*/ 0 h 358139"/>
              <a:gd name="T95" fmla="*/ 356235 w 356235"/>
              <a:gd name="T96" fmla="*/ 358139 h 3581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6235" h="358139">
                <a:moveTo>
                  <a:pt x="178558" y="0"/>
                </a:moveTo>
                <a:lnTo>
                  <a:pt x="222252" y="5114"/>
                </a:lnTo>
                <a:lnTo>
                  <a:pt x="261692" y="19723"/>
                </a:lnTo>
                <a:lnTo>
                  <a:pt x="295749" y="42724"/>
                </a:lnTo>
                <a:lnTo>
                  <a:pt x="323297" y="73016"/>
                </a:lnTo>
                <a:lnTo>
                  <a:pt x="343208" y="109498"/>
                </a:lnTo>
                <a:lnTo>
                  <a:pt x="354353" y="151067"/>
                </a:lnTo>
                <a:lnTo>
                  <a:pt x="355925" y="165864"/>
                </a:lnTo>
                <a:lnTo>
                  <a:pt x="355414" y="182801"/>
                </a:lnTo>
                <a:lnTo>
                  <a:pt x="347280" y="229949"/>
                </a:lnTo>
                <a:lnTo>
                  <a:pt x="330115" y="270972"/>
                </a:lnTo>
                <a:lnTo>
                  <a:pt x="305032" y="305057"/>
                </a:lnTo>
                <a:lnTo>
                  <a:pt x="273147" y="331392"/>
                </a:lnTo>
                <a:lnTo>
                  <a:pt x="235575" y="349165"/>
                </a:lnTo>
                <a:lnTo>
                  <a:pt x="193430" y="357564"/>
                </a:lnTo>
                <a:lnTo>
                  <a:pt x="178558" y="358139"/>
                </a:lnTo>
                <a:lnTo>
                  <a:pt x="163462" y="357562"/>
                </a:lnTo>
                <a:lnTo>
                  <a:pt x="120761" y="349219"/>
                </a:lnTo>
                <a:lnTo>
                  <a:pt x="82790" y="331808"/>
                </a:lnTo>
                <a:lnTo>
                  <a:pt x="50638" y="306420"/>
                </a:lnTo>
                <a:lnTo>
                  <a:pt x="25395" y="274142"/>
                </a:lnTo>
                <a:lnTo>
                  <a:pt x="8152" y="236066"/>
                </a:lnTo>
                <a:lnTo>
                  <a:pt x="0" y="193279"/>
                </a:lnTo>
                <a:lnTo>
                  <a:pt x="501" y="176200"/>
                </a:lnTo>
                <a:lnTo>
                  <a:pt x="8620" y="128708"/>
                </a:lnTo>
                <a:lnTo>
                  <a:pt x="25813" y="87448"/>
                </a:lnTo>
                <a:lnTo>
                  <a:pt x="50989" y="53212"/>
                </a:lnTo>
                <a:lnTo>
                  <a:pt x="83057" y="26793"/>
                </a:lnTo>
                <a:lnTo>
                  <a:pt x="120926" y="8983"/>
                </a:lnTo>
                <a:lnTo>
                  <a:pt x="163506" y="576"/>
                </a:lnTo>
                <a:lnTo>
                  <a:pt x="17855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3" name="object 57"/>
          <p:cNvSpPr>
            <a:spLocks/>
          </p:cNvSpPr>
          <p:nvPr/>
        </p:nvSpPr>
        <p:spPr bwMode="auto">
          <a:xfrm>
            <a:off x="2643188" y="4273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4" name="object 58"/>
          <p:cNvSpPr>
            <a:spLocks/>
          </p:cNvSpPr>
          <p:nvPr/>
        </p:nvSpPr>
        <p:spPr bwMode="auto">
          <a:xfrm>
            <a:off x="3000375" y="4632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5" name="object 59"/>
          <p:cNvSpPr txBox="1">
            <a:spLocks noChangeArrowheads="1"/>
          </p:cNvSpPr>
          <p:nvPr/>
        </p:nvSpPr>
        <p:spPr bwMode="auto">
          <a:xfrm>
            <a:off x="2714625" y="435133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9276" name="object 60"/>
          <p:cNvSpPr>
            <a:spLocks/>
          </p:cNvSpPr>
          <p:nvPr/>
        </p:nvSpPr>
        <p:spPr bwMode="auto">
          <a:xfrm>
            <a:off x="1501775" y="3529013"/>
            <a:ext cx="357188" cy="419100"/>
          </a:xfrm>
          <a:custGeom>
            <a:avLst/>
            <a:gdLst>
              <a:gd name="T0" fmla="*/ 0 w 358139"/>
              <a:gd name="T1" fmla="*/ 419093 h 419100"/>
              <a:gd name="T2" fmla="*/ 358139 w 358139"/>
              <a:gd name="T3" fmla="*/ 0 h 419100"/>
              <a:gd name="T4" fmla="*/ 0 60000 65536"/>
              <a:gd name="T5" fmla="*/ 0 60000 65536"/>
              <a:gd name="T6" fmla="*/ 0 w 358139"/>
              <a:gd name="T7" fmla="*/ 0 h 419100"/>
              <a:gd name="T8" fmla="*/ 358139 w 358139"/>
              <a:gd name="T9" fmla="*/ 419100 h 419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139" h="419100">
                <a:moveTo>
                  <a:pt x="0" y="419093"/>
                </a:moveTo>
                <a:lnTo>
                  <a:pt x="358139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7" name="object 61"/>
          <p:cNvSpPr>
            <a:spLocks/>
          </p:cNvSpPr>
          <p:nvPr/>
        </p:nvSpPr>
        <p:spPr bwMode="auto">
          <a:xfrm>
            <a:off x="1817688" y="3448050"/>
            <a:ext cx="111125" cy="117475"/>
          </a:xfrm>
          <a:custGeom>
            <a:avLst/>
            <a:gdLst>
              <a:gd name="T0" fmla="*/ 105203 w 111760"/>
              <a:gd name="T1" fmla="*/ 31760 h 116839"/>
              <a:gd name="T2" fmla="*/ 85094 w 111760"/>
              <a:gd name="T3" fmla="*/ 31760 h 116839"/>
              <a:gd name="T4" fmla="*/ 68579 w 111760"/>
              <a:gd name="T5" fmla="*/ 114299 h 116839"/>
              <a:gd name="T6" fmla="*/ 87629 w 111760"/>
              <a:gd name="T7" fmla="*/ 116829 h 116839"/>
              <a:gd name="T8" fmla="*/ 105203 w 111760"/>
              <a:gd name="T9" fmla="*/ 31760 h 116839"/>
              <a:gd name="T10" fmla="*/ 111764 w 111760"/>
              <a:gd name="T11" fmla="*/ 0 h 116839"/>
              <a:gd name="T12" fmla="*/ 0 w 111760"/>
              <a:gd name="T13" fmla="*/ 41909 h 116839"/>
              <a:gd name="T14" fmla="*/ 7619 w 111760"/>
              <a:gd name="T15" fmla="*/ 60959 h 116839"/>
              <a:gd name="T16" fmla="*/ 85094 w 111760"/>
              <a:gd name="T17" fmla="*/ 31760 h 116839"/>
              <a:gd name="T18" fmla="*/ 105203 w 111760"/>
              <a:gd name="T19" fmla="*/ 31760 h 116839"/>
              <a:gd name="T20" fmla="*/ 111764 w 111760"/>
              <a:gd name="T21" fmla="*/ 0 h 1168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1760"/>
              <a:gd name="T34" fmla="*/ 0 h 116839"/>
              <a:gd name="T35" fmla="*/ 111760 w 111760"/>
              <a:gd name="T36" fmla="*/ 116839 h 1168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1760" h="116839">
                <a:moveTo>
                  <a:pt x="105203" y="31760"/>
                </a:moveTo>
                <a:lnTo>
                  <a:pt x="85094" y="31760"/>
                </a:lnTo>
                <a:lnTo>
                  <a:pt x="68579" y="114299"/>
                </a:lnTo>
                <a:lnTo>
                  <a:pt x="87629" y="116829"/>
                </a:lnTo>
                <a:lnTo>
                  <a:pt x="105203" y="31760"/>
                </a:lnTo>
                <a:close/>
              </a:path>
              <a:path w="111760" h="116839">
                <a:moveTo>
                  <a:pt x="111764" y="0"/>
                </a:moveTo>
                <a:lnTo>
                  <a:pt x="0" y="41909"/>
                </a:lnTo>
                <a:lnTo>
                  <a:pt x="7619" y="60959"/>
                </a:lnTo>
                <a:lnTo>
                  <a:pt x="85094" y="31760"/>
                </a:lnTo>
                <a:lnTo>
                  <a:pt x="105203" y="31760"/>
                </a:lnTo>
                <a:lnTo>
                  <a:pt x="11176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8" name="object 62"/>
          <p:cNvSpPr>
            <a:spLocks/>
          </p:cNvSpPr>
          <p:nvPr/>
        </p:nvSpPr>
        <p:spPr bwMode="auto">
          <a:xfrm>
            <a:off x="1428750" y="3508375"/>
            <a:ext cx="358775" cy="419100"/>
          </a:xfrm>
          <a:custGeom>
            <a:avLst/>
            <a:gdLst>
              <a:gd name="T0" fmla="*/ 0 w 359410"/>
              <a:gd name="T1" fmla="*/ 419099 h 419100"/>
              <a:gd name="T2" fmla="*/ 359414 w 359410"/>
              <a:gd name="T3" fmla="*/ 0 h 419100"/>
              <a:gd name="T4" fmla="*/ 0 60000 65536"/>
              <a:gd name="T5" fmla="*/ 0 60000 65536"/>
              <a:gd name="T6" fmla="*/ 0 w 359410"/>
              <a:gd name="T7" fmla="*/ 0 h 419100"/>
              <a:gd name="T8" fmla="*/ 359410 w 359410"/>
              <a:gd name="T9" fmla="*/ 419100 h 419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9410" h="419100">
                <a:moveTo>
                  <a:pt x="0" y="419099"/>
                </a:moveTo>
                <a:lnTo>
                  <a:pt x="359414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79" name="object 63"/>
          <p:cNvSpPr>
            <a:spLocks/>
          </p:cNvSpPr>
          <p:nvPr/>
        </p:nvSpPr>
        <p:spPr bwMode="auto">
          <a:xfrm>
            <a:off x="1746250" y="3427413"/>
            <a:ext cx="111125" cy="117475"/>
          </a:xfrm>
          <a:custGeom>
            <a:avLst/>
            <a:gdLst>
              <a:gd name="T0" fmla="*/ 104849 w 111760"/>
              <a:gd name="T1" fmla="*/ 31760 h 117475"/>
              <a:gd name="T2" fmla="*/ 83819 w 111760"/>
              <a:gd name="T3" fmla="*/ 31760 h 117475"/>
              <a:gd name="T4" fmla="*/ 67305 w 111760"/>
              <a:gd name="T5" fmla="*/ 114299 h 117475"/>
              <a:gd name="T6" fmla="*/ 86355 w 111760"/>
              <a:gd name="T7" fmla="*/ 116860 h 117475"/>
              <a:gd name="T8" fmla="*/ 104849 w 111760"/>
              <a:gd name="T9" fmla="*/ 31760 h 117475"/>
              <a:gd name="T10" fmla="*/ 111751 w 111760"/>
              <a:gd name="T11" fmla="*/ 0 h 117475"/>
              <a:gd name="T12" fmla="*/ 0 w 111760"/>
              <a:gd name="T13" fmla="*/ 43190 h 117475"/>
              <a:gd name="T14" fmla="*/ 6345 w 111760"/>
              <a:gd name="T15" fmla="*/ 62240 h 117475"/>
              <a:gd name="T16" fmla="*/ 83819 w 111760"/>
              <a:gd name="T17" fmla="*/ 31760 h 117475"/>
              <a:gd name="T18" fmla="*/ 104849 w 111760"/>
              <a:gd name="T19" fmla="*/ 31760 h 117475"/>
              <a:gd name="T20" fmla="*/ 111751 w 111760"/>
              <a:gd name="T21" fmla="*/ 0 h 1174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1760"/>
              <a:gd name="T34" fmla="*/ 0 h 117475"/>
              <a:gd name="T35" fmla="*/ 111760 w 111760"/>
              <a:gd name="T36" fmla="*/ 117475 h 1174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1760" h="117475">
                <a:moveTo>
                  <a:pt x="104849" y="31760"/>
                </a:moveTo>
                <a:lnTo>
                  <a:pt x="83819" y="31760"/>
                </a:lnTo>
                <a:lnTo>
                  <a:pt x="67305" y="114299"/>
                </a:lnTo>
                <a:lnTo>
                  <a:pt x="86355" y="116860"/>
                </a:lnTo>
                <a:lnTo>
                  <a:pt x="104849" y="31760"/>
                </a:lnTo>
                <a:close/>
              </a:path>
              <a:path w="111760" h="117475">
                <a:moveTo>
                  <a:pt x="111751" y="0"/>
                </a:moveTo>
                <a:lnTo>
                  <a:pt x="0" y="43190"/>
                </a:lnTo>
                <a:lnTo>
                  <a:pt x="6345" y="62240"/>
                </a:lnTo>
                <a:lnTo>
                  <a:pt x="83819" y="31760"/>
                </a:lnTo>
                <a:lnTo>
                  <a:pt x="104849" y="31760"/>
                </a:lnTo>
                <a:lnTo>
                  <a:pt x="11175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0" name="object 64"/>
          <p:cNvSpPr>
            <a:spLocks/>
          </p:cNvSpPr>
          <p:nvPr/>
        </p:nvSpPr>
        <p:spPr bwMode="auto">
          <a:xfrm>
            <a:off x="1357313" y="4413250"/>
            <a:ext cx="1587" cy="463550"/>
          </a:xfrm>
          <a:custGeom>
            <a:avLst/>
            <a:gdLst>
              <a:gd name="T0" fmla="*/ 0 w 1269"/>
              <a:gd name="T1" fmla="*/ 463545 h 463550"/>
              <a:gd name="T2" fmla="*/ 1261 w 1269"/>
              <a:gd name="T3" fmla="*/ 0 h 463550"/>
              <a:gd name="T4" fmla="*/ 0 60000 65536"/>
              <a:gd name="T5" fmla="*/ 0 60000 65536"/>
              <a:gd name="T6" fmla="*/ 0 w 1269"/>
              <a:gd name="T7" fmla="*/ 0 h 463550"/>
              <a:gd name="T8" fmla="*/ 1269 w 1269"/>
              <a:gd name="T9" fmla="*/ 463550 h 4635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463550">
                <a:moveTo>
                  <a:pt x="0" y="463545"/>
                </a:moveTo>
                <a:lnTo>
                  <a:pt x="1261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1" name="object 65"/>
          <p:cNvSpPr>
            <a:spLocks/>
          </p:cNvSpPr>
          <p:nvPr/>
        </p:nvSpPr>
        <p:spPr bwMode="auto">
          <a:xfrm>
            <a:off x="1301750" y="4305300"/>
            <a:ext cx="115888" cy="115888"/>
          </a:xfrm>
          <a:custGeom>
            <a:avLst/>
            <a:gdLst>
              <a:gd name="T0" fmla="*/ 58424 w 115569"/>
              <a:gd name="T1" fmla="*/ 0 h 115570"/>
              <a:gd name="T2" fmla="*/ 0 w 115569"/>
              <a:gd name="T3" fmla="*/ 104144 h 115570"/>
              <a:gd name="T4" fmla="*/ 17788 w 115569"/>
              <a:gd name="T5" fmla="*/ 115574 h 115570"/>
              <a:gd name="T6" fmla="*/ 58424 w 115569"/>
              <a:gd name="T7" fmla="*/ 41909 h 115570"/>
              <a:gd name="T8" fmla="*/ 81147 w 115569"/>
              <a:gd name="T9" fmla="*/ 41909 h 115570"/>
              <a:gd name="T10" fmla="*/ 58424 w 115569"/>
              <a:gd name="T11" fmla="*/ 0 h 115570"/>
              <a:gd name="T12" fmla="*/ 81147 w 115569"/>
              <a:gd name="T13" fmla="*/ 41909 h 115570"/>
              <a:gd name="T14" fmla="*/ 58424 w 115569"/>
              <a:gd name="T15" fmla="*/ 41909 h 115570"/>
              <a:gd name="T16" fmla="*/ 97798 w 115569"/>
              <a:gd name="T17" fmla="*/ 115574 h 115570"/>
              <a:gd name="T18" fmla="*/ 115574 w 115569"/>
              <a:gd name="T19" fmla="*/ 105405 h 115570"/>
              <a:gd name="T20" fmla="*/ 81147 w 115569"/>
              <a:gd name="T21" fmla="*/ 41909 h 1155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5569"/>
              <a:gd name="T34" fmla="*/ 0 h 115570"/>
              <a:gd name="T35" fmla="*/ 115569 w 115569"/>
              <a:gd name="T36" fmla="*/ 115570 h 1155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5569" h="115570">
                <a:moveTo>
                  <a:pt x="58424" y="0"/>
                </a:moveTo>
                <a:lnTo>
                  <a:pt x="0" y="104144"/>
                </a:lnTo>
                <a:lnTo>
                  <a:pt x="17788" y="115574"/>
                </a:lnTo>
                <a:lnTo>
                  <a:pt x="58424" y="41909"/>
                </a:lnTo>
                <a:lnTo>
                  <a:pt x="81147" y="41909"/>
                </a:lnTo>
                <a:lnTo>
                  <a:pt x="58424" y="0"/>
                </a:lnTo>
                <a:close/>
              </a:path>
              <a:path w="115569" h="115570">
                <a:moveTo>
                  <a:pt x="81147" y="41909"/>
                </a:moveTo>
                <a:lnTo>
                  <a:pt x="58424" y="41909"/>
                </a:lnTo>
                <a:lnTo>
                  <a:pt x="97798" y="115574"/>
                </a:lnTo>
                <a:lnTo>
                  <a:pt x="115574" y="105405"/>
                </a:lnTo>
                <a:lnTo>
                  <a:pt x="81147" y="419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2" name="object 66"/>
          <p:cNvSpPr>
            <a:spLocks/>
          </p:cNvSpPr>
          <p:nvPr/>
        </p:nvSpPr>
        <p:spPr bwMode="auto">
          <a:xfrm>
            <a:off x="1285875" y="4392613"/>
            <a:ext cx="1588" cy="465137"/>
          </a:xfrm>
          <a:custGeom>
            <a:avLst/>
            <a:gdLst>
              <a:gd name="T0" fmla="*/ 0 w 1269"/>
              <a:gd name="T1" fmla="*/ 464819 h 464820"/>
              <a:gd name="T2" fmla="*/ 1274 w 1269"/>
              <a:gd name="T3" fmla="*/ 0 h 464820"/>
              <a:gd name="T4" fmla="*/ 0 60000 65536"/>
              <a:gd name="T5" fmla="*/ 0 60000 65536"/>
              <a:gd name="T6" fmla="*/ 0 w 1269"/>
              <a:gd name="T7" fmla="*/ 0 h 464820"/>
              <a:gd name="T8" fmla="*/ 1269 w 1269"/>
              <a:gd name="T9" fmla="*/ 464820 h 464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464820">
                <a:moveTo>
                  <a:pt x="0" y="464819"/>
                </a:moveTo>
                <a:lnTo>
                  <a:pt x="1274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3" name="object 67"/>
          <p:cNvSpPr>
            <a:spLocks/>
          </p:cNvSpPr>
          <p:nvPr/>
        </p:nvSpPr>
        <p:spPr bwMode="auto">
          <a:xfrm>
            <a:off x="1230313" y="4284663"/>
            <a:ext cx="114300" cy="115887"/>
          </a:xfrm>
          <a:custGeom>
            <a:avLst/>
            <a:gdLst>
              <a:gd name="T0" fmla="*/ 57149 w 114300"/>
              <a:gd name="T1" fmla="*/ 0 h 115570"/>
              <a:gd name="T2" fmla="*/ 0 w 114300"/>
              <a:gd name="T3" fmla="*/ 105418 h 115570"/>
              <a:gd name="T4" fmla="*/ 16514 w 114300"/>
              <a:gd name="T5" fmla="*/ 115574 h 115570"/>
              <a:gd name="T6" fmla="*/ 57149 w 114300"/>
              <a:gd name="T7" fmla="*/ 41909 h 115570"/>
              <a:gd name="T8" fmla="*/ 79870 w 114300"/>
              <a:gd name="T9" fmla="*/ 41909 h 115570"/>
              <a:gd name="T10" fmla="*/ 57149 w 114300"/>
              <a:gd name="T11" fmla="*/ 0 h 115570"/>
              <a:gd name="T12" fmla="*/ 79870 w 114300"/>
              <a:gd name="T13" fmla="*/ 41909 h 115570"/>
              <a:gd name="T14" fmla="*/ 57149 w 114300"/>
              <a:gd name="T15" fmla="*/ 41909 h 115570"/>
              <a:gd name="T16" fmla="*/ 96524 w 114300"/>
              <a:gd name="T17" fmla="*/ 115574 h 115570"/>
              <a:gd name="T18" fmla="*/ 114299 w 114300"/>
              <a:gd name="T19" fmla="*/ 105418 h 115570"/>
              <a:gd name="T20" fmla="*/ 79870 w 114300"/>
              <a:gd name="T21" fmla="*/ 41909 h 1155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300"/>
              <a:gd name="T34" fmla="*/ 0 h 115570"/>
              <a:gd name="T35" fmla="*/ 114300 w 114300"/>
              <a:gd name="T36" fmla="*/ 115570 h 1155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300" h="115570">
                <a:moveTo>
                  <a:pt x="57149" y="0"/>
                </a:moveTo>
                <a:lnTo>
                  <a:pt x="0" y="105418"/>
                </a:lnTo>
                <a:lnTo>
                  <a:pt x="16514" y="115574"/>
                </a:lnTo>
                <a:lnTo>
                  <a:pt x="57149" y="41909"/>
                </a:lnTo>
                <a:lnTo>
                  <a:pt x="79870" y="41909"/>
                </a:lnTo>
                <a:lnTo>
                  <a:pt x="57149" y="0"/>
                </a:lnTo>
                <a:close/>
              </a:path>
              <a:path w="114300" h="115570">
                <a:moveTo>
                  <a:pt x="79870" y="41909"/>
                </a:moveTo>
                <a:lnTo>
                  <a:pt x="57149" y="41909"/>
                </a:lnTo>
                <a:lnTo>
                  <a:pt x="96524" y="115574"/>
                </a:lnTo>
                <a:lnTo>
                  <a:pt x="114299" y="105418"/>
                </a:lnTo>
                <a:lnTo>
                  <a:pt x="79870" y="419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4" name="object 68"/>
          <p:cNvSpPr>
            <a:spLocks/>
          </p:cNvSpPr>
          <p:nvPr/>
        </p:nvSpPr>
        <p:spPr bwMode="auto">
          <a:xfrm>
            <a:off x="1998663" y="3700463"/>
            <a:ext cx="3175" cy="1965325"/>
          </a:xfrm>
          <a:custGeom>
            <a:avLst/>
            <a:gdLst>
              <a:gd name="T0" fmla="*/ 0 w 2539"/>
              <a:gd name="T1" fmla="*/ 1964679 h 1964689"/>
              <a:gd name="T2" fmla="*/ 2548 w 2539"/>
              <a:gd name="T3" fmla="*/ 0 h 1964689"/>
              <a:gd name="T4" fmla="*/ 0 60000 65536"/>
              <a:gd name="T5" fmla="*/ 0 60000 65536"/>
              <a:gd name="T6" fmla="*/ 0 w 2539"/>
              <a:gd name="T7" fmla="*/ 0 h 1964689"/>
              <a:gd name="T8" fmla="*/ 2539 w 2539"/>
              <a:gd name="T9" fmla="*/ 1964689 h 1964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1964689">
                <a:moveTo>
                  <a:pt x="0" y="1964679"/>
                </a:moveTo>
                <a:lnTo>
                  <a:pt x="2548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5" name="object 69"/>
          <p:cNvSpPr>
            <a:spLocks/>
          </p:cNvSpPr>
          <p:nvPr/>
        </p:nvSpPr>
        <p:spPr bwMode="auto">
          <a:xfrm>
            <a:off x="1943100" y="3594100"/>
            <a:ext cx="115888" cy="114300"/>
          </a:xfrm>
          <a:custGeom>
            <a:avLst/>
            <a:gdLst>
              <a:gd name="T0" fmla="*/ 58424 w 115569"/>
              <a:gd name="T1" fmla="*/ 0 h 114300"/>
              <a:gd name="T2" fmla="*/ 0 w 115569"/>
              <a:gd name="T3" fmla="*/ 104119 h 114300"/>
              <a:gd name="T4" fmla="*/ 17775 w 115569"/>
              <a:gd name="T5" fmla="*/ 114299 h 114300"/>
              <a:gd name="T6" fmla="*/ 58424 w 115569"/>
              <a:gd name="T7" fmla="*/ 40629 h 114300"/>
              <a:gd name="T8" fmla="*/ 80725 w 115569"/>
              <a:gd name="T9" fmla="*/ 40629 h 114300"/>
              <a:gd name="T10" fmla="*/ 58424 w 115569"/>
              <a:gd name="T11" fmla="*/ 0 h 114300"/>
              <a:gd name="T12" fmla="*/ 80725 w 115569"/>
              <a:gd name="T13" fmla="*/ 40629 h 114300"/>
              <a:gd name="T14" fmla="*/ 58424 w 115569"/>
              <a:gd name="T15" fmla="*/ 40629 h 114300"/>
              <a:gd name="T16" fmla="*/ 97785 w 115569"/>
              <a:gd name="T17" fmla="*/ 114299 h 114300"/>
              <a:gd name="T18" fmla="*/ 115574 w 115569"/>
              <a:gd name="T19" fmla="*/ 104119 h 114300"/>
              <a:gd name="T20" fmla="*/ 80725 w 115569"/>
              <a:gd name="T21" fmla="*/ 40629 h 1143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5569"/>
              <a:gd name="T34" fmla="*/ 0 h 114300"/>
              <a:gd name="T35" fmla="*/ 115569 w 115569"/>
              <a:gd name="T36" fmla="*/ 114300 h 1143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5569" h="114300">
                <a:moveTo>
                  <a:pt x="58424" y="0"/>
                </a:moveTo>
                <a:lnTo>
                  <a:pt x="0" y="104119"/>
                </a:lnTo>
                <a:lnTo>
                  <a:pt x="17775" y="114299"/>
                </a:lnTo>
                <a:lnTo>
                  <a:pt x="58424" y="40629"/>
                </a:lnTo>
                <a:lnTo>
                  <a:pt x="80725" y="40629"/>
                </a:lnTo>
                <a:lnTo>
                  <a:pt x="58424" y="0"/>
                </a:lnTo>
                <a:close/>
              </a:path>
              <a:path w="115569" h="114300">
                <a:moveTo>
                  <a:pt x="80725" y="40629"/>
                </a:moveTo>
                <a:lnTo>
                  <a:pt x="58424" y="40629"/>
                </a:lnTo>
                <a:lnTo>
                  <a:pt x="97785" y="114299"/>
                </a:lnTo>
                <a:lnTo>
                  <a:pt x="115574" y="104119"/>
                </a:lnTo>
                <a:lnTo>
                  <a:pt x="80725" y="406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6" name="object 70"/>
          <p:cNvSpPr>
            <a:spLocks/>
          </p:cNvSpPr>
          <p:nvPr/>
        </p:nvSpPr>
        <p:spPr bwMode="auto">
          <a:xfrm>
            <a:off x="1927225" y="3679825"/>
            <a:ext cx="1588" cy="1965325"/>
          </a:xfrm>
          <a:custGeom>
            <a:avLst/>
            <a:gdLst>
              <a:gd name="T0" fmla="*/ 0 w 1269"/>
              <a:gd name="T1" fmla="*/ 1964685 h 1964689"/>
              <a:gd name="T2" fmla="*/ 1274 w 1269"/>
              <a:gd name="T3" fmla="*/ 0 h 1964689"/>
              <a:gd name="T4" fmla="*/ 0 60000 65536"/>
              <a:gd name="T5" fmla="*/ 0 60000 65536"/>
              <a:gd name="T6" fmla="*/ 0 w 1269"/>
              <a:gd name="T7" fmla="*/ 0 h 1964689"/>
              <a:gd name="T8" fmla="*/ 1269 w 1269"/>
              <a:gd name="T9" fmla="*/ 1964689 h 1964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1964689">
                <a:moveTo>
                  <a:pt x="0" y="1964685"/>
                </a:moveTo>
                <a:lnTo>
                  <a:pt x="1274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7" name="object 71"/>
          <p:cNvSpPr>
            <a:spLocks/>
          </p:cNvSpPr>
          <p:nvPr/>
        </p:nvSpPr>
        <p:spPr bwMode="auto">
          <a:xfrm>
            <a:off x="1871663" y="3573463"/>
            <a:ext cx="114300" cy="114300"/>
          </a:xfrm>
          <a:custGeom>
            <a:avLst/>
            <a:gdLst>
              <a:gd name="T0" fmla="*/ 57149 w 114300"/>
              <a:gd name="T1" fmla="*/ 0 h 114300"/>
              <a:gd name="T2" fmla="*/ 0 w 114300"/>
              <a:gd name="T3" fmla="*/ 104150 h 114300"/>
              <a:gd name="T4" fmla="*/ 16501 w 114300"/>
              <a:gd name="T5" fmla="*/ 114299 h 114300"/>
              <a:gd name="T6" fmla="*/ 57149 w 114300"/>
              <a:gd name="T7" fmla="*/ 40629 h 114300"/>
              <a:gd name="T8" fmla="*/ 79444 w 114300"/>
              <a:gd name="T9" fmla="*/ 40629 h 114300"/>
              <a:gd name="T10" fmla="*/ 57149 w 114300"/>
              <a:gd name="T11" fmla="*/ 0 h 114300"/>
              <a:gd name="T12" fmla="*/ 79444 w 114300"/>
              <a:gd name="T13" fmla="*/ 40629 h 114300"/>
              <a:gd name="T14" fmla="*/ 57149 w 114300"/>
              <a:gd name="T15" fmla="*/ 40629 h 114300"/>
              <a:gd name="T16" fmla="*/ 97785 w 114300"/>
              <a:gd name="T17" fmla="*/ 114299 h 114300"/>
              <a:gd name="T18" fmla="*/ 114299 w 114300"/>
              <a:gd name="T19" fmla="*/ 104150 h 114300"/>
              <a:gd name="T20" fmla="*/ 79444 w 114300"/>
              <a:gd name="T21" fmla="*/ 40629 h 1143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300"/>
              <a:gd name="T34" fmla="*/ 0 h 114300"/>
              <a:gd name="T35" fmla="*/ 114300 w 114300"/>
              <a:gd name="T36" fmla="*/ 114300 h 1143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300" h="114300">
                <a:moveTo>
                  <a:pt x="57149" y="0"/>
                </a:moveTo>
                <a:lnTo>
                  <a:pt x="0" y="104150"/>
                </a:lnTo>
                <a:lnTo>
                  <a:pt x="16501" y="114299"/>
                </a:lnTo>
                <a:lnTo>
                  <a:pt x="57149" y="40629"/>
                </a:lnTo>
                <a:lnTo>
                  <a:pt x="79444" y="40629"/>
                </a:lnTo>
                <a:lnTo>
                  <a:pt x="57149" y="0"/>
                </a:lnTo>
                <a:close/>
              </a:path>
              <a:path w="114300" h="114300">
                <a:moveTo>
                  <a:pt x="79444" y="40629"/>
                </a:moveTo>
                <a:lnTo>
                  <a:pt x="57149" y="40629"/>
                </a:lnTo>
                <a:lnTo>
                  <a:pt x="97785" y="114299"/>
                </a:lnTo>
                <a:lnTo>
                  <a:pt x="114299" y="104150"/>
                </a:lnTo>
                <a:lnTo>
                  <a:pt x="79444" y="406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8" name="object 72"/>
          <p:cNvSpPr>
            <a:spLocks/>
          </p:cNvSpPr>
          <p:nvPr/>
        </p:nvSpPr>
        <p:spPr bwMode="auto">
          <a:xfrm>
            <a:off x="2212975" y="4754563"/>
            <a:ext cx="565150" cy="981075"/>
          </a:xfrm>
          <a:custGeom>
            <a:avLst/>
            <a:gdLst>
              <a:gd name="T0" fmla="*/ 0 w 565150"/>
              <a:gd name="T1" fmla="*/ 980444 h 980439"/>
              <a:gd name="T2" fmla="*/ 565154 w 565150"/>
              <a:gd name="T3" fmla="*/ 0 h 980439"/>
              <a:gd name="T4" fmla="*/ 0 60000 65536"/>
              <a:gd name="T5" fmla="*/ 0 60000 65536"/>
              <a:gd name="T6" fmla="*/ 0 w 565150"/>
              <a:gd name="T7" fmla="*/ 0 h 980439"/>
              <a:gd name="T8" fmla="*/ 565150 w 565150"/>
              <a:gd name="T9" fmla="*/ 980439 h 980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5150" h="980439">
                <a:moveTo>
                  <a:pt x="0" y="980444"/>
                </a:moveTo>
                <a:lnTo>
                  <a:pt x="565154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89" name="object 73"/>
          <p:cNvSpPr>
            <a:spLocks/>
          </p:cNvSpPr>
          <p:nvPr/>
        </p:nvSpPr>
        <p:spPr bwMode="auto">
          <a:xfrm>
            <a:off x="2730500" y="4662488"/>
            <a:ext cx="101600" cy="119062"/>
          </a:xfrm>
          <a:custGeom>
            <a:avLst/>
            <a:gdLst>
              <a:gd name="T0" fmla="*/ 100849 w 101600"/>
              <a:gd name="T1" fmla="*/ 35564 h 119379"/>
              <a:gd name="T2" fmla="*/ 81284 w 101600"/>
              <a:gd name="T3" fmla="*/ 35564 h 119379"/>
              <a:gd name="T4" fmla="*/ 78748 w 101600"/>
              <a:gd name="T5" fmla="*/ 119384 h 119379"/>
              <a:gd name="T6" fmla="*/ 99059 w 101600"/>
              <a:gd name="T7" fmla="*/ 119384 h 119379"/>
              <a:gd name="T8" fmla="*/ 100849 w 101600"/>
              <a:gd name="T9" fmla="*/ 35564 h 119379"/>
              <a:gd name="T10" fmla="*/ 101608 w 101600"/>
              <a:gd name="T11" fmla="*/ 0 h 119379"/>
              <a:gd name="T12" fmla="*/ 0 w 101600"/>
              <a:gd name="T13" fmla="*/ 62234 h 119379"/>
              <a:gd name="T14" fmla="*/ 8894 w 101600"/>
              <a:gd name="T15" fmla="*/ 80009 h 119379"/>
              <a:gd name="T16" fmla="*/ 81284 w 101600"/>
              <a:gd name="T17" fmla="*/ 35564 h 119379"/>
              <a:gd name="T18" fmla="*/ 100849 w 101600"/>
              <a:gd name="T19" fmla="*/ 35564 h 119379"/>
              <a:gd name="T20" fmla="*/ 101608 w 101600"/>
              <a:gd name="T21" fmla="*/ 0 h 1193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1600"/>
              <a:gd name="T34" fmla="*/ 0 h 119379"/>
              <a:gd name="T35" fmla="*/ 101600 w 101600"/>
              <a:gd name="T36" fmla="*/ 119379 h 1193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1600" h="119379">
                <a:moveTo>
                  <a:pt x="100849" y="35564"/>
                </a:moveTo>
                <a:lnTo>
                  <a:pt x="81284" y="35564"/>
                </a:lnTo>
                <a:lnTo>
                  <a:pt x="78748" y="119384"/>
                </a:lnTo>
                <a:lnTo>
                  <a:pt x="99059" y="119384"/>
                </a:lnTo>
                <a:lnTo>
                  <a:pt x="100849" y="35564"/>
                </a:lnTo>
                <a:close/>
              </a:path>
              <a:path w="101600" h="119379">
                <a:moveTo>
                  <a:pt x="101608" y="0"/>
                </a:moveTo>
                <a:lnTo>
                  <a:pt x="0" y="62234"/>
                </a:lnTo>
                <a:lnTo>
                  <a:pt x="8894" y="80009"/>
                </a:lnTo>
                <a:lnTo>
                  <a:pt x="81284" y="35564"/>
                </a:lnTo>
                <a:lnTo>
                  <a:pt x="100849" y="35564"/>
                </a:lnTo>
                <a:lnTo>
                  <a:pt x="1016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0" name="object 74"/>
          <p:cNvSpPr>
            <a:spLocks/>
          </p:cNvSpPr>
          <p:nvPr/>
        </p:nvSpPr>
        <p:spPr bwMode="auto">
          <a:xfrm>
            <a:off x="2143125" y="4733925"/>
            <a:ext cx="563563" cy="981075"/>
          </a:xfrm>
          <a:custGeom>
            <a:avLst/>
            <a:gdLst>
              <a:gd name="T0" fmla="*/ 0 w 563880"/>
              <a:gd name="T1" fmla="*/ 980444 h 980439"/>
              <a:gd name="T2" fmla="*/ 563879 w 563880"/>
              <a:gd name="T3" fmla="*/ 0 h 980439"/>
              <a:gd name="T4" fmla="*/ 0 60000 65536"/>
              <a:gd name="T5" fmla="*/ 0 60000 65536"/>
              <a:gd name="T6" fmla="*/ 0 w 563880"/>
              <a:gd name="T7" fmla="*/ 0 h 980439"/>
              <a:gd name="T8" fmla="*/ 563880 w 563880"/>
              <a:gd name="T9" fmla="*/ 980439 h 980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3880" h="980439">
                <a:moveTo>
                  <a:pt x="0" y="980444"/>
                </a:moveTo>
                <a:lnTo>
                  <a:pt x="563879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1" name="object 75"/>
          <p:cNvSpPr>
            <a:spLocks/>
          </p:cNvSpPr>
          <p:nvPr/>
        </p:nvSpPr>
        <p:spPr bwMode="auto">
          <a:xfrm>
            <a:off x="2657475" y="4641850"/>
            <a:ext cx="101600" cy="119063"/>
          </a:xfrm>
          <a:custGeom>
            <a:avLst/>
            <a:gdLst>
              <a:gd name="T0" fmla="*/ 100849 w 101600"/>
              <a:gd name="T1" fmla="*/ 35551 h 119379"/>
              <a:gd name="T2" fmla="*/ 81284 w 101600"/>
              <a:gd name="T3" fmla="*/ 35551 h 119379"/>
              <a:gd name="T4" fmla="*/ 80009 w 101600"/>
              <a:gd name="T5" fmla="*/ 119371 h 119379"/>
              <a:gd name="T6" fmla="*/ 99059 w 101600"/>
              <a:gd name="T7" fmla="*/ 119371 h 119379"/>
              <a:gd name="T8" fmla="*/ 100849 w 101600"/>
              <a:gd name="T9" fmla="*/ 35551 h 119379"/>
              <a:gd name="T10" fmla="*/ 101608 w 101600"/>
              <a:gd name="T11" fmla="*/ 0 h 119379"/>
              <a:gd name="T12" fmla="*/ 0 w 101600"/>
              <a:gd name="T13" fmla="*/ 62221 h 119379"/>
              <a:gd name="T14" fmla="*/ 10168 w 101600"/>
              <a:gd name="T15" fmla="*/ 80009 h 119379"/>
              <a:gd name="T16" fmla="*/ 81284 w 101600"/>
              <a:gd name="T17" fmla="*/ 35551 h 119379"/>
              <a:gd name="T18" fmla="*/ 100849 w 101600"/>
              <a:gd name="T19" fmla="*/ 35551 h 119379"/>
              <a:gd name="T20" fmla="*/ 101608 w 101600"/>
              <a:gd name="T21" fmla="*/ 0 h 1193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1600"/>
              <a:gd name="T34" fmla="*/ 0 h 119379"/>
              <a:gd name="T35" fmla="*/ 101600 w 101600"/>
              <a:gd name="T36" fmla="*/ 119379 h 1193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1600" h="119379">
                <a:moveTo>
                  <a:pt x="100849" y="35551"/>
                </a:moveTo>
                <a:lnTo>
                  <a:pt x="81284" y="35551"/>
                </a:lnTo>
                <a:lnTo>
                  <a:pt x="80009" y="119371"/>
                </a:lnTo>
                <a:lnTo>
                  <a:pt x="99059" y="119371"/>
                </a:lnTo>
                <a:lnTo>
                  <a:pt x="100849" y="35551"/>
                </a:lnTo>
                <a:close/>
              </a:path>
              <a:path w="101600" h="119379">
                <a:moveTo>
                  <a:pt x="101608" y="0"/>
                </a:moveTo>
                <a:lnTo>
                  <a:pt x="0" y="62221"/>
                </a:lnTo>
                <a:lnTo>
                  <a:pt x="10168" y="80009"/>
                </a:lnTo>
                <a:lnTo>
                  <a:pt x="81284" y="35551"/>
                </a:lnTo>
                <a:lnTo>
                  <a:pt x="100849" y="35551"/>
                </a:lnTo>
                <a:lnTo>
                  <a:pt x="1016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2" name="object 76"/>
          <p:cNvSpPr>
            <a:spLocks/>
          </p:cNvSpPr>
          <p:nvPr/>
        </p:nvSpPr>
        <p:spPr bwMode="auto">
          <a:xfrm>
            <a:off x="1563688" y="5394325"/>
            <a:ext cx="293687" cy="412750"/>
          </a:xfrm>
          <a:custGeom>
            <a:avLst/>
            <a:gdLst>
              <a:gd name="T0" fmla="*/ 294631 w 294639"/>
              <a:gd name="T1" fmla="*/ 412754 h 412750"/>
              <a:gd name="T2" fmla="*/ 0 w 294639"/>
              <a:gd name="T3" fmla="*/ 0 h 412750"/>
              <a:gd name="T4" fmla="*/ 0 60000 65536"/>
              <a:gd name="T5" fmla="*/ 0 60000 65536"/>
              <a:gd name="T6" fmla="*/ 0 w 294639"/>
              <a:gd name="T7" fmla="*/ 0 h 412750"/>
              <a:gd name="T8" fmla="*/ 294639 w 294639"/>
              <a:gd name="T9" fmla="*/ 412750 h 412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639" h="412750">
                <a:moveTo>
                  <a:pt x="294631" y="41275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3" name="object 77"/>
          <p:cNvSpPr>
            <a:spLocks/>
          </p:cNvSpPr>
          <p:nvPr/>
        </p:nvSpPr>
        <p:spPr bwMode="auto">
          <a:xfrm>
            <a:off x="1500188" y="5305425"/>
            <a:ext cx="107950" cy="119063"/>
          </a:xfrm>
          <a:custGeom>
            <a:avLst/>
            <a:gdLst>
              <a:gd name="T0" fmla="*/ 0 w 107950"/>
              <a:gd name="T1" fmla="*/ 0 h 118110"/>
              <a:gd name="T2" fmla="*/ 15239 w 107950"/>
              <a:gd name="T3" fmla="*/ 118109 h 118110"/>
              <a:gd name="T4" fmla="*/ 34289 w 107950"/>
              <a:gd name="T5" fmla="*/ 116848 h 118110"/>
              <a:gd name="T6" fmla="*/ 24134 w 107950"/>
              <a:gd name="T7" fmla="*/ 33028 h 118110"/>
              <a:gd name="T8" fmla="*/ 68464 w 107950"/>
              <a:gd name="T9" fmla="*/ 33028 h 118110"/>
              <a:gd name="T10" fmla="*/ 0 w 107950"/>
              <a:gd name="T11" fmla="*/ 0 h 118110"/>
              <a:gd name="T12" fmla="*/ 68464 w 107950"/>
              <a:gd name="T13" fmla="*/ 33028 h 118110"/>
              <a:gd name="T14" fmla="*/ 24134 w 107950"/>
              <a:gd name="T15" fmla="*/ 33028 h 118110"/>
              <a:gd name="T16" fmla="*/ 100334 w 107950"/>
              <a:gd name="T17" fmla="*/ 69854 h 118110"/>
              <a:gd name="T18" fmla="*/ 107954 w 107950"/>
              <a:gd name="T19" fmla="*/ 52078 h 118110"/>
              <a:gd name="T20" fmla="*/ 68464 w 107950"/>
              <a:gd name="T21" fmla="*/ 33028 h 1181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7950"/>
              <a:gd name="T34" fmla="*/ 0 h 118110"/>
              <a:gd name="T35" fmla="*/ 107950 w 107950"/>
              <a:gd name="T36" fmla="*/ 118110 h 1181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7950" h="118110">
                <a:moveTo>
                  <a:pt x="0" y="0"/>
                </a:moveTo>
                <a:lnTo>
                  <a:pt x="15239" y="118109"/>
                </a:lnTo>
                <a:lnTo>
                  <a:pt x="34289" y="116848"/>
                </a:lnTo>
                <a:lnTo>
                  <a:pt x="24134" y="33028"/>
                </a:lnTo>
                <a:lnTo>
                  <a:pt x="68464" y="33028"/>
                </a:lnTo>
                <a:lnTo>
                  <a:pt x="0" y="0"/>
                </a:lnTo>
                <a:close/>
              </a:path>
              <a:path w="107950" h="118110">
                <a:moveTo>
                  <a:pt x="68464" y="33028"/>
                </a:moveTo>
                <a:lnTo>
                  <a:pt x="24134" y="33028"/>
                </a:lnTo>
                <a:lnTo>
                  <a:pt x="100334" y="69854"/>
                </a:lnTo>
                <a:lnTo>
                  <a:pt x="107954" y="52078"/>
                </a:lnTo>
                <a:lnTo>
                  <a:pt x="68464" y="330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4" name="object 78"/>
          <p:cNvSpPr>
            <a:spLocks/>
          </p:cNvSpPr>
          <p:nvPr/>
        </p:nvSpPr>
        <p:spPr bwMode="auto">
          <a:xfrm>
            <a:off x="1490663" y="5373688"/>
            <a:ext cx="295275" cy="412750"/>
          </a:xfrm>
          <a:custGeom>
            <a:avLst/>
            <a:gdLst>
              <a:gd name="T0" fmla="*/ 294631 w 294639"/>
              <a:gd name="T1" fmla="*/ 412741 h 412750"/>
              <a:gd name="T2" fmla="*/ 0 w 294639"/>
              <a:gd name="T3" fmla="*/ 0 h 412750"/>
              <a:gd name="T4" fmla="*/ 0 60000 65536"/>
              <a:gd name="T5" fmla="*/ 0 60000 65536"/>
              <a:gd name="T6" fmla="*/ 0 w 294639"/>
              <a:gd name="T7" fmla="*/ 0 h 412750"/>
              <a:gd name="T8" fmla="*/ 294639 w 294639"/>
              <a:gd name="T9" fmla="*/ 412750 h 412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639" h="412750">
                <a:moveTo>
                  <a:pt x="294631" y="412741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5" name="object 79"/>
          <p:cNvSpPr>
            <a:spLocks/>
          </p:cNvSpPr>
          <p:nvPr/>
        </p:nvSpPr>
        <p:spPr bwMode="auto">
          <a:xfrm>
            <a:off x="1428750" y="5286375"/>
            <a:ext cx="107950" cy="117475"/>
          </a:xfrm>
          <a:custGeom>
            <a:avLst/>
            <a:gdLst>
              <a:gd name="T0" fmla="*/ 0 w 107950"/>
              <a:gd name="T1" fmla="*/ 0 h 118110"/>
              <a:gd name="T2" fmla="*/ 13965 w 107950"/>
              <a:gd name="T3" fmla="*/ 118109 h 118110"/>
              <a:gd name="T4" fmla="*/ 34289 w 107950"/>
              <a:gd name="T5" fmla="*/ 116835 h 118110"/>
              <a:gd name="T6" fmla="*/ 24134 w 107950"/>
              <a:gd name="T7" fmla="*/ 33015 h 118110"/>
              <a:gd name="T8" fmla="*/ 68455 w 107950"/>
              <a:gd name="T9" fmla="*/ 33015 h 118110"/>
              <a:gd name="T10" fmla="*/ 0 w 107950"/>
              <a:gd name="T11" fmla="*/ 0 h 118110"/>
              <a:gd name="T12" fmla="*/ 68455 w 107950"/>
              <a:gd name="T13" fmla="*/ 33015 h 118110"/>
              <a:gd name="T14" fmla="*/ 24134 w 107950"/>
              <a:gd name="T15" fmla="*/ 33015 h 118110"/>
              <a:gd name="T16" fmla="*/ 99059 w 107950"/>
              <a:gd name="T17" fmla="*/ 69841 h 118110"/>
              <a:gd name="T18" fmla="*/ 107954 w 107950"/>
              <a:gd name="T19" fmla="*/ 52065 h 118110"/>
              <a:gd name="T20" fmla="*/ 68455 w 107950"/>
              <a:gd name="T21" fmla="*/ 33015 h 1181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7950"/>
              <a:gd name="T34" fmla="*/ 0 h 118110"/>
              <a:gd name="T35" fmla="*/ 107950 w 107950"/>
              <a:gd name="T36" fmla="*/ 118110 h 1181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7950" h="118110">
                <a:moveTo>
                  <a:pt x="0" y="0"/>
                </a:moveTo>
                <a:lnTo>
                  <a:pt x="13965" y="118109"/>
                </a:lnTo>
                <a:lnTo>
                  <a:pt x="34289" y="116835"/>
                </a:lnTo>
                <a:lnTo>
                  <a:pt x="24134" y="33015"/>
                </a:lnTo>
                <a:lnTo>
                  <a:pt x="68455" y="33015"/>
                </a:lnTo>
                <a:lnTo>
                  <a:pt x="0" y="0"/>
                </a:lnTo>
                <a:close/>
              </a:path>
              <a:path w="107950" h="118110">
                <a:moveTo>
                  <a:pt x="68455" y="33015"/>
                </a:moveTo>
                <a:lnTo>
                  <a:pt x="24134" y="33015"/>
                </a:lnTo>
                <a:lnTo>
                  <a:pt x="99059" y="69841"/>
                </a:lnTo>
                <a:lnTo>
                  <a:pt x="107954" y="52065"/>
                </a:lnTo>
                <a:lnTo>
                  <a:pt x="68455" y="330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6" name="object 80"/>
          <p:cNvSpPr>
            <a:spLocks/>
          </p:cNvSpPr>
          <p:nvPr/>
        </p:nvSpPr>
        <p:spPr bwMode="auto">
          <a:xfrm>
            <a:off x="2212975" y="3603625"/>
            <a:ext cx="573088" cy="703263"/>
          </a:xfrm>
          <a:custGeom>
            <a:avLst/>
            <a:gdLst>
              <a:gd name="T0" fmla="*/ 574048 w 574039"/>
              <a:gd name="T1" fmla="*/ 703594 h 704214"/>
              <a:gd name="T2" fmla="*/ 0 w 574039"/>
              <a:gd name="T3" fmla="*/ 0 h 704214"/>
              <a:gd name="T4" fmla="*/ 0 60000 65536"/>
              <a:gd name="T5" fmla="*/ 0 60000 65536"/>
              <a:gd name="T6" fmla="*/ 0 w 574039"/>
              <a:gd name="T7" fmla="*/ 0 h 704214"/>
              <a:gd name="T8" fmla="*/ 574039 w 574039"/>
              <a:gd name="T9" fmla="*/ 704214 h 704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4039" h="704214">
                <a:moveTo>
                  <a:pt x="574048" y="70359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7" name="object 81"/>
          <p:cNvSpPr>
            <a:spLocks/>
          </p:cNvSpPr>
          <p:nvPr/>
        </p:nvSpPr>
        <p:spPr bwMode="auto">
          <a:xfrm>
            <a:off x="2143125" y="3521075"/>
            <a:ext cx="111125" cy="115888"/>
          </a:xfrm>
          <a:custGeom>
            <a:avLst/>
            <a:gdLst>
              <a:gd name="T0" fmla="*/ 0 w 110489"/>
              <a:gd name="T1" fmla="*/ 0 h 116839"/>
              <a:gd name="T2" fmla="*/ 21598 w 110489"/>
              <a:gd name="T3" fmla="*/ 116829 h 116839"/>
              <a:gd name="T4" fmla="*/ 41909 w 110489"/>
              <a:gd name="T5" fmla="*/ 114299 h 116839"/>
              <a:gd name="T6" fmla="*/ 26669 w 110489"/>
              <a:gd name="T7" fmla="*/ 31760 h 116839"/>
              <a:gd name="T8" fmla="*/ 78964 w 110489"/>
              <a:gd name="T9" fmla="*/ 31760 h 116839"/>
              <a:gd name="T10" fmla="*/ 0 w 110489"/>
              <a:gd name="T11" fmla="*/ 0 h 116839"/>
              <a:gd name="T12" fmla="*/ 78964 w 110489"/>
              <a:gd name="T13" fmla="*/ 31760 h 116839"/>
              <a:gd name="T14" fmla="*/ 26669 w 110489"/>
              <a:gd name="T15" fmla="*/ 31760 h 116839"/>
              <a:gd name="T16" fmla="*/ 104144 w 110489"/>
              <a:gd name="T17" fmla="*/ 63489 h 116839"/>
              <a:gd name="T18" fmla="*/ 110489 w 110489"/>
              <a:gd name="T19" fmla="*/ 44439 h 116839"/>
              <a:gd name="T20" fmla="*/ 78964 w 110489"/>
              <a:gd name="T21" fmla="*/ 31760 h 1168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0489"/>
              <a:gd name="T34" fmla="*/ 0 h 116839"/>
              <a:gd name="T35" fmla="*/ 110489 w 110489"/>
              <a:gd name="T36" fmla="*/ 116839 h 1168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0489" h="116839">
                <a:moveTo>
                  <a:pt x="0" y="0"/>
                </a:moveTo>
                <a:lnTo>
                  <a:pt x="21598" y="116829"/>
                </a:lnTo>
                <a:lnTo>
                  <a:pt x="41909" y="114299"/>
                </a:lnTo>
                <a:lnTo>
                  <a:pt x="26669" y="31760"/>
                </a:lnTo>
                <a:lnTo>
                  <a:pt x="78964" y="31760"/>
                </a:lnTo>
                <a:lnTo>
                  <a:pt x="0" y="0"/>
                </a:lnTo>
                <a:close/>
              </a:path>
              <a:path w="110489" h="116839">
                <a:moveTo>
                  <a:pt x="78964" y="31760"/>
                </a:moveTo>
                <a:lnTo>
                  <a:pt x="26669" y="31760"/>
                </a:lnTo>
                <a:lnTo>
                  <a:pt x="104144" y="63489"/>
                </a:lnTo>
                <a:lnTo>
                  <a:pt x="110489" y="44439"/>
                </a:lnTo>
                <a:lnTo>
                  <a:pt x="78964" y="317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8" name="object 82"/>
          <p:cNvSpPr>
            <a:spLocks/>
          </p:cNvSpPr>
          <p:nvPr/>
        </p:nvSpPr>
        <p:spPr bwMode="auto">
          <a:xfrm>
            <a:off x="2139950" y="3582988"/>
            <a:ext cx="574675" cy="703262"/>
          </a:xfrm>
          <a:custGeom>
            <a:avLst/>
            <a:gdLst>
              <a:gd name="T0" fmla="*/ 575309 w 575310"/>
              <a:gd name="T1" fmla="*/ 703569 h 703579"/>
              <a:gd name="T2" fmla="*/ 0 w 575310"/>
              <a:gd name="T3" fmla="*/ 0 h 703579"/>
              <a:gd name="T4" fmla="*/ 0 60000 65536"/>
              <a:gd name="T5" fmla="*/ 0 60000 65536"/>
              <a:gd name="T6" fmla="*/ 0 w 575310"/>
              <a:gd name="T7" fmla="*/ 0 h 703579"/>
              <a:gd name="T8" fmla="*/ 575310 w 575310"/>
              <a:gd name="T9" fmla="*/ 703579 h 703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5310" h="703579">
                <a:moveTo>
                  <a:pt x="575309" y="703569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99" name="object 83"/>
          <p:cNvSpPr>
            <a:spLocks/>
          </p:cNvSpPr>
          <p:nvPr/>
        </p:nvSpPr>
        <p:spPr bwMode="auto">
          <a:xfrm>
            <a:off x="2071688" y="3500438"/>
            <a:ext cx="109537" cy="117475"/>
          </a:xfrm>
          <a:custGeom>
            <a:avLst/>
            <a:gdLst>
              <a:gd name="T0" fmla="*/ 0 w 110489"/>
              <a:gd name="T1" fmla="*/ 0 h 118110"/>
              <a:gd name="T2" fmla="*/ 21598 w 110489"/>
              <a:gd name="T3" fmla="*/ 118109 h 118110"/>
              <a:gd name="T4" fmla="*/ 41909 w 110489"/>
              <a:gd name="T5" fmla="*/ 114299 h 118110"/>
              <a:gd name="T6" fmla="*/ 26669 w 110489"/>
              <a:gd name="T7" fmla="*/ 31760 h 118110"/>
              <a:gd name="T8" fmla="*/ 78910 w 110489"/>
              <a:gd name="T9" fmla="*/ 31760 h 118110"/>
              <a:gd name="T10" fmla="*/ 0 w 110489"/>
              <a:gd name="T11" fmla="*/ 0 h 118110"/>
              <a:gd name="T12" fmla="*/ 78910 w 110489"/>
              <a:gd name="T13" fmla="*/ 31760 h 118110"/>
              <a:gd name="T14" fmla="*/ 26669 w 110489"/>
              <a:gd name="T15" fmla="*/ 31760 h 118110"/>
              <a:gd name="T16" fmla="*/ 104144 w 110489"/>
              <a:gd name="T17" fmla="*/ 63520 h 118110"/>
              <a:gd name="T18" fmla="*/ 110489 w 110489"/>
              <a:gd name="T19" fmla="*/ 44470 h 118110"/>
              <a:gd name="T20" fmla="*/ 78910 w 110489"/>
              <a:gd name="T21" fmla="*/ 31760 h 1181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0489"/>
              <a:gd name="T34" fmla="*/ 0 h 118110"/>
              <a:gd name="T35" fmla="*/ 110489 w 110489"/>
              <a:gd name="T36" fmla="*/ 118110 h 1181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0489" h="118110">
                <a:moveTo>
                  <a:pt x="0" y="0"/>
                </a:moveTo>
                <a:lnTo>
                  <a:pt x="21598" y="118109"/>
                </a:lnTo>
                <a:lnTo>
                  <a:pt x="41909" y="114299"/>
                </a:lnTo>
                <a:lnTo>
                  <a:pt x="26669" y="31760"/>
                </a:lnTo>
                <a:lnTo>
                  <a:pt x="78910" y="31760"/>
                </a:lnTo>
                <a:lnTo>
                  <a:pt x="0" y="0"/>
                </a:lnTo>
                <a:close/>
              </a:path>
              <a:path w="110489" h="118110">
                <a:moveTo>
                  <a:pt x="78910" y="31760"/>
                </a:moveTo>
                <a:lnTo>
                  <a:pt x="26669" y="31760"/>
                </a:lnTo>
                <a:lnTo>
                  <a:pt x="104144" y="63520"/>
                </a:lnTo>
                <a:lnTo>
                  <a:pt x="110489" y="44470"/>
                </a:lnTo>
                <a:lnTo>
                  <a:pt x="78910" y="317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0" name="object 84"/>
          <p:cNvSpPr>
            <a:spLocks/>
          </p:cNvSpPr>
          <p:nvPr/>
        </p:nvSpPr>
        <p:spPr bwMode="auto">
          <a:xfrm>
            <a:off x="1531938" y="4337050"/>
            <a:ext cx="396875" cy="1325563"/>
          </a:xfrm>
          <a:custGeom>
            <a:avLst/>
            <a:gdLst>
              <a:gd name="T0" fmla="*/ 397514 w 397510"/>
              <a:gd name="T1" fmla="*/ 1325879 h 1325879"/>
              <a:gd name="T2" fmla="*/ 0 w 397510"/>
              <a:gd name="T3" fmla="*/ 0 h 1325879"/>
              <a:gd name="T4" fmla="*/ 0 60000 65536"/>
              <a:gd name="T5" fmla="*/ 0 60000 65536"/>
              <a:gd name="T6" fmla="*/ 0 w 397510"/>
              <a:gd name="T7" fmla="*/ 0 h 1325879"/>
              <a:gd name="T8" fmla="*/ 397510 w 397510"/>
              <a:gd name="T9" fmla="*/ 1325879 h 1325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510" h="1325879">
                <a:moveTo>
                  <a:pt x="397514" y="1325879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1" name="object 85"/>
          <p:cNvSpPr>
            <a:spLocks/>
          </p:cNvSpPr>
          <p:nvPr/>
        </p:nvSpPr>
        <p:spPr bwMode="auto">
          <a:xfrm>
            <a:off x="1476375" y="4233863"/>
            <a:ext cx="107950" cy="122237"/>
          </a:xfrm>
          <a:custGeom>
            <a:avLst/>
            <a:gdLst>
              <a:gd name="T0" fmla="*/ 24121 w 109219"/>
              <a:gd name="T1" fmla="*/ 0 h 121920"/>
              <a:gd name="T2" fmla="*/ 0 w 109219"/>
              <a:gd name="T3" fmla="*/ 116835 h 121920"/>
              <a:gd name="T4" fmla="*/ 19049 w 109219"/>
              <a:gd name="T5" fmla="*/ 121919 h 121920"/>
              <a:gd name="T6" fmla="*/ 36825 w 109219"/>
              <a:gd name="T7" fmla="*/ 40635 h 121920"/>
              <a:gd name="T8" fmla="*/ 65375 w 109219"/>
              <a:gd name="T9" fmla="*/ 40635 h 121920"/>
              <a:gd name="T10" fmla="*/ 24121 w 109219"/>
              <a:gd name="T11" fmla="*/ 0 h 121920"/>
              <a:gd name="T12" fmla="*/ 65375 w 109219"/>
              <a:gd name="T13" fmla="*/ 40635 h 121920"/>
              <a:gd name="T14" fmla="*/ 36825 w 109219"/>
              <a:gd name="T15" fmla="*/ 40635 h 121920"/>
              <a:gd name="T16" fmla="*/ 96511 w 109219"/>
              <a:gd name="T17" fmla="*/ 99059 h 121920"/>
              <a:gd name="T18" fmla="*/ 109215 w 109219"/>
              <a:gd name="T19" fmla="*/ 83819 h 121920"/>
              <a:gd name="T20" fmla="*/ 65375 w 109219"/>
              <a:gd name="T21" fmla="*/ 40635 h 121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9219"/>
              <a:gd name="T34" fmla="*/ 0 h 121920"/>
              <a:gd name="T35" fmla="*/ 109219 w 109219"/>
              <a:gd name="T36" fmla="*/ 121920 h 121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9219" h="121920">
                <a:moveTo>
                  <a:pt x="24121" y="0"/>
                </a:moveTo>
                <a:lnTo>
                  <a:pt x="0" y="116835"/>
                </a:lnTo>
                <a:lnTo>
                  <a:pt x="19049" y="121919"/>
                </a:lnTo>
                <a:lnTo>
                  <a:pt x="36825" y="40635"/>
                </a:lnTo>
                <a:lnTo>
                  <a:pt x="65375" y="40635"/>
                </a:lnTo>
                <a:lnTo>
                  <a:pt x="24121" y="0"/>
                </a:lnTo>
                <a:close/>
              </a:path>
              <a:path w="109219" h="121920">
                <a:moveTo>
                  <a:pt x="65375" y="40635"/>
                </a:moveTo>
                <a:lnTo>
                  <a:pt x="36825" y="40635"/>
                </a:lnTo>
                <a:lnTo>
                  <a:pt x="96511" y="99059"/>
                </a:lnTo>
                <a:lnTo>
                  <a:pt x="109215" y="83819"/>
                </a:lnTo>
                <a:lnTo>
                  <a:pt x="65375" y="406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2" name="object 86"/>
          <p:cNvSpPr>
            <a:spLocks/>
          </p:cNvSpPr>
          <p:nvPr/>
        </p:nvSpPr>
        <p:spPr bwMode="auto">
          <a:xfrm>
            <a:off x="1458913" y="4316413"/>
            <a:ext cx="398462" cy="1327150"/>
          </a:xfrm>
          <a:custGeom>
            <a:avLst/>
            <a:gdLst>
              <a:gd name="T0" fmla="*/ 397514 w 397510"/>
              <a:gd name="T1" fmla="*/ 1327154 h 1327150"/>
              <a:gd name="T2" fmla="*/ 0 w 397510"/>
              <a:gd name="T3" fmla="*/ 0 h 1327150"/>
              <a:gd name="T4" fmla="*/ 0 60000 65536"/>
              <a:gd name="T5" fmla="*/ 0 60000 65536"/>
              <a:gd name="T6" fmla="*/ 0 w 397510"/>
              <a:gd name="T7" fmla="*/ 0 h 1327150"/>
              <a:gd name="T8" fmla="*/ 397510 w 397510"/>
              <a:gd name="T9" fmla="*/ 1327150 h 1327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510" h="1327150">
                <a:moveTo>
                  <a:pt x="397514" y="132715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3" name="object 87"/>
          <p:cNvSpPr>
            <a:spLocks/>
          </p:cNvSpPr>
          <p:nvPr/>
        </p:nvSpPr>
        <p:spPr bwMode="auto">
          <a:xfrm>
            <a:off x="1403350" y="4214813"/>
            <a:ext cx="111125" cy="120650"/>
          </a:xfrm>
          <a:custGeom>
            <a:avLst/>
            <a:gdLst>
              <a:gd name="T0" fmla="*/ 25395 w 110490"/>
              <a:gd name="T1" fmla="*/ 0 h 120650"/>
              <a:gd name="T2" fmla="*/ 0 w 110490"/>
              <a:gd name="T3" fmla="*/ 115561 h 120650"/>
              <a:gd name="T4" fmla="*/ 20311 w 110490"/>
              <a:gd name="T5" fmla="*/ 120645 h 120650"/>
              <a:gd name="T6" fmla="*/ 36825 w 110490"/>
              <a:gd name="T7" fmla="*/ 39361 h 120650"/>
              <a:gd name="T8" fmla="*/ 65972 w 110490"/>
              <a:gd name="T9" fmla="*/ 39361 h 120650"/>
              <a:gd name="T10" fmla="*/ 25395 w 110490"/>
              <a:gd name="T11" fmla="*/ 0 h 120650"/>
              <a:gd name="T12" fmla="*/ 65972 w 110490"/>
              <a:gd name="T13" fmla="*/ 39361 h 120650"/>
              <a:gd name="T14" fmla="*/ 36825 w 110490"/>
              <a:gd name="T15" fmla="*/ 39361 h 120650"/>
              <a:gd name="T16" fmla="*/ 96511 w 110490"/>
              <a:gd name="T17" fmla="*/ 97785 h 120650"/>
              <a:gd name="T18" fmla="*/ 110489 w 110490"/>
              <a:gd name="T19" fmla="*/ 82545 h 120650"/>
              <a:gd name="T20" fmla="*/ 65972 w 110490"/>
              <a:gd name="T21" fmla="*/ 39361 h 1206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0490"/>
              <a:gd name="T34" fmla="*/ 0 h 120650"/>
              <a:gd name="T35" fmla="*/ 110490 w 110490"/>
              <a:gd name="T36" fmla="*/ 120650 h 1206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0490" h="120650">
                <a:moveTo>
                  <a:pt x="25395" y="0"/>
                </a:moveTo>
                <a:lnTo>
                  <a:pt x="0" y="115561"/>
                </a:lnTo>
                <a:lnTo>
                  <a:pt x="20311" y="120645"/>
                </a:lnTo>
                <a:lnTo>
                  <a:pt x="36825" y="39361"/>
                </a:lnTo>
                <a:lnTo>
                  <a:pt x="65972" y="39361"/>
                </a:lnTo>
                <a:lnTo>
                  <a:pt x="25395" y="0"/>
                </a:lnTo>
                <a:close/>
              </a:path>
              <a:path w="110490" h="120650">
                <a:moveTo>
                  <a:pt x="65972" y="39361"/>
                </a:moveTo>
                <a:lnTo>
                  <a:pt x="36825" y="39361"/>
                </a:lnTo>
                <a:lnTo>
                  <a:pt x="96511" y="97785"/>
                </a:lnTo>
                <a:lnTo>
                  <a:pt x="110489" y="82545"/>
                </a:lnTo>
                <a:lnTo>
                  <a:pt x="65972" y="393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4" name="object 88"/>
          <p:cNvSpPr>
            <a:spLocks/>
          </p:cNvSpPr>
          <p:nvPr/>
        </p:nvSpPr>
        <p:spPr bwMode="auto">
          <a:xfrm>
            <a:off x="1501775" y="3694113"/>
            <a:ext cx="395288" cy="1255712"/>
          </a:xfrm>
          <a:custGeom>
            <a:avLst/>
            <a:gdLst>
              <a:gd name="T0" fmla="*/ 0 w 396239"/>
              <a:gd name="T1" fmla="*/ 1254770 h 1254760"/>
              <a:gd name="T2" fmla="*/ 396239 w 396239"/>
              <a:gd name="T3" fmla="*/ 0 h 1254760"/>
              <a:gd name="T4" fmla="*/ 0 60000 65536"/>
              <a:gd name="T5" fmla="*/ 0 60000 65536"/>
              <a:gd name="T6" fmla="*/ 0 w 396239"/>
              <a:gd name="T7" fmla="*/ 0 h 1254760"/>
              <a:gd name="T8" fmla="*/ 396239 w 396239"/>
              <a:gd name="T9" fmla="*/ 1254760 h 1254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239" h="1254760">
                <a:moveTo>
                  <a:pt x="0" y="1254770"/>
                </a:moveTo>
                <a:lnTo>
                  <a:pt x="396239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5" name="object 89"/>
          <p:cNvSpPr>
            <a:spLocks/>
          </p:cNvSpPr>
          <p:nvPr/>
        </p:nvSpPr>
        <p:spPr bwMode="auto">
          <a:xfrm>
            <a:off x="1843088" y="3590925"/>
            <a:ext cx="109537" cy="122238"/>
          </a:xfrm>
          <a:custGeom>
            <a:avLst/>
            <a:gdLst>
              <a:gd name="T0" fmla="*/ 94496 w 110489"/>
              <a:gd name="T1" fmla="*/ 39380 h 121920"/>
              <a:gd name="T2" fmla="*/ 73664 w 110489"/>
              <a:gd name="T3" fmla="*/ 39380 h 121920"/>
              <a:gd name="T4" fmla="*/ 90178 w 110489"/>
              <a:gd name="T5" fmla="*/ 121919 h 121920"/>
              <a:gd name="T6" fmla="*/ 110489 w 110489"/>
              <a:gd name="T7" fmla="*/ 116860 h 121920"/>
              <a:gd name="T8" fmla="*/ 94496 w 110489"/>
              <a:gd name="T9" fmla="*/ 39380 h 121920"/>
              <a:gd name="T10" fmla="*/ 86368 w 110489"/>
              <a:gd name="T11" fmla="*/ 0 h 121920"/>
              <a:gd name="T12" fmla="*/ 0 w 110489"/>
              <a:gd name="T13" fmla="*/ 82570 h 121920"/>
              <a:gd name="T14" fmla="*/ 13978 w 110489"/>
              <a:gd name="T15" fmla="*/ 97810 h 121920"/>
              <a:gd name="T16" fmla="*/ 73664 w 110489"/>
              <a:gd name="T17" fmla="*/ 39380 h 121920"/>
              <a:gd name="T18" fmla="*/ 94496 w 110489"/>
              <a:gd name="T19" fmla="*/ 39380 h 121920"/>
              <a:gd name="T20" fmla="*/ 86368 w 110489"/>
              <a:gd name="T21" fmla="*/ 0 h 121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0489"/>
              <a:gd name="T34" fmla="*/ 0 h 121920"/>
              <a:gd name="T35" fmla="*/ 110489 w 110489"/>
              <a:gd name="T36" fmla="*/ 121920 h 121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0489" h="121920">
                <a:moveTo>
                  <a:pt x="94496" y="39380"/>
                </a:moveTo>
                <a:lnTo>
                  <a:pt x="73664" y="39380"/>
                </a:lnTo>
                <a:lnTo>
                  <a:pt x="90178" y="121919"/>
                </a:lnTo>
                <a:lnTo>
                  <a:pt x="110489" y="116860"/>
                </a:lnTo>
                <a:lnTo>
                  <a:pt x="94496" y="39380"/>
                </a:lnTo>
                <a:close/>
              </a:path>
              <a:path w="110489" h="121920">
                <a:moveTo>
                  <a:pt x="86368" y="0"/>
                </a:moveTo>
                <a:lnTo>
                  <a:pt x="0" y="82570"/>
                </a:lnTo>
                <a:lnTo>
                  <a:pt x="13978" y="97810"/>
                </a:lnTo>
                <a:lnTo>
                  <a:pt x="73664" y="39380"/>
                </a:lnTo>
                <a:lnTo>
                  <a:pt x="94496" y="39380"/>
                </a:lnTo>
                <a:lnTo>
                  <a:pt x="863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6" name="object 90"/>
          <p:cNvSpPr>
            <a:spLocks/>
          </p:cNvSpPr>
          <p:nvPr/>
        </p:nvSpPr>
        <p:spPr bwMode="auto">
          <a:xfrm>
            <a:off x="1428750" y="3673475"/>
            <a:ext cx="396875" cy="1255713"/>
          </a:xfrm>
          <a:custGeom>
            <a:avLst/>
            <a:gdLst>
              <a:gd name="T0" fmla="*/ 0 w 396239"/>
              <a:gd name="T1" fmla="*/ 1254745 h 1254760"/>
              <a:gd name="T2" fmla="*/ 396239 w 396239"/>
              <a:gd name="T3" fmla="*/ 0 h 1254760"/>
              <a:gd name="T4" fmla="*/ 0 60000 65536"/>
              <a:gd name="T5" fmla="*/ 0 60000 65536"/>
              <a:gd name="T6" fmla="*/ 0 w 396239"/>
              <a:gd name="T7" fmla="*/ 0 h 1254760"/>
              <a:gd name="T8" fmla="*/ 396239 w 396239"/>
              <a:gd name="T9" fmla="*/ 1254760 h 1254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239" h="1254760">
                <a:moveTo>
                  <a:pt x="0" y="1254745"/>
                </a:moveTo>
                <a:lnTo>
                  <a:pt x="396239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7" name="object 91"/>
          <p:cNvSpPr>
            <a:spLocks/>
          </p:cNvSpPr>
          <p:nvPr/>
        </p:nvSpPr>
        <p:spPr bwMode="auto">
          <a:xfrm>
            <a:off x="1771650" y="3571875"/>
            <a:ext cx="109538" cy="120650"/>
          </a:xfrm>
          <a:custGeom>
            <a:avLst/>
            <a:gdLst>
              <a:gd name="T0" fmla="*/ 94055 w 109219"/>
              <a:gd name="T1" fmla="*/ 39349 h 121920"/>
              <a:gd name="T2" fmla="*/ 73664 w 109219"/>
              <a:gd name="T3" fmla="*/ 39349 h 121920"/>
              <a:gd name="T4" fmla="*/ 90165 w 109219"/>
              <a:gd name="T5" fmla="*/ 121919 h 121920"/>
              <a:gd name="T6" fmla="*/ 109215 w 109219"/>
              <a:gd name="T7" fmla="*/ 116829 h 121920"/>
              <a:gd name="T8" fmla="*/ 94055 w 109219"/>
              <a:gd name="T9" fmla="*/ 39349 h 121920"/>
              <a:gd name="T10" fmla="*/ 86355 w 109219"/>
              <a:gd name="T11" fmla="*/ 0 h 121920"/>
              <a:gd name="T12" fmla="*/ 0 w 109219"/>
              <a:gd name="T13" fmla="*/ 82539 h 121920"/>
              <a:gd name="T14" fmla="*/ 12704 w 109219"/>
              <a:gd name="T15" fmla="*/ 97779 h 121920"/>
              <a:gd name="T16" fmla="*/ 73664 w 109219"/>
              <a:gd name="T17" fmla="*/ 39349 h 121920"/>
              <a:gd name="T18" fmla="*/ 94055 w 109219"/>
              <a:gd name="T19" fmla="*/ 39349 h 121920"/>
              <a:gd name="T20" fmla="*/ 86355 w 109219"/>
              <a:gd name="T21" fmla="*/ 0 h 121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9219"/>
              <a:gd name="T34" fmla="*/ 0 h 121920"/>
              <a:gd name="T35" fmla="*/ 109219 w 109219"/>
              <a:gd name="T36" fmla="*/ 121920 h 121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9219" h="121920">
                <a:moveTo>
                  <a:pt x="94055" y="39349"/>
                </a:moveTo>
                <a:lnTo>
                  <a:pt x="73664" y="39349"/>
                </a:lnTo>
                <a:lnTo>
                  <a:pt x="90165" y="121919"/>
                </a:lnTo>
                <a:lnTo>
                  <a:pt x="109215" y="116829"/>
                </a:lnTo>
                <a:lnTo>
                  <a:pt x="94055" y="39349"/>
                </a:lnTo>
                <a:close/>
              </a:path>
              <a:path w="109219" h="121920">
                <a:moveTo>
                  <a:pt x="86355" y="0"/>
                </a:moveTo>
                <a:lnTo>
                  <a:pt x="0" y="82539"/>
                </a:lnTo>
                <a:lnTo>
                  <a:pt x="12704" y="97779"/>
                </a:lnTo>
                <a:lnTo>
                  <a:pt x="73664" y="39349"/>
                </a:lnTo>
                <a:lnTo>
                  <a:pt x="94055" y="39349"/>
                </a:lnTo>
                <a:lnTo>
                  <a:pt x="863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8" name="object 92"/>
          <p:cNvSpPr>
            <a:spLocks/>
          </p:cNvSpPr>
          <p:nvPr/>
        </p:nvSpPr>
        <p:spPr bwMode="auto">
          <a:xfrm>
            <a:off x="1785938" y="2857500"/>
            <a:ext cx="355600" cy="285750"/>
          </a:xfrm>
          <a:custGeom>
            <a:avLst/>
            <a:gdLst>
              <a:gd name="T0" fmla="*/ 178706 w 356235"/>
              <a:gd name="T1" fmla="*/ 0 h 285750"/>
              <a:gd name="T2" fmla="*/ 227337 w 356235"/>
              <a:gd name="T3" fmla="*/ 4929 h 285750"/>
              <a:gd name="T4" fmla="*/ 270273 w 356235"/>
              <a:gd name="T5" fmla="*/ 18956 h 285750"/>
              <a:gd name="T6" fmla="*/ 306086 w 356235"/>
              <a:gd name="T7" fmla="*/ 40940 h 285750"/>
              <a:gd name="T8" fmla="*/ 333348 w 356235"/>
              <a:gd name="T9" fmla="*/ 69737 h 285750"/>
              <a:gd name="T10" fmla="*/ 350632 w 356235"/>
              <a:gd name="T11" fmla="*/ 104207 h 285750"/>
              <a:gd name="T12" fmla="*/ 355907 w 356235"/>
              <a:gd name="T13" fmla="*/ 129773 h 285750"/>
              <a:gd name="T14" fmla="*/ 355351 w 356235"/>
              <a:gd name="T15" fmla="*/ 144567 h 285750"/>
              <a:gd name="T16" fmla="*/ 346216 w 356235"/>
              <a:gd name="T17" fmla="*/ 185409 h 285750"/>
              <a:gd name="T18" fmla="*/ 326878 w 356235"/>
              <a:gd name="T19" fmla="*/ 220344 h 285750"/>
              <a:gd name="T20" fmla="*/ 298618 w 356235"/>
              <a:gd name="T21" fmla="*/ 248606 h 285750"/>
              <a:gd name="T22" fmla="*/ 262719 w 356235"/>
              <a:gd name="T23" fmla="*/ 269428 h 285750"/>
              <a:gd name="T24" fmla="*/ 220462 w 356235"/>
              <a:gd name="T25" fmla="*/ 282044 h 285750"/>
              <a:gd name="T26" fmla="*/ 189391 w 356235"/>
              <a:gd name="T27" fmla="*/ 285517 h 285750"/>
              <a:gd name="T28" fmla="*/ 171724 w 356235"/>
              <a:gd name="T29" fmla="*/ 285028 h 285750"/>
              <a:gd name="T30" fmla="*/ 122677 w 356235"/>
              <a:gd name="T31" fmla="*/ 277553 h 285750"/>
              <a:gd name="T32" fmla="*/ 80381 w 356235"/>
              <a:gd name="T33" fmla="*/ 261902 h 285750"/>
              <a:gd name="T34" fmla="*/ 45883 w 356235"/>
              <a:gd name="T35" fmla="*/ 239142 h 285750"/>
              <a:gd name="T36" fmla="*/ 20234 w 356235"/>
              <a:gd name="T37" fmla="*/ 210344 h 285750"/>
              <a:gd name="T38" fmla="*/ 1613 w 356235"/>
              <a:gd name="T39" fmla="*/ 164400 h 285750"/>
              <a:gd name="T40" fmla="*/ 0 w 356235"/>
              <a:gd name="T41" fmla="*/ 151830 h 285750"/>
              <a:gd name="T42" fmla="*/ 614 w 356235"/>
              <a:gd name="T43" fmla="*/ 137368 h 285750"/>
              <a:gd name="T44" fmla="*/ 10129 w 356235"/>
              <a:gd name="T45" fmla="*/ 97417 h 285750"/>
              <a:gd name="T46" fmla="*/ 30084 w 356235"/>
              <a:gd name="T47" fmla="*/ 63240 h 285750"/>
              <a:gd name="T48" fmla="*/ 59108 w 356235"/>
              <a:gd name="T49" fmla="*/ 35629 h 285750"/>
              <a:gd name="T50" fmla="*/ 95827 w 356235"/>
              <a:gd name="T51" fmla="*/ 15378 h 285750"/>
              <a:gd name="T52" fmla="*/ 138868 w 356235"/>
              <a:gd name="T53" fmla="*/ 3280 h 285750"/>
              <a:gd name="T54" fmla="*/ 178706 w 356235"/>
              <a:gd name="T55" fmla="*/ 0 h 2857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6235"/>
              <a:gd name="T85" fmla="*/ 0 h 285750"/>
              <a:gd name="T86" fmla="*/ 356235 w 356235"/>
              <a:gd name="T87" fmla="*/ 285750 h 2857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6235" h="285750">
                <a:moveTo>
                  <a:pt x="178706" y="0"/>
                </a:moveTo>
                <a:lnTo>
                  <a:pt x="227337" y="4929"/>
                </a:lnTo>
                <a:lnTo>
                  <a:pt x="270273" y="18956"/>
                </a:lnTo>
                <a:lnTo>
                  <a:pt x="306086" y="40940"/>
                </a:lnTo>
                <a:lnTo>
                  <a:pt x="333348" y="69737"/>
                </a:lnTo>
                <a:lnTo>
                  <a:pt x="350632" y="104207"/>
                </a:lnTo>
                <a:lnTo>
                  <a:pt x="355907" y="129773"/>
                </a:lnTo>
                <a:lnTo>
                  <a:pt x="355351" y="144567"/>
                </a:lnTo>
                <a:lnTo>
                  <a:pt x="346216" y="185409"/>
                </a:lnTo>
                <a:lnTo>
                  <a:pt x="326878" y="220344"/>
                </a:lnTo>
                <a:lnTo>
                  <a:pt x="298618" y="248606"/>
                </a:lnTo>
                <a:lnTo>
                  <a:pt x="262719" y="269428"/>
                </a:lnTo>
                <a:lnTo>
                  <a:pt x="220462" y="282044"/>
                </a:lnTo>
                <a:lnTo>
                  <a:pt x="189391" y="285517"/>
                </a:lnTo>
                <a:lnTo>
                  <a:pt x="171724" y="285028"/>
                </a:lnTo>
                <a:lnTo>
                  <a:pt x="122677" y="277553"/>
                </a:lnTo>
                <a:lnTo>
                  <a:pt x="80381" y="261902"/>
                </a:lnTo>
                <a:lnTo>
                  <a:pt x="45883" y="239142"/>
                </a:lnTo>
                <a:lnTo>
                  <a:pt x="20234" y="210344"/>
                </a:lnTo>
                <a:lnTo>
                  <a:pt x="1613" y="164400"/>
                </a:lnTo>
                <a:lnTo>
                  <a:pt x="0" y="151830"/>
                </a:lnTo>
                <a:lnTo>
                  <a:pt x="614" y="137368"/>
                </a:lnTo>
                <a:lnTo>
                  <a:pt x="10129" y="97417"/>
                </a:lnTo>
                <a:lnTo>
                  <a:pt x="30084" y="63240"/>
                </a:lnTo>
                <a:lnTo>
                  <a:pt x="59108" y="35629"/>
                </a:lnTo>
                <a:lnTo>
                  <a:pt x="95827" y="15378"/>
                </a:lnTo>
                <a:lnTo>
                  <a:pt x="138868" y="3280"/>
                </a:lnTo>
                <a:lnTo>
                  <a:pt x="17870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09" name="object 93"/>
          <p:cNvSpPr>
            <a:spLocks/>
          </p:cNvSpPr>
          <p:nvPr/>
        </p:nvSpPr>
        <p:spPr bwMode="auto">
          <a:xfrm>
            <a:off x="1785938" y="2857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0" name="object 94"/>
          <p:cNvSpPr>
            <a:spLocks/>
          </p:cNvSpPr>
          <p:nvPr/>
        </p:nvSpPr>
        <p:spPr bwMode="auto">
          <a:xfrm>
            <a:off x="2143125" y="31432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1" name="object 95"/>
          <p:cNvSpPr>
            <a:spLocks/>
          </p:cNvSpPr>
          <p:nvPr/>
        </p:nvSpPr>
        <p:spPr bwMode="auto">
          <a:xfrm>
            <a:off x="3001963" y="4286250"/>
            <a:ext cx="357187" cy="284163"/>
          </a:xfrm>
          <a:custGeom>
            <a:avLst/>
            <a:gdLst>
              <a:gd name="T0" fmla="*/ 177182 w 356870"/>
              <a:gd name="T1" fmla="*/ 0 h 284479"/>
              <a:gd name="T2" fmla="*/ 225703 w 356870"/>
              <a:gd name="T3" fmla="*/ 4888 h 284479"/>
              <a:gd name="T4" fmla="*/ 268727 w 356870"/>
              <a:gd name="T5" fmla="*/ 18800 h 284479"/>
              <a:gd name="T6" fmla="*/ 304775 w 356870"/>
              <a:gd name="T7" fmla="*/ 40610 h 284479"/>
              <a:gd name="T8" fmla="*/ 332366 w 356870"/>
              <a:gd name="T9" fmla="*/ 69189 h 284479"/>
              <a:gd name="T10" fmla="*/ 350018 w 356870"/>
              <a:gd name="T11" fmla="*/ 103411 h 284479"/>
              <a:gd name="T12" fmla="*/ 356252 w 356870"/>
              <a:gd name="T13" fmla="*/ 142147 h 284479"/>
              <a:gd name="T14" fmla="*/ 355545 w 356870"/>
              <a:gd name="T15" fmla="*/ 155504 h 284479"/>
              <a:gd name="T16" fmla="*/ 345373 w 356870"/>
              <a:gd name="T17" fmla="*/ 192895 h 284479"/>
              <a:gd name="T18" fmla="*/ 324276 w 356870"/>
              <a:gd name="T19" fmla="*/ 225389 h 284479"/>
              <a:gd name="T20" fmla="*/ 293735 w 356870"/>
              <a:gd name="T21" fmla="*/ 251863 h 284479"/>
              <a:gd name="T22" fmla="*/ 255230 w 356870"/>
              <a:gd name="T23" fmla="*/ 271192 h 284479"/>
              <a:gd name="T24" fmla="*/ 210239 w 356870"/>
              <a:gd name="T25" fmla="*/ 282251 h 284479"/>
              <a:gd name="T26" fmla="*/ 177373 w 356870"/>
              <a:gd name="T27" fmla="*/ 284475 h 284479"/>
              <a:gd name="T28" fmla="*/ 160787 w 356870"/>
              <a:gd name="T29" fmla="*/ 283914 h 284479"/>
              <a:gd name="T30" fmla="*/ 114173 w 356870"/>
              <a:gd name="T31" fmla="*/ 275835 h 284479"/>
              <a:gd name="T32" fmla="*/ 73463 w 356870"/>
              <a:gd name="T33" fmla="*/ 259050 h 284479"/>
              <a:gd name="T34" fmla="*/ 40183 w 356870"/>
              <a:gd name="T35" fmla="*/ 234698 h 284479"/>
              <a:gd name="T36" fmla="*/ 15860 w 356870"/>
              <a:gd name="T37" fmla="*/ 203920 h 284479"/>
              <a:gd name="T38" fmla="*/ 2019 w 356870"/>
              <a:gd name="T39" fmla="*/ 167856 h 284479"/>
              <a:gd name="T40" fmla="*/ 0 w 356870"/>
              <a:gd name="T41" fmla="*/ 154858 h 284479"/>
              <a:gd name="T42" fmla="*/ 566 w 356870"/>
              <a:gd name="T43" fmla="*/ 140006 h 284479"/>
              <a:gd name="T44" fmla="*/ 9875 w 356870"/>
              <a:gd name="T45" fmla="*/ 99138 h 284479"/>
              <a:gd name="T46" fmla="*/ 29517 w 356870"/>
              <a:gd name="T47" fmla="*/ 64349 h 284479"/>
              <a:gd name="T48" fmla="*/ 58103 w 356870"/>
              <a:gd name="T49" fmla="*/ 36344 h 284479"/>
              <a:gd name="T50" fmla="*/ 94241 w 356870"/>
              <a:gd name="T51" fmla="*/ 15828 h 284479"/>
              <a:gd name="T52" fmla="*/ 136544 w 356870"/>
              <a:gd name="T53" fmla="*/ 3506 h 284479"/>
              <a:gd name="T54" fmla="*/ 177182 w 356870"/>
              <a:gd name="T55" fmla="*/ 0 h 28447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6870"/>
              <a:gd name="T85" fmla="*/ 0 h 284479"/>
              <a:gd name="T86" fmla="*/ 356870 w 356870"/>
              <a:gd name="T87" fmla="*/ 284479 h 28447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6870" h="284479">
                <a:moveTo>
                  <a:pt x="177182" y="0"/>
                </a:moveTo>
                <a:lnTo>
                  <a:pt x="225703" y="4888"/>
                </a:lnTo>
                <a:lnTo>
                  <a:pt x="268727" y="18800"/>
                </a:lnTo>
                <a:lnTo>
                  <a:pt x="304775" y="40610"/>
                </a:lnTo>
                <a:lnTo>
                  <a:pt x="332366" y="69189"/>
                </a:lnTo>
                <a:lnTo>
                  <a:pt x="350018" y="103411"/>
                </a:lnTo>
                <a:lnTo>
                  <a:pt x="356252" y="142147"/>
                </a:lnTo>
                <a:lnTo>
                  <a:pt x="355545" y="155504"/>
                </a:lnTo>
                <a:lnTo>
                  <a:pt x="345373" y="192895"/>
                </a:lnTo>
                <a:lnTo>
                  <a:pt x="324276" y="225389"/>
                </a:lnTo>
                <a:lnTo>
                  <a:pt x="293735" y="251863"/>
                </a:lnTo>
                <a:lnTo>
                  <a:pt x="255230" y="271192"/>
                </a:lnTo>
                <a:lnTo>
                  <a:pt x="210239" y="282251"/>
                </a:lnTo>
                <a:lnTo>
                  <a:pt x="177373" y="284475"/>
                </a:lnTo>
                <a:lnTo>
                  <a:pt x="160787" y="283914"/>
                </a:lnTo>
                <a:lnTo>
                  <a:pt x="114173" y="275835"/>
                </a:lnTo>
                <a:lnTo>
                  <a:pt x="73463" y="259050"/>
                </a:lnTo>
                <a:lnTo>
                  <a:pt x="40183" y="234698"/>
                </a:lnTo>
                <a:lnTo>
                  <a:pt x="15860" y="203920"/>
                </a:lnTo>
                <a:lnTo>
                  <a:pt x="2019" y="167856"/>
                </a:lnTo>
                <a:lnTo>
                  <a:pt x="0" y="154858"/>
                </a:lnTo>
                <a:lnTo>
                  <a:pt x="566" y="140006"/>
                </a:lnTo>
                <a:lnTo>
                  <a:pt x="9875" y="99138"/>
                </a:lnTo>
                <a:lnTo>
                  <a:pt x="29517" y="64349"/>
                </a:lnTo>
                <a:lnTo>
                  <a:pt x="58103" y="36344"/>
                </a:lnTo>
                <a:lnTo>
                  <a:pt x="94241" y="15828"/>
                </a:lnTo>
                <a:lnTo>
                  <a:pt x="136544" y="3506"/>
                </a:lnTo>
                <a:lnTo>
                  <a:pt x="17718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2" name="object 96"/>
          <p:cNvSpPr>
            <a:spLocks/>
          </p:cNvSpPr>
          <p:nvPr/>
        </p:nvSpPr>
        <p:spPr bwMode="auto">
          <a:xfrm>
            <a:off x="3000375" y="42862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3" name="object 97"/>
          <p:cNvSpPr>
            <a:spLocks/>
          </p:cNvSpPr>
          <p:nvPr/>
        </p:nvSpPr>
        <p:spPr bwMode="auto">
          <a:xfrm>
            <a:off x="3357563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4" name="object 98"/>
          <p:cNvSpPr>
            <a:spLocks/>
          </p:cNvSpPr>
          <p:nvPr/>
        </p:nvSpPr>
        <p:spPr bwMode="auto">
          <a:xfrm>
            <a:off x="2143125" y="5715000"/>
            <a:ext cx="357188" cy="285750"/>
          </a:xfrm>
          <a:custGeom>
            <a:avLst/>
            <a:gdLst>
              <a:gd name="T0" fmla="*/ 179055 w 358139"/>
              <a:gd name="T1" fmla="*/ 0 h 285750"/>
              <a:gd name="T2" fmla="*/ 227577 w 358139"/>
              <a:gd name="T3" fmla="*/ 4888 h 285750"/>
              <a:gd name="T4" fmla="*/ 270602 w 358139"/>
              <a:gd name="T5" fmla="*/ 18800 h 285750"/>
              <a:gd name="T6" fmla="*/ 306650 w 358139"/>
              <a:gd name="T7" fmla="*/ 40610 h 285750"/>
              <a:gd name="T8" fmla="*/ 334240 w 358139"/>
              <a:gd name="T9" fmla="*/ 69189 h 285750"/>
              <a:gd name="T10" fmla="*/ 351891 w 358139"/>
              <a:gd name="T11" fmla="*/ 103411 h 285750"/>
              <a:gd name="T12" fmla="*/ 358124 w 358139"/>
              <a:gd name="T13" fmla="*/ 142147 h 285750"/>
              <a:gd name="T14" fmla="*/ 357422 w 358139"/>
              <a:gd name="T15" fmla="*/ 155470 h 285750"/>
              <a:gd name="T16" fmla="*/ 347319 w 358139"/>
              <a:gd name="T17" fmla="*/ 192892 h 285750"/>
              <a:gd name="T18" fmla="*/ 326360 w 358139"/>
              <a:gd name="T19" fmla="*/ 225574 h 285750"/>
              <a:gd name="T20" fmla="*/ 296011 w 358139"/>
              <a:gd name="T21" fmla="*/ 252334 h 285750"/>
              <a:gd name="T22" fmla="*/ 257734 w 358139"/>
              <a:gd name="T23" fmla="*/ 271989 h 285750"/>
              <a:gd name="T24" fmla="*/ 212994 w 358139"/>
              <a:gd name="T25" fmla="*/ 283356 h 285750"/>
              <a:gd name="T26" fmla="*/ 180299 w 358139"/>
              <a:gd name="T27" fmla="*/ 285746 h 285750"/>
              <a:gd name="T28" fmla="*/ 163535 w 358139"/>
              <a:gd name="T29" fmla="*/ 285187 h 285750"/>
              <a:gd name="T30" fmla="*/ 116541 w 358139"/>
              <a:gd name="T31" fmla="*/ 277138 h 285750"/>
              <a:gd name="T32" fmla="*/ 75593 w 358139"/>
              <a:gd name="T33" fmla="*/ 260445 h 285750"/>
              <a:gd name="T34" fmla="*/ 42104 w 358139"/>
              <a:gd name="T35" fmla="*/ 236277 h 285750"/>
              <a:gd name="T36" fmla="*/ 17485 w 358139"/>
              <a:gd name="T37" fmla="*/ 205807 h 285750"/>
              <a:gd name="T38" fmla="*/ 3148 w 358139"/>
              <a:gd name="T39" fmla="*/ 170206 h 285750"/>
              <a:gd name="T40" fmla="*/ 0 w 358139"/>
              <a:gd name="T41" fmla="*/ 144199 h 285750"/>
              <a:gd name="T42" fmla="*/ 697 w 358139"/>
              <a:gd name="T43" fmla="*/ 130616 h 285750"/>
              <a:gd name="T44" fmla="*/ 10761 w 358139"/>
              <a:gd name="T45" fmla="*/ 92706 h 285750"/>
              <a:gd name="T46" fmla="*/ 31647 w 358139"/>
              <a:gd name="T47" fmla="*/ 59874 h 285750"/>
              <a:gd name="T48" fmla="*/ 61901 w 358139"/>
              <a:gd name="T49" fmla="*/ 33176 h 285750"/>
              <a:gd name="T50" fmla="*/ 100067 w 358139"/>
              <a:gd name="T51" fmla="*/ 13669 h 285750"/>
              <a:gd name="T52" fmla="*/ 144687 w 358139"/>
              <a:gd name="T53" fmla="*/ 2409 h 285750"/>
              <a:gd name="T54" fmla="*/ 179055 w 358139"/>
              <a:gd name="T55" fmla="*/ 0 h 2857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8139"/>
              <a:gd name="T85" fmla="*/ 0 h 285750"/>
              <a:gd name="T86" fmla="*/ 358139 w 358139"/>
              <a:gd name="T87" fmla="*/ 285750 h 2857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8139" h="285750">
                <a:moveTo>
                  <a:pt x="179055" y="0"/>
                </a:moveTo>
                <a:lnTo>
                  <a:pt x="227577" y="4888"/>
                </a:lnTo>
                <a:lnTo>
                  <a:pt x="270602" y="18800"/>
                </a:lnTo>
                <a:lnTo>
                  <a:pt x="306650" y="40610"/>
                </a:lnTo>
                <a:lnTo>
                  <a:pt x="334240" y="69189"/>
                </a:lnTo>
                <a:lnTo>
                  <a:pt x="351891" y="103411"/>
                </a:lnTo>
                <a:lnTo>
                  <a:pt x="358124" y="142147"/>
                </a:lnTo>
                <a:lnTo>
                  <a:pt x="357422" y="155470"/>
                </a:lnTo>
                <a:lnTo>
                  <a:pt x="347319" y="192892"/>
                </a:lnTo>
                <a:lnTo>
                  <a:pt x="326360" y="225574"/>
                </a:lnTo>
                <a:lnTo>
                  <a:pt x="296011" y="252334"/>
                </a:lnTo>
                <a:lnTo>
                  <a:pt x="257734" y="271989"/>
                </a:lnTo>
                <a:lnTo>
                  <a:pt x="212994" y="283356"/>
                </a:lnTo>
                <a:lnTo>
                  <a:pt x="180299" y="285746"/>
                </a:lnTo>
                <a:lnTo>
                  <a:pt x="163535" y="285187"/>
                </a:lnTo>
                <a:lnTo>
                  <a:pt x="116541" y="277138"/>
                </a:lnTo>
                <a:lnTo>
                  <a:pt x="75593" y="260445"/>
                </a:lnTo>
                <a:lnTo>
                  <a:pt x="42104" y="236277"/>
                </a:lnTo>
                <a:lnTo>
                  <a:pt x="17485" y="205807"/>
                </a:lnTo>
                <a:lnTo>
                  <a:pt x="3148" y="170206"/>
                </a:lnTo>
                <a:lnTo>
                  <a:pt x="0" y="144199"/>
                </a:lnTo>
                <a:lnTo>
                  <a:pt x="697" y="130616"/>
                </a:lnTo>
                <a:lnTo>
                  <a:pt x="10761" y="92706"/>
                </a:lnTo>
                <a:lnTo>
                  <a:pt x="31647" y="59874"/>
                </a:lnTo>
                <a:lnTo>
                  <a:pt x="61901" y="33176"/>
                </a:lnTo>
                <a:lnTo>
                  <a:pt x="100067" y="13669"/>
                </a:lnTo>
                <a:lnTo>
                  <a:pt x="144687" y="2409"/>
                </a:lnTo>
                <a:lnTo>
                  <a:pt x="17905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5" name="object 99"/>
          <p:cNvSpPr>
            <a:spLocks/>
          </p:cNvSpPr>
          <p:nvPr/>
        </p:nvSpPr>
        <p:spPr bwMode="auto">
          <a:xfrm>
            <a:off x="2143125" y="5715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6" name="object 100"/>
          <p:cNvSpPr>
            <a:spLocks/>
          </p:cNvSpPr>
          <p:nvPr/>
        </p:nvSpPr>
        <p:spPr bwMode="auto">
          <a:xfrm>
            <a:off x="2500313" y="6000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7" name="object 101"/>
          <p:cNvSpPr>
            <a:spLocks/>
          </p:cNvSpPr>
          <p:nvPr/>
        </p:nvSpPr>
        <p:spPr bwMode="auto">
          <a:xfrm>
            <a:off x="785813" y="4929188"/>
            <a:ext cx="357187" cy="285750"/>
          </a:xfrm>
          <a:custGeom>
            <a:avLst/>
            <a:gdLst>
              <a:gd name="T0" fmla="*/ 177792 w 356869"/>
              <a:gd name="T1" fmla="*/ 0 h 285750"/>
              <a:gd name="T2" fmla="*/ 226315 w 356869"/>
              <a:gd name="T3" fmla="*/ 4888 h 285750"/>
              <a:gd name="T4" fmla="*/ 269340 w 356869"/>
              <a:gd name="T5" fmla="*/ 18800 h 285750"/>
              <a:gd name="T6" fmla="*/ 305388 w 356869"/>
              <a:gd name="T7" fmla="*/ 40610 h 285750"/>
              <a:gd name="T8" fmla="*/ 332977 w 356869"/>
              <a:gd name="T9" fmla="*/ 69189 h 285750"/>
              <a:gd name="T10" fmla="*/ 350629 w 356869"/>
              <a:gd name="T11" fmla="*/ 103411 h 285750"/>
              <a:gd name="T12" fmla="*/ 356862 w 356869"/>
              <a:gd name="T13" fmla="*/ 142147 h 285750"/>
              <a:gd name="T14" fmla="*/ 356160 w 356869"/>
              <a:gd name="T15" fmla="*/ 155472 h 285750"/>
              <a:gd name="T16" fmla="*/ 346057 w 356869"/>
              <a:gd name="T17" fmla="*/ 192897 h 285750"/>
              <a:gd name="T18" fmla="*/ 325098 w 356869"/>
              <a:gd name="T19" fmla="*/ 225580 h 285750"/>
              <a:gd name="T20" fmla="*/ 294749 w 356869"/>
              <a:gd name="T21" fmla="*/ 252338 h 285750"/>
              <a:gd name="T22" fmla="*/ 256472 w 356869"/>
              <a:gd name="T23" fmla="*/ 271991 h 285750"/>
              <a:gd name="T24" fmla="*/ 211731 w 356869"/>
              <a:gd name="T25" fmla="*/ 283357 h 285750"/>
              <a:gd name="T26" fmla="*/ 179037 w 356869"/>
              <a:gd name="T27" fmla="*/ 285746 h 285750"/>
              <a:gd name="T28" fmla="*/ 162401 w 356869"/>
              <a:gd name="T29" fmla="*/ 285182 h 285750"/>
              <a:gd name="T30" fmla="*/ 115696 w 356869"/>
              <a:gd name="T31" fmla="*/ 277067 h 285750"/>
              <a:gd name="T32" fmla="*/ 74934 w 356869"/>
              <a:gd name="T33" fmla="*/ 260239 h 285750"/>
              <a:gd name="T34" fmla="*/ 41580 w 356869"/>
              <a:gd name="T35" fmla="*/ 235884 h 285750"/>
              <a:gd name="T36" fmla="*/ 17100 w 356869"/>
              <a:gd name="T37" fmla="*/ 205187 h 285750"/>
              <a:gd name="T38" fmla="*/ 2959 w 356869"/>
              <a:gd name="T39" fmla="*/ 169334 h 285750"/>
              <a:gd name="T40" fmla="*/ 0 w 356869"/>
              <a:gd name="T41" fmla="*/ 143153 h 285750"/>
              <a:gd name="T42" fmla="*/ 709 w 356869"/>
              <a:gd name="T43" fmla="*/ 129638 h 285750"/>
              <a:gd name="T44" fmla="*/ 10905 w 356869"/>
              <a:gd name="T45" fmla="*/ 91870 h 285750"/>
              <a:gd name="T46" fmla="*/ 32020 w 356869"/>
              <a:gd name="T47" fmla="*/ 59129 h 285750"/>
              <a:gd name="T48" fmla="*/ 62529 w 356869"/>
              <a:gd name="T49" fmla="*/ 32523 h 285750"/>
              <a:gd name="T50" fmla="*/ 100909 w 356869"/>
              <a:gd name="T51" fmla="*/ 13162 h 285750"/>
              <a:gd name="T52" fmla="*/ 145638 w 356869"/>
              <a:gd name="T53" fmla="*/ 2152 h 285750"/>
              <a:gd name="T54" fmla="*/ 177792 w 356869"/>
              <a:gd name="T55" fmla="*/ 0 h 2857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6869"/>
              <a:gd name="T85" fmla="*/ 0 h 285750"/>
              <a:gd name="T86" fmla="*/ 356869 w 356869"/>
              <a:gd name="T87" fmla="*/ 285750 h 2857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6869" h="285750">
                <a:moveTo>
                  <a:pt x="177792" y="0"/>
                </a:moveTo>
                <a:lnTo>
                  <a:pt x="226315" y="4888"/>
                </a:lnTo>
                <a:lnTo>
                  <a:pt x="269340" y="18800"/>
                </a:lnTo>
                <a:lnTo>
                  <a:pt x="305388" y="40610"/>
                </a:lnTo>
                <a:lnTo>
                  <a:pt x="332977" y="69189"/>
                </a:lnTo>
                <a:lnTo>
                  <a:pt x="350629" y="103411"/>
                </a:lnTo>
                <a:lnTo>
                  <a:pt x="356862" y="142147"/>
                </a:lnTo>
                <a:lnTo>
                  <a:pt x="356160" y="155472"/>
                </a:lnTo>
                <a:lnTo>
                  <a:pt x="346057" y="192897"/>
                </a:lnTo>
                <a:lnTo>
                  <a:pt x="325098" y="225580"/>
                </a:lnTo>
                <a:lnTo>
                  <a:pt x="294749" y="252338"/>
                </a:lnTo>
                <a:lnTo>
                  <a:pt x="256472" y="271991"/>
                </a:lnTo>
                <a:lnTo>
                  <a:pt x="211731" y="283357"/>
                </a:lnTo>
                <a:lnTo>
                  <a:pt x="179037" y="285746"/>
                </a:lnTo>
                <a:lnTo>
                  <a:pt x="162401" y="285182"/>
                </a:lnTo>
                <a:lnTo>
                  <a:pt x="115696" y="277067"/>
                </a:lnTo>
                <a:lnTo>
                  <a:pt x="74934" y="260239"/>
                </a:lnTo>
                <a:lnTo>
                  <a:pt x="41580" y="235884"/>
                </a:lnTo>
                <a:lnTo>
                  <a:pt x="17100" y="205187"/>
                </a:lnTo>
                <a:lnTo>
                  <a:pt x="2959" y="169334"/>
                </a:lnTo>
                <a:lnTo>
                  <a:pt x="0" y="143153"/>
                </a:lnTo>
                <a:lnTo>
                  <a:pt x="709" y="129638"/>
                </a:lnTo>
                <a:lnTo>
                  <a:pt x="10905" y="91870"/>
                </a:lnTo>
                <a:lnTo>
                  <a:pt x="32020" y="59129"/>
                </a:lnTo>
                <a:lnTo>
                  <a:pt x="62529" y="32523"/>
                </a:lnTo>
                <a:lnTo>
                  <a:pt x="100909" y="13162"/>
                </a:lnTo>
                <a:lnTo>
                  <a:pt x="145638" y="2152"/>
                </a:lnTo>
                <a:lnTo>
                  <a:pt x="17779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8" name="object 102"/>
          <p:cNvSpPr>
            <a:spLocks/>
          </p:cNvSpPr>
          <p:nvPr/>
        </p:nvSpPr>
        <p:spPr bwMode="auto">
          <a:xfrm>
            <a:off x="785813" y="4929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" name="object 103"/>
          <p:cNvSpPr>
            <a:spLocks/>
          </p:cNvSpPr>
          <p:nvPr/>
        </p:nvSpPr>
        <p:spPr bwMode="auto">
          <a:xfrm>
            <a:off x="1143000" y="5214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0" name="object 104"/>
          <p:cNvSpPr>
            <a:spLocks/>
          </p:cNvSpPr>
          <p:nvPr/>
        </p:nvSpPr>
        <p:spPr bwMode="auto">
          <a:xfrm>
            <a:off x="787400" y="3927475"/>
            <a:ext cx="355600" cy="285750"/>
          </a:xfrm>
          <a:custGeom>
            <a:avLst/>
            <a:gdLst>
              <a:gd name="T0" fmla="*/ 177109 w 356234"/>
              <a:gd name="T1" fmla="*/ 0 h 285750"/>
              <a:gd name="T2" fmla="*/ 225473 w 356234"/>
              <a:gd name="T3" fmla="*/ 4948 h 285750"/>
              <a:gd name="T4" fmla="*/ 268383 w 356234"/>
              <a:gd name="T5" fmla="*/ 19004 h 285750"/>
              <a:gd name="T6" fmla="*/ 304374 w 356234"/>
              <a:gd name="T7" fmla="*/ 40981 h 285750"/>
              <a:gd name="T8" fmla="*/ 331979 w 356234"/>
              <a:gd name="T9" fmla="*/ 69692 h 285750"/>
              <a:gd name="T10" fmla="*/ 349735 w 356234"/>
              <a:gd name="T11" fmla="*/ 103952 h 285750"/>
              <a:gd name="T12" fmla="*/ 356175 w 356234"/>
              <a:gd name="T13" fmla="*/ 142574 h 285750"/>
              <a:gd name="T14" fmla="*/ 355472 w 356234"/>
              <a:gd name="T15" fmla="*/ 155845 h 285750"/>
              <a:gd name="T16" fmla="*/ 345347 w 356234"/>
              <a:gd name="T17" fmla="*/ 193148 h 285750"/>
              <a:gd name="T18" fmla="*/ 324344 w 356234"/>
              <a:gd name="T19" fmla="*/ 225753 h 285750"/>
              <a:gd name="T20" fmla="*/ 293932 w 356234"/>
              <a:gd name="T21" fmla="*/ 252462 h 285750"/>
              <a:gd name="T22" fmla="*/ 255580 w 356234"/>
              <a:gd name="T23" fmla="*/ 272077 h 285750"/>
              <a:gd name="T24" fmla="*/ 210756 w 356234"/>
              <a:gd name="T25" fmla="*/ 283399 h 285750"/>
              <a:gd name="T26" fmla="*/ 178004 w 356234"/>
              <a:gd name="T27" fmla="*/ 285748 h 285750"/>
              <a:gd name="T28" fmla="*/ 161347 w 356234"/>
              <a:gd name="T29" fmla="*/ 285179 h 285750"/>
              <a:gd name="T30" fmla="*/ 114576 w 356234"/>
              <a:gd name="T31" fmla="*/ 277002 h 285750"/>
              <a:gd name="T32" fmla="*/ 73766 w 356234"/>
              <a:gd name="T33" fmla="*/ 260084 h 285750"/>
              <a:gd name="T34" fmla="*/ 40415 w 356234"/>
              <a:gd name="T35" fmla="*/ 235666 h 285750"/>
              <a:gd name="T36" fmla="*/ 16017 w 356234"/>
              <a:gd name="T37" fmla="*/ 204983 h 285750"/>
              <a:gd name="T38" fmla="*/ 2069 w 356234"/>
              <a:gd name="T39" fmla="*/ 169276 h 285750"/>
              <a:gd name="T40" fmla="*/ 0 w 356234"/>
              <a:gd name="T41" fmla="*/ 156470 h 285750"/>
              <a:gd name="T42" fmla="*/ 552 w 356234"/>
              <a:gd name="T43" fmla="*/ 141623 h 285750"/>
              <a:gd name="T44" fmla="*/ 9756 w 356234"/>
              <a:gd name="T45" fmla="*/ 100658 h 285750"/>
              <a:gd name="T46" fmla="*/ 29211 w 356234"/>
              <a:gd name="T47" fmla="*/ 65641 h 285750"/>
              <a:gd name="T48" fmla="*/ 57548 w 356234"/>
              <a:gd name="T49" fmla="*/ 37321 h 285750"/>
              <a:gd name="T50" fmla="*/ 93394 w 356234"/>
              <a:gd name="T51" fmla="*/ 16450 h 285750"/>
              <a:gd name="T52" fmla="*/ 135377 w 356234"/>
              <a:gd name="T53" fmla="*/ 3776 h 285750"/>
              <a:gd name="T54" fmla="*/ 177109 w 356234"/>
              <a:gd name="T55" fmla="*/ 0 h 2857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56234"/>
              <a:gd name="T85" fmla="*/ 0 h 285750"/>
              <a:gd name="T86" fmla="*/ 356234 w 356234"/>
              <a:gd name="T87" fmla="*/ 285750 h 2857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56234" h="285750">
                <a:moveTo>
                  <a:pt x="177109" y="0"/>
                </a:moveTo>
                <a:lnTo>
                  <a:pt x="225473" y="4948"/>
                </a:lnTo>
                <a:lnTo>
                  <a:pt x="268383" y="19004"/>
                </a:lnTo>
                <a:lnTo>
                  <a:pt x="304374" y="40981"/>
                </a:lnTo>
                <a:lnTo>
                  <a:pt x="331979" y="69692"/>
                </a:lnTo>
                <a:lnTo>
                  <a:pt x="349735" y="103952"/>
                </a:lnTo>
                <a:lnTo>
                  <a:pt x="356175" y="142574"/>
                </a:lnTo>
                <a:lnTo>
                  <a:pt x="355472" y="155845"/>
                </a:lnTo>
                <a:lnTo>
                  <a:pt x="345347" y="193148"/>
                </a:lnTo>
                <a:lnTo>
                  <a:pt x="324344" y="225753"/>
                </a:lnTo>
                <a:lnTo>
                  <a:pt x="293932" y="252462"/>
                </a:lnTo>
                <a:lnTo>
                  <a:pt x="255580" y="272077"/>
                </a:lnTo>
                <a:lnTo>
                  <a:pt x="210756" y="283399"/>
                </a:lnTo>
                <a:lnTo>
                  <a:pt x="178004" y="285748"/>
                </a:lnTo>
                <a:lnTo>
                  <a:pt x="161347" y="285179"/>
                </a:lnTo>
                <a:lnTo>
                  <a:pt x="114576" y="277002"/>
                </a:lnTo>
                <a:lnTo>
                  <a:pt x="73766" y="260084"/>
                </a:lnTo>
                <a:lnTo>
                  <a:pt x="40415" y="235666"/>
                </a:lnTo>
                <a:lnTo>
                  <a:pt x="16017" y="204983"/>
                </a:lnTo>
                <a:lnTo>
                  <a:pt x="2069" y="169276"/>
                </a:lnTo>
                <a:lnTo>
                  <a:pt x="0" y="156470"/>
                </a:lnTo>
                <a:lnTo>
                  <a:pt x="552" y="141623"/>
                </a:lnTo>
                <a:lnTo>
                  <a:pt x="9756" y="100658"/>
                </a:lnTo>
                <a:lnTo>
                  <a:pt x="29211" y="65641"/>
                </a:lnTo>
                <a:lnTo>
                  <a:pt x="57548" y="37321"/>
                </a:lnTo>
                <a:lnTo>
                  <a:pt x="93394" y="16450"/>
                </a:lnTo>
                <a:lnTo>
                  <a:pt x="135377" y="3776"/>
                </a:lnTo>
                <a:lnTo>
                  <a:pt x="17710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1" name="object 105"/>
          <p:cNvSpPr>
            <a:spLocks/>
          </p:cNvSpPr>
          <p:nvPr/>
        </p:nvSpPr>
        <p:spPr bwMode="auto">
          <a:xfrm>
            <a:off x="785813" y="39274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2" name="object 106"/>
          <p:cNvSpPr>
            <a:spLocks/>
          </p:cNvSpPr>
          <p:nvPr/>
        </p:nvSpPr>
        <p:spPr bwMode="auto">
          <a:xfrm>
            <a:off x="1143000" y="4214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3" name="object 10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DBE2CDB-EA64-4B84-B9DE-60998EB75509}" type="slidenum">
              <a:rPr lang="en-US"/>
              <a:pPr marL="2540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/>
          <p:cNvSpPr txBox="1">
            <a:spLocks noChangeArrowheads="1"/>
          </p:cNvSpPr>
          <p:nvPr/>
        </p:nvSpPr>
        <p:spPr bwMode="auto">
          <a:xfrm>
            <a:off x="600075" y="928688"/>
            <a:ext cx="7881938" cy="495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R be a partial order on a set A, and let R</a:t>
            </a:r>
            <a:r>
              <a:rPr lang="en-US" sz="2100" baseline="28000" dirty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the inverse relation of R. Then R</a:t>
            </a:r>
            <a:r>
              <a:rPr lang="en-US" sz="2100" baseline="28000" dirty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a partial order.</a:t>
            </a:r>
          </a:p>
          <a:p>
            <a:pPr marL="12700">
              <a:lnSpc>
                <a:spcPct val="121000"/>
              </a:lnSpc>
              <a:spcBef>
                <a:spcPts val="13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(A, R</a:t>
            </a:r>
            <a:r>
              <a:rPr lang="en-US" sz="2100" baseline="28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galled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(A, R).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whenever (A, ≤) is 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we use “≥” for the partial order ≤</a:t>
            </a:r>
            <a:r>
              <a:rPr lang="en-US" sz="2000" baseline="29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baseline="29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00"/>
              </a:spcBef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Dual of a lattice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Let (L, ≤) be a lattice, then the (L, </a:t>
            </a:r>
            <a:r>
              <a:rPr lang="en-US" sz="2400" dirty="0">
                <a:latin typeface="Symbol" pitchFamily="18" charset="2"/>
              </a:rPr>
              <a:t>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called dual lattice of (L, ≤).</a:t>
            </a:r>
          </a:p>
          <a:p>
            <a:pPr marL="12700">
              <a:spcBef>
                <a:spcPts val="600"/>
              </a:spcBef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Dual of dual lattice is original lattice.</a:t>
            </a:r>
          </a:p>
          <a:p>
            <a:pPr marL="12700">
              <a:spcBef>
                <a:spcPts val="600"/>
              </a:spcBef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(L, ≤), if a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c; a 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d, then in dual lattice (L, </a:t>
            </a:r>
            <a:r>
              <a:rPr lang="en-US" sz="2400" dirty="0">
                <a:latin typeface="Symbol" pitchFamily="18" charset="2"/>
              </a:rPr>
              <a:t>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a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d; a 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c</a:t>
            </a:r>
          </a:p>
          <a:p>
            <a:pPr marL="12700">
              <a:spcBef>
                <a:spcPts val="6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Principle of duality: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P is a valid statement in a lattice, then the statement obtained by interchanging meet and join everywhere and replacing ≤ by </a:t>
            </a:r>
            <a:r>
              <a:rPr lang="en-US" sz="2400" dirty="0">
                <a:latin typeface="Symbol" pitchFamily="18" charset="2"/>
              </a:rPr>
              <a:t>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also a valid statement.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Du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ce</a:t>
            </a:r>
          </a:p>
        </p:txBody>
      </p:sp>
      <p:sp>
        <p:nvSpPr>
          <p:cNvPr id="3789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D2ADE07-0240-4D5F-8D72-63EA1E2A2DEE}" type="slidenum">
              <a:rPr lang="en-US"/>
              <a:pPr marL="25400"/>
              <a:t>30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7175" y="2606675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175" y="3414713"/>
            <a:ext cx="166688" cy="773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  <a:p>
            <a:pPr marL="127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75" y="4664075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309563"/>
            <a:ext cx="1811338" cy="449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238" y="892175"/>
            <a:ext cx="7986712" cy="1411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25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g. </a:t>
            </a:r>
            <a:r>
              <a:rPr sz="2800" spc="-1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sh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 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a 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≤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2575560" fontAlgn="auto">
              <a:spcBef>
                <a:spcPts val="700"/>
              </a:spcBef>
              <a:spcAft>
                <a:spcPts val="0"/>
              </a:spcAft>
              <a:defRPr/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{a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, d,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f}</a:t>
            </a:r>
            <a:endParaRPr sz="2800">
              <a:latin typeface="Times New Roman"/>
              <a:cs typeface="Times New Roman"/>
            </a:endParaRPr>
          </a:p>
          <a:p>
            <a:pPr marL="12700" fontAlgn="auto">
              <a:spcBef>
                <a:spcPts val="690"/>
              </a:spcBef>
              <a:spcAft>
                <a:spcPts val="0"/>
              </a:spcAft>
              <a:defRPr/>
            </a:pPr>
            <a:r>
              <a:rPr sz="2800" spc="-25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g. b </a:t>
            </a:r>
            <a:r>
              <a:rPr sz="2800" spc="-5" dirty="0">
                <a:latin typeface="Times New Roman"/>
                <a:cs typeface="Times New Roman"/>
              </a:rPr>
              <a:t>sh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du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pos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≥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916" name="object 4"/>
          <p:cNvSpPr>
            <a:spLocks/>
          </p:cNvSpPr>
          <p:nvPr/>
        </p:nvSpPr>
        <p:spPr bwMode="auto">
          <a:xfrm>
            <a:off x="1285875" y="3571875"/>
            <a:ext cx="141288" cy="142875"/>
          </a:xfrm>
          <a:custGeom>
            <a:avLst/>
            <a:gdLst>
              <a:gd name="T0" fmla="*/ 70374 w 141605"/>
              <a:gd name="T1" fmla="*/ 0 h 142875"/>
              <a:gd name="T2" fmla="*/ 26953 w 141605"/>
              <a:gd name="T3" fmla="*/ 15529 h 142875"/>
              <a:gd name="T4" fmla="*/ 4475 w 141605"/>
              <a:gd name="T5" fmla="*/ 49857 h 142875"/>
              <a:gd name="T6" fmla="*/ 0 w 141605"/>
              <a:gd name="T7" fmla="*/ 81699 h 142875"/>
              <a:gd name="T8" fmla="*/ 3073 w 141605"/>
              <a:gd name="T9" fmla="*/ 94518 h 142875"/>
              <a:gd name="T10" fmla="*/ 25643 w 141605"/>
              <a:gd name="T11" fmla="*/ 125709 h 142875"/>
              <a:gd name="T12" fmla="*/ 66116 w 141605"/>
              <a:gd name="T13" fmla="*/ 141541 h 142875"/>
              <a:gd name="T14" fmla="*/ 83115 w 141605"/>
              <a:gd name="T15" fmla="*/ 142413 h 142875"/>
              <a:gd name="T16" fmla="*/ 95525 w 141605"/>
              <a:gd name="T17" fmla="*/ 139026 h 142875"/>
              <a:gd name="T18" fmla="*/ 132528 w 141605"/>
              <a:gd name="T19" fmla="*/ 103881 h 142875"/>
              <a:gd name="T20" fmla="*/ 141344 w 141605"/>
              <a:gd name="T21" fmla="*/ 56869 h 142875"/>
              <a:gd name="T22" fmla="*/ 137207 w 141605"/>
              <a:gd name="T23" fmla="*/ 43480 h 142875"/>
              <a:gd name="T24" fmla="*/ 111179 w 141605"/>
              <a:gd name="T25" fmla="*/ 12144 h 142875"/>
              <a:gd name="T26" fmla="*/ 70374 w 141605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2875"/>
              <a:gd name="T44" fmla="*/ 141605 w 141605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2875">
                <a:moveTo>
                  <a:pt x="70374" y="0"/>
                </a:moveTo>
                <a:lnTo>
                  <a:pt x="26953" y="15529"/>
                </a:lnTo>
                <a:lnTo>
                  <a:pt x="4475" y="49857"/>
                </a:lnTo>
                <a:lnTo>
                  <a:pt x="0" y="81699"/>
                </a:lnTo>
                <a:lnTo>
                  <a:pt x="3073" y="94518"/>
                </a:lnTo>
                <a:lnTo>
                  <a:pt x="25643" y="125709"/>
                </a:lnTo>
                <a:lnTo>
                  <a:pt x="66116" y="141541"/>
                </a:lnTo>
                <a:lnTo>
                  <a:pt x="83115" y="142413"/>
                </a:lnTo>
                <a:lnTo>
                  <a:pt x="95525" y="139026"/>
                </a:lnTo>
                <a:lnTo>
                  <a:pt x="132528" y="103881"/>
                </a:lnTo>
                <a:lnTo>
                  <a:pt x="141344" y="56869"/>
                </a:lnTo>
                <a:lnTo>
                  <a:pt x="137207" y="43480"/>
                </a:lnTo>
                <a:lnTo>
                  <a:pt x="111179" y="12144"/>
                </a:lnTo>
                <a:lnTo>
                  <a:pt x="70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object 5"/>
          <p:cNvSpPr>
            <a:spLocks/>
          </p:cNvSpPr>
          <p:nvPr/>
        </p:nvSpPr>
        <p:spPr bwMode="auto">
          <a:xfrm>
            <a:off x="1285875" y="3571875"/>
            <a:ext cx="141288" cy="142875"/>
          </a:xfrm>
          <a:custGeom>
            <a:avLst/>
            <a:gdLst>
              <a:gd name="T0" fmla="*/ 70374 w 141605"/>
              <a:gd name="T1" fmla="*/ 0 h 142875"/>
              <a:gd name="T2" fmla="*/ 111179 w 141605"/>
              <a:gd name="T3" fmla="*/ 12144 h 142875"/>
              <a:gd name="T4" fmla="*/ 137207 w 141605"/>
              <a:gd name="T5" fmla="*/ 43480 h 142875"/>
              <a:gd name="T6" fmla="*/ 141344 w 141605"/>
              <a:gd name="T7" fmla="*/ 56869 h 142875"/>
              <a:gd name="T8" fmla="*/ 140614 w 141605"/>
              <a:gd name="T9" fmla="*/ 74362 h 142875"/>
              <a:gd name="T10" fmla="*/ 125577 w 141605"/>
              <a:gd name="T11" fmla="*/ 115762 h 142875"/>
              <a:gd name="T12" fmla="*/ 83115 w 141605"/>
              <a:gd name="T13" fmla="*/ 142413 h 142875"/>
              <a:gd name="T14" fmla="*/ 66116 w 141605"/>
              <a:gd name="T15" fmla="*/ 141541 h 142875"/>
              <a:gd name="T16" fmla="*/ 25643 w 141605"/>
              <a:gd name="T17" fmla="*/ 125709 h 142875"/>
              <a:gd name="T18" fmla="*/ 3073 w 141605"/>
              <a:gd name="T19" fmla="*/ 94518 h 142875"/>
              <a:gd name="T20" fmla="*/ 0 w 141605"/>
              <a:gd name="T21" fmla="*/ 81699 h 142875"/>
              <a:gd name="T22" fmla="*/ 1028 w 141605"/>
              <a:gd name="T23" fmla="*/ 64968 h 142875"/>
              <a:gd name="T24" fmla="*/ 17674 w 141605"/>
              <a:gd name="T25" fmla="*/ 25009 h 142875"/>
              <a:gd name="T26" fmla="*/ 49683 w 141605"/>
              <a:gd name="T27" fmla="*/ 3103 h 142875"/>
              <a:gd name="T28" fmla="*/ 70374 w 141605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2875"/>
              <a:gd name="T47" fmla="*/ 141605 w 141605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2875">
                <a:moveTo>
                  <a:pt x="70374" y="0"/>
                </a:moveTo>
                <a:lnTo>
                  <a:pt x="111179" y="12144"/>
                </a:lnTo>
                <a:lnTo>
                  <a:pt x="137207" y="43480"/>
                </a:lnTo>
                <a:lnTo>
                  <a:pt x="141344" y="56869"/>
                </a:lnTo>
                <a:lnTo>
                  <a:pt x="140614" y="74362"/>
                </a:lnTo>
                <a:lnTo>
                  <a:pt x="125577" y="115762"/>
                </a:lnTo>
                <a:lnTo>
                  <a:pt x="83115" y="142413"/>
                </a:lnTo>
                <a:lnTo>
                  <a:pt x="66116" y="141541"/>
                </a:lnTo>
                <a:lnTo>
                  <a:pt x="25643" y="125709"/>
                </a:lnTo>
                <a:lnTo>
                  <a:pt x="3073" y="94518"/>
                </a:lnTo>
                <a:lnTo>
                  <a:pt x="0" y="81699"/>
                </a:lnTo>
                <a:lnTo>
                  <a:pt x="1028" y="64968"/>
                </a:lnTo>
                <a:lnTo>
                  <a:pt x="17674" y="25009"/>
                </a:lnTo>
                <a:lnTo>
                  <a:pt x="49683" y="3103"/>
                </a:lnTo>
                <a:lnTo>
                  <a:pt x="7037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6"/>
          <p:cNvSpPr>
            <a:spLocks/>
          </p:cNvSpPr>
          <p:nvPr/>
        </p:nvSpPr>
        <p:spPr bwMode="auto">
          <a:xfrm>
            <a:off x="1285875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9" name="object 7"/>
          <p:cNvSpPr>
            <a:spLocks/>
          </p:cNvSpPr>
          <p:nvPr/>
        </p:nvSpPr>
        <p:spPr bwMode="auto">
          <a:xfrm>
            <a:off x="1428750" y="3714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0" name="object 8"/>
          <p:cNvSpPr>
            <a:spLocks/>
          </p:cNvSpPr>
          <p:nvPr/>
        </p:nvSpPr>
        <p:spPr bwMode="auto">
          <a:xfrm>
            <a:off x="642938" y="4429125"/>
            <a:ext cx="141287" cy="142875"/>
          </a:xfrm>
          <a:custGeom>
            <a:avLst/>
            <a:gdLst>
              <a:gd name="T0" fmla="*/ 70411 w 141604"/>
              <a:gd name="T1" fmla="*/ 0 h 142875"/>
              <a:gd name="T2" fmla="*/ 26440 w 141604"/>
              <a:gd name="T3" fmla="*/ 15536 h 142875"/>
              <a:gd name="T4" fmla="*/ 4330 w 141604"/>
              <a:gd name="T5" fmla="*/ 49871 h 142875"/>
              <a:gd name="T6" fmla="*/ 0 w 141604"/>
              <a:gd name="T7" fmla="*/ 81717 h 142875"/>
              <a:gd name="T8" fmla="*/ 2978 w 141604"/>
              <a:gd name="T9" fmla="*/ 94534 h 142875"/>
              <a:gd name="T10" fmla="*/ 25164 w 141604"/>
              <a:gd name="T11" fmla="*/ 125721 h 142875"/>
              <a:gd name="T12" fmla="*/ 65815 w 141604"/>
              <a:gd name="T13" fmla="*/ 141548 h 142875"/>
              <a:gd name="T14" fmla="*/ 83156 w 141604"/>
              <a:gd name="T15" fmla="*/ 142419 h 142875"/>
              <a:gd name="T16" fmla="*/ 95564 w 141604"/>
              <a:gd name="T17" fmla="*/ 139032 h 142875"/>
              <a:gd name="T18" fmla="*/ 132566 w 141604"/>
              <a:gd name="T19" fmla="*/ 103888 h 142875"/>
              <a:gd name="T20" fmla="*/ 141381 w 141604"/>
              <a:gd name="T21" fmla="*/ 56872 h 142875"/>
              <a:gd name="T22" fmla="*/ 137244 w 141604"/>
              <a:gd name="T23" fmla="*/ 43485 h 142875"/>
              <a:gd name="T24" fmla="*/ 111215 w 141604"/>
              <a:gd name="T25" fmla="*/ 12147 h 142875"/>
              <a:gd name="T26" fmla="*/ 70411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0411" y="0"/>
                </a:moveTo>
                <a:lnTo>
                  <a:pt x="26440" y="15536"/>
                </a:lnTo>
                <a:lnTo>
                  <a:pt x="4330" y="49871"/>
                </a:lnTo>
                <a:lnTo>
                  <a:pt x="0" y="81717"/>
                </a:lnTo>
                <a:lnTo>
                  <a:pt x="2978" y="94534"/>
                </a:lnTo>
                <a:lnTo>
                  <a:pt x="25164" y="125721"/>
                </a:lnTo>
                <a:lnTo>
                  <a:pt x="65815" y="141548"/>
                </a:lnTo>
                <a:lnTo>
                  <a:pt x="83156" y="142419"/>
                </a:lnTo>
                <a:lnTo>
                  <a:pt x="95564" y="139032"/>
                </a:lnTo>
                <a:lnTo>
                  <a:pt x="132566" y="103888"/>
                </a:lnTo>
                <a:lnTo>
                  <a:pt x="141381" y="56872"/>
                </a:lnTo>
                <a:lnTo>
                  <a:pt x="137244" y="43485"/>
                </a:lnTo>
                <a:lnTo>
                  <a:pt x="111215" y="12147"/>
                </a:lnTo>
                <a:lnTo>
                  <a:pt x="704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1" name="object 9"/>
          <p:cNvSpPr>
            <a:spLocks/>
          </p:cNvSpPr>
          <p:nvPr/>
        </p:nvSpPr>
        <p:spPr bwMode="auto">
          <a:xfrm>
            <a:off x="642938" y="4429125"/>
            <a:ext cx="141287" cy="142875"/>
          </a:xfrm>
          <a:custGeom>
            <a:avLst/>
            <a:gdLst>
              <a:gd name="T0" fmla="*/ 70411 w 141604"/>
              <a:gd name="T1" fmla="*/ 0 h 142875"/>
              <a:gd name="T2" fmla="*/ 111215 w 141604"/>
              <a:gd name="T3" fmla="*/ 12147 h 142875"/>
              <a:gd name="T4" fmla="*/ 137244 w 141604"/>
              <a:gd name="T5" fmla="*/ 43485 h 142875"/>
              <a:gd name="T6" fmla="*/ 141381 w 141604"/>
              <a:gd name="T7" fmla="*/ 56872 h 142875"/>
              <a:gd name="T8" fmla="*/ 140651 w 141604"/>
              <a:gd name="T9" fmla="*/ 74368 h 142875"/>
              <a:gd name="T10" fmla="*/ 125616 w 141604"/>
              <a:gd name="T11" fmla="*/ 115769 h 142875"/>
              <a:gd name="T12" fmla="*/ 83156 w 141604"/>
              <a:gd name="T13" fmla="*/ 142419 h 142875"/>
              <a:gd name="T14" fmla="*/ 65815 w 141604"/>
              <a:gd name="T15" fmla="*/ 141548 h 142875"/>
              <a:gd name="T16" fmla="*/ 25164 w 141604"/>
              <a:gd name="T17" fmla="*/ 125721 h 142875"/>
              <a:gd name="T18" fmla="*/ 2978 w 141604"/>
              <a:gd name="T19" fmla="*/ 94534 h 142875"/>
              <a:gd name="T20" fmla="*/ 0 w 141604"/>
              <a:gd name="T21" fmla="*/ 81717 h 142875"/>
              <a:gd name="T22" fmla="*/ 990 w 141604"/>
              <a:gd name="T23" fmla="*/ 64985 h 142875"/>
              <a:gd name="T24" fmla="*/ 17256 w 141604"/>
              <a:gd name="T25" fmla="*/ 25018 h 142875"/>
              <a:gd name="T26" fmla="*/ 49249 w 141604"/>
              <a:gd name="T27" fmla="*/ 3105 h 142875"/>
              <a:gd name="T28" fmla="*/ 70411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0411" y="0"/>
                </a:moveTo>
                <a:lnTo>
                  <a:pt x="111215" y="12147"/>
                </a:lnTo>
                <a:lnTo>
                  <a:pt x="137244" y="43485"/>
                </a:lnTo>
                <a:lnTo>
                  <a:pt x="141381" y="56872"/>
                </a:lnTo>
                <a:lnTo>
                  <a:pt x="140651" y="74368"/>
                </a:lnTo>
                <a:lnTo>
                  <a:pt x="125616" y="115769"/>
                </a:lnTo>
                <a:lnTo>
                  <a:pt x="83156" y="142419"/>
                </a:lnTo>
                <a:lnTo>
                  <a:pt x="65815" y="141548"/>
                </a:lnTo>
                <a:lnTo>
                  <a:pt x="25164" y="125721"/>
                </a:lnTo>
                <a:lnTo>
                  <a:pt x="2978" y="94534"/>
                </a:lnTo>
                <a:lnTo>
                  <a:pt x="0" y="81717"/>
                </a:lnTo>
                <a:lnTo>
                  <a:pt x="990" y="64985"/>
                </a:lnTo>
                <a:lnTo>
                  <a:pt x="17256" y="25018"/>
                </a:lnTo>
                <a:lnTo>
                  <a:pt x="49249" y="3105"/>
                </a:lnTo>
                <a:lnTo>
                  <a:pt x="7041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2" name="object 10"/>
          <p:cNvSpPr>
            <a:spLocks/>
          </p:cNvSpPr>
          <p:nvPr/>
        </p:nvSpPr>
        <p:spPr bwMode="auto">
          <a:xfrm>
            <a:off x="642938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3" name="object 11"/>
          <p:cNvSpPr>
            <a:spLocks/>
          </p:cNvSpPr>
          <p:nvPr/>
        </p:nvSpPr>
        <p:spPr bwMode="auto">
          <a:xfrm>
            <a:off x="785813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4" name="object 12"/>
          <p:cNvSpPr>
            <a:spLocks/>
          </p:cNvSpPr>
          <p:nvPr/>
        </p:nvSpPr>
        <p:spPr bwMode="auto">
          <a:xfrm>
            <a:off x="1930400" y="4429125"/>
            <a:ext cx="139700" cy="142875"/>
          </a:xfrm>
          <a:custGeom>
            <a:avLst/>
            <a:gdLst>
              <a:gd name="T0" fmla="*/ 70589 w 140969"/>
              <a:gd name="T1" fmla="*/ 0 h 142875"/>
              <a:gd name="T2" fmla="*/ 27192 w 140969"/>
              <a:gd name="T3" fmla="*/ 14952 h 142875"/>
              <a:gd name="T4" fmla="*/ 4538 w 140969"/>
              <a:gd name="T5" fmla="*/ 48885 h 142875"/>
              <a:gd name="T6" fmla="*/ 0 w 140969"/>
              <a:gd name="T7" fmla="*/ 80240 h 142875"/>
              <a:gd name="T8" fmla="*/ 2766 w 140969"/>
              <a:gd name="T9" fmla="*/ 93337 h 142875"/>
              <a:gd name="T10" fmla="*/ 24487 w 140969"/>
              <a:gd name="T11" fmla="*/ 125304 h 142875"/>
              <a:gd name="T12" fmla="*/ 64518 w 140969"/>
              <a:gd name="T13" fmla="*/ 141687 h 142875"/>
              <a:gd name="T14" fmla="*/ 81526 w 140969"/>
              <a:gd name="T15" fmla="*/ 142663 h 142875"/>
              <a:gd name="T16" fmla="*/ 93907 w 140969"/>
              <a:gd name="T17" fmla="*/ 139481 h 142875"/>
              <a:gd name="T18" fmla="*/ 131310 w 140969"/>
              <a:gd name="T19" fmla="*/ 104693 h 142875"/>
              <a:gd name="T20" fmla="*/ 140459 w 140969"/>
              <a:gd name="T21" fmla="*/ 57752 h 142875"/>
              <a:gd name="T22" fmla="*/ 136455 w 140969"/>
              <a:gd name="T23" fmla="*/ 44177 h 142875"/>
              <a:gd name="T24" fmla="*/ 110740 w 140969"/>
              <a:gd name="T25" fmla="*/ 12355 h 142875"/>
              <a:gd name="T26" fmla="*/ 70589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89" y="0"/>
                </a:moveTo>
                <a:lnTo>
                  <a:pt x="27192" y="14952"/>
                </a:lnTo>
                <a:lnTo>
                  <a:pt x="4538" y="48885"/>
                </a:lnTo>
                <a:lnTo>
                  <a:pt x="0" y="80240"/>
                </a:lnTo>
                <a:lnTo>
                  <a:pt x="2766" y="93337"/>
                </a:lnTo>
                <a:lnTo>
                  <a:pt x="24487" y="125304"/>
                </a:lnTo>
                <a:lnTo>
                  <a:pt x="64518" y="141687"/>
                </a:lnTo>
                <a:lnTo>
                  <a:pt x="81526" y="142663"/>
                </a:lnTo>
                <a:lnTo>
                  <a:pt x="93907" y="139481"/>
                </a:lnTo>
                <a:lnTo>
                  <a:pt x="131310" y="104693"/>
                </a:lnTo>
                <a:lnTo>
                  <a:pt x="140459" y="57752"/>
                </a:lnTo>
                <a:lnTo>
                  <a:pt x="136455" y="44177"/>
                </a:lnTo>
                <a:lnTo>
                  <a:pt x="110740" y="12355"/>
                </a:lnTo>
                <a:lnTo>
                  <a:pt x="705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5" name="object 13"/>
          <p:cNvSpPr>
            <a:spLocks/>
          </p:cNvSpPr>
          <p:nvPr/>
        </p:nvSpPr>
        <p:spPr bwMode="auto">
          <a:xfrm>
            <a:off x="1930400" y="4429125"/>
            <a:ext cx="139700" cy="142875"/>
          </a:xfrm>
          <a:custGeom>
            <a:avLst/>
            <a:gdLst>
              <a:gd name="T0" fmla="*/ 70589 w 140969"/>
              <a:gd name="T1" fmla="*/ 0 h 142875"/>
              <a:gd name="T2" fmla="*/ 110740 w 140969"/>
              <a:gd name="T3" fmla="*/ 12355 h 142875"/>
              <a:gd name="T4" fmla="*/ 136455 w 140969"/>
              <a:gd name="T5" fmla="*/ 44177 h 142875"/>
              <a:gd name="T6" fmla="*/ 140459 w 140969"/>
              <a:gd name="T7" fmla="*/ 57752 h 142875"/>
              <a:gd name="T8" fmla="*/ 139651 w 140969"/>
              <a:gd name="T9" fmla="*/ 75219 h 142875"/>
              <a:gd name="T10" fmla="*/ 124219 w 140969"/>
              <a:gd name="T11" fmla="*/ 116534 h 142875"/>
              <a:gd name="T12" fmla="*/ 81526 w 140969"/>
              <a:gd name="T13" fmla="*/ 142663 h 142875"/>
              <a:gd name="T14" fmla="*/ 64518 w 140969"/>
              <a:gd name="T15" fmla="*/ 141687 h 142875"/>
              <a:gd name="T16" fmla="*/ 24487 w 140969"/>
              <a:gd name="T17" fmla="*/ 125304 h 142875"/>
              <a:gd name="T18" fmla="*/ 2766 w 140969"/>
              <a:gd name="T19" fmla="*/ 93337 h 142875"/>
              <a:gd name="T20" fmla="*/ 0 w 140969"/>
              <a:gd name="T21" fmla="*/ 80240 h 142875"/>
              <a:gd name="T22" fmla="*/ 1075 w 140969"/>
              <a:gd name="T23" fmla="*/ 63788 h 142875"/>
              <a:gd name="T24" fmla="*/ 17803 w 140969"/>
              <a:gd name="T25" fmla="*/ 24319 h 142875"/>
              <a:gd name="T26" fmla="*/ 50457 w 140969"/>
              <a:gd name="T27" fmla="*/ 2790 h 142875"/>
              <a:gd name="T28" fmla="*/ 70589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89" y="0"/>
                </a:moveTo>
                <a:lnTo>
                  <a:pt x="110740" y="12355"/>
                </a:lnTo>
                <a:lnTo>
                  <a:pt x="136455" y="44177"/>
                </a:lnTo>
                <a:lnTo>
                  <a:pt x="140459" y="57752"/>
                </a:lnTo>
                <a:lnTo>
                  <a:pt x="139651" y="75219"/>
                </a:lnTo>
                <a:lnTo>
                  <a:pt x="124219" y="116534"/>
                </a:lnTo>
                <a:lnTo>
                  <a:pt x="81526" y="142663"/>
                </a:lnTo>
                <a:lnTo>
                  <a:pt x="64518" y="141687"/>
                </a:lnTo>
                <a:lnTo>
                  <a:pt x="24487" y="125304"/>
                </a:lnTo>
                <a:lnTo>
                  <a:pt x="2766" y="93337"/>
                </a:lnTo>
                <a:lnTo>
                  <a:pt x="0" y="80240"/>
                </a:lnTo>
                <a:lnTo>
                  <a:pt x="1075" y="63788"/>
                </a:lnTo>
                <a:lnTo>
                  <a:pt x="17803" y="24319"/>
                </a:lnTo>
                <a:lnTo>
                  <a:pt x="50457" y="2790"/>
                </a:lnTo>
                <a:lnTo>
                  <a:pt x="7058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6" name="object 14"/>
          <p:cNvSpPr>
            <a:spLocks/>
          </p:cNvSpPr>
          <p:nvPr/>
        </p:nvSpPr>
        <p:spPr bwMode="auto">
          <a:xfrm>
            <a:off x="1928813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7" name="object 15"/>
          <p:cNvSpPr>
            <a:spLocks/>
          </p:cNvSpPr>
          <p:nvPr/>
        </p:nvSpPr>
        <p:spPr bwMode="auto">
          <a:xfrm>
            <a:off x="2071688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8" name="object 16"/>
          <p:cNvSpPr>
            <a:spLocks/>
          </p:cNvSpPr>
          <p:nvPr/>
        </p:nvSpPr>
        <p:spPr bwMode="auto">
          <a:xfrm>
            <a:off x="1428750" y="5500688"/>
            <a:ext cx="141288" cy="142875"/>
          </a:xfrm>
          <a:custGeom>
            <a:avLst/>
            <a:gdLst>
              <a:gd name="T0" fmla="*/ 70538 w 140969"/>
              <a:gd name="T1" fmla="*/ 0 h 142875"/>
              <a:gd name="T2" fmla="*/ 26977 w 140969"/>
              <a:gd name="T3" fmla="*/ 14742 h 142875"/>
              <a:gd name="T4" fmla="*/ 4480 w 140969"/>
              <a:gd name="T5" fmla="*/ 48650 h 142875"/>
              <a:gd name="T6" fmla="*/ 0 w 140969"/>
              <a:gd name="T7" fmla="*/ 80672 h 142875"/>
              <a:gd name="T8" fmla="*/ 2827 w 140969"/>
              <a:gd name="T9" fmla="*/ 93689 h 142875"/>
              <a:gd name="T10" fmla="*/ 24683 w 140969"/>
              <a:gd name="T11" fmla="*/ 125440 h 142875"/>
              <a:gd name="T12" fmla="*/ 64903 w 140969"/>
              <a:gd name="T13" fmla="*/ 141682 h 142875"/>
              <a:gd name="T14" fmla="*/ 82014 w 140969"/>
              <a:gd name="T15" fmla="*/ 142637 h 142875"/>
              <a:gd name="T16" fmla="*/ 94551 w 140969"/>
              <a:gd name="T17" fmla="*/ 139420 h 142875"/>
              <a:gd name="T18" fmla="*/ 131614 w 140969"/>
              <a:gd name="T19" fmla="*/ 104511 h 142875"/>
              <a:gd name="T20" fmla="*/ 140463 w 140969"/>
              <a:gd name="T21" fmla="*/ 57399 h 142875"/>
              <a:gd name="T22" fmla="*/ 136580 w 140969"/>
              <a:gd name="T23" fmla="*/ 43643 h 142875"/>
              <a:gd name="T24" fmla="*/ 111246 w 140969"/>
              <a:gd name="T25" fmla="*/ 12014 h 142875"/>
              <a:gd name="T26" fmla="*/ 70538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38" y="0"/>
                </a:moveTo>
                <a:lnTo>
                  <a:pt x="26977" y="14742"/>
                </a:lnTo>
                <a:lnTo>
                  <a:pt x="4480" y="48650"/>
                </a:lnTo>
                <a:lnTo>
                  <a:pt x="0" y="80672"/>
                </a:lnTo>
                <a:lnTo>
                  <a:pt x="2827" y="93689"/>
                </a:lnTo>
                <a:lnTo>
                  <a:pt x="24683" y="125440"/>
                </a:lnTo>
                <a:lnTo>
                  <a:pt x="64903" y="141682"/>
                </a:lnTo>
                <a:lnTo>
                  <a:pt x="82014" y="142637"/>
                </a:lnTo>
                <a:lnTo>
                  <a:pt x="94551" y="139420"/>
                </a:lnTo>
                <a:lnTo>
                  <a:pt x="131614" y="104511"/>
                </a:lnTo>
                <a:lnTo>
                  <a:pt x="140463" y="57399"/>
                </a:lnTo>
                <a:lnTo>
                  <a:pt x="136580" y="43643"/>
                </a:lnTo>
                <a:lnTo>
                  <a:pt x="111246" y="12014"/>
                </a:lnTo>
                <a:lnTo>
                  <a:pt x="705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9" name="object 17"/>
          <p:cNvSpPr>
            <a:spLocks/>
          </p:cNvSpPr>
          <p:nvPr/>
        </p:nvSpPr>
        <p:spPr bwMode="auto">
          <a:xfrm>
            <a:off x="1428750" y="5500688"/>
            <a:ext cx="141288" cy="142875"/>
          </a:xfrm>
          <a:custGeom>
            <a:avLst/>
            <a:gdLst>
              <a:gd name="T0" fmla="*/ 70538 w 140969"/>
              <a:gd name="T1" fmla="*/ 0 h 142875"/>
              <a:gd name="T2" fmla="*/ 111246 w 140969"/>
              <a:gd name="T3" fmla="*/ 12014 h 142875"/>
              <a:gd name="T4" fmla="*/ 136580 w 140969"/>
              <a:gd name="T5" fmla="*/ 43643 h 142875"/>
              <a:gd name="T6" fmla="*/ 140463 w 140969"/>
              <a:gd name="T7" fmla="*/ 57399 h 142875"/>
              <a:gd name="T8" fmla="*/ 139689 w 140969"/>
              <a:gd name="T9" fmla="*/ 74939 h 142875"/>
              <a:gd name="T10" fmla="*/ 124683 w 140969"/>
              <a:gd name="T11" fmla="*/ 116386 h 142875"/>
              <a:gd name="T12" fmla="*/ 82014 w 140969"/>
              <a:gd name="T13" fmla="*/ 142637 h 142875"/>
              <a:gd name="T14" fmla="*/ 64903 w 140969"/>
              <a:gd name="T15" fmla="*/ 141682 h 142875"/>
              <a:gd name="T16" fmla="*/ 24683 w 140969"/>
              <a:gd name="T17" fmla="*/ 125440 h 142875"/>
              <a:gd name="T18" fmla="*/ 2827 w 140969"/>
              <a:gd name="T19" fmla="*/ 93689 h 142875"/>
              <a:gd name="T20" fmla="*/ 0 w 140969"/>
              <a:gd name="T21" fmla="*/ 80672 h 142875"/>
              <a:gd name="T22" fmla="*/ 1052 w 140969"/>
              <a:gd name="T23" fmla="*/ 63789 h 142875"/>
              <a:gd name="T24" fmla="*/ 17647 w 140969"/>
              <a:gd name="T25" fmla="*/ 24021 h 142875"/>
              <a:gd name="T26" fmla="*/ 50109 w 140969"/>
              <a:gd name="T27" fmla="*/ 2782 h 142875"/>
              <a:gd name="T28" fmla="*/ 70538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38" y="0"/>
                </a:moveTo>
                <a:lnTo>
                  <a:pt x="111246" y="12014"/>
                </a:lnTo>
                <a:lnTo>
                  <a:pt x="136580" y="43643"/>
                </a:lnTo>
                <a:lnTo>
                  <a:pt x="140463" y="57399"/>
                </a:lnTo>
                <a:lnTo>
                  <a:pt x="139689" y="74939"/>
                </a:lnTo>
                <a:lnTo>
                  <a:pt x="124683" y="116386"/>
                </a:lnTo>
                <a:lnTo>
                  <a:pt x="82014" y="142637"/>
                </a:lnTo>
                <a:lnTo>
                  <a:pt x="64903" y="141682"/>
                </a:lnTo>
                <a:lnTo>
                  <a:pt x="24683" y="125440"/>
                </a:lnTo>
                <a:lnTo>
                  <a:pt x="2827" y="93689"/>
                </a:lnTo>
                <a:lnTo>
                  <a:pt x="0" y="80672"/>
                </a:lnTo>
                <a:lnTo>
                  <a:pt x="1052" y="63789"/>
                </a:lnTo>
                <a:lnTo>
                  <a:pt x="17647" y="24021"/>
                </a:lnTo>
                <a:lnTo>
                  <a:pt x="50109" y="2782"/>
                </a:lnTo>
                <a:lnTo>
                  <a:pt x="7053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0" name="object 18"/>
          <p:cNvSpPr>
            <a:spLocks/>
          </p:cNvSpPr>
          <p:nvPr/>
        </p:nvSpPr>
        <p:spPr bwMode="auto">
          <a:xfrm>
            <a:off x="1428750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1" name="object 19"/>
          <p:cNvSpPr>
            <a:spLocks/>
          </p:cNvSpPr>
          <p:nvPr/>
        </p:nvSpPr>
        <p:spPr bwMode="auto">
          <a:xfrm>
            <a:off x="1571625" y="5643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2" name="object 20"/>
          <p:cNvSpPr>
            <a:spLocks/>
          </p:cNvSpPr>
          <p:nvPr/>
        </p:nvSpPr>
        <p:spPr bwMode="auto">
          <a:xfrm>
            <a:off x="2571750" y="5500688"/>
            <a:ext cx="141288" cy="142875"/>
          </a:xfrm>
          <a:custGeom>
            <a:avLst/>
            <a:gdLst>
              <a:gd name="T0" fmla="*/ 70538 w 140969"/>
              <a:gd name="T1" fmla="*/ 0 h 142875"/>
              <a:gd name="T2" fmla="*/ 26977 w 140969"/>
              <a:gd name="T3" fmla="*/ 14742 h 142875"/>
              <a:gd name="T4" fmla="*/ 4480 w 140969"/>
              <a:gd name="T5" fmla="*/ 48650 h 142875"/>
              <a:gd name="T6" fmla="*/ 0 w 140969"/>
              <a:gd name="T7" fmla="*/ 80672 h 142875"/>
              <a:gd name="T8" fmla="*/ 2827 w 140969"/>
              <a:gd name="T9" fmla="*/ 93689 h 142875"/>
              <a:gd name="T10" fmla="*/ 24683 w 140969"/>
              <a:gd name="T11" fmla="*/ 125440 h 142875"/>
              <a:gd name="T12" fmla="*/ 64903 w 140969"/>
              <a:gd name="T13" fmla="*/ 141682 h 142875"/>
              <a:gd name="T14" fmla="*/ 82014 w 140969"/>
              <a:gd name="T15" fmla="*/ 142637 h 142875"/>
              <a:gd name="T16" fmla="*/ 94551 w 140969"/>
              <a:gd name="T17" fmla="*/ 139420 h 142875"/>
              <a:gd name="T18" fmla="*/ 131614 w 140969"/>
              <a:gd name="T19" fmla="*/ 104511 h 142875"/>
              <a:gd name="T20" fmla="*/ 140463 w 140969"/>
              <a:gd name="T21" fmla="*/ 57399 h 142875"/>
              <a:gd name="T22" fmla="*/ 136580 w 140969"/>
              <a:gd name="T23" fmla="*/ 43643 h 142875"/>
              <a:gd name="T24" fmla="*/ 111246 w 140969"/>
              <a:gd name="T25" fmla="*/ 12014 h 142875"/>
              <a:gd name="T26" fmla="*/ 70538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38" y="0"/>
                </a:moveTo>
                <a:lnTo>
                  <a:pt x="26977" y="14742"/>
                </a:lnTo>
                <a:lnTo>
                  <a:pt x="4480" y="48650"/>
                </a:lnTo>
                <a:lnTo>
                  <a:pt x="0" y="80672"/>
                </a:lnTo>
                <a:lnTo>
                  <a:pt x="2827" y="93689"/>
                </a:lnTo>
                <a:lnTo>
                  <a:pt x="24683" y="125440"/>
                </a:lnTo>
                <a:lnTo>
                  <a:pt x="64903" y="141682"/>
                </a:lnTo>
                <a:lnTo>
                  <a:pt x="82014" y="142637"/>
                </a:lnTo>
                <a:lnTo>
                  <a:pt x="94551" y="139420"/>
                </a:lnTo>
                <a:lnTo>
                  <a:pt x="131614" y="104511"/>
                </a:lnTo>
                <a:lnTo>
                  <a:pt x="140463" y="57399"/>
                </a:lnTo>
                <a:lnTo>
                  <a:pt x="136580" y="43643"/>
                </a:lnTo>
                <a:lnTo>
                  <a:pt x="111246" y="12014"/>
                </a:lnTo>
                <a:lnTo>
                  <a:pt x="705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3" name="object 21"/>
          <p:cNvSpPr>
            <a:spLocks/>
          </p:cNvSpPr>
          <p:nvPr/>
        </p:nvSpPr>
        <p:spPr bwMode="auto">
          <a:xfrm>
            <a:off x="2571750" y="5500688"/>
            <a:ext cx="141288" cy="142875"/>
          </a:xfrm>
          <a:custGeom>
            <a:avLst/>
            <a:gdLst>
              <a:gd name="T0" fmla="*/ 70538 w 140969"/>
              <a:gd name="T1" fmla="*/ 0 h 142875"/>
              <a:gd name="T2" fmla="*/ 111246 w 140969"/>
              <a:gd name="T3" fmla="*/ 12014 h 142875"/>
              <a:gd name="T4" fmla="*/ 136580 w 140969"/>
              <a:gd name="T5" fmla="*/ 43643 h 142875"/>
              <a:gd name="T6" fmla="*/ 140463 w 140969"/>
              <a:gd name="T7" fmla="*/ 57399 h 142875"/>
              <a:gd name="T8" fmla="*/ 139689 w 140969"/>
              <a:gd name="T9" fmla="*/ 74939 h 142875"/>
              <a:gd name="T10" fmla="*/ 124683 w 140969"/>
              <a:gd name="T11" fmla="*/ 116386 h 142875"/>
              <a:gd name="T12" fmla="*/ 82014 w 140969"/>
              <a:gd name="T13" fmla="*/ 142637 h 142875"/>
              <a:gd name="T14" fmla="*/ 64903 w 140969"/>
              <a:gd name="T15" fmla="*/ 141682 h 142875"/>
              <a:gd name="T16" fmla="*/ 24683 w 140969"/>
              <a:gd name="T17" fmla="*/ 125440 h 142875"/>
              <a:gd name="T18" fmla="*/ 2827 w 140969"/>
              <a:gd name="T19" fmla="*/ 93689 h 142875"/>
              <a:gd name="T20" fmla="*/ 0 w 140969"/>
              <a:gd name="T21" fmla="*/ 80672 h 142875"/>
              <a:gd name="T22" fmla="*/ 1052 w 140969"/>
              <a:gd name="T23" fmla="*/ 63789 h 142875"/>
              <a:gd name="T24" fmla="*/ 17647 w 140969"/>
              <a:gd name="T25" fmla="*/ 24021 h 142875"/>
              <a:gd name="T26" fmla="*/ 50109 w 140969"/>
              <a:gd name="T27" fmla="*/ 2782 h 142875"/>
              <a:gd name="T28" fmla="*/ 70538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38" y="0"/>
                </a:moveTo>
                <a:lnTo>
                  <a:pt x="111246" y="12014"/>
                </a:lnTo>
                <a:lnTo>
                  <a:pt x="136580" y="43643"/>
                </a:lnTo>
                <a:lnTo>
                  <a:pt x="140463" y="57399"/>
                </a:lnTo>
                <a:lnTo>
                  <a:pt x="139689" y="74939"/>
                </a:lnTo>
                <a:lnTo>
                  <a:pt x="124683" y="116386"/>
                </a:lnTo>
                <a:lnTo>
                  <a:pt x="82014" y="142637"/>
                </a:lnTo>
                <a:lnTo>
                  <a:pt x="64903" y="141682"/>
                </a:lnTo>
                <a:lnTo>
                  <a:pt x="24683" y="125440"/>
                </a:lnTo>
                <a:lnTo>
                  <a:pt x="2827" y="93689"/>
                </a:lnTo>
                <a:lnTo>
                  <a:pt x="0" y="80672"/>
                </a:lnTo>
                <a:lnTo>
                  <a:pt x="1052" y="63789"/>
                </a:lnTo>
                <a:lnTo>
                  <a:pt x="17647" y="24021"/>
                </a:lnTo>
                <a:lnTo>
                  <a:pt x="50109" y="2782"/>
                </a:lnTo>
                <a:lnTo>
                  <a:pt x="7053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4" name="object 22"/>
          <p:cNvSpPr>
            <a:spLocks/>
          </p:cNvSpPr>
          <p:nvPr/>
        </p:nvSpPr>
        <p:spPr bwMode="auto">
          <a:xfrm>
            <a:off x="2571750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5" name="object 23"/>
          <p:cNvSpPr>
            <a:spLocks/>
          </p:cNvSpPr>
          <p:nvPr/>
        </p:nvSpPr>
        <p:spPr bwMode="auto">
          <a:xfrm>
            <a:off x="2714625" y="5643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6" name="object 24"/>
          <p:cNvSpPr>
            <a:spLocks/>
          </p:cNvSpPr>
          <p:nvPr/>
        </p:nvSpPr>
        <p:spPr bwMode="auto">
          <a:xfrm>
            <a:off x="836613" y="3713163"/>
            <a:ext cx="541337" cy="755650"/>
          </a:xfrm>
          <a:custGeom>
            <a:avLst/>
            <a:gdLst>
              <a:gd name="T0" fmla="*/ 0 w 541019"/>
              <a:gd name="T1" fmla="*/ 755660 h 755650"/>
              <a:gd name="T2" fmla="*/ 541019 w 541019"/>
              <a:gd name="T3" fmla="*/ 0 h 755650"/>
              <a:gd name="T4" fmla="*/ 0 60000 65536"/>
              <a:gd name="T5" fmla="*/ 0 60000 65536"/>
              <a:gd name="T6" fmla="*/ 0 w 541019"/>
              <a:gd name="T7" fmla="*/ 0 h 755650"/>
              <a:gd name="T8" fmla="*/ 541019 w 541019"/>
              <a:gd name="T9" fmla="*/ 755650 h 755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1019" h="755650">
                <a:moveTo>
                  <a:pt x="0" y="755660"/>
                </a:moveTo>
                <a:lnTo>
                  <a:pt x="54101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7" name="object 25"/>
          <p:cNvSpPr>
            <a:spLocks/>
          </p:cNvSpPr>
          <p:nvPr/>
        </p:nvSpPr>
        <p:spPr bwMode="auto">
          <a:xfrm>
            <a:off x="765175" y="3692525"/>
            <a:ext cx="541338" cy="755650"/>
          </a:xfrm>
          <a:custGeom>
            <a:avLst/>
            <a:gdLst>
              <a:gd name="T0" fmla="*/ 0 w 542290"/>
              <a:gd name="T1" fmla="*/ 755635 h 755650"/>
              <a:gd name="T2" fmla="*/ 542294 w 542290"/>
              <a:gd name="T3" fmla="*/ 0 h 755650"/>
              <a:gd name="T4" fmla="*/ 0 60000 65536"/>
              <a:gd name="T5" fmla="*/ 0 60000 65536"/>
              <a:gd name="T6" fmla="*/ 0 w 542290"/>
              <a:gd name="T7" fmla="*/ 0 h 755650"/>
              <a:gd name="T8" fmla="*/ 542290 w 542290"/>
              <a:gd name="T9" fmla="*/ 755650 h 755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2290" h="755650">
                <a:moveTo>
                  <a:pt x="0" y="755635"/>
                </a:moveTo>
                <a:lnTo>
                  <a:pt x="54229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8" name="object 26"/>
          <p:cNvSpPr>
            <a:spLocks/>
          </p:cNvSpPr>
          <p:nvPr/>
        </p:nvSpPr>
        <p:spPr bwMode="auto">
          <a:xfrm>
            <a:off x="1479550" y="3714750"/>
            <a:ext cx="644525" cy="857250"/>
          </a:xfrm>
          <a:custGeom>
            <a:avLst/>
            <a:gdLst>
              <a:gd name="T0" fmla="*/ 643889 w 643889"/>
              <a:gd name="T1" fmla="*/ 857249 h 857250"/>
              <a:gd name="T2" fmla="*/ 0 w 643889"/>
              <a:gd name="T3" fmla="*/ 0 h 857250"/>
              <a:gd name="T4" fmla="*/ 0 60000 65536"/>
              <a:gd name="T5" fmla="*/ 0 60000 65536"/>
              <a:gd name="T6" fmla="*/ 0 w 643889"/>
              <a:gd name="T7" fmla="*/ 0 h 857250"/>
              <a:gd name="T8" fmla="*/ 643889 w 643889"/>
              <a:gd name="T9" fmla="*/ 857250 h 857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3889" h="857250">
                <a:moveTo>
                  <a:pt x="643889" y="8572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9" name="object 27"/>
          <p:cNvSpPr>
            <a:spLocks/>
          </p:cNvSpPr>
          <p:nvPr/>
        </p:nvSpPr>
        <p:spPr bwMode="auto">
          <a:xfrm>
            <a:off x="1408113" y="3694113"/>
            <a:ext cx="642937" cy="857250"/>
          </a:xfrm>
          <a:custGeom>
            <a:avLst/>
            <a:gdLst>
              <a:gd name="T0" fmla="*/ 642628 w 642619"/>
              <a:gd name="T1" fmla="*/ 857256 h 857250"/>
              <a:gd name="T2" fmla="*/ 0 w 642619"/>
              <a:gd name="T3" fmla="*/ 0 h 857250"/>
              <a:gd name="T4" fmla="*/ 0 60000 65536"/>
              <a:gd name="T5" fmla="*/ 0 60000 65536"/>
              <a:gd name="T6" fmla="*/ 0 w 642619"/>
              <a:gd name="T7" fmla="*/ 0 h 857250"/>
              <a:gd name="T8" fmla="*/ 642619 w 642619"/>
              <a:gd name="T9" fmla="*/ 857250 h 857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2619" h="857250">
                <a:moveTo>
                  <a:pt x="642628" y="857256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40" name="object 28"/>
          <p:cNvSpPr>
            <a:spLocks/>
          </p:cNvSpPr>
          <p:nvPr/>
        </p:nvSpPr>
        <p:spPr bwMode="auto">
          <a:xfrm>
            <a:off x="1622425" y="4592638"/>
            <a:ext cx="450850" cy="947737"/>
          </a:xfrm>
          <a:custGeom>
            <a:avLst/>
            <a:gdLst>
              <a:gd name="T0" fmla="*/ 0 w 449580"/>
              <a:gd name="T1" fmla="*/ 948689 h 948689"/>
              <a:gd name="T2" fmla="*/ 449579 w 449580"/>
              <a:gd name="T3" fmla="*/ 0 h 948689"/>
              <a:gd name="T4" fmla="*/ 0 60000 65536"/>
              <a:gd name="T5" fmla="*/ 0 60000 65536"/>
              <a:gd name="T6" fmla="*/ 0 w 449580"/>
              <a:gd name="T7" fmla="*/ 0 h 948689"/>
              <a:gd name="T8" fmla="*/ 449580 w 449580"/>
              <a:gd name="T9" fmla="*/ 948689 h 948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9580" h="948689">
                <a:moveTo>
                  <a:pt x="0" y="948689"/>
                </a:moveTo>
                <a:lnTo>
                  <a:pt x="4495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41" name="object 29"/>
          <p:cNvSpPr>
            <a:spLocks/>
          </p:cNvSpPr>
          <p:nvPr/>
        </p:nvSpPr>
        <p:spPr bwMode="auto">
          <a:xfrm>
            <a:off x="1550988" y="4572000"/>
            <a:ext cx="449262" cy="949325"/>
          </a:xfrm>
          <a:custGeom>
            <a:avLst/>
            <a:gdLst>
              <a:gd name="T0" fmla="*/ 0 w 449580"/>
              <a:gd name="T1" fmla="*/ 948689 h 948689"/>
              <a:gd name="T2" fmla="*/ 449579 w 449580"/>
              <a:gd name="T3" fmla="*/ 0 h 948689"/>
              <a:gd name="T4" fmla="*/ 0 60000 65536"/>
              <a:gd name="T5" fmla="*/ 0 60000 65536"/>
              <a:gd name="T6" fmla="*/ 0 w 449580"/>
              <a:gd name="T7" fmla="*/ 0 h 948689"/>
              <a:gd name="T8" fmla="*/ 449580 w 449580"/>
              <a:gd name="T9" fmla="*/ 948689 h 948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9580" h="948689">
                <a:moveTo>
                  <a:pt x="0" y="948689"/>
                </a:moveTo>
                <a:lnTo>
                  <a:pt x="4495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42" name="object 30"/>
          <p:cNvSpPr>
            <a:spLocks/>
          </p:cNvSpPr>
          <p:nvPr/>
        </p:nvSpPr>
        <p:spPr bwMode="auto">
          <a:xfrm>
            <a:off x="2124075" y="4572000"/>
            <a:ext cx="539750" cy="968375"/>
          </a:xfrm>
          <a:custGeom>
            <a:avLst/>
            <a:gdLst>
              <a:gd name="T0" fmla="*/ 541019 w 541019"/>
              <a:gd name="T1" fmla="*/ 969014 h 969010"/>
              <a:gd name="T2" fmla="*/ 0 w 541019"/>
              <a:gd name="T3" fmla="*/ 0 h 969010"/>
              <a:gd name="T4" fmla="*/ 0 60000 65536"/>
              <a:gd name="T5" fmla="*/ 0 60000 65536"/>
              <a:gd name="T6" fmla="*/ 0 w 541019"/>
              <a:gd name="T7" fmla="*/ 0 h 969010"/>
              <a:gd name="T8" fmla="*/ 541019 w 541019"/>
              <a:gd name="T9" fmla="*/ 969010 h 969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1019" h="969010">
                <a:moveTo>
                  <a:pt x="541019" y="96901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43" name="object 31"/>
          <p:cNvSpPr>
            <a:spLocks/>
          </p:cNvSpPr>
          <p:nvPr/>
        </p:nvSpPr>
        <p:spPr bwMode="auto">
          <a:xfrm>
            <a:off x="2051050" y="4551363"/>
            <a:ext cx="541338" cy="969962"/>
          </a:xfrm>
          <a:custGeom>
            <a:avLst/>
            <a:gdLst>
              <a:gd name="T0" fmla="*/ 541019 w 541019"/>
              <a:gd name="T1" fmla="*/ 969014 h 969010"/>
              <a:gd name="T2" fmla="*/ 0 w 541019"/>
              <a:gd name="T3" fmla="*/ 0 h 969010"/>
              <a:gd name="T4" fmla="*/ 0 60000 65536"/>
              <a:gd name="T5" fmla="*/ 0 60000 65536"/>
              <a:gd name="T6" fmla="*/ 0 w 541019"/>
              <a:gd name="T7" fmla="*/ 0 h 969010"/>
              <a:gd name="T8" fmla="*/ 541019 w 541019"/>
              <a:gd name="T9" fmla="*/ 969010 h 969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1019" h="969010">
                <a:moveTo>
                  <a:pt x="541019" y="96901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08125" y="33639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38945" name="object 33"/>
          <p:cNvSpPr txBox="1">
            <a:spLocks noChangeArrowheads="1"/>
          </p:cNvSpPr>
          <p:nvPr/>
        </p:nvSpPr>
        <p:spPr bwMode="auto">
          <a:xfrm>
            <a:off x="436563" y="4351338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8946" name="object 34"/>
          <p:cNvSpPr txBox="1">
            <a:spLocks noChangeArrowheads="1"/>
          </p:cNvSpPr>
          <p:nvPr/>
        </p:nvSpPr>
        <p:spPr bwMode="auto">
          <a:xfrm>
            <a:off x="2222500" y="43624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8947" name="object 35"/>
          <p:cNvSpPr txBox="1">
            <a:spLocks noChangeArrowheads="1"/>
          </p:cNvSpPr>
          <p:nvPr/>
        </p:nvSpPr>
        <p:spPr bwMode="auto">
          <a:xfrm>
            <a:off x="1482725" y="57197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8948" name="object 36"/>
          <p:cNvSpPr txBox="1">
            <a:spLocks noChangeArrowheads="1"/>
          </p:cNvSpPr>
          <p:nvPr/>
        </p:nvSpPr>
        <p:spPr bwMode="auto">
          <a:xfrm>
            <a:off x="695325" y="570706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8949" name="object 37"/>
          <p:cNvSpPr>
            <a:spLocks/>
          </p:cNvSpPr>
          <p:nvPr/>
        </p:nvSpPr>
        <p:spPr bwMode="auto">
          <a:xfrm>
            <a:off x="785813" y="4592638"/>
            <a:ext cx="1587" cy="928687"/>
          </a:xfrm>
          <a:custGeom>
            <a:avLst/>
            <a:gdLst>
              <a:gd name="T0" fmla="*/ 0 w 1270"/>
              <a:gd name="T1" fmla="*/ 928365 h 928370"/>
              <a:gd name="T2" fmla="*/ 1261 w 1270"/>
              <a:gd name="T3" fmla="*/ 0 h 928370"/>
              <a:gd name="T4" fmla="*/ 0 60000 65536"/>
              <a:gd name="T5" fmla="*/ 0 60000 65536"/>
              <a:gd name="T6" fmla="*/ 0 w 1270"/>
              <a:gd name="T7" fmla="*/ 0 h 928370"/>
              <a:gd name="T8" fmla="*/ 1270 w 127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928370">
                <a:moveTo>
                  <a:pt x="0" y="928365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0" name="object 38"/>
          <p:cNvSpPr>
            <a:spLocks/>
          </p:cNvSpPr>
          <p:nvPr/>
        </p:nvSpPr>
        <p:spPr bwMode="auto">
          <a:xfrm>
            <a:off x="714375" y="4572000"/>
            <a:ext cx="0" cy="928688"/>
          </a:xfrm>
          <a:custGeom>
            <a:avLst/>
            <a:gdLst>
              <a:gd name="T0" fmla="*/ 0 w 1270"/>
              <a:gd name="T1" fmla="*/ 928365 h 928370"/>
              <a:gd name="T2" fmla="*/ 1261 w 1270"/>
              <a:gd name="T3" fmla="*/ 0 h 928370"/>
              <a:gd name="T4" fmla="*/ 0 60000 65536"/>
              <a:gd name="T5" fmla="*/ 0 60000 65536"/>
              <a:gd name="T6" fmla="*/ 0 w 1270"/>
              <a:gd name="T7" fmla="*/ 0 h 928370"/>
              <a:gd name="T8" fmla="*/ 0 w 127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928370">
                <a:moveTo>
                  <a:pt x="0" y="928365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1" name="object 39"/>
          <p:cNvSpPr>
            <a:spLocks/>
          </p:cNvSpPr>
          <p:nvPr/>
        </p:nvSpPr>
        <p:spPr bwMode="auto">
          <a:xfrm>
            <a:off x="642938" y="5500688"/>
            <a:ext cx="141287" cy="142875"/>
          </a:xfrm>
          <a:custGeom>
            <a:avLst/>
            <a:gdLst>
              <a:gd name="T0" fmla="*/ 70382 w 141604"/>
              <a:gd name="T1" fmla="*/ 0 h 142875"/>
              <a:gd name="T2" fmla="*/ 26326 w 141604"/>
              <a:gd name="T3" fmla="*/ 15241 h 142875"/>
              <a:gd name="T4" fmla="*/ 4299 w 141604"/>
              <a:gd name="T5" fmla="*/ 49503 h 142875"/>
              <a:gd name="T6" fmla="*/ 0 w 141604"/>
              <a:gd name="T7" fmla="*/ 81942 h 142875"/>
              <a:gd name="T8" fmla="*/ 3008 w 141604"/>
              <a:gd name="T9" fmla="*/ 94719 h 142875"/>
              <a:gd name="T10" fmla="*/ 25260 w 141604"/>
              <a:gd name="T11" fmla="*/ 125790 h 142875"/>
              <a:gd name="T12" fmla="*/ 65997 w 141604"/>
              <a:gd name="T13" fmla="*/ 141532 h 142875"/>
              <a:gd name="T14" fmla="*/ 83383 w 141604"/>
              <a:gd name="T15" fmla="*/ 142386 h 142875"/>
              <a:gd name="T16" fmla="*/ 95743 w 141604"/>
              <a:gd name="T17" fmla="*/ 138961 h 142875"/>
              <a:gd name="T18" fmla="*/ 132581 w 141604"/>
              <a:gd name="T19" fmla="*/ 103694 h 142875"/>
              <a:gd name="T20" fmla="*/ 141350 w 141604"/>
              <a:gd name="T21" fmla="*/ 56512 h 142875"/>
              <a:gd name="T22" fmla="*/ 137211 w 141604"/>
              <a:gd name="T23" fmla="*/ 42952 h 142875"/>
              <a:gd name="T24" fmla="*/ 111183 w 141604"/>
              <a:gd name="T25" fmla="*/ 11812 h 142875"/>
              <a:gd name="T26" fmla="*/ 70382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0382" y="0"/>
                </a:moveTo>
                <a:lnTo>
                  <a:pt x="26326" y="15241"/>
                </a:lnTo>
                <a:lnTo>
                  <a:pt x="4299" y="49503"/>
                </a:lnTo>
                <a:lnTo>
                  <a:pt x="0" y="81942"/>
                </a:lnTo>
                <a:lnTo>
                  <a:pt x="3008" y="94719"/>
                </a:lnTo>
                <a:lnTo>
                  <a:pt x="25260" y="125790"/>
                </a:lnTo>
                <a:lnTo>
                  <a:pt x="65997" y="141532"/>
                </a:lnTo>
                <a:lnTo>
                  <a:pt x="83383" y="142386"/>
                </a:lnTo>
                <a:lnTo>
                  <a:pt x="95743" y="138961"/>
                </a:lnTo>
                <a:lnTo>
                  <a:pt x="132581" y="103694"/>
                </a:lnTo>
                <a:lnTo>
                  <a:pt x="141350" y="56512"/>
                </a:lnTo>
                <a:lnTo>
                  <a:pt x="137211" y="42952"/>
                </a:lnTo>
                <a:lnTo>
                  <a:pt x="111183" y="11812"/>
                </a:lnTo>
                <a:lnTo>
                  <a:pt x="703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2" name="object 40"/>
          <p:cNvSpPr>
            <a:spLocks/>
          </p:cNvSpPr>
          <p:nvPr/>
        </p:nvSpPr>
        <p:spPr bwMode="auto">
          <a:xfrm>
            <a:off x="642938" y="5500688"/>
            <a:ext cx="141287" cy="142875"/>
          </a:xfrm>
          <a:custGeom>
            <a:avLst/>
            <a:gdLst>
              <a:gd name="T0" fmla="*/ 70382 w 141604"/>
              <a:gd name="T1" fmla="*/ 0 h 142875"/>
              <a:gd name="T2" fmla="*/ 111183 w 141604"/>
              <a:gd name="T3" fmla="*/ 11812 h 142875"/>
              <a:gd name="T4" fmla="*/ 137211 w 141604"/>
              <a:gd name="T5" fmla="*/ 42952 h 142875"/>
              <a:gd name="T6" fmla="*/ 141350 w 141604"/>
              <a:gd name="T7" fmla="*/ 56512 h 142875"/>
              <a:gd name="T8" fmla="*/ 140625 w 141604"/>
              <a:gd name="T9" fmla="*/ 74077 h 142875"/>
              <a:gd name="T10" fmla="*/ 125663 w 141604"/>
              <a:gd name="T11" fmla="*/ 115609 h 142875"/>
              <a:gd name="T12" fmla="*/ 83383 w 141604"/>
              <a:gd name="T13" fmla="*/ 142386 h 142875"/>
              <a:gd name="T14" fmla="*/ 65997 w 141604"/>
              <a:gd name="T15" fmla="*/ 141532 h 142875"/>
              <a:gd name="T16" fmla="*/ 25260 w 141604"/>
              <a:gd name="T17" fmla="*/ 125790 h 142875"/>
              <a:gd name="T18" fmla="*/ 3008 w 141604"/>
              <a:gd name="T19" fmla="*/ 94719 h 142875"/>
              <a:gd name="T20" fmla="*/ 0 w 141604"/>
              <a:gd name="T21" fmla="*/ 81942 h 142875"/>
              <a:gd name="T22" fmla="*/ 977 w 141604"/>
              <a:gd name="T23" fmla="*/ 64823 h 142875"/>
              <a:gd name="T24" fmla="*/ 17173 w 141604"/>
              <a:gd name="T25" fmla="*/ 24622 h 142875"/>
              <a:gd name="T26" fmla="*/ 49066 w 141604"/>
              <a:gd name="T27" fmla="*/ 3049 h 142875"/>
              <a:gd name="T28" fmla="*/ 70382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0382" y="0"/>
                </a:moveTo>
                <a:lnTo>
                  <a:pt x="111183" y="11812"/>
                </a:lnTo>
                <a:lnTo>
                  <a:pt x="137211" y="42952"/>
                </a:lnTo>
                <a:lnTo>
                  <a:pt x="141350" y="56512"/>
                </a:lnTo>
                <a:lnTo>
                  <a:pt x="140625" y="74077"/>
                </a:lnTo>
                <a:lnTo>
                  <a:pt x="125663" y="115609"/>
                </a:lnTo>
                <a:lnTo>
                  <a:pt x="83383" y="142386"/>
                </a:lnTo>
                <a:lnTo>
                  <a:pt x="65997" y="141532"/>
                </a:lnTo>
                <a:lnTo>
                  <a:pt x="25260" y="125790"/>
                </a:lnTo>
                <a:lnTo>
                  <a:pt x="3008" y="94719"/>
                </a:lnTo>
                <a:lnTo>
                  <a:pt x="0" y="81942"/>
                </a:lnTo>
                <a:lnTo>
                  <a:pt x="977" y="64823"/>
                </a:lnTo>
                <a:lnTo>
                  <a:pt x="17173" y="24622"/>
                </a:lnTo>
                <a:lnTo>
                  <a:pt x="49066" y="3049"/>
                </a:lnTo>
                <a:lnTo>
                  <a:pt x="7038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3" name="object 41"/>
          <p:cNvSpPr>
            <a:spLocks/>
          </p:cNvSpPr>
          <p:nvPr/>
        </p:nvSpPr>
        <p:spPr bwMode="auto">
          <a:xfrm>
            <a:off x="642938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4" name="object 42"/>
          <p:cNvSpPr>
            <a:spLocks/>
          </p:cNvSpPr>
          <p:nvPr/>
        </p:nvSpPr>
        <p:spPr bwMode="auto">
          <a:xfrm>
            <a:off x="785813" y="5643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5" name="object 43"/>
          <p:cNvSpPr txBox="1">
            <a:spLocks noChangeArrowheads="1"/>
          </p:cNvSpPr>
          <p:nvPr/>
        </p:nvSpPr>
        <p:spPr bwMode="auto">
          <a:xfrm>
            <a:off x="2565400" y="571976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8956" name="object 44"/>
          <p:cNvSpPr>
            <a:spLocks/>
          </p:cNvSpPr>
          <p:nvPr/>
        </p:nvSpPr>
        <p:spPr bwMode="auto">
          <a:xfrm>
            <a:off x="5859463" y="3630613"/>
            <a:ext cx="139700" cy="141287"/>
          </a:xfrm>
          <a:custGeom>
            <a:avLst/>
            <a:gdLst>
              <a:gd name="T0" fmla="*/ 70763 w 140970"/>
              <a:gd name="T1" fmla="*/ 0 h 141604"/>
              <a:gd name="T2" fmla="*/ 27880 w 140970"/>
              <a:gd name="T3" fmla="*/ 14055 h 141604"/>
              <a:gd name="T4" fmla="*/ 4720 w 140970"/>
              <a:gd name="T5" fmla="*/ 47444 h 141604"/>
              <a:gd name="T6" fmla="*/ 0 w 140970"/>
              <a:gd name="T7" fmla="*/ 78837 h 141604"/>
              <a:gd name="T8" fmla="*/ 2571 w 140970"/>
              <a:gd name="T9" fmla="*/ 92104 h 141604"/>
              <a:gd name="T10" fmla="*/ 24014 w 140970"/>
              <a:gd name="T11" fmla="*/ 124211 h 141604"/>
              <a:gd name="T12" fmla="*/ 64030 w 140970"/>
              <a:gd name="T13" fmla="*/ 140538 h 141604"/>
              <a:gd name="T14" fmla="*/ 81048 w 140970"/>
              <a:gd name="T15" fmla="*/ 141533 h 141604"/>
              <a:gd name="T16" fmla="*/ 93544 w 140970"/>
              <a:gd name="T17" fmla="*/ 138548 h 141604"/>
              <a:gd name="T18" fmla="*/ 131357 w 140970"/>
              <a:gd name="T19" fmla="*/ 104507 h 141604"/>
              <a:gd name="T20" fmla="*/ 140629 w 140970"/>
              <a:gd name="T21" fmla="*/ 57413 h 141604"/>
              <a:gd name="T22" fmla="*/ 136624 w 140970"/>
              <a:gd name="T23" fmla="*/ 43655 h 141604"/>
              <a:gd name="T24" fmla="*/ 110905 w 140970"/>
              <a:gd name="T25" fmla="*/ 12019 h 141604"/>
              <a:gd name="T26" fmla="*/ 70763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63" y="0"/>
                </a:moveTo>
                <a:lnTo>
                  <a:pt x="27880" y="14055"/>
                </a:lnTo>
                <a:lnTo>
                  <a:pt x="4720" y="47444"/>
                </a:lnTo>
                <a:lnTo>
                  <a:pt x="0" y="78837"/>
                </a:lnTo>
                <a:lnTo>
                  <a:pt x="2571" y="92104"/>
                </a:lnTo>
                <a:lnTo>
                  <a:pt x="24014" y="124211"/>
                </a:lnTo>
                <a:lnTo>
                  <a:pt x="64030" y="140538"/>
                </a:lnTo>
                <a:lnTo>
                  <a:pt x="81048" y="141533"/>
                </a:lnTo>
                <a:lnTo>
                  <a:pt x="93544" y="138548"/>
                </a:lnTo>
                <a:lnTo>
                  <a:pt x="131357" y="104507"/>
                </a:lnTo>
                <a:lnTo>
                  <a:pt x="140629" y="57413"/>
                </a:lnTo>
                <a:lnTo>
                  <a:pt x="136624" y="43655"/>
                </a:lnTo>
                <a:lnTo>
                  <a:pt x="110905" y="12019"/>
                </a:lnTo>
                <a:lnTo>
                  <a:pt x="707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7" name="object 45"/>
          <p:cNvSpPr>
            <a:spLocks/>
          </p:cNvSpPr>
          <p:nvPr/>
        </p:nvSpPr>
        <p:spPr bwMode="auto">
          <a:xfrm>
            <a:off x="5859463" y="3630613"/>
            <a:ext cx="139700" cy="141287"/>
          </a:xfrm>
          <a:custGeom>
            <a:avLst/>
            <a:gdLst>
              <a:gd name="T0" fmla="*/ 70763 w 140970"/>
              <a:gd name="T1" fmla="*/ 0 h 141604"/>
              <a:gd name="T2" fmla="*/ 110905 w 140970"/>
              <a:gd name="T3" fmla="*/ 12019 h 141604"/>
              <a:gd name="T4" fmla="*/ 136624 w 140970"/>
              <a:gd name="T5" fmla="*/ 43655 h 141604"/>
              <a:gd name="T6" fmla="*/ 140629 w 140970"/>
              <a:gd name="T7" fmla="*/ 57413 h 141604"/>
              <a:gd name="T8" fmla="*/ 139807 w 140970"/>
              <a:gd name="T9" fmla="*/ 75048 h 141604"/>
              <a:gd name="T10" fmla="*/ 124180 w 140970"/>
              <a:gd name="T11" fmla="*/ 116215 h 141604"/>
              <a:gd name="T12" fmla="*/ 81048 w 140970"/>
              <a:gd name="T13" fmla="*/ 141533 h 141604"/>
              <a:gd name="T14" fmla="*/ 64030 w 140970"/>
              <a:gd name="T15" fmla="*/ 140538 h 141604"/>
              <a:gd name="T16" fmla="*/ 24014 w 140970"/>
              <a:gd name="T17" fmla="*/ 124211 h 141604"/>
              <a:gd name="T18" fmla="*/ 2571 w 140970"/>
              <a:gd name="T19" fmla="*/ 92104 h 141604"/>
              <a:gd name="T20" fmla="*/ 0 w 140970"/>
              <a:gd name="T21" fmla="*/ 78837 h 141604"/>
              <a:gd name="T22" fmla="*/ 1147 w 140970"/>
              <a:gd name="T23" fmla="*/ 62313 h 141604"/>
              <a:gd name="T24" fmla="*/ 18297 w 140970"/>
              <a:gd name="T25" fmla="*/ 23187 h 141604"/>
              <a:gd name="T26" fmla="*/ 51581 w 140970"/>
              <a:gd name="T27" fmla="*/ 2427 h 141604"/>
              <a:gd name="T28" fmla="*/ 70763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63" y="0"/>
                </a:moveTo>
                <a:lnTo>
                  <a:pt x="110905" y="12019"/>
                </a:lnTo>
                <a:lnTo>
                  <a:pt x="136624" y="43655"/>
                </a:lnTo>
                <a:lnTo>
                  <a:pt x="140629" y="57413"/>
                </a:lnTo>
                <a:lnTo>
                  <a:pt x="139807" y="75048"/>
                </a:lnTo>
                <a:lnTo>
                  <a:pt x="124180" y="116215"/>
                </a:lnTo>
                <a:lnTo>
                  <a:pt x="81048" y="141533"/>
                </a:lnTo>
                <a:lnTo>
                  <a:pt x="64030" y="140538"/>
                </a:lnTo>
                <a:lnTo>
                  <a:pt x="24014" y="124211"/>
                </a:lnTo>
                <a:lnTo>
                  <a:pt x="2571" y="92104"/>
                </a:lnTo>
                <a:lnTo>
                  <a:pt x="0" y="78837"/>
                </a:lnTo>
                <a:lnTo>
                  <a:pt x="1147" y="62313"/>
                </a:lnTo>
                <a:lnTo>
                  <a:pt x="18297" y="23187"/>
                </a:lnTo>
                <a:lnTo>
                  <a:pt x="51581" y="2427"/>
                </a:lnTo>
                <a:lnTo>
                  <a:pt x="7076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8" name="object 46"/>
          <p:cNvSpPr>
            <a:spLocks/>
          </p:cNvSpPr>
          <p:nvPr/>
        </p:nvSpPr>
        <p:spPr bwMode="auto">
          <a:xfrm>
            <a:off x="5857875" y="363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9" name="object 47"/>
          <p:cNvSpPr>
            <a:spLocks/>
          </p:cNvSpPr>
          <p:nvPr/>
        </p:nvSpPr>
        <p:spPr bwMode="auto">
          <a:xfrm>
            <a:off x="6000750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0" name="object 48"/>
          <p:cNvSpPr>
            <a:spLocks/>
          </p:cNvSpPr>
          <p:nvPr/>
        </p:nvSpPr>
        <p:spPr bwMode="auto">
          <a:xfrm>
            <a:off x="7002463" y="3630613"/>
            <a:ext cx="139700" cy="141287"/>
          </a:xfrm>
          <a:custGeom>
            <a:avLst/>
            <a:gdLst>
              <a:gd name="T0" fmla="*/ 70744 w 140970"/>
              <a:gd name="T1" fmla="*/ 0 h 141604"/>
              <a:gd name="T2" fmla="*/ 27787 w 140970"/>
              <a:gd name="T3" fmla="*/ 14126 h 141604"/>
              <a:gd name="T4" fmla="*/ 4695 w 140970"/>
              <a:gd name="T5" fmla="*/ 47569 h 141604"/>
              <a:gd name="T6" fmla="*/ 0 w 140970"/>
              <a:gd name="T7" fmla="*/ 79028 h 141604"/>
              <a:gd name="T8" fmla="*/ 2599 w 140970"/>
              <a:gd name="T9" fmla="*/ 92259 h 141604"/>
              <a:gd name="T10" fmla="*/ 24105 w 140970"/>
              <a:gd name="T11" fmla="*/ 124269 h 141604"/>
              <a:gd name="T12" fmla="*/ 64214 w 140970"/>
              <a:gd name="T13" fmla="*/ 140545 h 141604"/>
              <a:gd name="T14" fmla="*/ 81284 w 140970"/>
              <a:gd name="T15" fmla="*/ 141537 h 141604"/>
              <a:gd name="T16" fmla="*/ 93997 w 140970"/>
              <a:gd name="T17" fmla="*/ 138555 h 141604"/>
              <a:gd name="T18" fmla="*/ 131641 w 140970"/>
              <a:gd name="T19" fmla="*/ 104517 h 141604"/>
              <a:gd name="T20" fmla="*/ 140655 w 140970"/>
              <a:gd name="T21" fmla="*/ 57413 h 141604"/>
              <a:gd name="T22" fmla="*/ 136775 w 140970"/>
              <a:gd name="T23" fmla="*/ 43655 h 141604"/>
              <a:gd name="T24" fmla="*/ 111447 w 140970"/>
              <a:gd name="T25" fmla="*/ 12019 h 141604"/>
              <a:gd name="T26" fmla="*/ 7074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44" y="0"/>
                </a:moveTo>
                <a:lnTo>
                  <a:pt x="27787" y="14126"/>
                </a:lnTo>
                <a:lnTo>
                  <a:pt x="4695" y="47569"/>
                </a:lnTo>
                <a:lnTo>
                  <a:pt x="0" y="79028"/>
                </a:lnTo>
                <a:lnTo>
                  <a:pt x="2599" y="92259"/>
                </a:lnTo>
                <a:lnTo>
                  <a:pt x="24105" y="124269"/>
                </a:lnTo>
                <a:lnTo>
                  <a:pt x="64214" y="140545"/>
                </a:lnTo>
                <a:lnTo>
                  <a:pt x="81284" y="141537"/>
                </a:lnTo>
                <a:lnTo>
                  <a:pt x="93997" y="138555"/>
                </a:lnTo>
                <a:lnTo>
                  <a:pt x="131641" y="104517"/>
                </a:lnTo>
                <a:lnTo>
                  <a:pt x="140655" y="57413"/>
                </a:lnTo>
                <a:lnTo>
                  <a:pt x="136775" y="43655"/>
                </a:lnTo>
                <a:lnTo>
                  <a:pt x="111447" y="12019"/>
                </a:lnTo>
                <a:lnTo>
                  <a:pt x="707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1" name="object 49"/>
          <p:cNvSpPr>
            <a:spLocks/>
          </p:cNvSpPr>
          <p:nvPr/>
        </p:nvSpPr>
        <p:spPr bwMode="auto">
          <a:xfrm>
            <a:off x="7002463" y="3630613"/>
            <a:ext cx="139700" cy="141287"/>
          </a:xfrm>
          <a:custGeom>
            <a:avLst/>
            <a:gdLst>
              <a:gd name="T0" fmla="*/ 70744 w 140970"/>
              <a:gd name="T1" fmla="*/ 0 h 141604"/>
              <a:gd name="T2" fmla="*/ 111447 w 140970"/>
              <a:gd name="T3" fmla="*/ 12019 h 141604"/>
              <a:gd name="T4" fmla="*/ 136775 w 140970"/>
              <a:gd name="T5" fmla="*/ 43655 h 141604"/>
              <a:gd name="T6" fmla="*/ 140655 w 140970"/>
              <a:gd name="T7" fmla="*/ 57413 h 141604"/>
              <a:gd name="T8" fmla="*/ 139863 w 140970"/>
              <a:gd name="T9" fmla="*/ 75052 h 141604"/>
              <a:gd name="T10" fmla="*/ 124594 w 140970"/>
              <a:gd name="T11" fmla="*/ 116226 h 141604"/>
              <a:gd name="T12" fmla="*/ 81284 w 140970"/>
              <a:gd name="T13" fmla="*/ 141537 h 141604"/>
              <a:gd name="T14" fmla="*/ 64214 w 140970"/>
              <a:gd name="T15" fmla="*/ 140545 h 141604"/>
              <a:gd name="T16" fmla="*/ 24105 w 140970"/>
              <a:gd name="T17" fmla="*/ 124269 h 141604"/>
              <a:gd name="T18" fmla="*/ 2599 w 140970"/>
              <a:gd name="T19" fmla="*/ 92259 h 141604"/>
              <a:gd name="T20" fmla="*/ 0 w 140970"/>
              <a:gd name="T21" fmla="*/ 79028 h 141604"/>
              <a:gd name="T22" fmla="*/ 1138 w 140970"/>
              <a:gd name="T23" fmla="*/ 62466 h 141604"/>
              <a:gd name="T24" fmla="*/ 18230 w 140970"/>
              <a:gd name="T25" fmla="*/ 23273 h 141604"/>
              <a:gd name="T26" fmla="*/ 51429 w 140970"/>
              <a:gd name="T27" fmla="*/ 2463 h 141604"/>
              <a:gd name="T28" fmla="*/ 7074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44" y="0"/>
                </a:moveTo>
                <a:lnTo>
                  <a:pt x="111447" y="12019"/>
                </a:lnTo>
                <a:lnTo>
                  <a:pt x="136775" y="43655"/>
                </a:lnTo>
                <a:lnTo>
                  <a:pt x="140655" y="57413"/>
                </a:lnTo>
                <a:lnTo>
                  <a:pt x="139863" y="75052"/>
                </a:lnTo>
                <a:lnTo>
                  <a:pt x="124594" y="116226"/>
                </a:lnTo>
                <a:lnTo>
                  <a:pt x="81284" y="141537"/>
                </a:lnTo>
                <a:lnTo>
                  <a:pt x="64214" y="140545"/>
                </a:lnTo>
                <a:lnTo>
                  <a:pt x="24105" y="124269"/>
                </a:lnTo>
                <a:lnTo>
                  <a:pt x="2599" y="92259"/>
                </a:lnTo>
                <a:lnTo>
                  <a:pt x="0" y="79028"/>
                </a:lnTo>
                <a:lnTo>
                  <a:pt x="1138" y="62466"/>
                </a:lnTo>
                <a:lnTo>
                  <a:pt x="18230" y="23273"/>
                </a:lnTo>
                <a:lnTo>
                  <a:pt x="51429" y="2463"/>
                </a:lnTo>
                <a:lnTo>
                  <a:pt x="7074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2" name="object 50"/>
          <p:cNvSpPr>
            <a:spLocks/>
          </p:cNvSpPr>
          <p:nvPr/>
        </p:nvSpPr>
        <p:spPr bwMode="auto">
          <a:xfrm>
            <a:off x="7000875" y="363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3" name="object 51"/>
          <p:cNvSpPr>
            <a:spLocks/>
          </p:cNvSpPr>
          <p:nvPr/>
        </p:nvSpPr>
        <p:spPr bwMode="auto">
          <a:xfrm>
            <a:off x="7143750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4" name="object 52"/>
          <p:cNvSpPr txBox="1">
            <a:spLocks noChangeArrowheads="1"/>
          </p:cNvSpPr>
          <p:nvPr/>
        </p:nvSpPr>
        <p:spPr bwMode="auto">
          <a:xfrm>
            <a:off x="5767388" y="327977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8965" name="object 53"/>
          <p:cNvSpPr txBox="1">
            <a:spLocks noChangeArrowheads="1"/>
          </p:cNvSpPr>
          <p:nvPr/>
        </p:nvSpPr>
        <p:spPr bwMode="auto">
          <a:xfrm>
            <a:off x="4981575" y="326866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8966" name="object 54"/>
          <p:cNvSpPr>
            <a:spLocks/>
          </p:cNvSpPr>
          <p:nvPr/>
        </p:nvSpPr>
        <p:spPr bwMode="auto">
          <a:xfrm>
            <a:off x="5072063" y="3630613"/>
            <a:ext cx="141287" cy="141287"/>
          </a:xfrm>
          <a:custGeom>
            <a:avLst/>
            <a:gdLst>
              <a:gd name="T0" fmla="*/ 70715 w 140970"/>
              <a:gd name="T1" fmla="*/ 0 h 141604"/>
              <a:gd name="T2" fmla="*/ 27801 w 140970"/>
              <a:gd name="T3" fmla="*/ 14110 h 141604"/>
              <a:gd name="T4" fmla="*/ 4700 w 140970"/>
              <a:gd name="T5" fmla="*/ 47549 h 141604"/>
              <a:gd name="T6" fmla="*/ 0 w 140970"/>
              <a:gd name="T7" fmla="*/ 79005 h 141604"/>
              <a:gd name="T8" fmla="*/ 2596 w 140970"/>
              <a:gd name="T9" fmla="*/ 92240 h 141604"/>
              <a:gd name="T10" fmla="*/ 24094 w 140970"/>
              <a:gd name="T11" fmla="*/ 124262 h 141604"/>
              <a:gd name="T12" fmla="*/ 64192 w 140970"/>
              <a:gd name="T13" fmla="*/ 140544 h 141604"/>
              <a:gd name="T14" fmla="*/ 81255 w 140970"/>
              <a:gd name="T15" fmla="*/ 141537 h 141604"/>
              <a:gd name="T16" fmla="*/ 93969 w 140970"/>
              <a:gd name="T17" fmla="*/ 138555 h 141604"/>
              <a:gd name="T18" fmla="*/ 131613 w 140970"/>
              <a:gd name="T19" fmla="*/ 104517 h 141604"/>
              <a:gd name="T20" fmla="*/ 140627 w 140970"/>
              <a:gd name="T21" fmla="*/ 57413 h 141604"/>
              <a:gd name="T22" fmla="*/ 136747 w 140970"/>
              <a:gd name="T23" fmla="*/ 43655 h 141604"/>
              <a:gd name="T24" fmla="*/ 111419 w 140970"/>
              <a:gd name="T25" fmla="*/ 12019 h 141604"/>
              <a:gd name="T26" fmla="*/ 70715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5" y="0"/>
                </a:moveTo>
                <a:lnTo>
                  <a:pt x="27801" y="14110"/>
                </a:lnTo>
                <a:lnTo>
                  <a:pt x="4700" y="47549"/>
                </a:lnTo>
                <a:lnTo>
                  <a:pt x="0" y="79005"/>
                </a:lnTo>
                <a:lnTo>
                  <a:pt x="2596" y="92240"/>
                </a:lnTo>
                <a:lnTo>
                  <a:pt x="24094" y="124262"/>
                </a:lnTo>
                <a:lnTo>
                  <a:pt x="64192" y="140544"/>
                </a:lnTo>
                <a:lnTo>
                  <a:pt x="81255" y="141537"/>
                </a:lnTo>
                <a:lnTo>
                  <a:pt x="93969" y="138555"/>
                </a:lnTo>
                <a:lnTo>
                  <a:pt x="131613" y="104517"/>
                </a:lnTo>
                <a:lnTo>
                  <a:pt x="140627" y="57413"/>
                </a:lnTo>
                <a:lnTo>
                  <a:pt x="136747" y="43655"/>
                </a:lnTo>
                <a:lnTo>
                  <a:pt x="111419" y="12019"/>
                </a:lnTo>
                <a:lnTo>
                  <a:pt x="7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7" name="object 55"/>
          <p:cNvSpPr>
            <a:spLocks/>
          </p:cNvSpPr>
          <p:nvPr/>
        </p:nvSpPr>
        <p:spPr bwMode="auto">
          <a:xfrm>
            <a:off x="5072063" y="3630613"/>
            <a:ext cx="141287" cy="141287"/>
          </a:xfrm>
          <a:custGeom>
            <a:avLst/>
            <a:gdLst>
              <a:gd name="T0" fmla="*/ 70715 w 140970"/>
              <a:gd name="T1" fmla="*/ 0 h 141604"/>
              <a:gd name="T2" fmla="*/ 111419 w 140970"/>
              <a:gd name="T3" fmla="*/ 12019 h 141604"/>
              <a:gd name="T4" fmla="*/ 136747 w 140970"/>
              <a:gd name="T5" fmla="*/ 43655 h 141604"/>
              <a:gd name="T6" fmla="*/ 140627 w 140970"/>
              <a:gd name="T7" fmla="*/ 57413 h 141604"/>
              <a:gd name="T8" fmla="*/ 139835 w 140970"/>
              <a:gd name="T9" fmla="*/ 75052 h 141604"/>
              <a:gd name="T10" fmla="*/ 124566 w 140970"/>
              <a:gd name="T11" fmla="*/ 116226 h 141604"/>
              <a:gd name="T12" fmla="*/ 81255 w 140970"/>
              <a:gd name="T13" fmla="*/ 141537 h 141604"/>
              <a:gd name="T14" fmla="*/ 64192 w 140970"/>
              <a:gd name="T15" fmla="*/ 140544 h 141604"/>
              <a:gd name="T16" fmla="*/ 24094 w 140970"/>
              <a:gd name="T17" fmla="*/ 124262 h 141604"/>
              <a:gd name="T18" fmla="*/ 2596 w 140970"/>
              <a:gd name="T19" fmla="*/ 92240 h 141604"/>
              <a:gd name="T20" fmla="*/ 0 w 140970"/>
              <a:gd name="T21" fmla="*/ 79005 h 141604"/>
              <a:gd name="T22" fmla="*/ 1139 w 140970"/>
              <a:gd name="T23" fmla="*/ 62445 h 141604"/>
              <a:gd name="T24" fmla="*/ 18241 w 140970"/>
              <a:gd name="T25" fmla="*/ 23255 h 141604"/>
              <a:gd name="T26" fmla="*/ 51447 w 140970"/>
              <a:gd name="T27" fmla="*/ 2454 h 141604"/>
              <a:gd name="T28" fmla="*/ 70715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5" y="0"/>
                </a:moveTo>
                <a:lnTo>
                  <a:pt x="111419" y="12019"/>
                </a:lnTo>
                <a:lnTo>
                  <a:pt x="136747" y="43655"/>
                </a:lnTo>
                <a:lnTo>
                  <a:pt x="140627" y="57413"/>
                </a:lnTo>
                <a:lnTo>
                  <a:pt x="139835" y="75052"/>
                </a:lnTo>
                <a:lnTo>
                  <a:pt x="124566" y="116226"/>
                </a:lnTo>
                <a:lnTo>
                  <a:pt x="81255" y="141537"/>
                </a:lnTo>
                <a:lnTo>
                  <a:pt x="64192" y="140544"/>
                </a:lnTo>
                <a:lnTo>
                  <a:pt x="24094" y="124262"/>
                </a:lnTo>
                <a:lnTo>
                  <a:pt x="2596" y="92240"/>
                </a:lnTo>
                <a:lnTo>
                  <a:pt x="0" y="79005"/>
                </a:lnTo>
                <a:lnTo>
                  <a:pt x="1139" y="62445"/>
                </a:lnTo>
                <a:lnTo>
                  <a:pt x="18241" y="23255"/>
                </a:lnTo>
                <a:lnTo>
                  <a:pt x="51447" y="2454"/>
                </a:lnTo>
                <a:lnTo>
                  <a:pt x="7071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8" name="object 56"/>
          <p:cNvSpPr>
            <a:spLocks/>
          </p:cNvSpPr>
          <p:nvPr/>
        </p:nvSpPr>
        <p:spPr bwMode="auto">
          <a:xfrm>
            <a:off x="5072063" y="363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69" name="object 57"/>
          <p:cNvSpPr>
            <a:spLocks/>
          </p:cNvSpPr>
          <p:nvPr/>
        </p:nvSpPr>
        <p:spPr bwMode="auto">
          <a:xfrm>
            <a:off x="5214938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0" name="object 58"/>
          <p:cNvSpPr txBox="1">
            <a:spLocks noChangeArrowheads="1"/>
          </p:cNvSpPr>
          <p:nvPr/>
        </p:nvSpPr>
        <p:spPr bwMode="auto">
          <a:xfrm>
            <a:off x="6851650" y="3279775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8971" name="object 59"/>
          <p:cNvSpPr>
            <a:spLocks/>
          </p:cNvSpPr>
          <p:nvPr/>
        </p:nvSpPr>
        <p:spPr bwMode="auto">
          <a:xfrm>
            <a:off x="5116513" y="4441825"/>
            <a:ext cx="141287" cy="142875"/>
          </a:xfrm>
          <a:custGeom>
            <a:avLst/>
            <a:gdLst>
              <a:gd name="T0" fmla="*/ 70732 w 140970"/>
              <a:gd name="T1" fmla="*/ 0 h 141604"/>
              <a:gd name="T2" fmla="*/ 27881 w 140970"/>
              <a:gd name="T3" fmla="*/ 14049 h 141604"/>
              <a:gd name="T4" fmla="*/ 4721 w 140970"/>
              <a:gd name="T5" fmla="*/ 47442 h 141604"/>
              <a:gd name="T6" fmla="*/ 0 w 140970"/>
              <a:gd name="T7" fmla="*/ 78843 h 141604"/>
              <a:gd name="T8" fmla="*/ 2571 w 140970"/>
              <a:gd name="T9" fmla="*/ 92106 h 141604"/>
              <a:gd name="T10" fmla="*/ 24016 w 140970"/>
              <a:gd name="T11" fmla="*/ 124206 h 141604"/>
              <a:gd name="T12" fmla="*/ 64036 w 140970"/>
              <a:gd name="T13" fmla="*/ 140529 h 141604"/>
              <a:gd name="T14" fmla="*/ 81057 w 140970"/>
              <a:gd name="T15" fmla="*/ 141523 h 141604"/>
              <a:gd name="T16" fmla="*/ 93554 w 140970"/>
              <a:gd name="T17" fmla="*/ 138533 h 141604"/>
              <a:gd name="T18" fmla="*/ 131360 w 140970"/>
              <a:gd name="T19" fmla="*/ 104485 h 141604"/>
              <a:gd name="T20" fmla="*/ 140623 w 140970"/>
              <a:gd name="T21" fmla="*/ 57391 h 141604"/>
              <a:gd name="T22" fmla="*/ 136615 w 140970"/>
              <a:gd name="T23" fmla="*/ 43637 h 141604"/>
              <a:gd name="T24" fmla="*/ 110888 w 140970"/>
              <a:gd name="T25" fmla="*/ 12013 h 141604"/>
              <a:gd name="T26" fmla="*/ 70732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32" y="0"/>
                </a:moveTo>
                <a:lnTo>
                  <a:pt x="27881" y="14049"/>
                </a:lnTo>
                <a:lnTo>
                  <a:pt x="4721" y="47442"/>
                </a:lnTo>
                <a:lnTo>
                  <a:pt x="0" y="78843"/>
                </a:lnTo>
                <a:lnTo>
                  <a:pt x="2571" y="92106"/>
                </a:lnTo>
                <a:lnTo>
                  <a:pt x="24016" y="124206"/>
                </a:lnTo>
                <a:lnTo>
                  <a:pt x="64036" y="140529"/>
                </a:lnTo>
                <a:lnTo>
                  <a:pt x="81057" y="141523"/>
                </a:lnTo>
                <a:lnTo>
                  <a:pt x="93554" y="138533"/>
                </a:lnTo>
                <a:lnTo>
                  <a:pt x="131360" y="104485"/>
                </a:lnTo>
                <a:lnTo>
                  <a:pt x="140623" y="57391"/>
                </a:lnTo>
                <a:lnTo>
                  <a:pt x="136615" y="43637"/>
                </a:lnTo>
                <a:lnTo>
                  <a:pt x="110888" y="12013"/>
                </a:lnTo>
                <a:lnTo>
                  <a:pt x="707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2" name="object 60"/>
          <p:cNvSpPr>
            <a:spLocks/>
          </p:cNvSpPr>
          <p:nvPr/>
        </p:nvSpPr>
        <p:spPr bwMode="auto">
          <a:xfrm>
            <a:off x="5116513" y="4441825"/>
            <a:ext cx="141287" cy="142875"/>
          </a:xfrm>
          <a:custGeom>
            <a:avLst/>
            <a:gdLst>
              <a:gd name="T0" fmla="*/ 70732 w 140970"/>
              <a:gd name="T1" fmla="*/ 0 h 141604"/>
              <a:gd name="T2" fmla="*/ 110888 w 140970"/>
              <a:gd name="T3" fmla="*/ 12013 h 141604"/>
              <a:gd name="T4" fmla="*/ 136615 w 140970"/>
              <a:gd name="T5" fmla="*/ 43637 h 141604"/>
              <a:gd name="T6" fmla="*/ 140623 w 140970"/>
              <a:gd name="T7" fmla="*/ 57391 h 141604"/>
              <a:gd name="T8" fmla="*/ 139804 w 140970"/>
              <a:gd name="T9" fmla="*/ 75025 h 141604"/>
              <a:gd name="T10" fmla="*/ 124186 w 140970"/>
              <a:gd name="T11" fmla="*/ 116193 h 141604"/>
              <a:gd name="T12" fmla="*/ 81057 w 140970"/>
              <a:gd name="T13" fmla="*/ 141523 h 141604"/>
              <a:gd name="T14" fmla="*/ 64036 w 140970"/>
              <a:gd name="T15" fmla="*/ 140529 h 141604"/>
              <a:gd name="T16" fmla="*/ 24016 w 140970"/>
              <a:gd name="T17" fmla="*/ 124206 h 141604"/>
              <a:gd name="T18" fmla="*/ 2571 w 140970"/>
              <a:gd name="T19" fmla="*/ 92106 h 141604"/>
              <a:gd name="T20" fmla="*/ 0 w 140970"/>
              <a:gd name="T21" fmla="*/ 78843 h 141604"/>
              <a:gd name="T22" fmla="*/ 1147 w 140970"/>
              <a:gd name="T23" fmla="*/ 62314 h 141604"/>
              <a:gd name="T24" fmla="*/ 18299 w 140970"/>
              <a:gd name="T25" fmla="*/ 23181 h 141604"/>
              <a:gd name="T26" fmla="*/ 51577 w 140970"/>
              <a:gd name="T27" fmla="*/ 2423 h 141604"/>
              <a:gd name="T28" fmla="*/ 70732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32" y="0"/>
                </a:moveTo>
                <a:lnTo>
                  <a:pt x="110888" y="12013"/>
                </a:lnTo>
                <a:lnTo>
                  <a:pt x="136615" y="43637"/>
                </a:lnTo>
                <a:lnTo>
                  <a:pt x="140623" y="57391"/>
                </a:lnTo>
                <a:lnTo>
                  <a:pt x="139804" y="75025"/>
                </a:lnTo>
                <a:lnTo>
                  <a:pt x="124186" y="116193"/>
                </a:lnTo>
                <a:lnTo>
                  <a:pt x="81057" y="141523"/>
                </a:lnTo>
                <a:lnTo>
                  <a:pt x="64036" y="140529"/>
                </a:lnTo>
                <a:lnTo>
                  <a:pt x="24016" y="124206"/>
                </a:lnTo>
                <a:lnTo>
                  <a:pt x="2571" y="92106"/>
                </a:lnTo>
                <a:lnTo>
                  <a:pt x="0" y="78843"/>
                </a:lnTo>
                <a:lnTo>
                  <a:pt x="1147" y="62314"/>
                </a:lnTo>
                <a:lnTo>
                  <a:pt x="18299" y="23181"/>
                </a:lnTo>
                <a:lnTo>
                  <a:pt x="51577" y="2423"/>
                </a:lnTo>
                <a:lnTo>
                  <a:pt x="7073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3" name="object 61"/>
          <p:cNvSpPr>
            <a:spLocks/>
          </p:cNvSpPr>
          <p:nvPr/>
        </p:nvSpPr>
        <p:spPr bwMode="auto">
          <a:xfrm>
            <a:off x="5116513" y="4441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4" name="object 62"/>
          <p:cNvSpPr>
            <a:spLocks/>
          </p:cNvSpPr>
          <p:nvPr/>
        </p:nvSpPr>
        <p:spPr bwMode="auto">
          <a:xfrm>
            <a:off x="5259388" y="45847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5" name="object 63"/>
          <p:cNvSpPr txBox="1">
            <a:spLocks noChangeArrowheads="1"/>
          </p:cNvSpPr>
          <p:nvPr/>
        </p:nvSpPr>
        <p:spPr bwMode="auto">
          <a:xfrm>
            <a:off x="4910138" y="43624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8976" name="object 64"/>
          <p:cNvSpPr txBox="1">
            <a:spLocks noChangeArrowheads="1"/>
          </p:cNvSpPr>
          <p:nvPr/>
        </p:nvSpPr>
        <p:spPr bwMode="auto">
          <a:xfrm>
            <a:off x="6696075" y="437673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8977" name="object 65"/>
          <p:cNvSpPr>
            <a:spLocks/>
          </p:cNvSpPr>
          <p:nvPr/>
        </p:nvSpPr>
        <p:spPr bwMode="auto">
          <a:xfrm>
            <a:off x="6430963" y="4429125"/>
            <a:ext cx="139700" cy="142875"/>
          </a:xfrm>
          <a:custGeom>
            <a:avLst/>
            <a:gdLst>
              <a:gd name="T0" fmla="*/ 70673 w 140970"/>
              <a:gd name="T1" fmla="*/ 0 h 142875"/>
              <a:gd name="T2" fmla="*/ 27093 w 140970"/>
              <a:gd name="T3" fmla="*/ 15117 h 142875"/>
              <a:gd name="T4" fmla="*/ 4543 w 140970"/>
              <a:gd name="T5" fmla="*/ 49191 h 142875"/>
              <a:gd name="T6" fmla="*/ 0 w 140970"/>
              <a:gd name="T7" fmla="*/ 80727 h 142875"/>
              <a:gd name="T8" fmla="*/ 2696 w 140970"/>
              <a:gd name="T9" fmla="*/ 93587 h 142875"/>
              <a:gd name="T10" fmla="*/ 24405 w 140970"/>
              <a:gd name="T11" fmla="*/ 125265 h 142875"/>
              <a:gd name="T12" fmla="*/ 64775 w 140970"/>
              <a:gd name="T13" fmla="*/ 141670 h 142875"/>
              <a:gd name="T14" fmla="*/ 81985 w 140970"/>
              <a:gd name="T15" fmla="*/ 142650 h 142875"/>
              <a:gd name="T16" fmla="*/ 94547 w 140970"/>
              <a:gd name="T17" fmla="*/ 139457 h 142875"/>
              <a:gd name="T18" fmla="*/ 131657 w 140970"/>
              <a:gd name="T19" fmla="*/ 104657 h 142875"/>
              <a:gd name="T20" fmla="*/ 140418 w 140970"/>
              <a:gd name="T21" fmla="*/ 57733 h 142875"/>
              <a:gd name="T22" fmla="*/ 136425 w 140970"/>
              <a:gd name="T23" fmla="*/ 44028 h 142875"/>
              <a:gd name="T24" fmla="*/ 111070 w 140970"/>
              <a:gd name="T25" fmla="*/ 12215 h 142875"/>
              <a:gd name="T26" fmla="*/ 70673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73" y="0"/>
                </a:moveTo>
                <a:lnTo>
                  <a:pt x="27093" y="15117"/>
                </a:lnTo>
                <a:lnTo>
                  <a:pt x="4543" y="49191"/>
                </a:lnTo>
                <a:lnTo>
                  <a:pt x="0" y="80727"/>
                </a:lnTo>
                <a:lnTo>
                  <a:pt x="2696" y="93587"/>
                </a:lnTo>
                <a:lnTo>
                  <a:pt x="24405" y="125265"/>
                </a:lnTo>
                <a:lnTo>
                  <a:pt x="64775" y="141670"/>
                </a:lnTo>
                <a:lnTo>
                  <a:pt x="81985" y="142650"/>
                </a:lnTo>
                <a:lnTo>
                  <a:pt x="94547" y="139457"/>
                </a:lnTo>
                <a:lnTo>
                  <a:pt x="131657" y="104657"/>
                </a:lnTo>
                <a:lnTo>
                  <a:pt x="140418" y="57733"/>
                </a:lnTo>
                <a:lnTo>
                  <a:pt x="136425" y="44028"/>
                </a:lnTo>
                <a:lnTo>
                  <a:pt x="111070" y="12215"/>
                </a:lnTo>
                <a:lnTo>
                  <a:pt x="706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8" name="object 66"/>
          <p:cNvSpPr>
            <a:spLocks/>
          </p:cNvSpPr>
          <p:nvPr/>
        </p:nvSpPr>
        <p:spPr bwMode="auto">
          <a:xfrm>
            <a:off x="6430963" y="4429125"/>
            <a:ext cx="139700" cy="142875"/>
          </a:xfrm>
          <a:custGeom>
            <a:avLst/>
            <a:gdLst>
              <a:gd name="T0" fmla="*/ 70673 w 140970"/>
              <a:gd name="T1" fmla="*/ 0 h 142875"/>
              <a:gd name="T2" fmla="*/ 111070 w 140970"/>
              <a:gd name="T3" fmla="*/ 12215 h 142875"/>
              <a:gd name="T4" fmla="*/ 136425 w 140970"/>
              <a:gd name="T5" fmla="*/ 44028 h 142875"/>
              <a:gd name="T6" fmla="*/ 140418 w 140970"/>
              <a:gd name="T7" fmla="*/ 57733 h 142875"/>
              <a:gd name="T8" fmla="*/ 139690 w 140970"/>
              <a:gd name="T9" fmla="*/ 75193 h 142875"/>
              <a:gd name="T10" fmla="*/ 124727 w 140970"/>
              <a:gd name="T11" fmla="*/ 116497 h 142875"/>
              <a:gd name="T12" fmla="*/ 81985 w 140970"/>
              <a:gd name="T13" fmla="*/ 142650 h 142875"/>
              <a:gd name="T14" fmla="*/ 64775 w 140970"/>
              <a:gd name="T15" fmla="*/ 141670 h 142875"/>
              <a:gd name="T16" fmla="*/ 24405 w 140970"/>
              <a:gd name="T17" fmla="*/ 125265 h 142875"/>
              <a:gd name="T18" fmla="*/ 2696 w 140970"/>
              <a:gd name="T19" fmla="*/ 93587 h 142875"/>
              <a:gd name="T20" fmla="*/ 0 w 140970"/>
              <a:gd name="T21" fmla="*/ 80727 h 142875"/>
              <a:gd name="T22" fmla="*/ 1087 w 140970"/>
              <a:gd name="T23" fmla="*/ 64172 h 142875"/>
              <a:gd name="T24" fmla="*/ 17749 w 140970"/>
              <a:gd name="T25" fmla="*/ 24522 h 142875"/>
              <a:gd name="T26" fmla="*/ 50246 w 140970"/>
              <a:gd name="T27" fmla="*/ 2875 h 142875"/>
              <a:gd name="T28" fmla="*/ 70673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73" y="0"/>
                </a:moveTo>
                <a:lnTo>
                  <a:pt x="111070" y="12215"/>
                </a:lnTo>
                <a:lnTo>
                  <a:pt x="136425" y="44028"/>
                </a:lnTo>
                <a:lnTo>
                  <a:pt x="140418" y="57733"/>
                </a:lnTo>
                <a:lnTo>
                  <a:pt x="139690" y="75193"/>
                </a:lnTo>
                <a:lnTo>
                  <a:pt x="124727" y="116497"/>
                </a:lnTo>
                <a:lnTo>
                  <a:pt x="81985" y="142650"/>
                </a:lnTo>
                <a:lnTo>
                  <a:pt x="64775" y="141670"/>
                </a:lnTo>
                <a:lnTo>
                  <a:pt x="24405" y="125265"/>
                </a:lnTo>
                <a:lnTo>
                  <a:pt x="2696" y="93587"/>
                </a:lnTo>
                <a:lnTo>
                  <a:pt x="0" y="80727"/>
                </a:lnTo>
                <a:lnTo>
                  <a:pt x="1087" y="64172"/>
                </a:lnTo>
                <a:lnTo>
                  <a:pt x="17749" y="24522"/>
                </a:lnTo>
                <a:lnTo>
                  <a:pt x="50246" y="2875"/>
                </a:lnTo>
                <a:lnTo>
                  <a:pt x="7067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79" name="object 67"/>
          <p:cNvSpPr>
            <a:spLocks/>
          </p:cNvSpPr>
          <p:nvPr/>
        </p:nvSpPr>
        <p:spPr bwMode="auto">
          <a:xfrm>
            <a:off x="6429375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0" name="object 68"/>
          <p:cNvSpPr>
            <a:spLocks/>
          </p:cNvSpPr>
          <p:nvPr/>
        </p:nvSpPr>
        <p:spPr bwMode="auto">
          <a:xfrm>
            <a:off x="6572250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1" name="object 69"/>
          <p:cNvSpPr>
            <a:spLocks/>
          </p:cNvSpPr>
          <p:nvPr/>
        </p:nvSpPr>
        <p:spPr bwMode="auto">
          <a:xfrm>
            <a:off x="5786438" y="5500688"/>
            <a:ext cx="141287" cy="142875"/>
          </a:xfrm>
          <a:custGeom>
            <a:avLst/>
            <a:gdLst>
              <a:gd name="T0" fmla="*/ 71718 w 141604"/>
              <a:gd name="T1" fmla="*/ 0 h 142875"/>
              <a:gd name="T2" fmla="*/ 27075 w 141604"/>
              <a:gd name="T3" fmla="*/ 15670 h 142875"/>
              <a:gd name="T4" fmla="*/ 4495 w 141604"/>
              <a:gd name="T5" fmla="*/ 49762 h 142875"/>
              <a:gd name="T6" fmla="*/ 0 w 141604"/>
              <a:gd name="T7" fmla="*/ 81214 h 142875"/>
              <a:gd name="T8" fmla="*/ 3002 w 141604"/>
              <a:gd name="T9" fmla="*/ 94130 h 142875"/>
              <a:gd name="T10" fmla="*/ 25440 w 141604"/>
              <a:gd name="T11" fmla="*/ 125612 h 142875"/>
              <a:gd name="T12" fmla="*/ 65772 w 141604"/>
              <a:gd name="T13" fmla="*/ 141715 h 142875"/>
              <a:gd name="T14" fmla="*/ 82693 w 141604"/>
              <a:gd name="T15" fmla="*/ 142669 h 142875"/>
              <a:gd name="T16" fmla="*/ 95071 w 141604"/>
              <a:gd name="T17" fmla="*/ 139483 h 142875"/>
              <a:gd name="T18" fmla="*/ 132464 w 141604"/>
              <a:gd name="T19" fmla="*/ 104684 h 142875"/>
              <a:gd name="T20" fmla="*/ 141607 w 141604"/>
              <a:gd name="T21" fmla="*/ 57738 h 142875"/>
              <a:gd name="T22" fmla="*/ 137598 w 141604"/>
              <a:gd name="T23" fmla="*/ 44168 h 142875"/>
              <a:gd name="T24" fmla="*/ 111871 w 141604"/>
              <a:gd name="T25" fmla="*/ 12353 h 142875"/>
              <a:gd name="T26" fmla="*/ 71718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1718" y="0"/>
                </a:moveTo>
                <a:lnTo>
                  <a:pt x="27075" y="15670"/>
                </a:lnTo>
                <a:lnTo>
                  <a:pt x="4495" y="49762"/>
                </a:lnTo>
                <a:lnTo>
                  <a:pt x="0" y="81214"/>
                </a:lnTo>
                <a:lnTo>
                  <a:pt x="3002" y="94130"/>
                </a:lnTo>
                <a:lnTo>
                  <a:pt x="25440" y="125612"/>
                </a:lnTo>
                <a:lnTo>
                  <a:pt x="65772" y="141715"/>
                </a:lnTo>
                <a:lnTo>
                  <a:pt x="82693" y="142669"/>
                </a:lnTo>
                <a:lnTo>
                  <a:pt x="95071" y="139483"/>
                </a:lnTo>
                <a:lnTo>
                  <a:pt x="132464" y="104684"/>
                </a:lnTo>
                <a:lnTo>
                  <a:pt x="141607" y="57738"/>
                </a:lnTo>
                <a:lnTo>
                  <a:pt x="137598" y="44168"/>
                </a:lnTo>
                <a:lnTo>
                  <a:pt x="111871" y="12353"/>
                </a:lnTo>
                <a:lnTo>
                  <a:pt x="717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2" name="object 70"/>
          <p:cNvSpPr>
            <a:spLocks/>
          </p:cNvSpPr>
          <p:nvPr/>
        </p:nvSpPr>
        <p:spPr bwMode="auto">
          <a:xfrm>
            <a:off x="5786438" y="5500688"/>
            <a:ext cx="141287" cy="142875"/>
          </a:xfrm>
          <a:custGeom>
            <a:avLst/>
            <a:gdLst>
              <a:gd name="T0" fmla="*/ 71718 w 141604"/>
              <a:gd name="T1" fmla="*/ 0 h 142875"/>
              <a:gd name="T2" fmla="*/ 111871 w 141604"/>
              <a:gd name="T3" fmla="*/ 12353 h 142875"/>
              <a:gd name="T4" fmla="*/ 137598 w 141604"/>
              <a:gd name="T5" fmla="*/ 44168 h 142875"/>
              <a:gd name="T6" fmla="*/ 141607 w 141604"/>
              <a:gd name="T7" fmla="*/ 57738 h 142875"/>
              <a:gd name="T8" fmla="*/ 140801 w 141604"/>
              <a:gd name="T9" fmla="*/ 75207 h 142875"/>
              <a:gd name="T10" fmla="*/ 125374 w 141604"/>
              <a:gd name="T11" fmla="*/ 116527 h 142875"/>
              <a:gd name="T12" fmla="*/ 82693 w 141604"/>
              <a:gd name="T13" fmla="*/ 142669 h 142875"/>
              <a:gd name="T14" fmla="*/ 65772 w 141604"/>
              <a:gd name="T15" fmla="*/ 141715 h 142875"/>
              <a:gd name="T16" fmla="*/ 25440 w 141604"/>
              <a:gd name="T17" fmla="*/ 125612 h 142875"/>
              <a:gd name="T18" fmla="*/ 3002 w 141604"/>
              <a:gd name="T19" fmla="*/ 94130 h 142875"/>
              <a:gd name="T20" fmla="*/ 0 w 141604"/>
              <a:gd name="T21" fmla="*/ 81214 h 142875"/>
              <a:gd name="T22" fmla="*/ 1043 w 141604"/>
              <a:gd name="T23" fmla="*/ 64704 h 142875"/>
              <a:gd name="T24" fmla="*/ 17733 w 141604"/>
              <a:gd name="T25" fmla="*/ 25113 h 142875"/>
              <a:gd name="T26" fmla="*/ 50095 w 141604"/>
              <a:gd name="T27" fmla="*/ 3212 h 142875"/>
              <a:gd name="T28" fmla="*/ 71718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1718" y="0"/>
                </a:moveTo>
                <a:lnTo>
                  <a:pt x="111871" y="12353"/>
                </a:lnTo>
                <a:lnTo>
                  <a:pt x="137598" y="44168"/>
                </a:lnTo>
                <a:lnTo>
                  <a:pt x="141607" y="57738"/>
                </a:lnTo>
                <a:lnTo>
                  <a:pt x="140801" y="75207"/>
                </a:lnTo>
                <a:lnTo>
                  <a:pt x="125374" y="116527"/>
                </a:lnTo>
                <a:lnTo>
                  <a:pt x="82693" y="142669"/>
                </a:lnTo>
                <a:lnTo>
                  <a:pt x="65772" y="141715"/>
                </a:lnTo>
                <a:lnTo>
                  <a:pt x="25440" y="125612"/>
                </a:lnTo>
                <a:lnTo>
                  <a:pt x="3002" y="94130"/>
                </a:lnTo>
                <a:lnTo>
                  <a:pt x="0" y="81214"/>
                </a:lnTo>
                <a:lnTo>
                  <a:pt x="1043" y="64704"/>
                </a:lnTo>
                <a:lnTo>
                  <a:pt x="17733" y="25113"/>
                </a:lnTo>
                <a:lnTo>
                  <a:pt x="50095" y="3212"/>
                </a:lnTo>
                <a:lnTo>
                  <a:pt x="7171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3" name="object 71"/>
          <p:cNvSpPr>
            <a:spLocks/>
          </p:cNvSpPr>
          <p:nvPr/>
        </p:nvSpPr>
        <p:spPr bwMode="auto">
          <a:xfrm>
            <a:off x="5786438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4" name="object 72"/>
          <p:cNvSpPr>
            <a:spLocks/>
          </p:cNvSpPr>
          <p:nvPr/>
        </p:nvSpPr>
        <p:spPr bwMode="auto">
          <a:xfrm>
            <a:off x="5929313" y="5643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object 73"/>
          <p:cNvSpPr txBox="1"/>
          <p:nvPr/>
        </p:nvSpPr>
        <p:spPr>
          <a:xfrm>
            <a:off x="5830888" y="571976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38986" name="object 74"/>
          <p:cNvSpPr>
            <a:spLocks/>
          </p:cNvSpPr>
          <p:nvPr/>
        </p:nvSpPr>
        <p:spPr bwMode="auto">
          <a:xfrm>
            <a:off x="5311775" y="4581525"/>
            <a:ext cx="566738" cy="958850"/>
          </a:xfrm>
          <a:custGeom>
            <a:avLst/>
            <a:gdLst>
              <a:gd name="T0" fmla="*/ 567689 w 567689"/>
              <a:gd name="T1" fmla="*/ 958858 h 958850"/>
              <a:gd name="T2" fmla="*/ 0 w 567689"/>
              <a:gd name="T3" fmla="*/ 0 h 958850"/>
              <a:gd name="T4" fmla="*/ 0 60000 65536"/>
              <a:gd name="T5" fmla="*/ 0 60000 65536"/>
              <a:gd name="T6" fmla="*/ 0 w 567689"/>
              <a:gd name="T7" fmla="*/ 0 h 958850"/>
              <a:gd name="T8" fmla="*/ 567689 w 567689"/>
              <a:gd name="T9" fmla="*/ 958850 h 958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7689" h="958850">
                <a:moveTo>
                  <a:pt x="567689" y="95885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7" name="object 75"/>
          <p:cNvSpPr>
            <a:spLocks/>
          </p:cNvSpPr>
          <p:nvPr/>
        </p:nvSpPr>
        <p:spPr bwMode="auto">
          <a:xfrm>
            <a:off x="5238750" y="4562475"/>
            <a:ext cx="568325" cy="958850"/>
          </a:xfrm>
          <a:custGeom>
            <a:avLst/>
            <a:gdLst>
              <a:gd name="T0" fmla="*/ 567689 w 567689"/>
              <a:gd name="T1" fmla="*/ 958845 h 958850"/>
              <a:gd name="T2" fmla="*/ 0 w 567689"/>
              <a:gd name="T3" fmla="*/ 0 h 958850"/>
              <a:gd name="T4" fmla="*/ 0 60000 65536"/>
              <a:gd name="T5" fmla="*/ 0 60000 65536"/>
              <a:gd name="T6" fmla="*/ 0 w 567689"/>
              <a:gd name="T7" fmla="*/ 0 h 958850"/>
              <a:gd name="T8" fmla="*/ 567689 w 567689"/>
              <a:gd name="T9" fmla="*/ 958850 h 958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7689" h="958850">
                <a:moveTo>
                  <a:pt x="567689" y="95884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8" name="object 76"/>
          <p:cNvSpPr>
            <a:spLocks/>
          </p:cNvSpPr>
          <p:nvPr/>
        </p:nvSpPr>
        <p:spPr bwMode="auto">
          <a:xfrm>
            <a:off x="5980113" y="4572000"/>
            <a:ext cx="541337" cy="968375"/>
          </a:xfrm>
          <a:custGeom>
            <a:avLst/>
            <a:gdLst>
              <a:gd name="T0" fmla="*/ 0 w 541020"/>
              <a:gd name="T1" fmla="*/ 969014 h 969010"/>
              <a:gd name="T2" fmla="*/ 541019 w 541020"/>
              <a:gd name="T3" fmla="*/ 0 h 969010"/>
              <a:gd name="T4" fmla="*/ 0 60000 65536"/>
              <a:gd name="T5" fmla="*/ 0 60000 65536"/>
              <a:gd name="T6" fmla="*/ 0 w 541020"/>
              <a:gd name="T7" fmla="*/ 0 h 969010"/>
              <a:gd name="T8" fmla="*/ 541020 w 541020"/>
              <a:gd name="T9" fmla="*/ 969010 h 969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1020" h="969010">
                <a:moveTo>
                  <a:pt x="0" y="969014"/>
                </a:moveTo>
                <a:lnTo>
                  <a:pt x="54101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89" name="object 77"/>
          <p:cNvSpPr>
            <a:spLocks/>
          </p:cNvSpPr>
          <p:nvPr/>
        </p:nvSpPr>
        <p:spPr bwMode="auto">
          <a:xfrm>
            <a:off x="5908675" y="4551363"/>
            <a:ext cx="539750" cy="969962"/>
          </a:xfrm>
          <a:custGeom>
            <a:avLst/>
            <a:gdLst>
              <a:gd name="T0" fmla="*/ 0 w 541020"/>
              <a:gd name="T1" fmla="*/ 969014 h 969010"/>
              <a:gd name="T2" fmla="*/ 541019 w 541020"/>
              <a:gd name="T3" fmla="*/ 0 h 969010"/>
              <a:gd name="T4" fmla="*/ 0 60000 65536"/>
              <a:gd name="T5" fmla="*/ 0 60000 65536"/>
              <a:gd name="T6" fmla="*/ 0 w 541020"/>
              <a:gd name="T7" fmla="*/ 0 h 969010"/>
              <a:gd name="T8" fmla="*/ 541020 w 541020"/>
              <a:gd name="T9" fmla="*/ 969010 h 969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1020" h="969010">
                <a:moveTo>
                  <a:pt x="0" y="969014"/>
                </a:moveTo>
                <a:lnTo>
                  <a:pt x="54101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0" name="object 78"/>
          <p:cNvSpPr>
            <a:spLocks/>
          </p:cNvSpPr>
          <p:nvPr/>
        </p:nvSpPr>
        <p:spPr bwMode="auto">
          <a:xfrm>
            <a:off x="6623050" y="3773488"/>
            <a:ext cx="469900" cy="695325"/>
          </a:xfrm>
          <a:custGeom>
            <a:avLst/>
            <a:gdLst>
              <a:gd name="T0" fmla="*/ 0 w 469900"/>
              <a:gd name="T1" fmla="*/ 695949 h 695960"/>
              <a:gd name="T2" fmla="*/ 469879 w 469900"/>
              <a:gd name="T3" fmla="*/ 0 h 695960"/>
              <a:gd name="T4" fmla="*/ 0 60000 65536"/>
              <a:gd name="T5" fmla="*/ 0 60000 65536"/>
              <a:gd name="T6" fmla="*/ 0 w 469900"/>
              <a:gd name="T7" fmla="*/ 0 h 695960"/>
              <a:gd name="T8" fmla="*/ 469900 w 469900"/>
              <a:gd name="T9" fmla="*/ 695960 h 695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9900" h="695960">
                <a:moveTo>
                  <a:pt x="0" y="695949"/>
                </a:moveTo>
                <a:lnTo>
                  <a:pt x="4698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1" name="object 79"/>
          <p:cNvSpPr>
            <a:spLocks/>
          </p:cNvSpPr>
          <p:nvPr/>
        </p:nvSpPr>
        <p:spPr bwMode="auto">
          <a:xfrm>
            <a:off x="6550025" y="3752850"/>
            <a:ext cx="469900" cy="695325"/>
          </a:xfrm>
          <a:custGeom>
            <a:avLst/>
            <a:gdLst>
              <a:gd name="T0" fmla="*/ 0 w 469900"/>
              <a:gd name="T1" fmla="*/ 695955 h 695960"/>
              <a:gd name="T2" fmla="*/ 469879 w 469900"/>
              <a:gd name="T3" fmla="*/ 0 h 695960"/>
              <a:gd name="T4" fmla="*/ 0 60000 65536"/>
              <a:gd name="T5" fmla="*/ 0 60000 65536"/>
              <a:gd name="T6" fmla="*/ 0 w 469900"/>
              <a:gd name="T7" fmla="*/ 0 h 695960"/>
              <a:gd name="T8" fmla="*/ 469900 w 469900"/>
              <a:gd name="T9" fmla="*/ 695960 h 695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9900" h="695960">
                <a:moveTo>
                  <a:pt x="0" y="695955"/>
                </a:moveTo>
                <a:lnTo>
                  <a:pt x="4698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2" name="object 80"/>
          <p:cNvSpPr>
            <a:spLocks/>
          </p:cNvSpPr>
          <p:nvPr/>
        </p:nvSpPr>
        <p:spPr bwMode="auto">
          <a:xfrm>
            <a:off x="6053138" y="3773488"/>
            <a:ext cx="519112" cy="674687"/>
          </a:xfrm>
          <a:custGeom>
            <a:avLst/>
            <a:gdLst>
              <a:gd name="T0" fmla="*/ 519440 w 519429"/>
              <a:gd name="T1" fmla="*/ 675625 h 675639"/>
              <a:gd name="T2" fmla="*/ 0 w 519429"/>
              <a:gd name="T3" fmla="*/ 0 h 675639"/>
              <a:gd name="T4" fmla="*/ 0 60000 65536"/>
              <a:gd name="T5" fmla="*/ 0 60000 65536"/>
              <a:gd name="T6" fmla="*/ 0 w 519429"/>
              <a:gd name="T7" fmla="*/ 0 h 675639"/>
              <a:gd name="T8" fmla="*/ 519429 w 519429"/>
              <a:gd name="T9" fmla="*/ 675639 h 675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9429" h="675639">
                <a:moveTo>
                  <a:pt x="519440" y="67562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3" name="object 81"/>
          <p:cNvSpPr>
            <a:spLocks/>
          </p:cNvSpPr>
          <p:nvPr/>
        </p:nvSpPr>
        <p:spPr bwMode="auto">
          <a:xfrm>
            <a:off x="5980113" y="3752850"/>
            <a:ext cx="522287" cy="676275"/>
          </a:xfrm>
          <a:custGeom>
            <a:avLst/>
            <a:gdLst>
              <a:gd name="T0" fmla="*/ 520720 w 521335"/>
              <a:gd name="T1" fmla="*/ 675644 h 675639"/>
              <a:gd name="T2" fmla="*/ 0 w 521335"/>
              <a:gd name="T3" fmla="*/ 0 h 675639"/>
              <a:gd name="T4" fmla="*/ 0 60000 65536"/>
              <a:gd name="T5" fmla="*/ 0 60000 65536"/>
              <a:gd name="T6" fmla="*/ 0 w 521335"/>
              <a:gd name="T7" fmla="*/ 0 h 675639"/>
              <a:gd name="T8" fmla="*/ 521335 w 521335"/>
              <a:gd name="T9" fmla="*/ 675639 h 675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1335" h="675639">
                <a:moveTo>
                  <a:pt x="520720" y="67564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4" name="object 82"/>
          <p:cNvSpPr>
            <a:spLocks/>
          </p:cNvSpPr>
          <p:nvPr/>
        </p:nvSpPr>
        <p:spPr bwMode="auto">
          <a:xfrm>
            <a:off x="5216525" y="3735388"/>
            <a:ext cx="22225" cy="757237"/>
          </a:xfrm>
          <a:custGeom>
            <a:avLst/>
            <a:gdLst>
              <a:gd name="T0" fmla="*/ 22859 w 22860"/>
              <a:gd name="T1" fmla="*/ 758183 h 758189"/>
              <a:gd name="T2" fmla="*/ 0 w 22860"/>
              <a:gd name="T3" fmla="*/ 0 h 758189"/>
              <a:gd name="T4" fmla="*/ 0 60000 65536"/>
              <a:gd name="T5" fmla="*/ 0 60000 65536"/>
              <a:gd name="T6" fmla="*/ 0 w 22860"/>
              <a:gd name="T7" fmla="*/ 0 h 758189"/>
              <a:gd name="T8" fmla="*/ 22860 w 22860"/>
              <a:gd name="T9" fmla="*/ 758189 h 758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860" h="758189">
                <a:moveTo>
                  <a:pt x="22859" y="758183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5" name="object 83"/>
          <p:cNvSpPr>
            <a:spLocks/>
          </p:cNvSpPr>
          <p:nvPr/>
        </p:nvSpPr>
        <p:spPr bwMode="auto">
          <a:xfrm>
            <a:off x="5143500" y="3714750"/>
            <a:ext cx="23813" cy="758825"/>
          </a:xfrm>
          <a:custGeom>
            <a:avLst/>
            <a:gdLst>
              <a:gd name="T0" fmla="*/ 24140 w 24129"/>
              <a:gd name="T1" fmla="*/ 758189 h 758189"/>
              <a:gd name="T2" fmla="*/ 0 w 24129"/>
              <a:gd name="T3" fmla="*/ 0 h 758189"/>
              <a:gd name="T4" fmla="*/ 0 60000 65536"/>
              <a:gd name="T5" fmla="*/ 0 60000 65536"/>
              <a:gd name="T6" fmla="*/ 0 w 24129"/>
              <a:gd name="T7" fmla="*/ 0 h 758189"/>
              <a:gd name="T8" fmla="*/ 24129 w 24129"/>
              <a:gd name="T9" fmla="*/ 758189 h 758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29" h="758189">
                <a:moveTo>
                  <a:pt x="24140" y="7581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6" name="object 84"/>
          <p:cNvSpPr>
            <a:spLocks/>
          </p:cNvSpPr>
          <p:nvPr/>
        </p:nvSpPr>
        <p:spPr bwMode="auto">
          <a:xfrm>
            <a:off x="3143250" y="4214813"/>
            <a:ext cx="1357313" cy="571500"/>
          </a:xfrm>
          <a:custGeom>
            <a:avLst/>
            <a:gdLst>
              <a:gd name="T0" fmla="*/ 0 w 1357629"/>
              <a:gd name="T1" fmla="*/ 142231 h 571500"/>
              <a:gd name="T2" fmla="*/ 1071890 w 1357629"/>
              <a:gd name="T3" fmla="*/ 142231 h 571500"/>
              <a:gd name="T4" fmla="*/ 1071890 w 1357629"/>
              <a:gd name="T5" fmla="*/ 0 h 571500"/>
              <a:gd name="T6" fmla="*/ 1357640 w 1357629"/>
              <a:gd name="T7" fmla="*/ 285749 h 571500"/>
              <a:gd name="T8" fmla="*/ 1071890 w 1357629"/>
              <a:gd name="T9" fmla="*/ 571499 h 571500"/>
              <a:gd name="T10" fmla="*/ 1071890 w 1357629"/>
              <a:gd name="T11" fmla="*/ 427981 h 571500"/>
              <a:gd name="T12" fmla="*/ 0 w 1357629"/>
              <a:gd name="T13" fmla="*/ 427981 h 571500"/>
              <a:gd name="T14" fmla="*/ 0 w 1357629"/>
              <a:gd name="T15" fmla="*/ 142231 h 571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7629"/>
              <a:gd name="T25" fmla="*/ 0 h 571500"/>
              <a:gd name="T26" fmla="*/ 1357629 w 1357629"/>
              <a:gd name="T27" fmla="*/ 571500 h 571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7629" h="571500">
                <a:moveTo>
                  <a:pt x="0" y="142231"/>
                </a:moveTo>
                <a:lnTo>
                  <a:pt x="1071890" y="142231"/>
                </a:lnTo>
                <a:lnTo>
                  <a:pt x="1071890" y="0"/>
                </a:lnTo>
                <a:lnTo>
                  <a:pt x="1357640" y="285749"/>
                </a:lnTo>
                <a:lnTo>
                  <a:pt x="1071890" y="571499"/>
                </a:lnTo>
                <a:lnTo>
                  <a:pt x="1071890" y="427981"/>
                </a:lnTo>
                <a:lnTo>
                  <a:pt x="0" y="427981"/>
                </a:lnTo>
                <a:lnTo>
                  <a:pt x="0" y="142231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7" name="object 85"/>
          <p:cNvSpPr>
            <a:spLocks/>
          </p:cNvSpPr>
          <p:nvPr/>
        </p:nvSpPr>
        <p:spPr bwMode="auto">
          <a:xfrm>
            <a:off x="3143250" y="4214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8" name="object 86"/>
          <p:cNvSpPr>
            <a:spLocks/>
          </p:cNvSpPr>
          <p:nvPr/>
        </p:nvSpPr>
        <p:spPr bwMode="auto">
          <a:xfrm>
            <a:off x="4500563" y="4786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9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BAA2C98-AD07-462C-8E1C-C796895E0E54}" type="slidenum">
              <a:rPr lang="en-US"/>
              <a:pPr marL="2540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/>
          <p:cNvSpPr txBox="1">
            <a:spLocks noChangeArrowheads="1"/>
          </p:cNvSpPr>
          <p:nvPr/>
        </p:nvSpPr>
        <p:spPr bwMode="auto">
          <a:xfrm>
            <a:off x="365125" y="755650"/>
            <a:ext cx="804227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7500"/>
            <a:r>
              <a:rPr lang="en-US" sz="3200">
                <a:latin typeface="Times New Roman" pitchFamily="18" charset="0"/>
                <a:cs typeface="Times New Roman" pitchFamily="18" charset="0"/>
              </a:rPr>
              <a:t>Some properties of dual of poset:</a:t>
            </a:r>
          </a:p>
          <a:p>
            <a:pPr marL="317500">
              <a:spcBef>
                <a:spcPts val="7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upper bounds in (A, ≤ ) correspond to lower bounds in (A, ≥) (for the same set of elements)</a:t>
            </a:r>
          </a:p>
          <a:p>
            <a:pPr marL="317500">
              <a:spcBef>
                <a:spcPts val="688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lower bounds in (A, ≤ ) correspond to upper bounds in (A, ≥) (for the same set of elements)</a:t>
            </a:r>
          </a:p>
          <a:p>
            <a:pPr marL="317500">
              <a:spcBef>
                <a:spcPts val="7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Similar statements hold for greatest lower bounds and least upper bounds.</a:t>
            </a:r>
          </a:p>
          <a:p>
            <a:pPr marL="317500">
              <a:spcBef>
                <a:spcPts val="38"/>
              </a:spcBef>
              <a:buClr>
                <a:srgbClr val="FF6500"/>
              </a:buClr>
              <a:buFont typeface="OpenSymbol" pitchFamily="2" charset="0"/>
              <a:buChar char="▪"/>
            </a:pPr>
            <a:endParaRPr lang="en-US" sz="4100">
              <a:latin typeface="Times New Roman" pitchFamily="18" charset="0"/>
              <a:cs typeface="Times New Roman" pitchFamily="18" charset="0"/>
            </a:endParaRPr>
          </a:p>
          <a:p>
            <a:pPr marL="317500"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element a of (A, ≤ ) is a greatest (or least) element if and only if it is a least (or greatest) element of (A, ≥ )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Du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p</a:t>
            </a:r>
            <a:r>
              <a:rPr spc="-20" dirty="0"/>
              <a:t>o</a:t>
            </a:r>
            <a:r>
              <a:rPr spc="-5" dirty="0"/>
              <a:t>set</a:t>
            </a:r>
          </a:p>
        </p:txBody>
      </p:sp>
      <p:sp>
        <p:nvSpPr>
          <p:cNvPr id="3993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D3532EB-7F64-418B-AA17-88357497BAB2}" type="slidenum">
              <a:rPr lang="en-US"/>
              <a:pPr marL="2540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Lattices as algebraic structures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An</a:t>
            </a:r>
            <a:r>
              <a:rPr lang="en-IN" dirty="0" smtClean="0"/>
              <a:t> algebraic structure (</a:t>
            </a:r>
            <a:r>
              <a:rPr lang="en-IN" i="1" dirty="0" smtClean="0"/>
              <a:t>L</a:t>
            </a:r>
            <a:r>
              <a:rPr lang="en-IN" dirty="0" smtClean="0"/>
              <a:t>, ∨, ∧), consisting of a set </a:t>
            </a:r>
            <a:r>
              <a:rPr lang="en-IN" i="1" dirty="0" smtClean="0"/>
              <a:t>L</a:t>
            </a:r>
            <a:r>
              <a:rPr lang="en-IN" dirty="0" smtClean="0"/>
              <a:t> and two binary operations ∨, and ∧, on </a:t>
            </a:r>
            <a:r>
              <a:rPr lang="en-IN" i="1" dirty="0" smtClean="0"/>
              <a:t>L</a:t>
            </a:r>
            <a:r>
              <a:rPr lang="en-IN" dirty="0" smtClean="0"/>
              <a:t> is a </a:t>
            </a:r>
            <a:r>
              <a:rPr lang="en-IN" b="1" dirty="0" smtClean="0"/>
              <a:t>lattice</a:t>
            </a:r>
            <a:r>
              <a:rPr lang="en-IN" dirty="0" smtClean="0"/>
              <a:t> if the following axiomatic identities hold for all elements </a:t>
            </a:r>
            <a:r>
              <a:rPr lang="en-IN" i="1" dirty="0" smtClean="0"/>
              <a:t>a</a:t>
            </a:r>
            <a:r>
              <a:rPr lang="en-IN" dirty="0" smtClean="0"/>
              <a:t>, </a:t>
            </a:r>
            <a:r>
              <a:rPr lang="en-IN" i="1" dirty="0" smtClean="0"/>
              <a:t>b</a:t>
            </a:r>
            <a:r>
              <a:rPr lang="en-IN" dirty="0" smtClean="0"/>
              <a:t>, </a:t>
            </a:r>
            <a:r>
              <a:rPr lang="en-IN" i="1" dirty="0" smtClean="0"/>
              <a:t>c</a:t>
            </a:r>
            <a:r>
              <a:rPr lang="en-IN" dirty="0" smtClean="0"/>
              <a:t> of </a:t>
            </a:r>
            <a:r>
              <a:rPr lang="en-IN" i="1" dirty="0" smtClean="0"/>
              <a:t>L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Commutative laws</a:t>
            </a:r>
          </a:p>
          <a:p>
            <a:pPr lvl="1"/>
            <a:r>
              <a:rPr lang="en-IN" dirty="0" smtClean="0"/>
              <a:t> 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 </a:t>
            </a:r>
            <a:r>
              <a:rPr lang="en-IN" i="1" dirty="0" smtClean="0"/>
              <a:t>b</a:t>
            </a:r>
            <a:r>
              <a:rPr lang="en-IN" dirty="0" smtClean="0"/>
              <a:t> = </a:t>
            </a:r>
            <a:r>
              <a:rPr lang="en-IN" i="1" dirty="0" smtClean="0"/>
              <a:t>b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 </a:t>
            </a:r>
            <a:r>
              <a:rPr lang="en-IN" i="1" dirty="0" smtClean="0"/>
              <a:t>a</a:t>
            </a:r>
            <a:r>
              <a:rPr lang="en-IN" dirty="0" smtClean="0"/>
              <a:t>, </a:t>
            </a:r>
            <a:r>
              <a:rPr lang="en-IN" i="1" dirty="0" smtClean="0"/>
              <a:t>a</a:t>
            </a:r>
            <a:r>
              <a:rPr lang="en-IN" dirty="0" smtClean="0"/>
              <a:t> * </a:t>
            </a:r>
            <a:r>
              <a:rPr lang="en-IN" i="1" dirty="0" smtClean="0"/>
              <a:t>b</a:t>
            </a:r>
            <a:r>
              <a:rPr lang="en-IN" dirty="0" smtClean="0"/>
              <a:t> = </a:t>
            </a:r>
            <a:r>
              <a:rPr lang="en-IN" i="1" dirty="0" smtClean="0"/>
              <a:t>b</a:t>
            </a:r>
            <a:r>
              <a:rPr lang="en-IN" dirty="0" smtClean="0"/>
              <a:t> * </a:t>
            </a:r>
            <a:r>
              <a:rPr lang="en-IN" i="1" dirty="0" smtClean="0"/>
              <a:t>a</a:t>
            </a:r>
            <a:r>
              <a:rPr lang="en-IN" dirty="0" smtClean="0"/>
              <a:t>.   </a:t>
            </a:r>
          </a:p>
          <a:p>
            <a:r>
              <a:rPr lang="en-IN" dirty="0" smtClean="0"/>
              <a:t> Associative laws</a:t>
            </a:r>
          </a:p>
          <a:p>
            <a:pPr lvl="1"/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 (</a:t>
            </a:r>
            <a:r>
              <a:rPr lang="en-IN" i="1" dirty="0" smtClean="0"/>
              <a:t>b</a:t>
            </a:r>
            <a:r>
              <a:rPr lang="en-IN" dirty="0" smtClean="0"/>
              <a:t> ∨ </a:t>
            </a:r>
            <a:r>
              <a:rPr lang="en-IN" i="1" dirty="0" smtClean="0"/>
              <a:t>c</a:t>
            </a:r>
            <a:r>
              <a:rPr lang="en-IN" dirty="0" smtClean="0"/>
              <a:t>) = (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 </a:t>
            </a:r>
            <a:r>
              <a:rPr lang="en-IN" i="1" dirty="0" smtClean="0"/>
              <a:t>b</a:t>
            </a:r>
            <a:r>
              <a:rPr lang="en-IN" dirty="0" smtClean="0"/>
              <a:t>)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 </a:t>
            </a:r>
            <a:r>
              <a:rPr lang="en-IN" i="1" dirty="0" smtClean="0"/>
              <a:t>c</a:t>
            </a:r>
            <a:r>
              <a:rPr lang="en-IN" dirty="0" smtClean="0"/>
              <a:t>, </a:t>
            </a:r>
            <a:r>
              <a:rPr lang="en-IN" i="1" dirty="0" smtClean="0"/>
              <a:t>a</a:t>
            </a:r>
            <a:r>
              <a:rPr lang="en-IN" dirty="0" smtClean="0"/>
              <a:t> * (</a:t>
            </a:r>
            <a:r>
              <a:rPr lang="en-IN" i="1" dirty="0" smtClean="0"/>
              <a:t>b</a:t>
            </a:r>
            <a:r>
              <a:rPr lang="en-IN" dirty="0" smtClean="0"/>
              <a:t> * </a:t>
            </a:r>
            <a:r>
              <a:rPr lang="en-IN" i="1" dirty="0" smtClean="0"/>
              <a:t>c</a:t>
            </a:r>
            <a:r>
              <a:rPr lang="en-IN" dirty="0" smtClean="0"/>
              <a:t>) = (</a:t>
            </a:r>
            <a:r>
              <a:rPr lang="en-IN" i="1" dirty="0" smtClean="0"/>
              <a:t>a</a:t>
            </a:r>
            <a:r>
              <a:rPr lang="en-IN" dirty="0" smtClean="0"/>
              <a:t> * </a:t>
            </a:r>
            <a:r>
              <a:rPr lang="en-IN" i="1" dirty="0" smtClean="0"/>
              <a:t>b</a:t>
            </a:r>
            <a:r>
              <a:rPr lang="en-IN" dirty="0" smtClean="0"/>
              <a:t>) *</a:t>
            </a:r>
            <a:r>
              <a:rPr lang="en-IN" i="1" dirty="0" smtClean="0"/>
              <a:t>c</a:t>
            </a:r>
            <a:r>
              <a:rPr lang="en-IN" dirty="0" smtClean="0"/>
              <a:t>.    </a:t>
            </a:r>
          </a:p>
          <a:p>
            <a:r>
              <a:rPr lang="en-IN" dirty="0" smtClean="0"/>
              <a:t>Absorption laws 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 (</a:t>
            </a:r>
            <a:r>
              <a:rPr lang="en-IN" i="1" dirty="0" smtClean="0"/>
              <a:t>a</a:t>
            </a:r>
            <a:r>
              <a:rPr lang="en-IN" dirty="0" smtClean="0"/>
              <a:t> * </a:t>
            </a:r>
            <a:r>
              <a:rPr lang="en-IN" i="1" dirty="0" smtClean="0"/>
              <a:t>b</a:t>
            </a:r>
            <a:r>
              <a:rPr lang="en-IN" dirty="0" smtClean="0"/>
              <a:t>) = </a:t>
            </a:r>
            <a:r>
              <a:rPr lang="en-IN" i="1" dirty="0" smtClean="0"/>
              <a:t>a</a:t>
            </a:r>
            <a:r>
              <a:rPr lang="en-IN" dirty="0" smtClean="0"/>
              <a:t>, </a:t>
            </a:r>
            <a:r>
              <a:rPr lang="en-IN" i="1" dirty="0" smtClean="0"/>
              <a:t>a</a:t>
            </a:r>
            <a:r>
              <a:rPr lang="en-IN" dirty="0" smtClean="0"/>
              <a:t> * (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 </a:t>
            </a:r>
            <a:r>
              <a:rPr lang="en-IN" i="1" dirty="0" smtClean="0"/>
              <a:t>b</a:t>
            </a:r>
            <a:r>
              <a:rPr lang="en-IN" dirty="0" smtClean="0"/>
              <a:t>) = </a:t>
            </a:r>
            <a:r>
              <a:rPr lang="en-IN" i="1" dirty="0" smtClean="0"/>
              <a:t>a</a:t>
            </a:r>
            <a:r>
              <a:rPr lang="en-IN" dirty="0" smtClean="0"/>
              <a:t>.</a:t>
            </a:r>
          </a:p>
          <a:p>
            <a:r>
              <a:rPr lang="en-IN" dirty="0" smtClean="0"/>
              <a:t>Idempotent </a:t>
            </a:r>
            <a:r>
              <a:rPr lang="en-IN" dirty="0" smtClean="0"/>
              <a:t>laws 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 </a:t>
            </a:r>
            <a:r>
              <a:rPr lang="en-IN" dirty="0" smtClean="0"/>
              <a:t> </a:t>
            </a:r>
            <a:r>
              <a:rPr lang="en-IN" i="1" dirty="0" smtClean="0"/>
              <a:t>a</a:t>
            </a:r>
            <a:r>
              <a:rPr lang="en-IN" dirty="0" smtClean="0"/>
              <a:t> = </a:t>
            </a:r>
            <a:r>
              <a:rPr lang="en-IN" i="1" dirty="0" smtClean="0"/>
              <a:t>a </a:t>
            </a:r>
            <a:r>
              <a:rPr lang="en-IN" dirty="0" smtClean="0"/>
              <a:t>, </a:t>
            </a:r>
            <a:r>
              <a:rPr lang="en-IN" i="1" dirty="0" smtClean="0"/>
              <a:t>a</a:t>
            </a:r>
            <a:r>
              <a:rPr lang="en-IN" dirty="0" smtClean="0"/>
              <a:t> </a:t>
            </a:r>
            <a:r>
              <a:rPr lang="en-IN" dirty="0" smtClean="0"/>
              <a:t>*</a:t>
            </a:r>
            <a:r>
              <a:rPr lang="en-IN" dirty="0" smtClean="0"/>
              <a:t> </a:t>
            </a:r>
            <a:r>
              <a:rPr lang="en-IN" i="1" dirty="0" smtClean="0"/>
              <a:t>a</a:t>
            </a:r>
            <a:r>
              <a:rPr lang="en-IN" dirty="0" smtClean="0"/>
              <a:t> = </a:t>
            </a:r>
            <a:r>
              <a:rPr lang="en-IN" i="1" dirty="0" smtClean="0"/>
              <a:t>a</a:t>
            </a:r>
            <a:r>
              <a:rPr lang="en-IN" dirty="0" smtClean="0"/>
              <a:t>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 R b </a:t>
            </a:r>
            <a:r>
              <a:rPr lang="en-IN" dirty="0" err="1" smtClean="0"/>
              <a:t>a,b</a:t>
            </a:r>
            <a:r>
              <a:rPr lang="en-IN" dirty="0" smtClean="0"/>
              <a:t> belongs to 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a * b =a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b = 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Sub-Lattices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Consider </a:t>
            </a:r>
            <a:r>
              <a:rPr lang="en-IN" dirty="0" smtClean="0"/>
              <a:t>a non-empty subset L</a:t>
            </a:r>
            <a:r>
              <a:rPr lang="en-IN" baseline="-25000" dirty="0" smtClean="0"/>
              <a:t>1</a:t>
            </a:r>
            <a:r>
              <a:rPr lang="en-IN" dirty="0" smtClean="0"/>
              <a:t> of a </a:t>
            </a:r>
            <a:r>
              <a:rPr lang="en-IN" dirty="0" smtClean="0"/>
              <a:t>lattice &lt; L, *,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⊕&gt;</a:t>
            </a:r>
            <a:r>
              <a:rPr lang="en-IN" dirty="0" smtClean="0"/>
              <a:t> . </a:t>
            </a:r>
            <a:r>
              <a:rPr lang="en-IN" dirty="0" smtClean="0"/>
              <a:t>Then L</a:t>
            </a:r>
            <a:r>
              <a:rPr lang="en-IN" baseline="-25000" dirty="0" smtClean="0"/>
              <a:t>1</a:t>
            </a:r>
            <a:r>
              <a:rPr lang="en-IN" dirty="0" smtClean="0"/>
              <a:t> is called a sub-lattice of L if L</a:t>
            </a:r>
            <a:r>
              <a:rPr lang="en-IN" baseline="-25000" dirty="0" smtClean="0"/>
              <a:t>1</a:t>
            </a:r>
            <a:r>
              <a:rPr lang="en-IN" dirty="0" smtClean="0"/>
              <a:t> itself is a lattice i.e., the operation of L i.e., a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 </a:t>
            </a:r>
            <a:r>
              <a:rPr lang="en-IN" dirty="0" smtClean="0"/>
              <a:t>b </a:t>
            </a:r>
            <a:r>
              <a:rPr lang="en-IN" dirty="0" smtClean="0"/>
              <a:t>∈ L</a:t>
            </a:r>
            <a:r>
              <a:rPr lang="en-IN" baseline="-25000" dirty="0" smtClean="0"/>
              <a:t>1</a:t>
            </a:r>
            <a:r>
              <a:rPr lang="en-IN" dirty="0" smtClean="0"/>
              <a:t> and a </a:t>
            </a:r>
            <a:r>
              <a:rPr lang="en-IN" dirty="0" smtClean="0"/>
              <a:t>* </a:t>
            </a:r>
            <a:r>
              <a:rPr lang="en-IN" dirty="0" smtClean="0"/>
              <a:t>b ∈ L</a:t>
            </a:r>
            <a:r>
              <a:rPr lang="en-IN" baseline="-25000" dirty="0" smtClean="0"/>
              <a:t>1</a:t>
            </a:r>
            <a:r>
              <a:rPr lang="en-IN" dirty="0" smtClean="0"/>
              <a:t> whenever a ∈ L</a:t>
            </a:r>
            <a:r>
              <a:rPr lang="en-IN" baseline="-25000" dirty="0" smtClean="0"/>
              <a:t>1</a:t>
            </a:r>
            <a:r>
              <a:rPr lang="en-IN" dirty="0" smtClean="0"/>
              <a:t> and b ∈ L</a:t>
            </a:r>
            <a:r>
              <a:rPr lang="en-IN" baseline="-25000" dirty="0" smtClean="0"/>
              <a:t>1</a:t>
            </a:r>
            <a:r>
              <a:rPr lang="en-IN" dirty="0" smtClean="0"/>
              <a:t>. &lt;L1, </a:t>
            </a:r>
            <a:r>
              <a:rPr lang="en-IN" dirty="0" smtClean="0"/>
              <a:t>*,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⊕&gt;</a:t>
            </a:r>
            <a:endParaRPr lang="en-IN" dirty="0" smtClean="0"/>
          </a:p>
          <a:p>
            <a:r>
              <a:rPr lang="en-IN" b="1" dirty="0" smtClean="0"/>
              <a:t>Example:</a:t>
            </a:r>
            <a:r>
              <a:rPr lang="en-IN" dirty="0" smtClean="0"/>
              <a:t> Consider the lattice of all +</a:t>
            </a:r>
            <a:r>
              <a:rPr lang="en-IN" dirty="0" err="1" smtClean="0"/>
              <a:t>ve</a:t>
            </a:r>
            <a:r>
              <a:rPr lang="en-IN" dirty="0" smtClean="0"/>
              <a:t> integers I</a:t>
            </a:r>
            <a:r>
              <a:rPr lang="en-IN" baseline="-25000" dirty="0" smtClean="0"/>
              <a:t>+</a:t>
            </a:r>
            <a:r>
              <a:rPr lang="en-IN" dirty="0" smtClean="0"/>
              <a:t> under the operation of divisibility. The lattice </a:t>
            </a:r>
            <a:r>
              <a:rPr lang="en-IN" dirty="0" err="1" smtClean="0"/>
              <a:t>D</a:t>
            </a:r>
            <a:r>
              <a:rPr lang="en-IN" baseline="-25000" dirty="0" err="1" smtClean="0"/>
              <a:t>n</a:t>
            </a:r>
            <a:r>
              <a:rPr lang="en-IN" dirty="0" smtClean="0"/>
              <a:t> of all divisors of n &gt; 1 is a sub-lattice of I</a:t>
            </a:r>
            <a:r>
              <a:rPr lang="en-IN" baseline="-25000" dirty="0" smtClean="0"/>
              <a:t>+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Determine all the sub-lattices of D</a:t>
            </a:r>
            <a:r>
              <a:rPr lang="en-IN" baseline="-25000" dirty="0" smtClean="0"/>
              <a:t>30</a:t>
            </a:r>
            <a:r>
              <a:rPr lang="en-IN" dirty="0" smtClean="0"/>
              <a:t> that contain at least four elements, D</a:t>
            </a:r>
            <a:r>
              <a:rPr lang="en-IN" baseline="-25000" dirty="0" smtClean="0"/>
              <a:t>30</a:t>
            </a:r>
            <a:r>
              <a:rPr lang="en-IN" dirty="0" smtClean="0"/>
              <a:t>={1,2,3,5,6,10,15,30}.</a:t>
            </a:r>
          </a:p>
          <a:p>
            <a:r>
              <a:rPr lang="en-IN" b="1" dirty="0" smtClean="0"/>
              <a:t>Solution:</a:t>
            </a:r>
            <a:r>
              <a:rPr lang="en-IN" dirty="0" smtClean="0"/>
              <a:t> The sub-lattices of D</a:t>
            </a:r>
            <a:r>
              <a:rPr lang="en-IN" baseline="-25000" dirty="0" smtClean="0"/>
              <a:t>30</a:t>
            </a:r>
            <a:r>
              <a:rPr lang="en-IN" dirty="0" smtClean="0"/>
              <a:t> that contain at least four elements are as follows:</a:t>
            </a:r>
          </a:p>
          <a:p>
            <a:r>
              <a:rPr lang="en-IN" dirty="0" smtClean="0"/>
              <a:t>1. {1, 2, 6, 30}          2. {1, 2, 3, 30}</a:t>
            </a:r>
            <a:br>
              <a:rPr lang="en-IN" dirty="0" smtClean="0"/>
            </a:br>
            <a:r>
              <a:rPr lang="en-IN" dirty="0" smtClean="0"/>
              <a:t>3. {1, 5, 15, 30}          4. {1, 3, 6, 30}</a:t>
            </a:r>
            <a:br>
              <a:rPr lang="en-IN" dirty="0" smtClean="0"/>
            </a:br>
            <a:r>
              <a:rPr lang="en-IN" dirty="0" smtClean="0"/>
              <a:t>5. {1, 5, 10, 30}          6. {1, 3, 15, 30}</a:t>
            </a:r>
            <a:br>
              <a:rPr lang="en-IN" dirty="0" smtClean="0"/>
            </a:br>
            <a:r>
              <a:rPr lang="en-IN" dirty="0" smtClean="0"/>
              <a:t>7. {2, 6, 10, 30}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</a:t>
            </a:r>
            <a:r>
              <a:rPr lang="en-IN" dirty="0" smtClean="0"/>
              <a:t>irect </a:t>
            </a:r>
            <a:r>
              <a:rPr lang="en-IN" dirty="0" smtClean="0"/>
              <a:t>product of lattices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</a:t>
            </a:r>
            <a:r>
              <a:rPr lang="en-IN" dirty="0" smtClean="0"/>
              <a:t>(</a:t>
            </a: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IN" baseline="-25000" dirty="0" smtClean="0"/>
              <a:t>1</a:t>
            </a:r>
            <a:r>
              <a:rPr lang="en-IN" dirty="0" smtClean="0"/>
              <a:t> </a:t>
            </a:r>
            <a:r>
              <a:rPr lang="en-IN" dirty="0" smtClean="0"/>
              <a:t>*</a:t>
            </a:r>
            <a:r>
              <a:rPr lang="en-IN" baseline="-25000" dirty="0" smtClean="0"/>
              <a:t>1</a:t>
            </a:r>
            <a:r>
              <a:rPr lang="en-IN" dirty="0" smtClean="0"/>
              <a:t>)and </a:t>
            </a:r>
            <a:r>
              <a:rPr lang="en-IN" dirty="0" smtClean="0"/>
              <a:t>(L</a:t>
            </a:r>
            <a:r>
              <a:rPr lang="en-IN" baseline="-25000" dirty="0" smtClean="0"/>
              <a:t>2</a:t>
            </a:r>
            <a:r>
              <a:rPr lang="en-IN" dirty="0" smtClean="0"/>
              <a:t> 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IN" baseline="-25000" dirty="0" smtClean="0"/>
              <a:t>2</a:t>
            </a:r>
            <a:r>
              <a:rPr lang="en-IN" dirty="0" smtClean="0"/>
              <a:t> </a:t>
            </a:r>
            <a:r>
              <a:rPr lang="en-IN" dirty="0" smtClean="0"/>
              <a:t>*</a:t>
            </a:r>
            <a:r>
              <a:rPr lang="en-IN" baseline="-25000" dirty="0" smtClean="0"/>
              <a:t>2</a:t>
            </a:r>
            <a:r>
              <a:rPr lang="en-IN" dirty="0" smtClean="0"/>
              <a:t>) be two lattices. Then (L, </a:t>
            </a:r>
            <a:r>
              <a:rPr lang="en-IN" dirty="0" smtClean="0"/>
              <a:t>*,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IN" dirty="0" smtClean="0"/>
              <a:t>) </a:t>
            </a:r>
            <a:r>
              <a:rPr lang="en-IN" dirty="0" smtClean="0"/>
              <a:t>is the direct product of lattices, where L = L</a:t>
            </a:r>
            <a:r>
              <a:rPr lang="en-IN" baseline="-25000" dirty="0" smtClean="0"/>
              <a:t>1</a:t>
            </a:r>
            <a:r>
              <a:rPr lang="en-IN" dirty="0" smtClean="0"/>
              <a:t> x L</a:t>
            </a:r>
            <a:r>
              <a:rPr lang="en-IN" baseline="-25000" dirty="0" smtClean="0"/>
              <a:t>2</a:t>
            </a:r>
            <a:r>
              <a:rPr lang="en-IN" dirty="0" smtClean="0"/>
              <a:t> in which the binary operation ∨(join) and </a:t>
            </a:r>
            <a:r>
              <a:rPr lang="en-IN" dirty="0" smtClean="0"/>
              <a:t>*(</a:t>
            </a:r>
            <a:r>
              <a:rPr lang="en-IN" dirty="0" smtClean="0"/>
              <a:t>meet) on L are such that for any (a</a:t>
            </a:r>
            <a:r>
              <a:rPr lang="en-IN" baseline="-25000" dirty="0" smtClean="0"/>
              <a:t>1</a:t>
            </a:r>
            <a:r>
              <a:rPr lang="en-IN" dirty="0" smtClean="0"/>
              <a:t>,b</a:t>
            </a:r>
            <a:r>
              <a:rPr lang="en-IN" baseline="-25000" dirty="0" smtClean="0"/>
              <a:t>1</a:t>
            </a:r>
            <a:r>
              <a:rPr lang="en-IN" dirty="0" smtClean="0"/>
              <a:t>)and (a</a:t>
            </a:r>
            <a:r>
              <a:rPr lang="en-IN" baseline="-25000" dirty="0" smtClean="0"/>
              <a:t>2</a:t>
            </a:r>
            <a:r>
              <a:rPr lang="en-IN" dirty="0" smtClean="0"/>
              <a:t>,b</a:t>
            </a:r>
            <a:r>
              <a:rPr lang="en-IN" baseline="-25000" dirty="0" smtClean="0"/>
              <a:t>2</a:t>
            </a:r>
            <a:r>
              <a:rPr lang="en-IN" dirty="0" smtClean="0"/>
              <a:t>) in L.</a:t>
            </a:r>
          </a:p>
          <a:p>
            <a:r>
              <a:rPr lang="en-IN" dirty="0" smtClean="0"/>
              <a:t>              (a</a:t>
            </a:r>
            <a:r>
              <a:rPr lang="en-IN" baseline="-25000" dirty="0" smtClean="0"/>
              <a:t>1</a:t>
            </a:r>
            <a:r>
              <a:rPr lang="en-IN" dirty="0" smtClean="0"/>
              <a:t>,b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⊕</a:t>
            </a:r>
            <a:r>
              <a:rPr lang="en-IN" dirty="0" smtClean="0"/>
              <a:t>( </a:t>
            </a:r>
            <a:r>
              <a:rPr lang="en-IN" dirty="0" smtClean="0"/>
              <a:t>a</a:t>
            </a:r>
            <a:r>
              <a:rPr lang="en-IN" baseline="-25000" dirty="0" smtClean="0"/>
              <a:t>2</a:t>
            </a:r>
            <a:r>
              <a:rPr lang="en-IN" dirty="0" smtClean="0"/>
              <a:t>,b</a:t>
            </a:r>
            <a:r>
              <a:rPr lang="en-IN" baseline="-25000" dirty="0" smtClean="0"/>
              <a:t>2</a:t>
            </a:r>
            <a:r>
              <a:rPr lang="en-IN" dirty="0" smtClean="0"/>
              <a:t> )=(a</a:t>
            </a:r>
            <a:r>
              <a:rPr lang="en-IN" baseline="-25000" dirty="0" smtClean="0"/>
              <a:t>1</a:t>
            </a:r>
            <a:r>
              <a:rPr lang="en-IN" dirty="0" smtClean="0"/>
              <a:t> 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IN" dirty="0" smtClean="0"/>
              <a:t> a</a:t>
            </a:r>
            <a:r>
              <a:rPr lang="en-IN" baseline="-25000" dirty="0" smtClean="0"/>
              <a:t>2</a:t>
            </a:r>
            <a:r>
              <a:rPr lang="en-IN" dirty="0" smtClean="0"/>
              <a:t>,b</a:t>
            </a:r>
            <a:r>
              <a:rPr lang="en-IN" baseline="-25000" dirty="0" smtClean="0"/>
              <a:t>1</a:t>
            </a:r>
            <a:r>
              <a:rPr lang="en-IN" dirty="0" smtClean="0"/>
              <a:t> 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IN" baseline="-25000" dirty="0" smtClean="0"/>
              <a:t>2</a:t>
            </a:r>
            <a:r>
              <a:rPr lang="en-IN" dirty="0" smtClean="0"/>
              <a:t> b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and       (a</a:t>
            </a:r>
            <a:r>
              <a:rPr lang="en-IN" baseline="-25000" dirty="0" smtClean="0"/>
              <a:t>1</a:t>
            </a:r>
            <a:r>
              <a:rPr lang="en-IN" dirty="0" smtClean="0"/>
              <a:t>,b</a:t>
            </a:r>
            <a:r>
              <a:rPr lang="en-IN" baseline="-25000" dirty="0" smtClean="0"/>
              <a:t>1</a:t>
            </a:r>
            <a:r>
              <a:rPr lang="en-IN" dirty="0" smtClean="0"/>
              <a:t>) </a:t>
            </a:r>
            <a:r>
              <a:rPr lang="en-IN" dirty="0" smtClean="0"/>
              <a:t>* </a:t>
            </a:r>
            <a:r>
              <a:rPr lang="en-IN" dirty="0" smtClean="0"/>
              <a:t>( a</a:t>
            </a:r>
            <a:r>
              <a:rPr lang="en-IN" baseline="-25000" dirty="0" smtClean="0"/>
              <a:t>2</a:t>
            </a:r>
            <a:r>
              <a:rPr lang="en-IN" dirty="0" smtClean="0"/>
              <a:t>,b</a:t>
            </a:r>
            <a:r>
              <a:rPr lang="en-IN" baseline="-25000" dirty="0" smtClean="0"/>
              <a:t>2</a:t>
            </a:r>
            <a:r>
              <a:rPr lang="en-IN" dirty="0" smtClean="0"/>
              <a:t> )=(a</a:t>
            </a:r>
            <a:r>
              <a:rPr lang="en-IN" baseline="-25000" dirty="0" smtClean="0"/>
              <a:t>1</a:t>
            </a:r>
            <a:r>
              <a:rPr lang="en-IN" dirty="0" smtClean="0"/>
              <a:t> </a:t>
            </a:r>
            <a:r>
              <a:rPr lang="en-IN" dirty="0" smtClean="0"/>
              <a:t>*</a:t>
            </a:r>
            <a:r>
              <a:rPr lang="en-IN" baseline="-25000" dirty="0" smtClean="0"/>
              <a:t>1</a:t>
            </a:r>
            <a:r>
              <a:rPr lang="en-IN" dirty="0" smtClean="0"/>
              <a:t> a</a:t>
            </a:r>
            <a:r>
              <a:rPr lang="en-IN" baseline="-25000" dirty="0" smtClean="0"/>
              <a:t>2</a:t>
            </a:r>
            <a:r>
              <a:rPr lang="en-IN" dirty="0" smtClean="0"/>
              <a:t>,b</a:t>
            </a:r>
            <a:r>
              <a:rPr lang="en-IN" baseline="-25000" dirty="0" smtClean="0"/>
              <a:t>1</a:t>
            </a:r>
            <a:r>
              <a:rPr lang="en-IN" dirty="0" smtClean="0"/>
              <a:t> </a:t>
            </a:r>
            <a:r>
              <a:rPr lang="en-IN" dirty="0" smtClean="0"/>
              <a:t>*</a:t>
            </a:r>
            <a:r>
              <a:rPr lang="en-IN" baseline="-25000" dirty="0" smtClean="0"/>
              <a:t>2</a:t>
            </a:r>
            <a:r>
              <a:rPr lang="en-IN" dirty="0" smtClean="0"/>
              <a:t> b</a:t>
            </a:r>
            <a:r>
              <a:rPr lang="en-IN" baseline="-25000" dirty="0" smtClean="0"/>
              <a:t>2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543B-B1F5-44A7-A4DE-3244D3C6E5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IN" dirty="0" smtClean="0"/>
              <a:t>Consider a lattice (L, ≤) as shown in fig. where L = {1, 2}. Determine the lattices (L</a:t>
            </a:r>
            <a:r>
              <a:rPr lang="en-IN" baseline="30000" dirty="0" smtClean="0"/>
              <a:t>2</a:t>
            </a:r>
            <a:r>
              <a:rPr lang="en-IN" dirty="0" smtClean="0"/>
              <a:t>, ≤), where L</a:t>
            </a:r>
            <a:r>
              <a:rPr lang="en-IN" baseline="30000" dirty="0" smtClean="0"/>
              <a:t>2</a:t>
            </a:r>
            <a:r>
              <a:rPr lang="en-IN" dirty="0" smtClean="0"/>
              <a:t>=L x L.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Latt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070579"/>
            <a:ext cx="2590800" cy="2844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972-D3E5-404A-B28E-AFD3796466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31074" name="Picture 2" descr="Latt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4572000" cy="345757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914400" y="838200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lattice (L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≤) is shown in fig:</a:t>
            </a:r>
            <a:endParaRPr lang="en-I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3375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Bounded</a:t>
            </a:r>
          </a:p>
          <a:p>
            <a:pPr marL="354013" indent="-341313">
              <a:lnSpc>
                <a:spcPct val="102000"/>
              </a:lnSpc>
              <a:spcBef>
                <a:spcPts val="1025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lattice L is said to be bounded if it has a greatest element 1 and a least element 0</a:t>
            </a:r>
          </a:p>
          <a:p>
            <a:pPr marL="354013" indent="-341313">
              <a:spcBef>
                <a:spcPts val="638"/>
              </a:spcBef>
              <a:tabLst>
                <a:tab pos="354013" algn="l"/>
              </a:tabLst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For instance:</a:t>
            </a:r>
          </a:p>
          <a:p>
            <a:pPr marL="354013" indent="-341313">
              <a:spcBef>
                <a:spcPts val="650"/>
              </a:spcBef>
              <a:tabLst>
                <a:tab pos="354013" algn="l"/>
              </a:tabLst>
            </a:pPr>
            <a:r>
              <a:rPr lang="en-US" sz="2600" b="1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The lattice P(S) of all subsets of a set S, with the relation containment is bounded. The greatest element is S and the least element is empty set.</a:t>
            </a:r>
          </a:p>
          <a:p>
            <a:pPr marL="354013" indent="-341313">
              <a:spcBef>
                <a:spcPts val="38"/>
              </a:spcBef>
              <a:tabLst>
                <a:tab pos="354013" algn="l"/>
              </a:tabLst>
            </a:pPr>
            <a:endParaRPr lang="en-US" sz="38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tabLst>
                <a:tab pos="354013" algn="l"/>
              </a:tabLst>
            </a:pPr>
            <a:r>
              <a:rPr lang="en-US" sz="2600" b="1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The lattice Z</a:t>
            </a:r>
            <a:r>
              <a:rPr lang="en-US" sz="2200" baseline="3000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under the partial order of divisibility is not bounded, since it has a least element 1, but no greatest element.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</a:t>
            </a:r>
            <a:r>
              <a:rPr spc="-20" dirty="0"/>
              <a:t>u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4096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0E60797-1E76-4A78-81E2-66254BA085F6}" type="slidenum">
              <a:rPr lang="en-US"/>
              <a:pPr marL="2540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1054100"/>
            <a:ext cx="1468438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20" dirty="0">
                <a:latin typeface="Times New Roman"/>
                <a:cs typeface="Times New Roman"/>
              </a:rPr>
              <a:t>Ex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43" name="object 3"/>
          <p:cNvSpPr txBox="1">
            <a:spLocks noChangeArrowheads="1"/>
          </p:cNvSpPr>
          <p:nvPr/>
        </p:nvSpPr>
        <p:spPr bwMode="auto">
          <a:xfrm>
            <a:off x="708025" y="1620838"/>
            <a:ext cx="781843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9525"/>
            <a:r>
              <a:rPr lang="en-US" sz="2800">
                <a:latin typeface="Times New Roman" pitchFamily="18" charset="0"/>
                <a:cs typeface="Times New Roman" pitchFamily="18" charset="0"/>
              </a:rPr>
              <a:t>Let S={a,b,c} and A=P(S). Draw the Hasse diagram of the poset A with the partial order ‘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12700" indent="9525">
              <a:lnSpc>
                <a:spcPts val="2138"/>
              </a:lnSpc>
              <a:spcBef>
                <a:spcPts val="1125"/>
              </a:spcBef>
            </a:pPr>
            <a:r>
              <a:rPr lang="en-US">
                <a:latin typeface="Arial" charset="0"/>
              </a:rPr>
              <a:t>{a,b,c}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525" y="3421063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6713" y="3421063"/>
            <a:ext cx="49688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5" dirty="0">
                <a:latin typeface="Arial"/>
                <a:cs typeface="Arial"/>
              </a:rPr>
              <a:t>b}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2063" y="3421063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63" y="4564063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{</a:t>
            </a:r>
            <a:r>
              <a:rPr spc="-1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688" y="4278313"/>
            <a:ext cx="292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8525" y="4564063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5" dirty="0">
                <a:latin typeface="Arial"/>
                <a:cs typeface="Arial"/>
              </a:rPr>
              <a:t>a}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5838" y="5792788"/>
            <a:ext cx="2143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ф</a:t>
            </a:r>
            <a:endParaRPr>
              <a:latin typeface="Arial"/>
              <a:cs typeface="Arial"/>
            </a:endParaRPr>
          </a:p>
        </p:txBody>
      </p:sp>
      <p:sp>
        <p:nvSpPr>
          <p:cNvPr id="10251" name="object 11"/>
          <p:cNvSpPr>
            <a:spLocks/>
          </p:cNvSpPr>
          <p:nvPr/>
        </p:nvSpPr>
        <p:spPr bwMode="auto">
          <a:xfrm>
            <a:off x="2214563" y="2857500"/>
            <a:ext cx="141287" cy="141288"/>
          </a:xfrm>
          <a:custGeom>
            <a:avLst/>
            <a:gdLst>
              <a:gd name="T0" fmla="*/ 70720 w 140969"/>
              <a:gd name="T1" fmla="*/ 0 h 141605"/>
              <a:gd name="T2" fmla="*/ 27795 w 140969"/>
              <a:gd name="T3" fmla="*/ 14116 h 141605"/>
              <a:gd name="T4" fmla="*/ 4698 w 140969"/>
              <a:gd name="T5" fmla="*/ 47558 h 141605"/>
              <a:gd name="T6" fmla="*/ 0 w 140969"/>
              <a:gd name="T7" fmla="*/ 79017 h 141605"/>
              <a:gd name="T8" fmla="*/ 2598 w 140969"/>
              <a:gd name="T9" fmla="*/ 92250 h 141605"/>
              <a:gd name="T10" fmla="*/ 24100 w 140969"/>
              <a:gd name="T11" fmla="*/ 124266 h 141605"/>
              <a:gd name="T12" fmla="*/ 64203 w 140969"/>
              <a:gd name="T13" fmla="*/ 140544 h 141605"/>
              <a:gd name="T14" fmla="*/ 81269 w 140969"/>
              <a:gd name="T15" fmla="*/ 141536 h 141605"/>
              <a:gd name="T16" fmla="*/ 93983 w 140969"/>
              <a:gd name="T17" fmla="*/ 138553 h 141605"/>
              <a:gd name="T18" fmla="*/ 131625 w 140969"/>
              <a:gd name="T19" fmla="*/ 104514 h 141605"/>
              <a:gd name="T20" fmla="*/ 140637 w 140969"/>
              <a:gd name="T21" fmla="*/ 57408 h 141605"/>
              <a:gd name="T22" fmla="*/ 136757 w 140969"/>
              <a:gd name="T23" fmla="*/ 43651 h 141605"/>
              <a:gd name="T24" fmla="*/ 111427 w 140969"/>
              <a:gd name="T25" fmla="*/ 12018 h 141605"/>
              <a:gd name="T26" fmla="*/ 70720 w 140969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5"/>
              <a:gd name="T44" fmla="*/ 140969 w 140969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5">
                <a:moveTo>
                  <a:pt x="70720" y="0"/>
                </a:moveTo>
                <a:lnTo>
                  <a:pt x="27795" y="14116"/>
                </a:lnTo>
                <a:lnTo>
                  <a:pt x="4698" y="47558"/>
                </a:lnTo>
                <a:lnTo>
                  <a:pt x="0" y="79017"/>
                </a:lnTo>
                <a:lnTo>
                  <a:pt x="2598" y="92250"/>
                </a:lnTo>
                <a:lnTo>
                  <a:pt x="24100" y="124266"/>
                </a:lnTo>
                <a:lnTo>
                  <a:pt x="64203" y="140544"/>
                </a:lnTo>
                <a:lnTo>
                  <a:pt x="81269" y="141536"/>
                </a:lnTo>
                <a:lnTo>
                  <a:pt x="93983" y="138553"/>
                </a:lnTo>
                <a:lnTo>
                  <a:pt x="131625" y="104514"/>
                </a:lnTo>
                <a:lnTo>
                  <a:pt x="140637" y="57408"/>
                </a:lnTo>
                <a:lnTo>
                  <a:pt x="136757" y="43651"/>
                </a:lnTo>
                <a:lnTo>
                  <a:pt x="111427" y="12018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object 12"/>
          <p:cNvSpPr>
            <a:spLocks/>
          </p:cNvSpPr>
          <p:nvPr/>
        </p:nvSpPr>
        <p:spPr bwMode="auto">
          <a:xfrm>
            <a:off x="2214563" y="2857500"/>
            <a:ext cx="141287" cy="141288"/>
          </a:xfrm>
          <a:custGeom>
            <a:avLst/>
            <a:gdLst>
              <a:gd name="T0" fmla="*/ 70720 w 140969"/>
              <a:gd name="T1" fmla="*/ 0 h 141605"/>
              <a:gd name="T2" fmla="*/ 111427 w 140969"/>
              <a:gd name="T3" fmla="*/ 12018 h 141605"/>
              <a:gd name="T4" fmla="*/ 136757 w 140969"/>
              <a:gd name="T5" fmla="*/ 43651 h 141605"/>
              <a:gd name="T6" fmla="*/ 140637 w 140969"/>
              <a:gd name="T7" fmla="*/ 57408 h 141605"/>
              <a:gd name="T8" fmla="*/ 139845 w 140969"/>
              <a:gd name="T9" fmla="*/ 75048 h 141605"/>
              <a:gd name="T10" fmla="*/ 124578 w 140969"/>
              <a:gd name="T11" fmla="*/ 116223 h 141605"/>
              <a:gd name="T12" fmla="*/ 81269 w 140969"/>
              <a:gd name="T13" fmla="*/ 141536 h 141605"/>
              <a:gd name="T14" fmla="*/ 64203 w 140969"/>
              <a:gd name="T15" fmla="*/ 140544 h 141605"/>
              <a:gd name="T16" fmla="*/ 24100 w 140969"/>
              <a:gd name="T17" fmla="*/ 124266 h 141605"/>
              <a:gd name="T18" fmla="*/ 2598 w 140969"/>
              <a:gd name="T19" fmla="*/ 92250 h 141605"/>
              <a:gd name="T20" fmla="*/ 0 w 140969"/>
              <a:gd name="T21" fmla="*/ 79017 h 141605"/>
              <a:gd name="T22" fmla="*/ 1139 w 140969"/>
              <a:gd name="T23" fmla="*/ 62455 h 141605"/>
              <a:gd name="T24" fmla="*/ 18237 w 140969"/>
              <a:gd name="T25" fmla="*/ 23262 h 141605"/>
              <a:gd name="T26" fmla="*/ 51438 w 140969"/>
              <a:gd name="T27" fmla="*/ 2457 h 141605"/>
              <a:gd name="T28" fmla="*/ 70720 w 14096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5"/>
              <a:gd name="T47" fmla="*/ 140969 w 14096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5">
                <a:moveTo>
                  <a:pt x="70720" y="0"/>
                </a:moveTo>
                <a:lnTo>
                  <a:pt x="111427" y="12018"/>
                </a:lnTo>
                <a:lnTo>
                  <a:pt x="136757" y="43651"/>
                </a:lnTo>
                <a:lnTo>
                  <a:pt x="140637" y="57408"/>
                </a:lnTo>
                <a:lnTo>
                  <a:pt x="139845" y="75048"/>
                </a:lnTo>
                <a:lnTo>
                  <a:pt x="124578" y="116223"/>
                </a:lnTo>
                <a:lnTo>
                  <a:pt x="81269" y="141536"/>
                </a:lnTo>
                <a:lnTo>
                  <a:pt x="64203" y="140544"/>
                </a:lnTo>
                <a:lnTo>
                  <a:pt x="24100" y="124266"/>
                </a:lnTo>
                <a:lnTo>
                  <a:pt x="2598" y="92250"/>
                </a:lnTo>
                <a:lnTo>
                  <a:pt x="0" y="79017"/>
                </a:lnTo>
                <a:lnTo>
                  <a:pt x="1139" y="62455"/>
                </a:lnTo>
                <a:lnTo>
                  <a:pt x="18237" y="23262"/>
                </a:lnTo>
                <a:lnTo>
                  <a:pt x="51438" y="2457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3"/>
          <p:cNvSpPr>
            <a:spLocks/>
          </p:cNvSpPr>
          <p:nvPr/>
        </p:nvSpPr>
        <p:spPr bwMode="auto">
          <a:xfrm>
            <a:off x="2214563" y="2857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/>
          <p:cNvSpPr>
            <a:spLocks/>
          </p:cNvSpPr>
          <p:nvPr/>
        </p:nvSpPr>
        <p:spPr bwMode="auto">
          <a:xfrm>
            <a:off x="2357438" y="3000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5"/>
          <p:cNvSpPr>
            <a:spLocks/>
          </p:cNvSpPr>
          <p:nvPr/>
        </p:nvSpPr>
        <p:spPr bwMode="auto">
          <a:xfrm>
            <a:off x="1071563" y="4357688"/>
            <a:ext cx="141287" cy="141287"/>
          </a:xfrm>
          <a:custGeom>
            <a:avLst/>
            <a:gdLst>
              <a:gd name="T0" fmla="*/ 70722 w 140969"/>
              <a:gd name="T1" fmla="*/ 0 h 141604"/>
              <a:gd name="T2" fmla="*/ 27799 w 140969"/>
              <a:gd name="T3" fmla="*/ 14113 h 141604"/>
              <a:gd name="T4" fmla="*/ 4699 w 140969"/>
              <a:gd name="T5" fmla="*/ 47554 h 141604"/>
              <a:gd name="T6" fmla="*/ 0 w 140969"/>
              <a:gd name="T7" fmla="*/ 79012 h 141604"/>
              <a:gd name="T8" fmla="*/ 2595 w 140969"/>
              <a:gd name="T9" fmla="*/ 92242 h 141604"/>
              <a:gd name="T10" fmla="*/ 24094 w 140969"/>
              <a:gd name="T11" fmla="*/ 124257 h 141604"/>
              <a:gd name="T12" fmla="*/ 64201 w 140969"/>
              <a:gd name="T13" fmla="*/ 140538 h 141604"/>
              <a:gd name="T14" fmla="*/ 81268 w 140969"/>
              <a:gd name="T15" fmla="*/ 141530 h 141604"/>
              <a:gd name="T16" fmla="*/ 93982 w 140969"/>
              <a:gd name="T17" fmla="*/ 138548 h 141604"/>
              <a:gd name="T18" fmla="*/ 131626 w 140969"/>
              <a:gd name="T19" fmla="*/ 104510 h 141604"/>
              <a:gd name="T20" fmla="*/ 140637 w 140969"/>
              <a:gd name="T21" fmla="*/ 57408 h 141604"/>
              <a:gd name="T22" fmla="*/ 136755 w 140969"/>
              <a:gd name="T23" fmla="*/ 43649 h 141604"/>
              <a:gd name="T24" fmla="*/ 111424 w 140969"/>
              <a:gd name="T25" fmla="*/ 12016 h 141604"/>
              <a:gd name="T26" fmla="*/ 70722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2" y="0"/>
                </a:moveTo>
                <a:lnTo>
                  <a:pt x="27799" y="14113"/>
                </a:lnTo>
                <a:lnTo>
                  <a:pt x="4699" y="47554"/>
                </a:lnTo>
                <a:lnTo>
                  <a:pt x="0" y="79012"/>
                </a:lnTo>
                <a:lnTo>
                  <a:pt x="2595" y="92242"/>
                </a:lnTo>
                <a:lnTo>
                  <a:pt x="24094" y="124257"/>
                </a:lnTo>
                <a:lnTo>
                  <a:pt x="64201" y="140538"/>
                </a:lnTo>
                <a:lnTo>
                  <a:pt x="81268" y="141530"/>
                </a:lnTo>
                <a:lnTo>
                  <a:pt x="93982" y="138548"/>
                </a:lnTo>
                <a:lnTo>
                  <a:pt x="131626" y="104510"/>
                </a:lnTo>
                <a:lnTo>
                  <a:pt x="140637" y="57408"/>
                </a:lnTo>
                <a:lnTo>
                  <a:pt x="136755" y="43649"/>
                </a:lnTo>
                <a:lnTo>
                  <a:pt x="111424" y="12016"/>
                </a:lnTo>
                <a:lnTo>
                  <a:pt x="707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object 16"/>
          <p:cNvSpPr>
            <a:spLocks/>
          </p:cNvSpPr>
          <p:nvPr/>
        </p:nvSpPr>
        <p:spPr bwMode="auto">
          <a:xfrm>
            <a:off x="1071563" y="4357688"/>
            <a:ext cx="141287" cy="141287"/>
          </a:xfrm>
          <a:custGeom>
            <a:avLst/>
            <a:gdLst>
              <a:gd name="T0" fmla="*/ 70722 w 140969"/>
              <a:gd name="T1" fmla="*/ 0 h 141604"/>
              <a:gd name="T2" fmla="*/ 111424 w 140969"/>
              <a:gd name="T3" fmla="*/ 12016 h 141604"/>
              <a:gd name="T4" fmla="*/ 136755 w 140969"/>
              <a:gd name="T5" fmla="*/ 43649 h 141604"/>
              <a:gd name="T6" fmla="*/ 140637 w 140969"/>
              <a:gd name="T7" fmla="*/ 57408 h 141604"/>
              <a:gd name="T8" fmla="*/ 139845 w 140969"/>
              <a:gd name="T9" fmla="*/ 75046 h 141604"/>
              <a:gd name="T10" fmla="*/ 124579 w 140969"/>
              <a:gd name="T11" fmla="*/ 116219 h 141604"/>
              <a:gd name="T12" fmla="*/ 81268 w 140969"/>
              <a:gd name="T13" fmla="*/ 141530 h 141604"/>
              <a:gd name="T14" fmla="*/ 64201 w 140969"/>
              <a:gd name="T15" fmla="*/ 140538 h 141604"/>
              <a:gd name="T16" fmla="*/ 24094 w 140969"/>
              <a:gd name="T17" fmla="*/ 124257 h 141604"/>
              <a:gd name="T18" fmla="*/ 2595 w 140969"/>
              <a:gd name="T19" fmla="*/ 92242 h 141604"/>
              <a:gd name="T20" fmla="*/ 0 w 140969"/>
              <a:gd name="T21" fmla="*/ 79012 h 141604"/>
              <a:gd name="T22" fmla="*/ 1139 w 140969"/>
              <a:gd name="T23" fmla="*/ 62451 h 141604"/>
              <a:gd name="T24" fmla="*/ 18240 w 140969"/>
              <a:gd name="T25" fmla="*/ 23259 h 141604"/>
              <a:gd name="T26" fmla="*/ 51444 w 140969"/>
              <a:gd name="T27" fmla="*/ 2456 h 141604"/>
              <a:gd name="T28" fmla="*/ 70722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2" y="0"/>
                </a:moveTo>
                <a:lnTo>
                  <a:pt x="111424" y="12016"/>
                </a:lnTo>
                <a:lnTo>
                  <a:pt x="136755" y="43649"/>
                </a:lnTo>
                <a:lnTo>
                  <a:pt x="140637" y="57408"/>
                </a:lnTo>
                <a:lnTo>
                  <a:pt x="139845" y="75046"/>
                </a:lnTo>
                <a:lnTo>
                  <a:pt x="124579" y="116219"/>
                </a:lnTo>
                <a:lnTo>
                  <a:pt x="81268" y="141530"/>
                </a:lnTo>
                <a:lnTo>
                  <a:pt x="64201" y="140538"/>
                </a:lnTo>
                <a:lnTo>
                  <a:pt x="24094" y="124257"/>
                </a:lnTo>
                <a:lnTo>
                  <a:pt x="2595" y="92242"/>
                </a:lnTo>
                <a:lnTo>
                  <a:pt x="0" y="79012"/>
                </a:lnTo>
                <a:lnTo>
                  <a:pt x="1139" y="62451"/>
                </a:lnTo>
                <a:lnTo>
                  <a:pt x="18240" y="23259"/>
                </a:lnTo>
                <a:lnTo>
                  <a:pt x="51444" y="2456"/>
                </a:lnTo>
                <a:lnTo>
                  <a:pt x="7072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7"/>
          <p:cNvSpPr>
            <a:spLocks/>
          </p:cNvSpPr>
          <p:nvPr/>
        </p:nvSpPr>
        <p:spPr bwMode="auto">
          <a:xfrm>
            <a:off x="1071563" y="4357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object 18"/>
          <p:cNvSpPr>
            <a:spLocks/>
          </p:cNvSpPr>
          <p:nvPr/>
        </p:nvSpPr>
        <p:spPr bwMode="auto">
          <a:xfrm>
            <a:off x="1214438" y="4500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19"/>
          <p:cNvSpPr>
            <a:spLocks/>
          </p:cNvSpPr>
          <p:nvPr/>
        </p:nvSpPr>
        <p:spPr bwMode="auto">
          <a:xfrm>
            <a:off x="2286000" y="4214813"/>
            <a:ext cx="141288" cy="141287"/>
          </a:xfrm>
          <a:custGeom>
            <a:avLst/>
            <a:gdLst>
              <a:gd name="T0" fmla="*/ 70720 w 140969"/>
              <a:gd name="T1" fmla="*/ 0 h 141604"/>
              <a:gd name="T2" fmla="*/ 27870 w 140969"/>
              <a:gd name="T3" fmla="*/ 14043 h 141604"/>
              <a:gd name="T4" fmla="*/ 4711 w 140969"/>
              <a:gd name="T5" fmla="*/ 47424 h 141604"/>
              <a:gd name="T6" fmla="*/ 0 w 140969"/>
              <a:gd name="T7" fmla="*/ 78806 h 141604"/>
              <a:gd name="T8" fmla="*/ 2598 w 140969"/>
              <a:gd name="T9" fmla="*/ 91787 h 141604"/>
              <a:gd name="T10" fmla="*/ 24102 w 140969"/>
              <a:gd name="T11" fmla="*/ 123808 h 141604"/>
              <a:gd name="T12" fmla="*/ 64207 w 140969"/>
              <a:gd name="T13" fmla="*/ 140461 h 141604"/>
              <a:gd name="T14" fmla="*/ 81274 w 140969"/>
              <a:gd name="T15" fmla="*/ 141491 h 141604"/>
              <a:gd name="T16" fmla="*/ 93990 w 140969"/>
              <a:gd name="T17" fmla="*/ 138411 h 141604"/>
              <a:gd name="T18" fmla="*/ 124589 w 140969"/>
              <a:gd name="T19" fmla="*/ 115694 h 141604"/>
              <a:gd name="T20" fmla="*/ 139855 w 140969"/>
              <a:gd name="T21" fmla="*/ 74697 h 141604"/>
              <a:gd name="T22" fmla="*/ 140646 w 140969"/>
              <a:gd name="T23" fmla="*/ 57400 h 141604"/>
              <a:gd name="T24" fmla="*/ 136764 w 140969"/>
              <a:gd name="T25" fmla="*/ 43644 h 141604"/>
              <a:gd name="T26" fmla="*/ 111431 w 140969"/>
              <a:gd name="T27" fmla="*/ 12015 h 141604"/>
              <a:gd name="T28" fmla="*/ 70720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0" y="0"/>
                </a:moveTo>
                <a:lnTo>
                  <a:pt x="27870" y="14043"/>
                </a:lnTo>
                <a:lnTo>
                  <a:pt x="4711" y="47424"/>
                </a:lnTo>
                <a:lnTo>
                  <a:pt x="0" y="78806"/>
                </a:lnTo>
                <a:lnTo>
                  <a:pt x="2598" y="91787"/>
                </a:lnTo>
                <a:lnTo>
                  <a:pt x="24102" y="123808"/>
                </a:lnTo>
                <a:lnTo>
                  <a:pt x="64207" y="140461"/>
                </a:lnTo>
                <a:lnTo>
                  <a:pt x="81274" y="141491"/>
                </a:lnTo>
                <a:lnTo>
                  <a:pt x="93990" y="138411"/>
                </a:lnTo>
                <a:lnTo>
                  <a:pt x="124589" y="115694"/>
                </a:lnTo>
                <a:lnTo>
                  <a:pt x="139855" y="74697"/>
                </a:lnTo>
                <a:lnTo>
                  <a:pt x="140646" y="57400"/>
                </a:lnTo>
                <a:lnTo>
                  <a:pt x="136764" y="43644"/>
                </a:lnTo>
                <a:lnTo>
                  <a:pt x="111431" y="12015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0"/>
          <p:cNvSpPr>
            <a:spLocks/>
          </p:cNvSpPr>
          <p:nvPr/>
        </p:nvSpPr>
        <p:spPr bwMode="auto">
          <a:xfrm>
            <a:off x="2286000" y="4214813"/>
            <a:ext cx="141288" cy="141287"/>
          </a:xfrm>
          <a:custGeom>
            <a:avLst/>
            <a:gdLst>
              <a:gd name="T0" fmla="*/ 70720 w 140969"/>
              <a:gd name="T1" fmla="*/ 0 h 141604"/>
              <a:gd name="T2" fmla="*/ 111431 w 140969"/>
              <a:gd name="T3" fmla="*/ 12015 h 141604"/>
              <a:gd name="T4" fmla="*/ 136764 w 140969"/>
              <a:gd name="T5" fmla="*/ 43644 h 141604"/>
              <a:gd name="T6" fmla="*/ 140646 w 140969"/>
              <a:gd name="T7" fmla="*/ 57400 h 141604"/>
              <a:gd name="T8" fmla="*/ 139855 w 140969"/>
              <a:gd name="T9" fmla="*/ 74697 h 141604"/>
              <a:gd name="T10" fmla="*/ 124589 w 140969"/>
              <a:gd name="T11" fmla="*/ 115694 h 141604"/>
              <a:gd name="T12" fmla="*/ 93990 w 140969"/>
              <a:gd name="T13" fmla="*/ 138411 h 141604"/>
              <a:gd name="T14" fmla="*/ 81274 w 140969"/>
              <a:gd name="T15" fmla="*/ 141491 h 141604"/>
              <a:gd name="T16" fmla="*/ 64207 w 140969"/>
              <a:gd name="T17" fmla="*/ 140461 h 141604"/>
              <a:gd name="T18" fmla="*/ 24102 w 140969"/>
              <a:gd name="T19" fmla="*/ 123808 h 141604"/>
              <a:gd name="T20" fmla="*/ 2598 w 140969"/>
              <a:gd name="T21" fmla="*/ 91787 h 141604"/>
              <a:gd name="T22" fmla="*/ 0 w 140969"/>
              <a:gd name="T23" fmla="*/ 78806 h 141604"/>
              <a:gd name="T24" fmla="*/ 1142 w 140969"/>
              <a:gd name="T25" fmla="*/ 62288 h 141604"/>
              <a:gd name="T26" fmla="*/ 18287 w 140969"/>
              <a:gd name="T27" fmla="*/ 23172 h 141604"/>
              <a:gd name="T28" fmla="*/ 51571 w 140969"/>
              <a:gd name="T29" fmla="*/ 2421 h 141604"/>
              <a:gd name="T30" fmla="*/ 70720 w 140969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69"/>
              <a:gd name="T49" fmla="*/ 0 h 141604"/>
              <a:gd name="T50" fmla="*/ 140969 w 140969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69" h="141604">
                <a:moveTo>
                  <a:pt x="70720" y="0"/>
                </a:moveTo>
                <a:lnTo>
                  <a:pt x="111431" y="12015"/>
                </a:lnTo>
                <a:lnTo>
                  <a:pt x="136764" y="43644"/>
                </a:lnTo>
                <a:lnTo>
                  <a:pt x="140646" y="57400"/>
                </a:lnTo>
                <a:lnTo>
                  <a:pt x="139855" y="74697"/>
                </a:lnTo>
                <a:lnTo>
                  <a:pt x="124589" y="115694"/>
                </a:lnTo>
                <a:lnTo>
                  <a:pt x="93990" y="138411"/>
                </a:lnTo>
                <a:lnTo>
                  <a:pt x="81274" y="141491"/>
                </a:lnTo>
                <a:lnTo>
                  <a:pt x="64207" y="140461"/>
                </a:lnTo>
                <a:lnTo>
                  <a:pt x="24102" y="123808"/>
                </a:lnTo>
                <a:lnTo>
                  <a:pt x="2598" y="91787"/>
                </a:lnTo>
                <a:lnTo>
                  <a:pt x="0" y="78806"/>
                </a:lnTo>
                <a:lnTo>
                  <a:pt x="1142" y="62288"/>
                </a:lnTo>
                <a:lnTo>
                  <a:pt x="18287" y="23172"/>
                </a:lnTo>
                <a:lnTo>
                  <a:pt x="51571" y="2421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1"/>
          <p:cNvSpPr>
            <a:spLocks/>
          </p:cNvSpPr>
          <p:nvPr/>
        </p:nvSpPr>
        <p:spPr bwMode="auto">
          <a:xfrm>
            <a:off x="2286000" y="4214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2"/>
          <p:cNvSpPr>
            <a:spLocks/>
          </p:cNvSpPr>
          <p:nvPr/>
        </p:nvSpPr>
        <p:spPr bwMode="auto">
          <a:xfrm>
            <a:off x="2428875" y="4357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3" name="object 23"/>
          <p:cNvSpPr>
            <a:spLocks/>
          </p:cNvSpPr>
          <p:nvPr/>
        </p:nvSpPr>
        <p:spPr bwMode="auto">
          <a:xfrm>
            <a:off x="3500438" y="4357688"/>
            <a:ext cx="142875" cy="141287"/>
          </a:xfrm>
          <a:custGeom>
            <a:avLst/>
            <a:gdLst>
              <a:gd name="T0" fmla="*/ 71892 w 142239"/>
              <a:gd name="T1" fmla="*/ 0 h 141604"/>
              <a:gd name="T2" fmla="*/ 27781 w 142239"/>
              <a:gd name="T3" fmla="*/ 14743 h 141604"/>
              <a:gd name="T4" fmla="*/ 4689 w 142239"/>
              <a:gd name="T5" fmla="*/ 48307 h 141604"/>
              <a:gd name="T6" fmla="*/ 0 w 142239"/>
              <a:gd name="T7" fmla="*/ 79812 h 141604"/>
              <a:gd name="T8" fmla="*/ 2805 w 142239"/>
              <a:gd name="T9" fmla="*/ 92888 h 141604"/>
              <a:gd name="T10" fmla="*/ 24969 w 142239"/>
              <a:gd name="T11" fmla="*/ 124498 h 141604"/>
              <a:gd name="T12" fmla="*/ 65290 w 142239"/>
              <a:gd name="T13" fmla="*/ 140548 h 141604"/>
              <a:gd name="T14" fmla="*/ 82218 w 142239"/>
              <a:gd name="T15" fmla="*/ 141522 h 141604"/>
              <a:gd name="T16" fmla="*/ 94715 w 142239"/>
              <a:gd name="T17" fmla="*/ 138532 h 141604"/>
              <a:gd name="T18" fmla="*/ 132520 w 142239"/>
              <a:gd name="T19" fmla="*/ 104484 h 141604"/>
              <a:gd name="T20" fmla="*/ 141782 w 142239"/>
              <a:gd name="T21" fmla="*/ 57391 h 141604"/>
              <a:gd name="T22" fmla="*/ 137772 w 142239"/>
              <a:gd name="T23" fmla="*/ 43636 h 141604"/>
              <a:gd name="T24" fmla="*/ 112045 w 142239"/>
              <a:gd name="T25" fmla="*/ 12012 h 141604"/>
              <a:gd name="T26" fmla="*/ 71892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2" y="0"/>
                </a:moveTo>
                <a:lnTo>
                  <a:pt x="27781" y="14743"/>
                </a:lnTo>
                <a:lnTo>
                  <a:pt x="4689" y="48307"/>
                </a:lnTo>
                <a:lnTo>
                  <a:pt x="0" y="79812"/>
                </a:lnTo>
                <a:lnTo>
                  <a:pt x="2805" y="92888"/>
                </a:lnTo>
                <a:lnTo>
                  <a:pt x="24969" y="124498"/>
                </a:lnTo>
                <a:lnTo>
                  <a:pt x="65290" y="140548"/>
                </a:lnTo>
                <a:lnTo>
                  <a:pt x="82218" y="141522"/>
                </a:lnTo>
                <a:lnTo>
                  <a:pt x="94715" y="138532"/>
                </a:lnTo>
                <a:lnTo>
                  <a:pt x="132520" y="104484"/>
                </a:lnTo>
                <a:lnTo>
                  <a:pt x="141782" y="57391"/>
                </a:lnTo>
                <a:lnTo>
                  <a:pt x="137772" y="43636"/>
                </a:lnTo>
                <a:lnTo>
                  <a:pt x="112045" y="12012"/>
                </a:lnTo>
                <a:lnTo>
                  <a:pt x="718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4" name="object 24"/>
          <p:cNvSpPr>
            <a:spLocks/>
          </p:cNvSpPr>
          <p:nvPr/>
        </p:nvSpPr>
        <p:spPr bwMode="auto">
          <a:xfrm>
            <a:off x="3500438" y="4357688"/>
            <a:ext cx="142875" cy="141287"/>
          </a:xfrm>
          <a:custGeom>
            <a:avLst/>
            <a:gdLst>
              <a:gd name="T0" fmla="*/ 71892 w 142239"/>
              <a:gd name="T1" fmla="*/ 0 h 141604"/>
              <a:gd name="T2" fmla="*/ 112045 w 142239"/>
              <a:gd name="T3" fmla="*/ 12012 h 141604"/>
              <a:gd name="T4" fmla="*/ 137772 w 142239"/>
              <a:gd name="T5" fmla="*/ 43636 h 141604"/>
              <a:gd name="T6" fmla="*/ 141782 w 142239"/>
              <a:gd name="T7" fmla="*/ 57391 h 141604"/>
              <a:gd name="T8" fmla="*/ 140962 w 142239"/>
              <a:gd name="T9" fmla="*/ 75025 h 141604"/>
              <a:gd name="T10" fmla="*/ 125346 w 142239"/>
              <a:gd name="T11" fmla="*/ 116193 h 141604"/>
              <a:gd name="T12" fmla="*/ 82218 w 142239"/>
              <a:gd name="T13" fmla="*/ 141522 h 141604"/>
              <a:gd name="T14" fmla="*/ 65290 w 142239"/>
              <a:gd name="T15" fmla="*/ 140548 h 141604"/>
              <a:gd name="T16" fmla="*/ 24969 w 142239"/>
              <a:gd name="T17" fmla="*/ 124498 h 141604"/>
              <a:gd name="T18" fmla="*/ 2805 w 142239"/>
              <a:gd name="T19" fmla="*/ 92888 h 141604"/>
              <a:gd name="T20" fmla="*/ 0 w 142239"/>
              <a:gd name="T21" fmla="*/ 79812 h 141604"/>
              <a:gd name="T22" fmla="*/ 1122 w 142239"/>
              <a:gd name="T23" fmla="*/ 63222 h 141604"/>
              <a:gd name="T24" fmla="*/ 18247 w 142239"/>
              <a:gd name="T25" fmla="*/ 23954 h 141604"/>
              <a:gd name="T26" fmla="*/ 51225 w 142239"/>
              <a:gd name="T27" fmla="*/ 2816 h 141604"/>
              <a:gd name="T28" fmla="*/ 71892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2" y="0"/>
                </a:moveTo>
                <a:lnTo>
                  <a:pt x="112045" y="12012"/>
                </a:lnTo>
                <a:lnTo>
                  <a:pt x="137772" y="43636"/>
                </a:lnTo>
                <a:lnTo>
                  <a:pt x="141782" y="57391"/>
                </a:lnTo>
                <a:lnTo>
                  <a:pt x="140962" y="75025"/>
                </a:lnTo>
                <a:lnTo>
                  <a:pt x="125346" y="116193"/>
                </a:lnTo>
                <a:lnTo>
                  <a:pt x="82218" y="141522"/>
                </a:lnTo>
                <a:lnTo>
                  <a:pt x="65290" y="140548"/>
                </a:lnTo>
                <a:lnTo>
                  <a:pt x="24969" y="124498"/>
                </a:lnTo>
                <a:lnTo>
                  <a:pt x="2805" y="92888"/>
                </a:lnTo>
                <a:lnTo>
                  <a:pt x="0" y="79812"/>
                </a:lnTo>
                <a:lnTo>
                  <a:pt x="1122" y="63222"/>
                </a:lnTo>
                <a:lnTo>
                  <a:pt x="18247" y="23954"/>
                </a:lnTo>
                <a:lnTo>
                  <a:pt x="51225" y="2816"/>
                </a:lnTo>
                <a:lnTo>
                  <a:pt x="7189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5" name="object 25"/>
          <p:cNvSpPr>
            <a:spLocks/>
          </p:cNvSpPr>
          <p:nvPr/>
        </p:nvSpPr>
        <p:spPr bwMode="auto">
          <a:xfrm>
            <a:off x="3500438" y="4357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object 26"/>
          <p:cNvSpPr>
            <a:spLocks/>
          </p:cNvSpPr>
          <p:nvPr/>
        </p:nvSpPr>
        <p:spPr bwMode="auto">
          <a:xfrm>
            <a:off x="3643313" y="4500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7" name="object 27"/>
          <p:cNvSpPr>
            <a:spLocks/>
          </p:cNvSpPr>
          <p:nvPr/>
        </p:nvSpPr>
        <p:spPr bwMode="auto">
          <a:xfrm>
            <a:off x="1071563" y="3429000"/>
            <a:ext cx="141287" cy="141288"/>
          </a:xfrm>
          <a:custGeom>
            <a:avLst/>
            <a:gdLst>
              <a:gd name="T0" fmla="*/ 70720 w 140969"/>
              <a:gd name="T1" fmla="*/ 0 h 141604"/>
              <a:gd name="T2" fmla="*/ 27795 w 140969"/>
              <a:gd name="T3" fmla="*/ 14116 h 141604"/>
              <a:gd name="T4" fmla="*/ 4698 w 140969"/>
              <a:gd name="T5" fmla="*/ 47558 h 141604"/>
              <a:gd name="T6" fmla="*/ 0 w 140969"/>
              <a:gd name="T7" fmla="*/ 79017 h 141604"/>
              <a:gd name="T8" fmla="*/ 2598 w 140969"/>
              <a:gd name="T9" fmla="*/ 92250 h 141604"/>
              <a:gd name="T10" fmla="*/ 24100 w 140969"/>
              <a:gd name="T11" fmla="*/ 124266 h 141604"/>
              <a:gd name="T12" fmla="*/ 64203 w 140969"/>
              <a:gd name="T13" fmla="*/ 140544 h 141604"/>
              <a:gd name="T14" fmla="*/ 81269 w 140969"/>
              <a:gd name="T15" fmla="*/ 141536 h 141604"/>
              <a:gd name="T16" fmla="*/ 93983 w 140969"/>
              <a:gd name="T17" fmla="*/ 138553 h 141604"/>
              <a:gd name="T18" fmla="*/ 131625 w 140969"/>
              <a:gd name="T19" fmla="*/ 104514 h 141604"/>
              <a:gd name="T20" fmla="*/ 140637 w 140969"/>
              <a:gd name="T21" fmla="*/ 57408 h 141604"/>
              <a:gd name="T22" fmla="*/ 136757 w 140969"/>
              <a:gd name="T23" fmla="*/ 43651 h 141604"/>
              <a:gd name="T24" fmla="*/ 111427 w 140969"/>
              <a:gd name="T25" fmla="*/ 12018 h 141604"/>
              <a:gd name="T26" fmla="*/ 70720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0" y="0"/>
                </a:moveTo>
                <a:lnTo>
                  <a:pt x="27795" y="14116"/>
                </a:lnTo>
                <a:lnTo>
                  <a:pt x="4698" y="47558"/>
                </a:lnTo>
                <a:lnTo>
                  <a:pt x="0" y="79017"/>
                </a:lnTo>
                <a:lnTo>
                  <a:pt x="2598" y="92250"/>
                </a:lnTo>
                <a:lnTo>
                  <a:pt x="24100" y="124266"/>
                </a:lnTo>
                <a:lnTo>
                  <a:pt x="64203" y="140544"/>
                </a:lnTo>
                <a:lnTo>
                  <a:pt x="81269" y="141536"/>
                </a:lnTo>
                <a:lnTo>
                  <a:pt x="93983" y="138553"/>
                </a:lnTo>
                <a:lnTo>
                  <a:pt x="131625" y="104514"/>
                </a:lnTo>
                <a:lnTo>
                  <a:pt x="140637" y="57408"/>
                </a:lnTo>
                <a:lnTo>
                  <a:pt x="136757" y="43651"/>
                </a:lnTo>
                <a:lnTo>
                  <a:pt x="111427" y="12018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8" name="object 28"/>
          <p:cNvSpPr>
            <a:spLocks/>
          </p:cNvSpPr>
          <p:nvPr/>
        </p:nvSpPr>
        <p:spPr bwMode="auto">
          <a:xfrm>
            <a:off x="1071563" y="3429000"/>
            <a:ext cx="141287" cy="141288"/>
          </a:xfrm>
          <a:custGeom>
            <a:avLst/>
            <a:gdLst>
              <a:gd name="T0" fmla="*/ 70720 w 140969"/>
              <a:gd name="T1" fmla="*/ 0 h 141604"/>
              <a:gd name="T2" fmla="*/ 111427 w 140969"/>
              <a:gd name="T3" fmla="*/ 12018 h 141604"/>
              <a:gd name="T4" fmla="*/ 136757 w 140969"/>
              <a:gd name="T5" fmla="*/ 43651 h 141604"/>
              <a:gd name="T6" fmla="*/ 140637 w 140969"/>
              <a:gd name="T7" fmla="*/ 57408 h 141604"/>
              <a:gd name="T8" fmla="*/ 139845 w 140969"/>
              <a:gd name="T9" fmla="*/ 75048 h 141604"/>
              <a:gd name="T10" fmla="*/ 124578 w 140969"/>
              <a:gd name="T11" fmla="*/ 116223 h 141604"/>
              <a:gd name="T12" fmla="*/ 81269 w 140969"/>
              <a:gd name="T13" fmla="*/ 141536 h 141604"/>
              <a:gd name="T14" fmla="*/ 64203 w 140969"/>
              <a:gd name="T15" fmla="*/ 140544 h 141604"/>
              <a:gd name="T16" fmla="*/ 24100 w 140969"/>
              <a:gd name="T17" fmla="*/ 124266 h 141604"/>
              <a:gd name="T18" fmla="*/ 2598 w 140969"/>
              <a:gd name="T19" fmla="*/ 92250 h 141604"/>
              <a:gd name="T20" fmla="*/ 0 w 140969"/>
              <a:gd name="T21" fmla="*/ 79017 h 141604"/>
              <a:gd name="T22" fmla="*/ 1139 w 140969"/>
              <a:gd name="T23" fmla="*/ 62455 h 141604"/>
              <a:gd name="T24" fmla="*/ 18237 w 140969"/>
              <a:gd name="T25" fmla="*/ 23262 h 141604"/>
              <a:gd name="T26" fmla="*/ 51438 w 140969"/>
              <a:gd name="T27" fmla="*/ 2457 h 141604"/>
              <a:gd name="T28" fmla="*/ 70720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0" y="0"/>
                </a:moveTo>
                <a:lnTo>
                  <a:pt x="111427" y="12018"/>
                </a:lnTo>
                <a:lnTo>
                  <a:pt x="136757" y="43651"/>
                </a:lnTo>
                <a:lnTo>
                  <a:pt x="140637" y="57408"/>
                </a:lnTo>
                <a:lnTo>
                  <a:pt x="139845" y="75048"/>
                </a:lnTo>
                <a:lnTo>
                  <a:pt x="124578" y="116223"/>
                </a:lnTo>
                <a:lnTo>
                  <a:pt x="81269" y="141536"/>
                </a:lnTo>
                <a:lnTo>
                  <a:pt x="64203" y="140544"/>
                </a:lnTo>
                <a:lnTo>
                  <a:pt x="24100" y="124266"/>
                </a:lnTo>
                <a:lnTo>
                  <a:pt x="2598" y="92250"/>
                </a:lnTo>
                <a:lnTo>
                  <a:pt x="0" y="79017"/>
                </a:lnTo>
                <a:lnTo>
                  <a:pt x="1139" y="62455"/>
                </a:lnTo>
                <a:lnTo>
                  <a:pt x="18237" y="23262"/>
                </a:lnTo>
                <a:lnTo>
                  <a:pt x="51438" y="2457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9" name="object 29"/>
          <p:cNvSpPr>
            <a:spLocks/>
          </p:cNvSpPr>
          <p:nvPr/>
        </p:nvSpPr>
        <p:spPr bwMode="auto">
          <a:xfrm>
            <a:off x="1071563" y="3429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object 30"/>
          <p:cNvSpPr>
            <a:spLocks/>
          </p:cNvSpPr>
          <p:nvPr/>
        </p:nvSpPr>
        <p:spPr bwMode="auto">
          <a:xfrm>
            <a:off x="1214438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1" name="object 31"/>
          <p:cNvSpPr>
            <a:spLocks/>
          </p:cNvSpPr>
          <p:nvPr/>
        </p:nvSpPr>
        <p:spPr bwMode="auto">
          <a:xfrm>
            <a:off x="2214563" y="3429000"/>
            <a:ext cx="141287" cy="141288"/>
          </a:xfrm>
          <a:custGeom>
            <a:avLst/>
            <a:gdLst>
              <a:gd name="T0" fmla="*/ 70720 w 140969"/>
              <a:gd name="T1" fmla="*/ 0 h 141604"/>
              <a:gd name="T2" fmla="*/ 27795 w 140969"/>
              <a:gd name="T3" fmla="*/ 14116 h 141604"/>
              <a:gd name="T4" fmla="*/ 4698 w 140969"/>
              <a:gd name="T5" fmla="*/ 47558 h 141604"/>
              <a:gd name="T6" fmla="*/ 0 w 140969"/>
              <a:gd name="T7" fmla="*/ 79017 h 141604"/>
              <a:gd name="T8" fmla="*/ 2598 w 140969"/>
              <a:gd name="T9" fmla="*/ 92250 h 141604"/>
              <a:gd name="T10" fmla="*/ 24100 w 140969"/>
              <a:gd name="T11" fmla="*/ 124266 h 141604"/>
              <a:gd name="T12" fmla="*/ 64203 w 140969"/>
              <a:gd name="T13" fmla="*/ 140544 h 141604"/>
              <a:gd name="T14" fmla="*/ 81269 w 140969"/>
              <a:gd name="T15" fmla="*/ 141536 h 141604"/>
              <a:gd name="T16" fmla="*/ 93983 w 140969"/>
              <a:gd name="T17" fmla="*/ 138553 h 141604"/>
              <a:gd name="T18" fmla="*/ 131625 w 140969"/>
              <a:gd name="T19" fmla="*/ 104514 h 141604"/>
              <a:gd name="T20" fmla="*/ 140637 w 140969"/>
              <a:gd name="T21" fmla="*/ 57408 h 141604"/>
              <a:gd name="T22" fmla="*/ 136757 w 140969"/>
              <a:gd name="T23" fmla="*/ 43651 h 141604"/>
              <a:gd name="T24" fmla="*/ 111427 w 140969"/>
              <a:gd name="T25" fmla="*/ 12018 h 141604"/>
              <a:gd name="T26" fmla="*/ 70720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0" y="0"/>
                </a:moveTo>
                <a:lnTo>
                  <a:pt x="27795" y="14116"/>
                </a:lnTo>
                <a:lnTo>
                  <a:pt x="4698" y="47558"/>
                </a:lnTo>
                <a:lnTo>
                  <a:pt x="0" y="79017"/>
                </a:lnTo>
                <a:lnTo>
                  <a:pt x="2598" y="92250"/>
                </a:lnTo>
                <a:lnTo>
                  <a:pt x="24100" y="124266"/>
                </a:lnTo>
                <a:lnTo>
                  <a:pt x="64203" y="140544"/>
                </a:lnTo>
                <a:lnTo>
                  <a:pt x="81269" y="141536"/>
                </a:lnTo>
                <a:lnTo>
                  <a:pt x="93983" y="138553"/>
                </a:lnTo>
                <a:lnTo>
                  <a:pt x="131625" y="104514"/>
                </a:lnTo>
                <a:lnTo>
                  <a:pt x="140637" y="57408"/>
                </a:lnTo>
                <a:lnTo>
                  <a:pt x="136757" y="43651"/>
                </a:lnTo>
                <a:lnTo>
                  <a:pt x="111427" y="12018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object 32"/>
          <p:cNvSpPr>
            <a:spLocks/>
          </p:cNvSpPr>
          <p:nvPr/>
        </p:nvSpPr>
        <p:spPr bwMode="auto">
          <a:xfrm>
            <a:off x="2214563" y="3429000"/>
            <a:ext cx="141287" cy="141288"/>
          </a:xfrm>
          <a:custGeom>
            <a:avLst/>
            <a:gdLst>
              <a:gd name="T0" fmla="*/ 70720 w 140969"/>
              <a:gd name="T1" fmla="*/ 0 h 141604"/>
              <a:gd name="T2" fmla="*/ 111427 w 140969"/>
              <a:gd name="T3" fmla="*/ 12018 h 141604"/>
              <a:gd name="T4" fmla="*/ 136757 w 140969"/>
              <a:gd name="T5" fmla="*/ 43651 h 141604"/>
              <a:gd name="T6" fmla="*/ 140637 w 140969"/>
              <a:gd name="T7" fmla="*/ 57408 h 141604"/>
              <a:gd name="T8" fmla="*/ 139845 w 140969"/>
              <a:gd name="T9" fmla="*/ 75048 h 141604"/>
              <a:gd name="T10" fmla="*/ 124578 w 140969"/>
              <a:gd name="T11" fmla="*/ 116223 h 141604"/>
              <a:gd name="T12" fmla="*/ 81269 w 140969"/>
              <a:gd name="T13" fmla="*/ 141536 h 141604"/>
              <a:gd name="T14" fmla="*/ 64203 w 140969"/>
              <a:gd name="T15" fmla="*/ 140544 h 141604"/>
              <a:gd name="T16" fmla="*/ 24100 w 140969"/>
              <a:gd name="T17" fmla="*/ 124266 h 141604"/>
              <a:gd name="T18" fmla="*/ 2598 w 140969"/>
              <a:gd name="T19" fmla="*/ 92250 h 141604"/>
              <a:gd name="T20" fmla="*/ 0 w 140969"/>
              <a:gd name="T21" fmla="*/ 79017 h 141604"/>
              <a:gd name="T22" fmla="*/ 1139 w 140969"/>
              <a:gd name="T23" fmla="*/ 62455 h 141604"/>
              <a:gd name="T24" fmla="*/ 18237 w 140969"/>
              <a:gd name="T25" fmla="*/ 23262 h 141604"/>
              <a:gd name="T26" fmla="*/ 51438 w 140969"/>
              <a:gd name="T27" fmla="*/ 2457 h 141604"/>
              <a:gd name="T28" fmla="*/ 70720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0" y="0"/>
                </a:moveTo>
                <a:lnTo>
                  <a:pt x="111427" y="12018"/>
                </a:lnTo>
                <a:lnTo>
                  <a:pt x="136757" y="43651"/>
                </a:lnTo>
                <a:lnTo>
                  <a:pt x="140637" y="57408"/>
                </a:lnTo>
                <a:lnTo>
                  <a:pt x="139845" y="75048"/>
                </a:lnTo>
                <a:lnTo>
                  <a:pt x="124578" y="116223"/>
                </a:lnTo>
                <a:lnTo>
                  <a:pt x="81269" y="141536"/>
                </a:lnTo>
                <a:lnTo>
                  <a:pt x="64203" y="140544"/>
                </a:lnTo>
                <a:lnTo>
                  <a:pt x="24100" y="124266"/>
                </a:lnTo>
                <a:lnTo>
                  <a:pt x="2598" y="92250"/>
                </a:lnTo>
                <a:lnTo>
                  <a:pt x="0" y="79017"/>
                </a:lnTo>
                <a:lnTo>
                  <a:pt x="1139" y="62455"/>
                </a:lnTo>
                <a:lnTo>
                  <a:pt x="18237" y="23262"/>
                </a:lnTo>
                <a:lnTo>
                  <a:pt x="51438" y="2457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3" name="object 33"/>
          <p:cNvSpPr>
            <a:spLocks/>
          </p:cNvSpPr>
          <p:nvPr/>
        </p:nvSpPr>
        <p:spPr bwMode="auto">
          <a:xfrm>
            <a:off x="2214563" y="3429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4" name="object 34"/>
          <p:cNvSpPr>
            <a:spLocks/>
          </p:cNvSpPr>
          <p:nvPr/>
        </p:nvSpPr>
        <p:spPr bwMode="auto">
          <a:xfrm>
            <a:off x="2357438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5" name="object 35"/>
          <p:cNvSpPr>
            <a:spLocks/>
          </p:cNvSpPr>
          <p:nvPr/>
        </p:nvSpPr>
        <p:spPr bwMode="auto">
          <a:xfrm>
            <a:off x="3500438" y="3429000"/>
            <a:ext cx="142875" cy="141288"/>
          </a:xfrm>
          <a:custGeom>
            <a:avLst/>
            <a:gdLst>
              <a:gd name="T0" fmla="*/ 71890 w 142239"/>
              <a:gd name="T1" fmla="*/ 0 h 141604"/>
              <a:gd name="T2" fmla="*/ 27777 w 142239"/>
              <a:gd name="T3" fmla="*/ 14745 h 141604"/>
              <a:gd name="T4" fmla="*/ 4688 w 142239"/>
              <a:gd name="T5" fmla="*/ 48310 h 141604"/>
              <a:gd name="T6" fmla="*/ 0 w 142239"/>
              <a:gd name="T7" fmla="*/ 79816 h 141604"/>
              <a:gd name="T8" fmla="*/ 2807 w 142239"/>
              <a:gd name="T9" fmla="*/ 92896 h 141604"/>
              <a:gd name="T10" fmla="*/ 24974 w 142239"/>
              <a:gd name="T11" fmla="*/ 124507 h 141604"/>
              <a:gd name="T12" fmla="*/ 65293 w 142239"/>
              <a:gd name="T13" fmla="*/ 140554 h 141604"/>
              <a:gd name="T14" fmla="*/ 82218 w 142239"/>
              <a:gd name="T15" fmla="*/ 141528 h 141604"/>
              <a:gd name="T16" fmla="*/ 94715 w 142239"/>
              <a:gd name="T17" fmla="*/ 138538 h 141604"/>
              <a:gd name="T18" fmla="*/ 132519 w 142239"/>
              <a:gd name="T19" fmla="*/ 104488 h 141604"/>
              <a:gd name="T20" fmla="*/ 141782 w 142239"/>
              <a:gd name="T21" fmla="*/ 57391 h 141604"/>
              <a:gd name="T22" fmla="*/ 137774 w 142239"/>
              <a:gd name="T23" fmla="*/ 43638 h 141604"/>
              <a:gd name="T24" fmla="*/ 112047 w 142239"/>
              <a:gd name="T25" fmla="*/ 12014 h 141604"/>
              <a:gd name="T26" fmla="*/ 71890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0" y="0"/>
                </a:moveTo>
                <a:lnTo>
                  <a:pt x="27777" y="14745"/>
                </a:lnTo>
                <a:lnTo>
                  <a:pt x="4688" y="48310"/>
                </a:lnTo>
                <a:lnTo>
                  <a:pt x="0" y="79816"/>
                </a:lnTo>
                <a:lnTo>
                  <a:pt x="2807" y="92896"/>
                </a:lnTo>
                <a:lnTo>
                  <a:pt x="24974" y="124507"/>
                </a:lnTo>
                <a:lnTo>
                  <a:pt x="65293" y="140554"/>
                </a:lnTo>
                <a:lnTo>
                  <a:pt x="82218" y="141528"/>
                </a:lnTo>
                <a:lnTo>
                  <a:pt x="94715" y="138538"/>
                </a:lnTo>
                <a:lnTo>
                  <a:pt x="132519" y="104488"/>
                </a:lnTo>
                <a:lnTo>
                  <a:pt x="141782" y="57391"/>
                </a:lnTo>
                <a:lnTo>
                  <a:pt x="137774" y="43638"/>
                </a:lnTo>
                <a:lnTo>
                  <a:pt x="112047" y="12014"/>
                </a:lnTo>
                <a:lnTo>
                  <a:pt x="718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6" name="object 36"/>
          <p:cNvSpPr>
            <a:spLocks/>
          </p:cNvSpPr>
          <p:nvPr/>
        </p:nvSpPr>
        <p:spPr bwMode="auto">
          <a:xfrm>
            <a:off x="3500438" y="3429000"/>
            <a:ext cx="142875" cy="141288"/>
          </a:xfrm>
          <a:custGeom>
            <a:avLst/>
            <a:gdLst>
              <a:gd name="T0" fmla="*/ 71890 w 142239"/>
              <a:gd name="T1" fmla="*/ 0 h 141604"/>
              <a:gd name="T2" fmla="*/ 112047 w 142239"/>
              <a:gd name="T3" fmla="*/ 12014 h 141604"/>
              <a:gd name="T4" fmla="*/ 137774 w 142239"/>
              <a:gd name="T5" fmla="*/ 43638 h 141604"/>
              <a:gd name="T6" fmla="*/ 141782 w 142239"/>
              <a:gd name="T7" fmla="*/ 57391 h 141604"/>
              <a:gd name="T8" fmla="*/ 140962 w 142239"/>
              <a:gd name="T9" fmla="*/ 75027 h 141604"/>
              <a:gd name="T10" fmla="*/ 125345 w 142239"/>
              <a:gd name="T11" fmla="*/ 116197 h 141604"/>
              <a:gd name="T12" fmla="*/ 82218 w 142239"/>
              <a:gd name="T13" fmla="*/ 141528 h 141604"/>
              <a:gd name="T14" fmla="*/ 65293 w 142239"/>
              <a:gd name="T15" fmla="*/ 140554 h 141604"/>
              <a:gd name="T16" fmla="*/ 24974 w 142239"/>
              <a:gd name="T17" fmla="*/ 124507 h 141604"/>
              <a:gd name="T18" fmla="*/ 2807 w 142239"/>
              <a:gd name="T19" fmla="*/ 92896 h 141604"/>
              <a:gd name="T20" fmla="*/ 0 w 142239"/>
              <a:gd name="T21" fmla="*/ 79816 h 141604"/>
              <a:gd name="T22" fmla="*/ 1121 w 142239"/>
              <a:gd name="T23" fmla="*/ 63226 h 141604"/>
              <a:gd name="T24" fmla="*/ 18243 w 142239"/>
              <a:gd name="T25" fmla="*/ 23957 h 141604"/>
              <a:gd name="T26" fmla="*/ 51219 w 142239"/>
              <a:gd name="T27" fmla="*/ 2817 h 141604"/>
              <a:gd name="T28" fmla="*/ 71890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0" y="0"/>
                </a:moveTo>
                <a:lnTo>
                  <a:pt x="112047" y="12014"/>
                </a:lnTo>
                <a:lnTo>
                  <a:pt x="137774" y="43638"/>
                </a:lnTo>
                <a:lnTo>
                  <a:pt x="141782" y="57391"/>
                </a:lnTo>
                <a:lnTo>
                  <a:pt x="140962" y="75027"/>
                </a:lnTo>
                <a:lnTo>
                  <a:pt x="125345" y="116197"/>
                </a:lnTo>
                <a:lnTo>
                  <a:pt x="82218" y="141528"/>
                </a:lnTo>
                <a:lnTo>
                  <a:pt x="65293" y="140554"/>
                </a:lnTo>
                <a:lnTo>
                  <a:pt x="24974" y="124507"/>
                </a:lnTo>
                <a:lnTo>
                  <a:pt x="2807" y="92896"/>
                </a:lnTo>
                <a:lnTo>
                  <a:pt x="0" y="79816"/>
                </a:lnTo>
                <a:lnTo>
                  <a:pt x="1121" y="63226"/>
                </a:lnTo>
                <a:lnTo>
                  <a:pt x="18243" y="23957"/>
                </a:lnTo>
                <a:lnTo>
                  <a:pt x="51219" y="2817"/>
                </a:lnTo>
                <a:lnTo>
                  <a:pt x="7189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7" name="object 37"/>
          <p:cNvSpPr>
            <a:spLocks/>
          </p:cNvSpPr>
          <p:nvPr/>
        </p:nvSpPr>
        <p:spPr bwMode="auto">
          <a:xfrm>
            <a:off x="3500438" y="3429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8" name="object 38"/>
          <p:cNvSpPr>
            <a:spLocks/>
          </p:cNvSpPr>
          <p:nvPr/>
        </p:nvSpPr>
        <p:spPr bwMode="auto">
          <a:xfrm>
            <a:off x="3643313" y="3571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9" name="object 39"/>
          <p:cNvSpPr>
            <a:spLocks/>
          </p:cNvSpPr>
          <p:nvPr/>
        </p:nvSpPr>
        <p:spPr bwMode="auto">
          <a:xfrm>
            <a:off x="2286000" y="5572125"/>
            <a:ext cx="141288" cy="142875"/>
          </a:xfrm>
          <a:custGeom>
            <a:avLst/>
            <a:gdLst>
              <a:gd name="T0" fmla="*/ 70649 w 140969"/>
              <a:gd name="T1" fmla="*/ 0 h 142875"/>
              <a:gd name="T2" fmla="*/ 27094 w 140969"/>
              <a:gd name="T3" fmla="*/ 15112 h 142875"/>
              <a:gd name="T4" fmla="*/ 4544 w 140969"/>
              <a:gd name="T5" fmla="*/ 49189 h 142875"/>
              <a:gd name="T6" fmla="*/ 0 w 140969"/>
              <a:gd name="T7" fmla="*/ 80731 h 142875"/>
              <a:gd name="T8" fmla="*/ 2696 w 140969"/>
              <a:gd name="T9" fmla="*/ 93590 h 142875"/>
              <a:gd name="T10" fmla="*/ 24406 w 140969"/>
              <a:gd name="T11" fmla="*/ 125265 h 142875"/>
              <a:gd name="T12" fmla="*/ 64776 w 140969"/>
              <a:gd name="T13" fmla="*/ 141667 h 142875"/>
              <a:gd name="T14" fmla="*/ 81986 w 140969"/>
              <a:gd name="T15" fmla="*/ 142647 h 142875"/>
              <a:gd name="T16" fmla="*/ 94549 w 140969"/>
              <a:gd name="T17" fmla="*/ 139451 h 142875"/>
              <a:gd name="T18" fmla="*/ 131653 w 140969"/>
              <a:gd name="T19" fmla="*/ 104646 h 142875"/>
              <a:gd name="T20" fmla="*/ 140409 w 140969"/>
              <a:gd name="T21" fmla="*/ 57720 h 142875"/>
              <a:gd name="T22" fmla="*/ 136414 w 140969"/>
              <a:gd name="T23" fmla="*/ 44018 h 142875"/>
              <a:gd name="T24" fmla="*/ 111055 w 140969"/>
              <a:gd name="T25" fmla="*/ 12212 h 142875"/>
              <a:gd name="T26" fmla="*/ 70649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649" y="0"/>
                </a:moveTo>
                <a:lnTo>
                  <a:pt x="27094" y="15112"/>
                </a:lnTo>
                <a:lnTo>
                  <a:pt x="4544" y="49189"/>
                </a:lnTo>
                <a:lnTo>
                  <a:pt x="0" y="80731"/>
                </a:lnTo>
                <a:lnTo>
                  <a:pt x="2696" y="93590"/>
                </a:lnTo>
                <a:lnTo>
                  <a:pt x="24406" y="125265"/>
                </a:lnTo>
                <a:lnTo>
                  <a:pt x="64776" y="141667"/>
                </a:lnTo>
                <a:lnTo>
                  <a:pt x="81986" y="142647"/>
                </a:lnTo>
                <a:lnTo>
                  <a:pt x="94549" y="139451"/>
                </a:lnTo>
                <a:lnTo>
                  <a:pt x="131653" y="104646"/>
                </a:lnTo>
                <a:lnTo>
                  <a:pt x="140409" y="57720"/>
                </a:lnTo>
                <a:lnTo>
                  <a:pt x="136414" y="44018"/>
                </a:lnTo>
                <a:lnTo>
                  <a:pt x="111055" y="12212"/>
                </a:lnTo>
                <a:lnTo>
                  <a:pt x="706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0" name="object 40"/>
          <p:cNvSpPr>
            <a:spLocks/>
          </p:cNvSpPr>
          <p:nvPr/>
        </p:nvSpPr>
        <p:spPr bwMode="auto">
          <a:xfrm>
            <a:off x="2286000" y="5572125"/>
            <a:ext cx="141288" cy="142875"/>
          </a:xfrm>
          <a:custGeom>
            <a:avLst/>
            <a:gdLst>
              <a:gd name="T0" fmla="*/ 70649 w 140969"/>
              <a:gd name="T1" fmla="*/ 0 h 142875"/>
              <a:gd name="T2" fmla="*/ 111055 w 140969"/>
              <a:gd name="T3" fmla="*/ 12212 h 142875"/>
              <a:gd name="T4" fmla="*/ 136414 w 140969"/>
              <a:gd name="T5" fmla="*/ 44018 h 142875"/>
              <a:gd name="T6" fmla="*/ 140409 w 140969"/>
              <a:gd name="T7" fmla="*/ 57720 h 142875"/>
              <a:gd name="T8" fmla="*/ 139683 w 140969"/>
              <a:gd name="T9" fmla="*/ 75181 h 142875"/>
              <a:gd name="T10" fmla="*/ 124725 w 140969"/>
              <a:gd name="T11" fmla="*/ 116486 h 142875"/>
              <a:gd name="T12" fmla="*/ 81986 w 140969"/>
              <a:gd name="T13" fmla="*/ 142647 h 142875"/>
              <a:gd name="T14" fmla="*/ 64776 w 140969"/>
              <a:gd name="T15" fmla="*/ 141667 h 142875"/>
              <a:gd name="T16" fmla="*/ 24406 w 140969"/>
              <a:gd name="T17" fmla="*/ 125265 h 142875"/>
              <a:gd name="T18" fmla="*/ 2696 w 140969"/>
              <a:gd name="T19" fmla="*/ 93590 h 142875"/>
              <a:gd name="T20" fmla="*/ 0 w 140969"/>
              <a:gd name="T21" fmla="*/ 80731 h 142875"/>
              <a:gd name="T22" fmla="*/ 1087 w 140969"/>
              <a:gd name="T23" fmla="*/ 64172 h 142875"/>
              <a:gd name="T24" fmla="*/ 17750 w 140969"/>
              <a:gd name="T25" fmla="*/ 24518 h 142875"/>
              <a:gd name="T26" fmla="*/ 50243 w 140969"/>
              <a:gd name="T27" fmla="*/ 2872 h 142875"/>
              <a:gd name="T28" fmla="*/ 70649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649" y="0"/>
                </a:moveTo>
                <a:lnTo>
                  <a:pt x="111055" y="12212"/>
                </a:lnTo>
                <a:lnTo>
                  <a:pt x="136414" y="44018"/>
                </a:lnTo>
                <a:lnTo>
                  <a:pt x="140409" y="57720"/>
                </a:lnTo>
                <a:lnTo>
                  <a:pt x="139683" y="75181"/>
                </a:lnTo>
                <a:lnTo>
                  <a:pt x="124725" y="116486"/>
                </a:lnTo>
                <a:lnTo>
                  <a:pt x="81986" y="142647"/>
                </a:lnTo>
                <a:lnTo>
                  <a:pt x="64776" y="141667"/>
                </a:lnTo>
                <a:lnTo>
                  <a:pt x="24406" y="125265"/>
                </a:lnTo>
                <a:lnTo>
                  <a:pt x="2696" y="93590"/>
                </a:lnTo>
                <a:lnTo>
                  <a:pt x="0" y="80731"/>
                </a:lnTo>
                <a:lnTo>
                  <a:pt x="1087" y="64172"/>
                </a:lnTo>
                <a:lnTo>
                  <a:pt x="17750" y="24518"/>
                </a:lnTo>
                <a:lnTo>
                  <a:pt x="50243" y="2872"/>
                </a:lnTo>
                <a:lnTo>
                  <a:pt x="706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1" name="object 41"/>
          <p:cNvSpPr>
            <a:spLocks/>
          </p:cNvSpPr>
          <p:nvPr/>
        </p:nvSpPr>
        <p:spPr bwMode="auto">
          <a:xfrm>
            <a:off x="2286000" y="5572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2" name="object 42"/>
          <p:cNvSpPr>
            <a:spLocks/>
          </p:cNvSpPr>
          <p:nvPr/>
        </p:nvSpPr>
        <p:spPr bwMode="auto">
          <a:xfrm>
            <a:off x="2428875" y="5715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3" name="object 43"/>
          <p:cNvSpPr>
            <a:spLocks/>
          </p:cNvSpPr>
          <p:nvPr/>
        </p:nvSpPr>
        <p:spPr bwMode="auto">
          <a:xfrm>
            <a:off x="1265238" y="4498975"/>
            <a:ext cx="1112837" cy="1112838"/>
          </a:xfrm>
          <a:custGeom>
            <a:avLst/>
            <a:gdLst>
              <a:gd name="T0" fmla="*/ 1113794 w 1113789"/>
              <a:gd name="T1" fmla="*/ 1112519 h 1112520"/>
              <a:gd name="T2" fmla="*/ 0 w 1113789"/>
              <a:gd name="T3" fmla="*/ 0 h 1112520"/>
              <a:gd name="T4" fmla="*/ 0 60000 65536"/>
              <a:gd name="T5" fmla="*/ 0 60000 65536"/>
              <a:gd name="T6" fmla="*/ 0 w 1113789"/>
              <a:gd name="T7" fmla="*/ 0 h 1112520"/>
              <a:gd name="T8" fmla="*/ 1113789 w 1113789"/>
              <a:gd name="T9" fmla="*/ 1112520 h 1112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3789" h="1112520">
                <a:moveTo>
                  <a:pt x="1113794" y="111251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4" name="object 44"/>
          <p:cNvSpPr>
            <a:spLocks/>
          </p:cNvSpPr>
          <p:nvPr/>
        </p:nvSpPr>
        <p:spPr bwMode="auto">
          <a:xfrm>
            <a:off x="1193800" y="4479925"/>
            <a:ext cx="1112838" cy="1111250"/>
          </a:xfrm>
          <a:custGeom>
            <a:avLst/>
            <a:gdLst>
              <a:gd name="T0" fmla="*/ 1112519 w 1112520"/>
              <a:gd name="T1" fmla="*/ 1112519 h 1112520"/>
              <a:gd name="T2" fmla="*/ 0 w 1112520"/>
              <a:gd name="T3" fmla="*/ 0 h 1112520"/>
              <a:gd name="T4" fmla="*/ 0 60000 65536"/>
              <a:gd name="T5" fmla="*/ 0 60000 65536"/>
              <a:gd name="T6" fmla="*/ 0 w 1112520"/>
              <a:gd name="T7" fmla="*/ 0 h 1112520"/>
              <a:gd name="T8" fmla="*/ 1112520 w 1112520"/>
              <a:gd name="T9" fmla="*/ 1112520 h 1112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2520" h="1112520">
                <a:moveTo>
                  <a:pt x="1112519" y="111251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5" name="object 45"/>
          <p:cNvSpPr>
            <a:spLocks/>
          </p:cNvSpPr>
          <p:nvPr/>
        </p:nvSpPr>
        <p:spPr bwMode="auto">
          <a:xfrm>
            <a:off x="2428875" y="4378325"/>
            <a:ext cx="0" cy="1214438"/>
          </a:xfrm>
          <a:custGeom>
            <a:avLst/>
            <a:gdLst>
              <a:gd name="T0" fmla="*/ 0 w 1269"/>
              <a:gd name="T1" fmla="*/ 1214115 h 1214120"/>
              <a:gd name="T2" fmla="*/ 1261 w 1269"/>
              <a:gd name="T3" fmla="*/ 0 h 1214120"/>
              <a:gd name="T4" fmla="*/ 0 60000 65536"/>
              <a:gd name="T5" fmla="*/ 0 60000 65536"/>
              <a:gd name="T6" fmla="*/ 0 w 1269"/>
              <a:gd name="T7" fmla="*/ 0 h 1214120"/>
              <a:gd name="T8" fmla="*/ 0 w 1269"/>
              <a:gd name="T9" fmla="*/ 1214120 h 1214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1214120">
                <a:moveTo>
                  <a:pt x="0" y="1214115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6" name="object 46"/>
          <p:cNvSpPr>
            <a:spLocks/>
          </p:cNvSpPr>
          <p:nvPr/>
        </p:nvSpPr>
        <p:spPr bwMode="auto">
          <a:xfrm>
            <a:off x="2355850" y="4359275"/>
            <a:ext cx="1588" cy="1212850"/>
          </a:xfrm>
          <a:custGeom>
            <a:avLst/>
            <a:gdLst>
              <a:gd name="T0" fmla="*/ 0 w 1269"/>
              <a:gd name="T1" fmla="*/ 1214115 h 1214120"/>
              <a:gd name="T2" fmla="*/ 1261 w 1269"/>
              <a:gd name="T3" fmla="*/ 0 h 1214120"/>
              <a:gd name="T4" fmla="*/ 0 60000 65536"/>
              <a:gd name="T5" fmla="*/ 0 60000 65536"/>
              <a:gd name="T6" fmla="*/ 0 w 1269"/>
              <a:gd name="T7" fmla="*/ 0 h 1214120"/>
              <a:gd name="T8" fmla="*/ 1269 w 1269"/>
              <a:gd name="T9" fmla="*/ 1214120 h 1214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1214120">
                <a:moveTo>
                  <a:pt x="0" y="1214115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7" name="object 47"/>
          <p:cNvSpPr>
            <a:spLocks/>
          </p:cNvSpPr>
          <p:nvPr/>
        </p:nvSpPr>
        <p:spPr bwMode="auto">
          <a:xfrm>
            <a:off x="2428875" y="4498975"/>
            <a:ext cx="1163638" cy="1092200"/>
          </a:xfrm>
          <a:custGeom>
            <a:avLst/>
            <a:gdLst>
              <a:gd name="T0" fmla="*/ 0 w 1163320"/>
              <a:gd name="T1" fmla="*/ 1092195 h 1092200"/>
              <a:gd name="T2" fmla="*/ 1163324 w 1163320"/>
              <a:gd name="T3" fmla="*/ 0 h 1092200"/>
              <a:gd name="T4" fmla="*/ 0 60000 65536"/>
              <a:gd name="T5" fmla="*/ 0 60000 65536"/>
              <a:gd name="T6" fmla="*/ 0 w 1163320"/>
              <a:gd name="T7" fmla="*/ 0 h 1092200"/>
              <a:gd name="T8" fmla="*/ 1163320 w 1163320"/>
              <a:gd name="T9" fmla="*/ 1092200 h 1092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3320" h="1092200">
                <a:moveTo>
                  <a:pt x="0" y="1092195"/>
                </a:moveTo>
                <a:lnTo>
                  <a:pt x="116332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8" name="object 48"/>
          <p:cNvSpPr>
            <a:spLocks/>
          </p:cNvSpPr>
          <p:nvPr/>
        </p:nvSpPr>
        <p:spPr bwMode="auto">
          <a:xfrm>
            <a:off x="2357438" y="4479925"/>
            <a:ext cx="1165225" cy="1092200"/>
          </a:xfrm>
          <a:custGeom>
            <a:avLst/>
            <a:gdLst>
              <a:gd name="T0" fmla="*/ 0 w 1165225"/>
              <a:gd name="T1" fmla="*/ 1092208 h 1092200"/>
              <a:gd name="T2" fmla="*/ 1164604 w 1165225"/>
              <a:gd name="T3" fmla="*/ 0 h 1092200"/>
              <a:gd name="T4" fmla="*/ 0 60000 65536"/>
              <a:gd name="T5" fmla="*/ 0 60000 65536"/>
              <a:gd name="T6" fmla="*/ 0 w 1165225"/>
              <a:gd name="T7" fmla="*/ 0 h 1092200"/>
              <a:gd name="T8" fmla="*/ 1165225 w 1165225"/>
              <a:gd name="T9" fmla="*/ 1092200 h 1092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5225" h="1092200">
                <a:moveTo>
                  <a:pt x="0" y="1092208"/>
                </a:moveTo>
                <a:lnTo>
                  <a:pt x="116460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9" name="object 49"/>
          <p:cNvSpPr>
            <a:spLocks/>
          </p:cNvSpPr>
          <p:nvPr/>
        </p:nvSpPr>
        <p:spPr bwMode="auto">
          <a:xfrm>
            <a:off x="1214438" y="3594100"/>
            <a:ext cx="1587" cy="784225"/>
          </a:xfrm>
          <a:custGeom>
            <a:avLst/>
            <a:gdLst>
              <a:gd name="T0" fmla="*/ 0 w 1269"/>
              <a:gd name="T1" fmla="*/ 784853 h 784860"/>
              <a:gd name="T2" fmla="*/ 1274 w 1269"/>
              <a:gd name="T3" fmla="*/ 0 h 784860"/>
              <a:gd name="T4" fmla="*/ 0 60000 65536"/>
              <a:gd name="T5" fmla="*/ 0 60000 65536"/>
              <a:gd name="T6" fmla="*/ 0 w 1269"/>
              <a:gd name="T7" fmla="*/ 0 h 784860"/>
              <a:gd name="T8" fmla="*/ 1269 w 1269"/>
              <a:gd name="T9" fmla="*/ 784860 h 784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4860">
                <a:moveTo>
                  <a:pt x="0" y="784853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0" name="object 50"/>
          <p:cNvSpPr>
            <a:spLocks/>
          </p:cNvSpPr>
          <p:nvPr/>
        </p:nvSpPr>
        <p:spPr bwMode="auto">
          <a:xfrm>
            <a:off x="1141413" y="3573463"/>
            <a:ext cx="1587" cy="785812"/>
          </a:xfrm>
          <a:custGeom>
            <a:avLst/>
            <a:gdLst>
              <a:gd name="T0" fmla="*/ 0 w 1269"/>
              <a:gd name="T1" fmla="*/ 784859 h 784860"/>
              <a:gd name="T2" fmla="*/ 1274 w 1269"/>
              <a:gd name="T3" fmla="*/ 0 h 784860"/>
              <a:gd name="T4" fmla="*/ 0 60000 65536"/>
              <a:gd name="T5" fmla="*/ 0 60000 65536"/>
              <a:gd name="T6" fmla="*/ 0 w 1269"/>
              <a:gd name="T7" fmla="*/ 0 h 784860"/>
              <a:gd name="T8" fmla="*/ 1269 w 1269"/>
              <a:gd name="T9" fmla="*/ 784860 h 784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4860">
                <a:moveTo>
                  <a:pt x="0" y="784859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1" name="object 51"/>
          <p:cNvSpPr>
            <a:spLocks/>
          </p:cNvSpPr>
          <p:nvPr/>
        </p:nvSpPr>
        <p:spPr bwMode="auto">
          <a:xfrm>
            <a:off x="1266825" y="2949575"/>
            <a:ext cx="1022350" cy="520700"/>
          </a:xfrm>
          <a:custGeom>
            <a:avLst/>
            <a:gdLst>
              <a:gd name="T0" fmla="*/ 0 w 1022350"/>
              <a:gd name="T1" fmla="*/ 520689 h 520700"/>
              <a:gd name="T2" fmla="*/ 1022341 w 1022350"/>
              <a:gd name="T3" fmla="*/ 0 h 520700"/>
              <a:gd name="T4" fmla="*/ 0 60000 65536"/>
              <a:gd name="T5" fmla="*/ 0 60000 65536"/>
              <a:gd name="T6" fmla="*/ 0 w 1022350"/>
              <a:gd name="T7" fmla="*/ 0 h 520700"/>
              <a:gd name="T8" fmla="*/ 1022350 w 1022350"/>
              <a:gd name="T9" fmla="*/ 520700 h 520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2350" h="520700">
                <a:moveTo>
                  <a:pt x="0" y="520689"/>
                </a:moveTo>
                <a:lnTo>
                  <a:pt x="102234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2" name="object 52"/>
          <p:cNvSpPr>
            <a:spLocks/>
          </p:cNvSpPr>
          <p:nvPr/>
        </p:nvSpPr>
        <p:spPr bwMode="auto">
          <a:xfrm>
            <a:off x="1193800" y="2928938"/>
            <a:ext cx="1022350" cy="520700"/>
          </a:xfrm>
          <a:custGeom>
            <a:avLst/>
            <a:gdLst>
              <a:gd name="T0" fmla="*/ 0 w 1022350"/>
              <a:gd name="T1" fmla="*/ 520720 h 521335"/>
              <a:gd name="T2" fmla="*/ 1022341 w 1022350"/>
              <a:gd name="T3" fmla="*/ 0 h 521335"/>
              <a:gd name="T4" fmla="*/ 0 60000 65536"/>
              <a:gd name="T5" fmla="*/ 0 60000 65536"/>
              <a:gd name="T6" fmla="*/ 0 w 1022350"/>
              <a:gd name="T7" fmla="*/ 0 h 521335"/>
              <a:gd name="T8" fmla="*/ 1022350 w 1022350"/>
              <a:gd name="T9" fmla="*/ 521335 h 5213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2350" h="521335">
                <a:moveTo>
                  <a:pt x="0" y="520720"/>
                </a:moveTo>
                <a:lnTo>
                  <a:pt x="102234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3" name="object 53"/>
          <p:cNvSpPr>
            <a:spLocks/>
          </p:cNvSpPr>
          <p:nvPr/>
        </p:nvSpPr>
        <p:spPr bwMode="auto">
          <a:xfrm>
            <a:off x="1266825" y="3571875"/>
            <a:ext cx="1039813" cy="825500"/>
          </a:xfrm>
          <a:custGeom>
            <a:avLst/>
            <a:gdLst>
              <a:gd name="T0" fmla="*/ 0 w 1040130"/>
              <a:gd name="T1" fmla="*/ 826763 h 826770"/>
              <a:gd name="T2" fmla="*/ 1040129 w 1040130"/>
              <a:gd name="T3" fmla="*/ 0 h 826770"/>
              <a:gd name="T4" fmla="*/ 0 60000 65536"/>
              <a:gd name="T5" fmla="*/ 0 60000 65536"/>
              <a:gd name="T6" fmla="*/ 0 w 1040130"/>
              <a:gd name="T7" fmla="*/ 0 h 826770"/>
              <a:gd name="T8" fmla="*/ 1040130 w 104013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0130" h="826770">
                <a:moveTo>
                  <a:pt x="0" y="826763"/>
                </a:moveTo>
                <a:lnTo>
                  <a:pt x="104012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4" name="object 54"/>
          <p:cNvSpPr>
            <a:spLocks/>
          </p:cNvSpPr>
          <p:nvPr/>
        </p:nvSpPr>
        <p:spPr bwMode="auto">
          <a:xfrm>
            <a:off x="1193800" y="3551238"/>
            <a:ext cx="1041400" cy="827087"/>
          </a:xfrm>
          <a:custGeom>
            <a:avLst/>
            <a:gdLst>
              <a:gd name="T0" fmla="*/ 0 w 1041400"/>
              <a:gd name="T1" fmla="*/ 826769 h 826770"/>
              <a:gd name="T2" fmla="*/ 1041391 w 1041400"/>
              <a:gd name="T3" fmla="*/ 0 h 826770"/>
              <a:gd name="T4" fmla="*/ 0 60000 65536"/>
              <a:gd name="T5" fmla="*/ 0 60000 65536"/>
              <a:gd name="T6" fmla="*/ 0 w 1041400"/>
              <a:gd name="T7" fmla="*/ 0 h 826770"/>
              <a:gd name="T8" fmla="*/ 1041400 w 104140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1400" h="826770">
                <a:moveTo>
                  <a:pt x="0" y="826769"/>
                </a:moveTo>
                <a:lnTo>
                  <a:pt x="104139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5" name="object 55"/>
          <p:cNvSpPr>
            <a:spLocks/>
          </p:cNvSpPr>
          <p:nvPr/>
        </p:nvSpPr>
        <p:spPr bwMode="auto">
          <a:xfrm>
            <a:off x="2408238" y="3571875"/>
            <a:ext cx="1184275" cy="927100"/>
          </a:xfrm>
          <a:custGeom>
            <a:avLst/>
            <a:gdLst>
              <a:gd name="T0" fmla="*/ 1184909 w 1184910"/>
              <a:gd name="T1" fmla="*/ 928359 h 928370"/>
              <a:gd name="T2" fmla="*/ 0 w 1184910"/>
              <a:gd name="T3" fmla="*/ 0 h 928370"/>
              <a:gd name="T4" fmla="*/ 0 60000 65536"/>
              <a:gd name="T5" fmla="*/ 0 60000 65536"/>
              <a:gd name="T6" fmla="*/ 0 w 1184910"/>
              <a:gd name="T7" fmla="*/ 0 h 928370"/>
              <a:gd name="T8" fmla="*/ 1184910 w 118491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4910" h="928370">
                <a:moveTo>
                  <a:pt x="1184909" y="9283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6" name="object 56"/>
          <p:cNvSpPr>
            <a:spLocks/>
          </p:cNvSpPr>
          <p:nvPr/>
        </p:nvSpPr>
        <p:spPr bwMode="auto">
          <a:xfrm>
            <a:off x="2336800" y="3551238"/>
            <a:ext cx="1184275" cy="928687"/>
          </a:xfrm>
          <a:custGeom>
            <a:avLst/>
            <a:gdLst>
              <a:gd name="T0" fmla="*/ 1183635 w 1183639"/>
              <a:gd name="T1" fmla="*/ 928365 h 928370"/>
              <a:gd name="T2" fmla="*/ 0 w 1183639"/>
              <a:gd name="T3" fmla="*/ 0 h 928370"/>
              <a:gd name="T4" fmla="*/ 0 60000 65536"/>
              <a:gd name="T5" fmla="*/ 0 60000 65536"/>
              <a:gd name="T6" fmla="*/ 0 w 1183639"/>
              <a:gd name="T7" fmla="*/ 0 h 928370"/>
              <a:gd name="T8" fmla="*/ 1183639 w 1183639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3639" h="928370">
                <a:moveTo>
                  <a:pt x="1183635" y="92836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7" name="object 57"/>
          <p:cNvSpPr>
            <a:spLocks/>
          </p:cNvSpPr>
          <p:nvPr/>
        </p:nvSpPr>
        <p:spPr bwMode="auto">
          <a:xfrm>
            <a:off x="1265238" y="3571875"/>
            <a:ext cx="1112837" cy="684213"/>
          </a:xfrm>
          <a:custGeom>
            <a:avLst/>
            <a:gdLst>
              <a:gd name="T0" fmla="*/ 1113794 w 1113789"/>
              <a:gd name="T1" fmla="*/ 684519 h 684529"/>
              <a:gd name="T2" fmla="*/ 0 w 1113789"/>
              <a:gd name="T3" fmla="*/ 0 h 684529"/>
              <a:gd name="T4" fmla="*/ 0 60000 65536"/>
              <a:gd name="T5" fmla="*/ 0 60000 65536"/>
              <a:gd name="T6" fmla="*/ 0 w 1113789"/>
              <a:gd name="T7" fmla="*/ 0 h 684529"/>
              <a:gd name="T8" fmla="*/ 1113789 w 1113789"/>
              <a:gd name="T9" fmla="*/ 684529 h 684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3789" h="684529">
                <a:moveTo>
                  <a:pt x="1113794" y="68451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8" name="object 58"/>
          <p:cNvSpPr>
            <a:spLocks/>
          </p:cNvSpPr>
          <p:nvPr/>
        </p:nvSpPr>
        <p:spPr bwMode="auto">
          <a:xfrm>
            <a:off x="1193800" y="3551238"/>
            <a:ext cx="1112838" cy="684212"/>
          </a:xfrm>
          <a:custGeom>
            <a:avLst/>
            <a:gdLst>
              <a:gd name="T0" fmla="*/ 1112519 w 1112520"/>
              <a:gd name="T1" fmla="*/ 684525 h 684529"/>
              <a:gd name="T2" fmla="*/ 0 w 1112520"/>
              <a:gd name="T3" fmla="*/ 0 h 684529"/>
              <a:gd name="T4" fmla="*/ 0 60000 65536"/>
              <a:gd name="T5" fmla="*/ 0 60000 65536"/>
              <a:gd name="T6" fmla="*/ 0 w 1112520"/>
              <a:gd name="T7" fmla="*/ 0 h 684529"/>
              <a:gd name="T8" fmla="*/ 1112520 w 1112520"/>
              <a:gd name="T9" fmla="*/ 684529 h 684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2520" h="684529">
                <a:moveTo>
                  <a:pt x="1112519" y="68452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9" name="object 59"/>
          <p:cNvSpPr>
            <a:spLocks/>
          </p:cNvSpPr>
          <p:nvPr/>
        </p:nvSpPr>
        <p:spPr bwMode="auto">
          <a:xfrm>
            <a:off x="2500313" y="3590925"/>
            <a:ext cx="1143000" cy="715963"/>
          </a:xfrm>
          <a:custGeom>
            <a:avLst/>
            <a:gdLst>
              <a:gd name="T0" fmla="*/ 0 w 1143000"/>
              <a:gd name="T1" fmla="*/ 715024 h 715645"/>
              <a:gd name="T2" fmla="*/ 1143006 w 1143000"/>
              <a:gd name="T3" fmla="*/ 0 h 715645"/>
              <a:gd name="T4" fmla="*/ 0 60000 65536"/>
              <a:gd name="T5" fmla="*/ 0 60000 65536"/>
              <a:gd name="T6" fmla="*/ 0 w 1143000"/>
              <a:gd name="T7" fmla="*/ 0 h 715645"/>
              <a:gd name="T8" fmla="*/ 1143000 w 1143000"/>
              <a:gd name="T9" fmla="*/ 715645 h 715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3000" h="715645">
                <a:moveTo>
                  <a:pt x="0" y="715024"/>
                </a:moveTo>
                <a:lnTo>
                  <a:pt x="1143006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0" name="object 60"/>
          <p:cNvSpPr>
            <a:spLocks/>
          </p:cNvSpPr>
          <p:nvPr/>
        </p:nvSpPr>
        <p:spPr bwMode="auto">
          <a:xfrm>
            <a:off x="2428875" y="3571875"/>
            <a:ext cx="1143000" cy="714375"/>
          </a:xfrm>
          <a:custGeom>
            <a:avLst/>
            <a:gdLst>
              <a:gd name="T0" fmla="*/ 0 w 1143000"/>
              <a:gd name="T1" fmla="*/ 714999 h 715010"/>
              <a:gd name="T2" fmla="*/ 1142993 w 1143000"/>
              <a:gd name="T3" fmla="*/ 0 h 715010"/>
              <a:gd name="T4" fmla="*/ 0 60000 65536"/>
              <a:gd name="T5" fmla="*/ 0 60000 65536"/>
              <a:gd name="T6" fmla="*/ 0 w 1143000"/>
              <a:gd name="T7" fmla="*/ 0 h 715010"/>
              <a:gd name="T8" fmla="*/ 1143000 w 1143000"/>
              <a:gd name="T9" fmla="*/ 715010 h 715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3000" h="715010">
                <a:moveTo>
                  <a:pt x="0" y="714999"/>
                </a:moveTo>
                <a:lnTo>
                  <a:pt x="1142993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1" name="object 61"/>
          <p:cNvSpPr>
            <a:spLocks/>
          </p:cNvSpPr>
          <p:nvPr/>
        </p:nvSpPr>
        <p:spPr bwMode="auto">
          <a:xfrm>
            <a:off x="2428875" y="2949575"/>
            <a:ext cx="1169988" cy="569913"/>
          </a:xfrm>
          <a:custGeom>
            <a:avLst/>
            <a:gdLst>
              <a:gd name="T0" fmla="*/ 1169663 w 1169670"/>
              <a:gd name="T1" fmla="*/ 570219 h 570229"/>
              <a:gd name="T2" fmla="*/ 0 w 1169670"/>
              <a:gd name="T3" fmla="*/ 0 h 570229"/>
              <a:gd name="T4" fmla="*/ 0 60000 65536"/>
              <a:gd name="T5" fmla="*/ 0 60000 65536"/>
              <a:gd name="T6" fmla="*/ 0 w 1169670"/>
              <a:gd name="T7" fmla="*/ 0 h 570229"/>
              <a:gd name="T8" fmla="*/ 1169670 w 1169670"/>
              <a:gd name="T9" fmla="*/ 570229 h 570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9670" h="570229">
                <a:moveTo>
                  <a:pt x="1169663" y="57021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2" name="object 62"/>
          <p:cNvSpPr>
            <a:spLocks/>
          </p:cNvSpPr>
          <p:nvPr/>
        </p:nvSpPr>
        <p:spPr bwMode="auto">
          <a:xfrm>
            <a:off x="2357438" y="2928938"/>
            <a:ext cx="1169987" cy="571500"/>
          </a:xfrm>
          <a:custGeom>
            <a:avLst/>
            <a:gdLst>
              <a:gd name="T0" fmla="*/ 1170944 w 1170939"/>
              <a:gd name="T1" fmla="*/ 571499 h 571500"/>
              <a:gd name="T2" fmla="*/ 0 w 1170939"/>
              <a:gd name="T3" fmla="*/ 0 h 571500"/>
              <a:gd name="T4" fmla="*/ 0 60000 65536"/>
              <a:gd name="T5" fmla="*/ 0 60000 65536"/>
              <a:gd name="T6" fmla="*/ 0 w 1170939"/>
              <a:gd name="T7" fmla="*/ 0 h 571500"/>
              <a:gd name="T8" fmla="*/ 1170939 w 1170939"/>
              <a:gd name="T9" fmla="*/ 571500 h 571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0939" h="571500">
                <a:moveTo>
                  <a:pt x="1170944" y="57149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3" name="object 63"/>
          <p:cNvSpPr>
            <a:spLocks/>
          </p:cNvSpPr>
          <p:nvPr/>
        </p:nvSpPr>
        <p:spPr bwMode="auto">
          <a:xfrm>
            <a:off x="3641725" y="3519488"/>
            <a:ext cx="1588" cy="928687"/>
          </a:xfrm>
          <a:custGeom>
            <a:avLst/>
            <a:gdLst>
              <a:gd name="T0" fmla="*/ 1280 w 1270"/>
              <a:gd name="T1" fmla="*/ 6 h 928370"/>
              <a:gd name="T2" fmla="*/ 0 w 1270"/>
              <a:gd name="T3" fmla="*/ 928384 h 928370"/>
              <a:gd name="T4" fmla="*/ 0 60000 65536"/>
              <a:gd name="T5" fmla="*/ 0 60000 65536"/>
              <a:gd name="T6" fmla="*/ 0 w 1270"/>
              <a:gd name="T7" fmla="*/ 0 h 928370"/>
              <a:gd name="T8" fmla="*/ 1270 w 127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928370">
                <a:moveTo>
                  <a:pt x="1280" y="6"/>
                </a:moveTo>
                <a:lnTo>
                  <a:pt x="0" y="92838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4" name="object 64"/>
          <p:cNvSpPr>
            <a:spLocks/>
          </p:cNvSpPr>
          <p:nvPr/>
        </p:nvSpPr>
        <p:spPr bwMode="auto">
          <a:xfrm>
            <a:off x="3570288" y="3500438"/>
            <a:ext cx="1587" cy="928687"/>
          </a:xfrm>
          <a:custGeom>
            <a:avLst/>
            <a:gdLst>
              <a:gd name="T0" fmla="*/ 2529 w 2539"/>
              <a:gd name="T1" fmla="*/ 0 h 929004"/>
              <a:gd name="T2" fmla="*/ 0 w 2539"/>
              <a:gd name="T3" fmla="*/ 928384 h 929004"/>
              <a:gd name="T4" fmla="*/ 0 60000 65536"/>
              <a:gd name="T5" fmla="*/ 0 60000 65536"/>
              <a:gd name="T6" fmla="*/ 0 w 2539"/>
              <a:gd name="T7" fmla="*/ 0 h 929004"/>
              <a:gd name="T8" fmla="*/ 2539 w 2539"/>
              <a:gd name="T9" fmla="*/ 929004 h 9290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929004">
                <a:moveTo>
                  <a:pt x="2529" y="0"/>
                </a:moveTo>
                <a:lnTo>
                  <a:pt x="0" y="92838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5" name="object 65"/>
          <p:cNvSpPr>
            <a:spLocks/>
          </p:cNvSpPr>
          <p:nvPr/>
        </p:nvSpPr>
        <p:spPr bwMode="auto">
          <a:xfrm>
            <a:off x="2359025" y="3019425"/>
            <a:ext cx="0" cy="469900"/>
          </a:xfrm>
          <a:custGeom>
            <a:avLst/>
            <a:gdLst>
              <a:gd name="T0" fmla="*/ 0 w 1269"/>
              <a:gd name="T1" fmla="*/ 469910 h 469900"/>
              <a:gd name="T2" fmla="*/ 1274 w 1269"/>
              <a:gd name="T3" fmla="*/ 0 h 469900"/>
              <a:gd name="T4" fmla="*/ 0 60000 65536"/>
              <a:gd name="T5" fmla="*/ 0 60000 65536"/>
              <a:gd name="T6" fmla="*/ 0 w 1269"/>
              <a:gd name="T7" fmla="*/ 0 h 469900"/>
              <a:gd name="T8" fmla="*/ 0 w 1269"/>
              <a:gd name="T9" fmla="*/ 469900 h 469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469900">
                <a:moveTo>
                  <a:pt x="0" y="469910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6" name="object 66"/>
          <p:cNvSpPr>
            <a:spLocks/>
          </p:cNvSpPr>
          <p:nvPr/>
        </p:nvSpPr>
        <p:spPr bwMode="auto">
          <a:xfrm>
            <a:off x="2286000" y="3000375"/>
            <a:ext cx="1588" cy="469900"/>
          </a:xfrm>
          <a:custGeom>
            <a:avLst/>
            <a:gdLst>
              <a:gd name="T0" fmla="*/ 0 w 1269"/>
              <a:gd name="T1" fmla="*/ 469879 h 469900"/>
              <a:gd name="T2" fmla="*/ 1274 w 1269"/>
              <a:gd name="T3" fmla="*/ 0 h 469900"/>
              <a:gd name="T4" fmla="*/ 0 60000 65536"/>
              <a:gd name="T5" fmla="*/ 0 60000 65536"/>
              <a:gd name="T6" fmla="*/ 0 w 1269"/>
              <a:gd name="T7" fmla="*/ 0 h 469900"/>
              <a:gd name="T8" fmla="*/ 1269 w 1269"/>
              <a:gd name="T9" fmla="*/ 469900 h 469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469900">
                <a:moveTo>
                  <a:pt x="0" y="469879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7" name="object 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D781AA3-F9A2-450C-9131-7E6E52FA9748}" type="slidenum">
              <a:rPr lang="en-US"/>
              <a:pPr marL="2540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7291388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68600" indent="-2755900">
              <a:lnSpc>
                <a:spcPct val="121000"/>
              </a:lnSpc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  <a:tab pos="3175000" algn="l"/>
                <a:tab pos="3603625" algn="l"/>
                <a:tab pos="3987800" algn="l"/>
                <a:tab pos="4414838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If L is a bounded lattice, then for all a in A 0	≤	a	≤	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</a:t>
            </a:r>
            <a:r>
              <a:rPr spc="-20" dirty="0"/>
              <a:t>u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4198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A252547-69D4-41A4-B165-CFDB353F9308}" type="slidenum">
              <a:rPr lang="en-US"/>
              <a:pPr marL="25400"/>
              <a:t>40</a:t>
            </a:fld>
            <a:endParaRPr lang="en-US"/>
          </a:p>
        </p:txBody>
      </p:sp>
      <p:sp>
        <p:nvSpPr>
          <p:cNvPr id="41988" name="object 3"/>
          <p:cNvSpPr txBox="1">
            <a:spLocks noChangeArrowheads="1"/>
          </p:cNvSpPr>
          <p:nvPr/>
        </p:nvSpPr>
        <p:spPr bwMode="auto">
          <a:xfrm>
            <a:off x="1708150" y="2290763"/>
            <a:ext cx="16843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01600">
              <a:lnSpc>
                <a:spcPct val="121000"/>
              </a:lnSpc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0 = a, a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0 = 0 ,</a:t>
            </a:r>
          </a:p>
        </p:txBody>
      </p:sp>
      <p:sp>
        <p:nvSpPr>
          <p:cNvPr id="41989" name="object 4"/>
          <p:cNvSpPr txBox="1">
            <a:spLocks noChangeArrowheads="1"/>
          </p:cNvSpPr>
          <p:nvPr/>
        </p:nvSpPr>
        <p:spPr bwMode="auto">
          <a:xfrm>
            <a:off x="4159250" y="2290763"/>
            <a:ext cx="14795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925" indent="-22225">
              <a:lnSpc>
                <a:spcPct val="121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 = 1 a </a:t>
            </a:r>
            <a:r>
              <a:rPr 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 = 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4033838"/>
            <a:ext cx="6753225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76630" algn="l"/>
              </a:tabLst>
              <a:defRPr/>
            </a:pP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nd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bl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f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a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1645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Distributive</a:t>
            </a:r>
          </a:p>
          <a:p>
            <a:pPr marL="354013" indent="-341313">
              <a:lnSpc>
                <a:spcPct val="101000"/>
              </a:lnSpc>
              <a:spcBef>
                <a:spcPts val="1063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lattice (L, ≤) is called distributive if for any elements a, b and c in L we have the following distributive properties:</a:t>
            </a:r>
          </a:p>
          <a:p>
            <a:pPr marL="354013" indent="-341313">
              <a:spcBef>
                <a:spcPts val="68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1.	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c) = (a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c)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2.	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c) = (a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c)</a:t>
            </a:r>
          </a:p>
          <a:p>
            <a:pPr marL="354013" indent="-341313">
              <a:spcBef>
                <a:spcPts val="68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L is not distributive, we say that L is nondistributive.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the distributive property holds when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874713" lvl="1" indent="-333375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AutoNum type="alphaLcPeriod"/>
              <a:tabLst>
                <a:tab pos="354013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two of the elements a, b and c are equal or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874713" lvl="1" indent="-333375">
              <a:spcBef>
                <a:spcPts val="688"/>
              </a:spcBef>
              <a:buClr>
                <a:srgbClr val="FF0000"/>
              </a:buClr>
              <a:buFont typeface="Times New Roman" pitchFamily="18" charset="0"/>
              <a:buAutoNum type="alphaLcPeriod"/>
              <a:tabLst>
                <a:tab pos="354013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any one of the elements is 0 or I.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</a:t>
            </a:r>
            <a:r>
              <a:rPr spc="-15" dirty="0"/>
              <a:t>i</a:t>
            </a:r>
            <a:r>
              <a:rPr spc="-5" dirty="0"/>
              <a:t>st</a:t>
            </a:r>
            <a:r>
              <a:rPr spc="-10" dirty="0"/>
              <a:t>r</a:t>
            </a:r>
            <a:r>
              <a:rPr spc="-15" dirty="0"/>
              <a:t>i</a:t>
            </a:r>
            <a:r>
              <a:rPr spc="-20" dirty="0"/>
              <a:t>b</a:t>
            </a:r>
            <a:r>
              <a:rPr spc="-25" dirty="0"/>
              <a:t>u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15" dirty="0"/>
              <a:t>v</a:t>
            </a:r>
            <a:r>
              <a:rPr dirty="0"/>
              <a:t>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4301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CBF3D43-8B1E-40AB-B299-B8BBED1F354D}" type="slidenum">
              <a:rPr lang="en-US"/>
              <a:pPr marL="2540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/>
          <p:cNvSpPr txBox="1">
            <a:spLocks noChangeArrowheads="1"/>
          </p:cNvSpPr>
          <p:nvPr/>
        </p:nvSpPr>
        <p:spPr bwMode="auto">
          <a:xfrm>
            <a:off x="292100" y="882650"/>
            <a:ext cx="49164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5600" indent="-342900">
              <a:lnSpc>
                <a:spcPts val="4063"/>
              </a:lnSpc>
              <a:spcBef>
                <a:spcPts val="238"/>
              </a:spcBef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For a set S, the lattice P(S) is distributive, since join and meet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495550"/>
            <a:ext cx="5286375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spc="-5" dirty="0">
                <a:latin typeface="Times New Roman"/>
                <a:cs typeface="Times New Roman"/>
              </a:rPr>
              <a:t>sa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sf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uti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17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036" name="object 4"/>
          <p:cNvSpPr txBox="1">
            <a:spLocks noChangeArrowheads="1"/>
          </p:cNvSpPr>
          <p:nvPr/>
        </p:nvSpPr>
        <p:spPr bwMode="auto">
          <a:xfrm>
            <a:off x="292100" y="4044950"/>
            <a:ext cx="507047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5600" indent="-342900">
              <a:lnSpc>
                <a:spcPts val="4063"/>
              </a:lnSpc>
              <a:spcBef>
                <a:spcPts val="238"/>
              </a:spcBef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lattice whose Hasse diagram shown in adjacent diagram</a:t>
            </a:r>
          </a:p>
          <a:p>
            <a:pPr marL="355600" indent="-342900">
              <a:spcBef>
                <a:spcPts val="450"/>
              </a:spcBef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is distributive.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</a:t>
            </a:r>
            <a:r>
              <a:rPr spc="-15" dirty="0"/>
              <a:t>i</a:t>
            </a:r>
            <a:r>
              <a:rPr spc="-5" dirty="0"/>
              <a:t>st</a:t>
            </a:r>
            <a:r>
              <a:rPr spc="-10" dirty="0"/>
              <a:t>r</a:t>
            </a:r>
            <a:r>
              <a:rPr spc="-15" dirty="0"/>
              <a:t>i</a:t>
            </a:r>
            <a:r>
              <a:rPr spc="-20" dirty="0"/>
              <a:t>b</a:t>
            </a:r>
            <a:r>
              <a:rPr spc="-25" dirty="0"/>
              <a:t>u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15" dirty="0"/>
              <a:t>v</a:t>
            </a:r>
            <a:r>
              <a:rPr dirty="0"/>
              <a:t>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44146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8BCD544-C9B0-40AB-9BD6-3D858459BDBC}" type="slidenum">
              <a:rPr lang="en-US"/>
              <a:pPr marL="25400"/>
              <a:t>42</a:t>
            </a:fld>
            <a:endParaRPr lang="en-US"/>
          </a:p>
        </p:txBody>
      </p:sp>
      <p:sp>
        <p:nvSpPr>
          <p:cNvPr id="44038" name="object 6"/>
          <p:cNvSpPr>
            <a:spLocks/>
          </p:cNvSpPr>
          <p:nvPr/>
        </p:nvSpPr>
        <p:spPr bwMode="auto">
          <a:xfrm>
            <a:off x="5876925" y="4576763"/>
            <a:ext cx="987425" cy="641350"/>
          </a:xfrm>
          <a:custGeom>
            <a:avLst/>
            <a:gdLst>
              <a:gd name="T0" fmla="*/ 0 w 986154"/>
              <a:gd name="T1" fmla="*/ 641341 h 641350"/>
              <a:gd name="T2" fmla="*/ 985540 w 986154"/>
              <a:gd name="T3" fmla="*/ 0 h 641350"/>
              <a:gd name="T4" fmla="*/ 0 60000 65536"/>
              <a:gd name="T5" fmla="*/ 0 60000 65536"/>
              <a:gd name="T6" fmla="*/ 0 w 986154"/>
              <a:gd name="T7" fmla="*/ 0 h 641350"/>
              <a:gd name="T8" fmla="*/ 986154 w 986154"/>
              <a:gd name="T9" fmla="*/ 641350 h 641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6154" h="641350">
                <a:moveTo>
                  <a:pt x="0" y="641341"/>
                </a:moveTo>
                <a:lnTo>
                  <a:pt x="9855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9" name="object 7"/>
          <p:cNvSpPr>
            <a:spLocks/>
          </p:cNvSpPr>
          <p:nvPr/>
        </p:nvSpPr>
        <p:spPr bwMode="auto">
          <a:xfrm>
            <a:off x="5805488" y="4556125"/>
            <a:ext cx="985837" cy="641350"/>
          </a:xfrm>
          <a:custGeom>
            <a:avLst/>
            <a:gdLst>
              <a:gd name="T0" fmla="*/ 0 w 986790"/>
              <a:gd name="T1" fmla="*/ 641354 h 641350"/>
              <a:gd name="T2" fmla="*/ 986789 w 986790"/>
              <a:gd name="T3" fmla="*/ 0 h 641350"/>
              <a:gd name="T4" fmla="*/ 0 60000 65536"/>
              <a:gd name="T5" fmla="*/ 0 60000 65536"/>
              <a:gd name="T6" fmla="*/ 0 w 986790"/>
              <a:gd name="T7" fmla="*/ 0 h 641350"/>
              <a:gd name="T8" fmla="*/ 986790 w 986790"/>
              <a:gd name="T9" fmla="*/ 641350 h 641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6790" h="641350">
                <a:moveTo>
                  <a:pt x="0" y="641354"/>
                </a:moveTo>
                <a:lnTo>
                  <a:pt x="98678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object 8"/>
          <p:cNvSpPr>
            <a:spLocks/>
          </p:cNvSpPr>
          <p:nvPr/>
        </p:nvSpPr>
        <p:spPr bwMode="auto">
          <a:xfrm>
            <a:off x="6862763" y="4576763"/>
            <a:ext cx="0" cy="641350"/>
          </a:xfrm>
          <a:custGeom>
            <a:avLst/>
            <a:gdLst>
              <a:gd name="T0" fmla="*/ 641341 h 641350"/>
              <a:gd name="T1" fmla="*/ 0 h 641350"/>
              <a:gd name="T2" fmla="*/ 0 60000 65536"/>
              <a:gd name="T3" fmla="*/ 0 60000 65536"/>
              <a:gd name="T4" fmla="*/ 0 h 641350"/>
              <a:gd name="T5" fmla="*/ 641350 h 641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41350">
                <a:moveTo>
                  <a:pt x="0" y="64134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1" name="object 9"/>
          <p:cNvSpPr>
            <a:spLocks/>
          </p:cNvSpPr>
          <p:nvPr/>
        </p:nvSpPr>
        <p:spPr bwMode="auto">
          <a:xfrm>
            <a:off x="6791325" y="4556125"/>
            <a:ext cx="0" cy="641350"/>
          </a:xfrm>
          <a:custGeom>
            <a:avLst/>
            <a:gdLst>
              <a:gd name="T0" fmla="*/ 641354 h 641350"/>
              <a:gd name="T1" fmla="*/ 0 h 641350"/>
              <a:gd name="T2" fmla="*/ 0 60000 65536"/>
              <a:gd name="T3" fmla="*/ 0 60000 65536"/>
              <a:gd name="T4" fmla="*/ 0 h 641350"/>
              <a:gd name="T5" fmla="*/ 641350 h 641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41350">
                <a:moveTo>
                  <a:pt x="0" y="64135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2" name="object 10"/>
          <p:cNvSpPr>
            <a:spLocks/>
          </p:cNvSpPr>
          <p:nvPr/>
        </p:nvSpPr>
        <p:spPr bwMode="auto">
          <a:xfrm>
            <a:off x="5876925" y="4576763"/>
            <a:ext cx="1588" cy="641350"/>
          </a:xfrm>
          <a:custGeom>
            <a:avLst/>
            <a:gdLst>
              <a:gd name="T0" fmla="*/ 0 w 1270"/>
              <a:gd name="T1" fmla="*/ 641341 h 641350"/>
              <a:gd name="T2" fmla="*/ 1280 w 1270"/>
              <a:gd name="T3" fmla="*/ 0 h 641350"/>
              <a:gd name="T4" fmla="*/ 0 60000 65536"/>
              <a:gd name="T5" fmla="*/ 0 60000 65536"/>
              <a:gd name="T6" fmla="*/ 0 w 1270"/>
              <a:gd name="T7" fmla="*/ 0 h 641350"/>
              <a:gd name="T8" fmla="*/ 1270 w 1270"/>
              <a:gd name="T9" fmla="*/ 641350 h 641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41350">
                <a:moveTo>
                  <a:pt x="0" y="641341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object 11"/>
          <p:cNvSpPr>
            <a:spLocks/>
          </p:cNvSpPr>
          <p:nvPr/>
        </p:nvSpPr>
        <p:spPr bwMode="auto">
          <a:xfrm>
            <a:off x="5805488" y="4556125"/>
            <a:ext cx="1587" cy="641350"/>
          </a:xfrm>
          <a:custGeom>
            <a:avLst/>
            <a:gdLst>
              <a:gd name="T0" fmla="*/ 0 w 1270"/>
              <a:gd name="T1" fmla="*/ 641354 h 641350"/>
              <a:gd name="T2" fmla="*/ 1280 w 1270"/>
              <a:gd name="T3" fmla="*/ 0 h 641350"/>
              <a:gd name="T4" fmla="*/ 0 60000 65536"/>
              <a:gd name="T5" fmla="*/ 0 60000 65536"/>
              <a:gd name="T6" fmla="*/ 0 w 1270"/>
              <a:gd name="T7" fmla="*/ 0 h 641350"/>
              <a:gd name="T8" fmla="*/ 1270 w 1270"/>
              <a:gd name="T9" fmla="*/ 641350 h 641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41350">
                <a:moveTo>
                  <a:pt x="0" y="641354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4" name="object 12"/>
          <p:cNvSpPr>
            <a:spLocks/>
          </p:cNvSpPr>
          <p:nvPr/>
        </p:nvSpPr>
        <p:spPr bwMode="auto">
          <a:xfrm>
            <a:off x="5876925" y="4052888"/>
            <a:ext cx="492125" cy="523875"/>
          </a:xfrm>
          <a:custGeom>
            <a:avLst/>
            <a:gdLst>
              <a:gd name="T0" fmla="*/ 0 w 492760"/>
              <a:gd name="T1" fmla="*/ 524518 h 524510"/>
              <a:gd name="T2" fmla="*/ 492739 w 492760"/>
              <a:gd name="T3" fmla="*/ 0 h 524510"/>
              <a:gd name="T4" fmla="*/ 0 60000 65536"/>
              <a:gd name="T5" fmla="*/ 0 60000 65536"/>
              <a:gd name="T6" fmla="*/ 0 w 492760"/>
              <a:gd name="T7" fmla="*/ 0 h 524510"/>
              <a:gd name="T8" fmla="*/ 492760 w 492760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2760" h="524510">
                <a:moveTo>
                  <a:pt x="0" y="524518"/>
                </a:moveTo>
                <a:lnTo>
                  <a:pt x="4927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object 13"/>
          <p:cNvSpPr>
            <a:spLocks/>
          </p:cNvSpPr>
          <p:nvPr/>
        </p:nvSpPr>
        <p:spPr bwMode="auto">
          <a:xfrm>
            <a:off x="5805488" y="4032250"/>
            <a:ext cx="490537" cy="523875"/>
          </a:xfrm>
          <a:custGeom>
            <a:avLst/>
            <a:gdLst>
              <a:gd name="T0" fmla="*/ 0 w 491489"/>
              <a:gd name="T1" fmla="*/ 524505 h 524510"/>
              <a:gd name="T2" fmla="*/ 491489 w 491489"/>
              <a:gd name="T3" fmla="*/ 0 h 524510"/>
              <a:gd name="T4" fmla="*/ 0 60000 65536"/>
              <a:gd name="T5" fmla="*/ 0 60000 65536"/>
              <a:gd name="T6" fmla="*/ 0 w 491489"/>
              <a:gd name="T7" fmla="*/ 0 h 524510"/>
              <a:gd name="T8" fmla="*/ 491489 w 491489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1489" h="524510">
                <a:moveTo>
                  <a:pt x="0" y="524505"/>
                </a:moveTo>
                <a:lnTo>
                  <a:pt x="49148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6" name="object 14"/>
          <p:cNvSpPr>
            <a:spLocks/>
          </p:cNvSpPr>
          <p:nvPr/>
        </p:nvSpPr>
        <p:spPr bwMode="auto">
          <a:xfrm>
            <a:off x="6369050" y="4052888"/>
            <a:ext cx="495300" cy="523875"/>
          </a:xfrm>
          <a:custGeom>
            <a:avLst/>
            <a:gdLst>
              <a:gd name="T0" fmla="*/ 494050 w 494665"/>
              <a:gd name="T1" fmla="*/ 524518 h 524510"/>
              <a:gd name="T2" fmla="*/ 0 w 494665"/>
              <a:gd name="T3" fmla="*/ 0 h 524510"/>
              <a:gd name="T4" fmla="*/ 0 60000 65536"/>
              <a:gd name="T5" fmla="*/ 0 60000 65536"/>
              <a:gd name="T6" fmla="*/ 0 w 494665"/>
              <a:gd name="T7" fmla="*/ 0 h 524510"/>
              <a:gd name="T8" fmla="*/ 494665 w 494665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4665" h="524510">
                <a:moveTo>
                  <a:pt x="494050" y="52451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7" name="object 15"/>
          <p:cNvSpPr>
            <a:spLocks/>
          </p:cNvSpPr>
          <p:nvPr/>
        </p:nvSpPr>
        <p:spPr bwMode="auto">
          <a:xfrm>
            <a:off x="6296025" y="4032250"/>
            <a:ext cx="495300" cy="523875"/>
          </a:xfrm>
          <a:custGeom>
            <a:avLst/>
            <a:gdLst>
              <a:gd name="T0" fmla="*/ 494050 w 494665"/>
              <a:gd name="T1" fmla="*/ 524505 h 524510"/>
              <a:gd name="T2" fmla="*/ 0 w 494665"/>
              <a:gd name="T3" fmla="*/ 0 h 524510"/>
              <a:gd name="T4" fmla="*/ 0 60000 65536"/>
              <a:gd name="T5" fmla="*/ 0 60000 65536"/>
              <a:gd name="T6" fmla="*/ 0 w 494665"/>
              <a:gd name="T7" fmla="*/ 0 h 524510"/>
              <a:gd name="T8" fmla="*/ 494665 w 494665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4665" h="524510">
                <a:moveTo>
                  <a:pt x="494050" y="52450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8" name="object 16"/>
          <p:cNvSpPr>
            <a:spLocks/>
          </p:cNvSpPr>
          <p:nvPr/>
        </p:nvSpPr>
        <p:spPr bwMode="auto">
          <a:xfrm>
            <a:off x="6369050" y="5218113"/>
            <a:ext cx="492125" cy="525462"/>
          </a:xfrm>
          <a:custGeom>
            <a:avLst/>
            <a:gdLst>
              <a:gd name="T0" fmla="*/ 0 w 492759"/>
              <a:gd name="T1" fmla="*/ 525779 h 525779"/>
              <a:gd name="T2" fmla="*/ 492770 w 492759"/>
              <a:gd name="T3" fmla="*/ 0 h 525779"/>
              <a:gd name="T4" fmla="*/ 0 60000 65536"/>
              <a:gd name="T5" fmla="*/ 0 60000 65536"/>
              <a:gd name="T6" fmla="*/ 0 w 492759"/>
              <a:gd name="T7" fmla="*/ 0 h 525779"/>
              <a:gd name="T8" fmla="*/ 492759 w 492759"/>
              <a:gd name="T9" fmla="*/ 525779 h 5257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2759" h="525779">
                <a:moveTo>
                  <a:pt x="0" y="525779"/>
                </a:moveTo>
                <a:lnTo>
                  <a:pt x="49277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9" name="object 17"/>
          <p:cNvSpPr>
            <a:spLocks/>
          </p:cNvSpPr>
          <p:nvPr/>
        </p:nvSpPr>
        <p:spPr bwMode="auto">
          <a:xfrm>
            <a:off x="6296025" y="5199063"/>
            <a:ext cx="495300" cy="525462"/>
          </a:xfrm>
          <a:custGeom>
            <a:avLst/>
            <a:gdLst>
              <a:gd name="T0" fmla="*/ 0 w 494665"/>
              <a:gd name="T1" fmla="*/ 524518 h 524510"/>
              <a:gd name="T2" fmla="*/ 494050 w 494665"/>
              <a:gd name="T3" fmla="*/ 0 h 524510"/>
              <a:gd name="T4" fmla="*/ 0 60000 65536"/>
              <a:gd name="T5" fmla="*/ 0 60000 65536"/>
              <a:gd name="T6" fmla="*/ 0 w 494665"/>
              <a:gd name="T7" fmla="*/ 0 h 524510"/>
              <a:gd name="T8" fmla="*/ 494665 w 494665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4665" h="524510">
                <a:moveTo>
                  <a:pt x="0" y="524518"/>
                </a:moveTo>
                <a:lnTo>
                  <a:pt x="49405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0" name="object 18"/>
          <p:cNvSpPr>
            <a:spLocks/>
          </p:cNvSpPr>
          <p:nvPr/>
        </p:nvSpPr>
        <p:spPr bwMode="auto">
          <a:xfrm>
            <a:off x="5876925" y="5218113"/>
            <a:ext cx="492125" cy="525462"/>
          </a:xfrm>
          <a:custGeom>
            <a:avLst/>
            <a:gdLst>
              <a:gd name="T0" fmla="*/ 491489 w 491489"/>
              <a:gd name="T1" fmla="*/ 525779 h 525779"/>
              <a:gd name="T2" fmla="*/ 0 w 491489"/>
              <a:gd name="T3" fmla="*/ 0 h 525779"/>
              <a:gd name="T4" fmla="*/ 0 60000 65536"/>
              <a:gd name="T5" fmla="*/ 0 60000 65536"/>
              <a:gd name="T6" fmla="*/ 0 w 491489"/>
              <a:gd name="T7" fmla="*/ 0 h 525779"/>
              <a:gd name="T8" fmla="*/ 491489 w 491489"/>
              <a:gd name="T9" fmla="*/ 525779 h 5257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1489" h="525779">
                <a:moveTo>
                  <a:pt x="491489" y="52577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object 19"/>
          <p:cNvSpPr>
            <a:spLocks/>
          </p:cNvSpPr>
          <p:nvPr/>
        </p:nvSpPr>
        <p:spPr bwMode="auto">
          <a:xfrm>
            <a:off x="5805488" y="5199063"/>
            <a:ext cx="490537" cy="525462"/>
          </a:xfrm>
          <a:custGeom>
            <a:avLst/>
            <a:gdLst>
              <a:gd name="T0" fmla="*/ 491489 w 491489"/>
              <a:gd name="T1" fmla="*/ 524518 h 524510"/>
              <a:gd name="T2" fmla="*/ 0 w 491489"/>
              <a:gd name="T3" fmla="*/ 0 h 524510"/>
              <a:gd name="T4" fmla="*/ 0 60000 65536"/>
              <a:gd name="T5" fmla="*/ 0 60000 65536"/>
              <a:gd name="T6" fmla="*/ 0 w 491489"/>
              <a:gd name="T7" fmla="*/ 0 h 524510"/>
              <a:gd name="T8" fmla="*/ 491489 w 491489"/>
              <a:gd name="T9" fmla="*/ 524510 h 5245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1489" h="524510">
                <a:moveTo>
                  <a:pt x="491489" y="524518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2" name="object 20"/>
          <p:cNvSpPr txBox="1">
            <a:spLocks noChangeArrowheads="1"/>
          </p:cNvSpPr>
          <p:nvPr/>
        </p:nvSpPr>
        <p:spPr bwMode="auto">
          <a:xfrm>
            <a:off x="6235700" y="58594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44053" name="object 21"/>
          <p:cNvSpPr txBox="1">
            <a:spLocks noChangeArrowheads="1"/>
          </p:cNvSpPr>
          <p:nvPr/>
        </p:nvSpPr>
        <p:spPr bwMode="auto">
          <a:xfrm>
            <a:off x="5507038" y="51022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4054" name="object 22"/>
          <p:cNvSpPr txBox="1">
            <a:spLocks noChangeArrowheads="1"/>
          </p:cNvSpPr>
          <p:nvPr/>
        </p:nvSpPr>
        <p:spPr bwMode="auto">
          <a:xfrm>
            <a:off x="6913563" y="5149850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4055" name="object 23"/>
          <p:cNvSpPr txBox="1">
            <a:spLocks noChangeArrowheads="1"/>
          </p:cNvSpPr>
          <p:nvPr/>
        </p:nvSpPr>
        <p:spPr bwMode="auto">
          <a:xfrm>
            <a:off x="5532438" y="4459288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4056" name="object 24"/>
          <p:cNvSpPr txBox="1">
            <a:spLocks noChangeArrowheads="1"/>
          </p:cNvSpPr>
          <p:nvPr/>
        </p:nvSpPr>
        <p:spPr bwMode="auto">
          <a:xfrm>
            <a:off x="6913563" y="4459288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527800" y="39354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44058" name="object 26"/>
          <p:cNvSpPr>
            <a:spLocks/>
          </p:cNvSpPr>
          <p:nvPr/>
        </p:nvSpPr>
        <p:spPr bwMode="auto">
          <a:xfrm>
            <a:off x="5737225" y="5140325"/>
            <a:ext cx="141288" cy="117475"/>
          </a:xfrm>
          <a:custGeom>
            <a:avLst/>
            <a:gdLst>
              <a:gd name="T0" fmla="*/ 70675 w 140970"/>
              <a:gd name="T1" fmla="*/ 0 h 116839"/>
              <a:gd name="T2" fmla="*/ 33060 w 140970"/>
              <a:gd name="T3" fmla="*/ 8635 h 116839"/>
              <a:gd name="T4" fmla="*/ 5630 w 140970"/>
              <a:gd name="T5" fmla="*/ 37166 h 116839"/>
              <a:gd name="T6" fmla="*/ 0 w 140970"/>
              <a:gd name="T7" fmla="*/ 65399 h 116839"/>
              <a:gd name="T8" fmla="*/ 3220 w 140970"/>
              <a:gd name="T9" fmla="*/ 77553 h 116839"/>
              <a:gd name="T10" fmla="*/ 29277 w 140970"/>
              <a:gd name="T11" fmla="*/ 105871 h 116839"/>
              <a:gd name="T12" fmla="*/ 75332 w 140970"/>
              <a:gd name="T13" fmla="*/ 116716 h 116839"/>
              <a:gd name="T14" fmla="*/ 90615 w 140970"/>
              <a:gd name="T15" fmla="*/ 114534 h 116839"/>
              <a:gd name="T16" fmla="*/ 126516 w 140970"/>
              <a:gd name="T17" fmla="*/ 93598 h 116839"/>
              <a:gd name="T18" fmla="*/ 140454 w 140970"/>
              <a:gd name="T19" fmla="*/ 56097 h 116839"/>
              <a:gd name="T20" fmla="*/ 138168 w 140970"/>
              <a:gd name="T21" fmla="*/ 42951 h 116839"/>
              <a:gd name="T22" fmla="*/ 113834 w 140970"/>
              <a:gd name="T23" fmla="*/ 12040 h 116839"/>
              <a:gd name="T24" fmla="*/ 70675 w 140970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0970"/>
              <a:gd name="T40" fmla="*/ 0 h 116839"/>
              <a:gd name="T41" fmla="*/ 140970 w 140970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0970" h="116839">
                <a:moveTo>
                  <a:pt x="70675" y="0"/>
                </a:moveTo>
                <a:lnTo>
                  <a:pt x="33060" y="8635"/>
                </a:lnTo>
                <a:lnTo>
                  <a:pt x="5630" y="37166"/>
                </a:lnTo>
                <a:lnTo>
                  <a:pt x="0" y="65399"/>
                </a:lnTo>
                <a:lnTo>
                  <a:pt x="3220" y="77553"/>
                </a:lnTo>
                <a:lnTo>
                  <a:pt x="29277" y="105871"/>
                </a:lnTo>
                <a:lnTo>
                  <a:pt x="75332" y="116716"/>
                </a:lnTo>
                <a:lnTo>
                  <a:pt x="90615" y="114534"/>
                </a:lnTo>
                <a:lnTo>
                  <a:pt x="126516" y="93598"/>
                </a:lnTo>
                <a:lnTo>
                  <a:pt x="140454" y="56097"/>
                </a:lnTo>
                <a:lnTo>
                  <a:pt x="138168" y="42951"/>
                </a:lnTo>
                <a:lnTo>
                  <a:pt x="113834" y="12040"/>
                </a:lnTo>
                <a:lnTo>
                  <a:pt x="706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object 27"/>
          <p:cNvSpPr>
            <a:spLocks/>
          </p:cNvSpPr>
          <p:nvPr/>
        </p:nvSpPr>
        <p:spPr bwMode="auto">
          <a:xfrm>
            <a:off x="5737225" y="5140325"/>
            <a:ext cx="141288" cy="117475"/>
          </a:xfrm>
          <a:custGeom>
            <a:avLst/>
            <a:gdLst>
              <a:gd name="T0" fmla="*/ 70675 w 140970"/>
              <a:gd name="T1" fmla="*/ 0 h 116839"/>
              <a:gd name="T2" fmla="*/ 113834 w 140970"/>
              <a:gd name="T3" fmla="*/ 12040 h 116839"/>
              <a:gd name="T4" fmla="*/ 138168 w 140970"/>
              <a:gd name="T5" fmla="*/ 42951 h 116839"/>
              <a:gd name="T6" fmla="*/ 140454 w 140970"/>
              <a:gd name="T7" fmla="*/ 56097 h 116839"/>
              <a:gd name="T8" fmla="*/ 138807 w 140970"/>
              <a:gd name="T9" fmla="*/ 70039 h 116839"/>
              <a:gd name="T10" fmla="*/ 116542 w 140970"/>
              <a:gd name="T11" fmla="*/ 102737 h 116839"/>
              <a:gd name="T12" fmla="*/ 75332 w 140970"/>
              <a:gd name="T13" fmla="*/ 116716 h 116839"/>
              <a:gd name="T14" fmla="*/ 58123 w 140970"/>
              <a:gd name="T15" fmla="*/ 115459 h 116839"/>
              <a:gd name="T16" fmla="*/ 18078 w 140970"/>
              <a:gd name="T17" fmla="*/ 98039 h 116839"/>
              <a:gd name="T18" fmla="*/ 0 w 140970"/>
              <a:gd name="T19" fmla="*/ 65399 h 116839"/>
              <a:gd name="T20" fmla="*/ 1362 w 140970"/>
              <a:gd name="T21" fmla="*/ 50458 h 116839"/>
              <a:gd name="T22" fmla="*/ 21758 w 140970"/>
              <a:gd name="T23" fmla="*/ 16109 h 116839"/>
              <a:gd name="T24" fmla="*/ 60740 w 140970"/>
              <a:gd name="T25" fmla="*/ 522 h 116839"/>
              <a:gd name="T26" fmla="*/ 70675 w 140970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16839"/>
              <a:gd name="T44" fmla="*/ 140970 w 140970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16839">
                <a:moveTo>
                  <a:pt x="70675" y="0"/>
                </a:moveTo>
                <a:lnTo>
                  <a:pt x="113834" y="12040"/>
                </a:lnTo>
                <a:lnTo>
                  <a:pt x="138168" y="42951"/>
                </a:lnTo>
                <a:lnTo>
                  <a:pt x="140454" y="56097"/>
                </a:lnTo>
                <a:lnTo>
                  <a:pt x="138807" y="70039"/>
                </a:lnTo>
                <a:lnTo>
                  <a:pt x="116542" y="102737"/>
                </a:lnTo>
                <a:lnTo>
                  <a:pt x="75332" y="116716"/>
                </a:lnTo>
                <a:lnTo>
                  <a:pt x="58123" y="115459"/>
                </a:lnTo>
                <a:lnTo>
                  <a:pt x="18078" y="98039"/>
                </a:lnTo>
                <a:lnTo>
                  <a:pt x="0" y="65399"/>
                </a:lnTo>
                <a:lnTo>
                  <a:pt x="1362" y="50458"/>
                </a:lnTo>
                <a:lnTo>
                  <a:pt x="21758" y="16109"/>
                </a:lnTo>
                <a:lnTo>
                  <a:pt x="60740" y="522"/>
                </a:lnTo>
                <a:lnTo>
                  <a:pt x="7067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object 28"/>
          <p:cNvSpPr>
            <a:spLocks/>
          </p:cNvSpPr>
          <p:nvPr/>
        </p:nvSpPr>
        <p:spPr bwMode="auto">
          <a:xfrm>
            <a:off x="5737225" y="5140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1" name="object 29"/>
          <p:cNvSpPr>
            <a:spLocks/>
          </p:cNvSpPr>
          <p:nvPr/>
        </p:nvSpPr>
        <p:spPr bwMode="auto">
          <a:xfrm>
            <a:off x="5876925" y="5257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2" name="object 30"/>
          <p:cNvSpPr>
            <a:spLocks/>
          </p:cNvSpPr>
          <p:nvPr/>
        </p:nvSpPr>
        <p:spPr bwMode="auto">
          <a:xfrm>
            <a:off x="6229350" y="5665788"/>
            <a:ext cx="141288" cy="115887"/>
          </a:xfrm>
          <a:custGeom>
            <a:avLst/>
            <a:gdLst>
              <a:gd name="T0" fmla="*/ 69293 w 140335"/>
              <a:gd name="T1" fmla="*/ 0 h 116839"/>
              <a:gd name="T2" fmla="*/ 21641 w 140335"/>
              <a:gd name="T3" fmla="*/ 16054 h 116839"/>
              <a:gd name="T4" fmla="*/ 1335 w 140335"/>
              <a:gd name="T5" fmla="*/ 50876 h 116839"/>
              <a:gd name="T6" fmla="*/ 0 w 140335"/>
              <a:gd name="T7" fmla="*/ 66121 h 116839"/>
              <a:gd name="T8" fmla="*/ 3357 w 140335"/>
              <a:gd name="T9" fmla="*/ 78117 h 116839"/>
              <a:gd name="T10" fmla="*/ 29673 w 140335"/>
              <a:gd name="T11" fmla="*/ 106010 h 116839"/>
              <a:gd name="T12" fmla="*/ 76125 w 140335"/>
              <a:gd name="T13" fmla="*/ 116591 h 116839"/>
              <a:gd name="T14" fmla="*/ 91388 w 140335"/>
              <a:gd name="T15" fmla="*/ 114139 h 116839"/>
              <a:gd name="T16" fmla="*/ 126784 w 140335"/>
              <a:gd name="T17" fmla="*/ 92842 h 116839"/>
              <a:gd name="T18" fmla="*/ 140297 w 140335"/>
              <a:gd name="T19" fmla="*/ 55078 h 116839"/>
              <a:gd name="T20" fmla="*/ 137800 w 140335"/>
              <a:gd name="T21" fmla="*/ 42146 h 116839"/>
              <a:gd name="T22" fmla="*/ 113092 w 140335"/>
              <a:gd name="T23" fmla="*/ 11796 h 116839"/>
              <a:gd name="T24" fmla="*/ 69293 w 140335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0335"/>
              <a:gd name="T40" fmla="*/ 0 h 116839"/>
              <a:gd name="T41" fmla="*/ 140335 w 140335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0335" h="116839">
                <a:moveTo>
                  <a:pt x="69293" y="0"/>
                </a:moveTo>
                <a:lnTo>
                  <a:pt x="21641" y="16054"/>
                </a:lnTo>
                <a:lnTo>
                  <a:pt x="1335" y="50876"/>
                </a:lnTo>
                <a:lnTo>
                  <a:pt x="0" y="66121"/>
                </a:lnTo>
                <a:lnTo>
                  <a:pt x="3357" y="78117"/>
                </a:lnTo>
                <a:lnTo>
                  <a:pt x="29673" y="106010"/>
                </a:lnTo>
                <a:lnTo>
                  <a:pt x="76125" y="116591"/>
                </a:lnTo>
                <a:lnTo>
                  <a:pt x="91388" y="114139"/>
                </a:lnTo>
                <a:lnTo>
                  <a:pt x="126784" y="92842"/>
                </a:lnTo>
                <a:lnTo>
                  <a:pt x="140297" y="55078"/>
                </a:lnTo>
                <a:lnTo>
                  <a:pt x="137800" y="42146"/>
                </a:lnTo>
                <a:lnTo>
                  <a:pt x="113092" y="11796"/>
                </a:lnTo>
                <a:lnTo>
                  <a:pt x="692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3" name="object 31"/>
          <p:cNvSpPr>
            <a:spLocks/>
          </p:cNvSpPr>
          <p:nvPr/>
        </p:nvSpPr>
        <p:spPr bwMode="auto">
          <a:xfrm>
            <a:off x="6229350" y="5665788"/>
            <a:ext cx="141288" cy="115887"/>
          </a:xfrm>
          <a:custGeom>
            <a:avLst/>
            <a:gdLst>
              <a:gd name="T0" fmla="*/ 69293 w 140335"/>
              <a:gd name="T1" fmla="*/ 0 h 116839"/>
              <a:gd name="T2" fmla="*/ 113092 w 140335"/>
              <a:gd name="T3" fmla="*/ 11796 h 116839"/>
              <a:gd name="T4" fmla="*/ 137800 w 140335"/>
              <a:gd name="T5" fmla="*/ 42146 h 116839"/>
              <a:gd name="T6" fmla="*/ 140297 w 140335"/>
              <a:gd name="T7" fmla="*/ 55078 h 116839"/>
              <a:gd name="T8" fmla="*/ 138724 w 140335"/>
              <a:gd name="T9" fmla="*/ 69143 h 116839"/>
              <a:gd name="T10" fmla="*/ 117017 w 140335"/>
              <a:gd name="T11" fmla="*/ 102053 h 116839"/>
              <a:gd name="T12" fmla="*/ 76125 w 140335"/>
              <a:gd name="T13" fmla="*/ 116591 h 116839"/>
              <a:gd name="T14" fmla="*/ 58740 w 140335"/>
              <a:gd name="T15" fmla="*/ 115398 h 116839"/>
              <a:gd name="T16" fmla="*/ 18395 w 140335"/>
              <a:gd name="T17" fmla="*/ 98308 h 116839"/>
              <a:gd name="T18" fmla="*/ 0 w 140335"/>
              <a:gd name="T19" fmla="*/ 66121 h 116839"/>
              <a:gd name="T20" fmla="*/ 1335 w 140335"/>
              <a:gd name="T21" fmla="*/ 50876 h 116839"/>
              <a:gd name="T22" fmla="*/ 21641 w 140335"/>
              <a:gd name="T23" fmla="*/ 16054 h 116839"/>
              <a:gd name="T24" fmla="*/ 60054 w 140335"/>
              <a:gd name="T25" fmla="*/ 479 h 116839"/>
              <a:gd name="T26" fmla="*/ 69293 w 140335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335"/>
              <a:gd name="T43" fmla="*/ 0 h 116839"/>
              <a:gd name="T44" fmla="*/ 140335 w 140335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335" h="116839">
                <a:moveTo>
                  <a:pt x="69293" y="0"/>
                </a:moveTo>
                <a:lnTo>
                  <a:pt x="113092" y="11796"/>
                </a:lnTo>
                <a:lnTo>
                  <a:pt x="137800" y="42146"/>
                </a:lnTo>
                <a:lnTo>
                  <a:pt x="140297" y="55078"/>
                </a:lnTo>
                <a:lnTo>
                  <a:pt x="138724" y="69143"/>
                </a:lnTo>
                <a:lnTo>
                  <a:pt x="117017" y="102053"/>
                </a:lnTo>
                <a:lnTo>
                  <a:pt x="76125" y="116591"/>
                </a:lnTo>
                <a:lnTo>
                  <a:pt x="58740" y="115398"/>
                </a:lnTo>
                <a:lnTo>
                  <a:pt x="18395" y="98308"/>
                </a:lnTo>
                <a:lnTo>
                  <a:pt x="0" y="66121"/>
                </a:lnTo>
                <a:lnTo>
                  <a:pt x="1335" y="50876"/>
                </a:lnTo>
                <a:lnTo>
                  <a:pt x="21641" y="16054"/>
                </a:lnTo>
                <a:lnTo>
                  <a:pt x="60054" y="479"/>
                </a:lnTo>
                <a:lnTo>
                  <a:pt x="6929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4" name="object 32"/>
          <p:cNvSpPr>
            <a:spLocks/>
          </p:cNvSpPr>
          <p:nvPr/>
        </p:nvSpPr>
        <p:spPr bwMode="auto">
          <a:xfrm>
            <a:off x="6229350" y="56657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5" name="object 33"/>
          <p:cNvSpPr>
            <a:spLocks/>
          </p:cNvSpPr>
          <p:nvPr/>
        </p:nvSpPr>
        <p:spPr bwMode="auto">
          <a:xfrm>
            <a:off x="6370638" y="5783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6" name="object 34"/>
          <p:cNvSpPr>
            <a:spLocks/>
          </p:cNvSpPr>
          <p:nvPr/>
        </p:nvSpPr>
        <p:spPr bwMode="auto">
          <a:xfrm>
            <a:off x="6723063" y="5140325"/>
            <a:ext cx="139700" cy="117475"/>
          </a:xfrm>
          <a:custGeom>
            <a:avLst/>
            <a:gdLst>
              <a:gd name="T0" fmla="*/ 69481 w 139700"/>
              <a:gd name="T1" fmla="*/ 0 h 116839"/>
              <a:gd name="T2" fmla="*/ 22398 w 139700"/>
              <a:gd name="T3" fmla="*/ 15417 h 116839"/>
              <a:gd name="T4" fmla="*/ 1451 w 139700"/>
              <a:gd name="T5" fmla="*/ 49603 h 116839"/>
              <a:gd name="T6" fmla="*/ 0 w 139700"/>
              <a:gd name="T7" fmla="*/ 64468 h 116839"/>
              <a:gd name="T8" fmla="*/ 3039 w 139700"/>
              <a:gd name="T9" fmla="*/ 76822 h 116839"/>
              <a:gd name="T10" fmla="*/ 28739 w 139700"/>
              <a:gd name="T11" fmla="*/ 105652 h 116839"/>
              <a:gd name="T12" fmla="*/ 74190 w 139700"/>
              <a:gd name="T13" fmla="*/ 116713 h 116839"/>
              <a:gd name="T14" fmla="*/ 89472 w 139700"/>
              <a:gd name="T15" fmla="*/ 114525 h 116839"/>
              <a:gd name="T16" fmla="*/ 125362 w 139700"/>
              <a:gd name="T17" fmla="*/ 93580 h 116839"/>
              <a:gd name="T18" fmla="*/ 139290 w 139700"/>
              <a:gd name="T19" fmla="*/ 56072 h 116839"/>
              <a:gd name="T20" fmla="*/ 136999 w 139700"/>
              <a:gd name="T21" fmla="*/ 42932 h 116839"/>
              <a:gd name="T22" fmla="*/ 112656 w 139700"/>
              <a:gd name="T23" fmla="*/ 12034 h 116839"/>
              <a:gd name="T24" fmla="*/ 69481 w 139700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700"/>
              <a:gd name="T40" fmla="*/ 0 h 116839"/>
              <a:gd name="T41" fmla="*/ 139700 w 139700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700" h="116839">
                <a:moveTo>
                  <a:pt x="69481" y="0"/>
                </a:moveTo>
                <a:lnTo>
                  <a:pt x="22398" y="15417"/>
                </a:lnTo>
                <a:lnTo>
                  <a:pt x="1451" y="49603"/>
                </a:lnTo>
                <a:lnTo>
                  <a:pt x="0" y="64468"/>
                </a:lnTo>
                <a:lnTo>
                  <a:pt x="3039" y="76822"/>
                </a:lnTo>
                <a:lnTo>
                  <a:pt x="28739" y="105652"/>
                </a:lnTo>
                <a:lnTo>
                  <a:pt x="74190" y="116713"/>
                </a:lnTo>
                <a:lnTo>
                  <a:pt x="89472" y="114525"/>
                </a:lnTo>
                <a:lnTo>
                  <a:pt x="125362" y="93580"/>
                </a:lnTo>
                <a:lnTo>
                  <a:pt x="139290" y="56072"/>
                </a:lnTo>
                <a:lnTo>
                  <a:pt x="136999" y="42932"/>
                </a:lnTo>
                <a:lnTo>
                  <a:pt x="112656" y="12034"/>
                </a:lnTo>
                <a:lnTo>
                  <a:pt x="69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7" name="object 35"/>
          <p:cNvSpPr>
            <a:spLocks/>
          </p:cNvSpPr>
          <p:nvPr/>
        </p:nvSpPr>
        <p:spPr bwMode="auto">
          <a:xfrm>
            <a:off x="6723063" y="5140325"/>
            <a:ext cx="139700" cy="117475"/>
          </a:xfrm>
          <a:custGeom>
            <a:avLst/>
            <a:gdLst>
              <a:gd name="T0" fmla="*/ 69481 w 139700"/>
              <a:gd name="T1" fmla="*/ 0 h 116839"/>
              <a:gd name="T2" fmla="*/ 112656 w 139700"/>
              <a:gd name="T3" fmla="*/ 12034 h 116839"/>
              <a:gd name="T4" fmla="*/ 136999 w 139700"/>
              <a:gd name="T5" fmla="*/ 42932 h 116839"/>
              <a:gd name="T6" fmla="*/ 139290 w 139700"/>
              <a:gd name="T7" fmla="*/ 56072 h 116839"/>
              <a:gd name="T8" fmla="*/ 137645 w 139700"/>
              <a:gd name="T9" fmla="*/ 70018 h 116839"/>
              <a:gd name="T10" fmla="*/ 115393 w 139700"/>
              <a:gd name="T11" fmla="*/ 102720 h 116839"/>
              <a:gd name="T12" fmla="*/ 74190 w 139700"/>
              <a:gd name="T13" fmla="*/ 116713 h 116839"/>
              <a:gd name="T14" fmla="*/ 57252 w 139700"/>
              <a:gd name="T15" fmla="*/ 115431 h 116839"/>
              <a:gd name="T16" fmla="*/ 17652 w 139700"/>
              <a:gd name="T17" fmla="*/ 97673 h 116839"/>
              <a:gd name="T18" fmla="*/ 0 w 139700"/>
              <a:gd name="T19" fmla="*/ 64468 h 116839"/>
              <a:gd name="T20" fmla="*/ 1451 w 139700"/>
              <a:gd name="T21" fmla="*/ 49603 h 116839"/>
              <a:gd name="T22" fmla="*/ 22398 w 139700"/>
              <a:gd name="T23" fmla="*/ 15417 h 116839"/>
              <a:gd name="T24" fmla="*/ 61685 w 139700"/>
              <a:gd name="T25" fmla="*/ 339 h 116839"/>
              <a:gd name="T26" fmla="*/ 69481 w 139700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9700"/>
              <a:gd name="T43" fmla="*/ 0 h 116839"/>
              <a:gd name="T44" fmla="*/ 139700 w 139700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9700" h="116839">
                <a:moveTo>
                  <a:pt x="69481" y="0"/>
                </a:moveTo>
                <a:lnTo>
                  <a:pt x="112656" y="12034"/>
                </a:lnTo>
                <a:lnTo>
                  <a:pt x="136999" y="42932"/>
                </a:lnTo>
                <a:lnTo>
                  <a:pt x="139290" y="56072"/>
                </a:lnTo>
                <a:lnTo>
                  <a:pt x="137645" y="70018"/>
                </a:lnTo>
                <a:lnTo>
                  <a:pt x="115393" y="102720"/>
                </a:lnTo>
                <a:lnTo>
                  <a:pt x="74190" y="116713"/>
                </a:lnTo>
                <a:lnTo>
                  <a:pt x="57252" y="115431"/>
                </a:lnTo>
                <a:lnTo>
                  <a:pt x="17652" y="97673"/>
                </a:lnTo>
                <a:lnTo>
                  <a:pt x="0" y="64468"/>
                </a:lnTo>
                <a:lnTo>
                  <a:pt x="1451" y="49603"/>
                </a:lnTo>
                <a:lnTo>
                  <a:pt x="22398" y="15417"/>
                </a:lnTo>
                <a:lnTo>
                  <a:pt x="61685" y="339"/>
                </a:lnTo>
                <a:lnTo>
                  <a:pt x="6948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8" name="object 36"/>
          <p:cNvSpPr>
            <a:spLocks/>
          </p:cNvSpPr>
          <p:nvPr/>
        </p:nvSpPr>
        <p:spPr bwMode="auto">
          <a:xfrm>
            <a:off x="6721475" y="5140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9" name="object 37"/>
          <p:cNvSpPr>
            <a:spLocks/>
          </p:cNvSpPr>
          <p:nvPr/>
        </p:nvSpPr>
        <p:spPr bwMode="auto">
          <a:xfrm>
            <a:off x="6862763" y="5257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0" name="object 38"/>
          <p:cNvSpPr>
            <a:spLocks/>
          </p:cNvSpPr>
          <p:nvPr/>
        </p:nvSpPr>
        <p:spPr bwMode="auto">
          <a:xfrm>
            <a:off x="6723063" y="4498975"/>
            <a:ext cx="139700" cy="115888"/>
          </a:xfrm>
          <a:custGeom>
            <a:avLst/>
            <a:gdLst>
              <a:gd name="T0" fmla="*/ 69480 w 139700"/>
              <a:gd name="T1" fmla="*/ 0 h 116839"/>
              <a:gd name="T2" fmla="*/ 22393 w 139700"/>
              <a:gd name="T3" fmla="*/ 15426 h 116839"/>
              <a:gd name="T4" fmla="*/ 1450 w 139700"/>
              <a:gd name="T5" fmla="*/ 49618 h 116839"/>
              <a:gd name="T6" fmla="*/ 0 w 139700"/>
              <a:gd name="T7" fmla="*/ 64484 h 116839"/>
              <a:gd name="T8" fmla="*/ 3040 w 139700"/>
              <a:gd name="T9" fmla="*/ 76834 h 116839"/>
              <a:gd name="T10" fmla="*/ 28742 w 139700"/>
              <a:gd name="T11" fmla="*/ 105662 h 116839"/>
              <a:gd name="T12" fmla="*/ 74196 w 139700"/>
              <a:gd name="T13" fmla="*/ 116725 h 116839"/>
              <a:gd name="T14" fmla="*/ 89477 w 139700"/>
              <a:gd name="T15" fmla="*/ 114535 h 116839"/>
              <a:gd name="T16" fmla="*/ 125363 w 139700"/>
              <a:gd name="T17" fmla="*/ 93584 h 116839"/>
              <a:gd name="T18" fmla="*/ 139289 w 139700"/>
              <a:gd name="T19" fmla="*/ 56076 h 116839"/>
              <a:gd name="T20" fmla="*/ 136997 w 139700"/>
              <a:gd name="T21" fmla="*/ 42937 h 116839"/>
              <a:gd name="T22" fmla="*/ 112652 w 139700"/>
              <a:gd name="T23" fmla="*/ 12037 h 116839"/>
              <a:gd name="T24" fmla="*/ 69480 w 139700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700"/>
              <a:gd name="T40" fmla="*/ 0 h 116839"/>
              <a:gd name="T41" fmla="*/ 139700 w 139700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700" h="116839">
                <a:moveTo>
                  <a:pt x="69480" y="0"/>
                </a:moveTo>
                <a:lnTo>
                  <a:pt x="22393" y="15426"/>
                </a:lnTo>
                <a:lnTo>
                  <a:pt x="1450" y="49618"/>
                </a:lnTo>
                <a:lnTo>
                  <a:pt x="0" y="64484"/>
                </a:lnTo>
                <a:lnTo>
                  <a:pt x="3040" y="76834"/>
                </a:lnTo>
                <a:lnTo>
                  <a:pt x="28742" y="105662"/>
                </a:lnTo>
                <a:lnTo>
                  <a:pt x="74196" y="116725"/>
                </a:lnTo>
                <a:lnTo>
                  <a:pt x="89477" y="114535"/>
                </a:lnTo>
                <a:lnTo>
                  <a:pt x="125363" y="93584"/>
                </a:lnTo>
                <a:lnTo>
                  <a:pt x="139289" y="56076"/>
                </a:lnTo>
                <a:lnTo>
                  <a:pt x="136997" y="42937"/>
                </a:lnTo>
                <a:lnTo>
                  <a:pt x="112652" y="12037"/>
                </a:lnTo>
                <a:lnTo>
                  <a:pt x="694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1" name="object 39"/>
          <p:cNvSpPr>
            <a:spLocks/>
          </p:cNvSpPr>
          <p:nvPr/>
        </p:nvSpPr>
        <p:spPr bwMode="auto">
          <a:xfrm>
            <a:off x="6723063" y="4498975"/>
            <a:ext cx="139700" cy="115888"/>
          </a:xfrm>
          <a:custGeom>
            <a:avLst/>
            <a:gdLst>
              <a:gd name="T0" fmla="*/ 69480 w 139700"/>
              <a:gd name="T1" fmla="*/ 0 h 116839"/>
              <a:gd name="T2" fmla="*/ 112652 w 139700"/>
              <a:gd name="T3" fmla="*/ 12037 h 116839"/>
              <a:gd name="T4" fmla="*/ 136997 w 139700"/>
              <a:gd name="T5" fmla="*/ 42937 h 116839"/>
              <a:gd name="T6" fmla="*/ 139289 w 139700"/>
              <a:gd name="T7" fmla="*/ 56076 h 116839"/>
              <a:gd name="T8" fmla="*/ 137644 w 139700"/>
              <a:gd name="T9" fmla="*/ 70020 h 116839"/>
              <a:gd name="T10" fmla="*/ 115395 w 139700"/>
              <a:gd name="T11" fmla="*/ 102726 h 116839"/>
              <a:gd name="T12" fmla="*/ 74196 w 139700"/>
              <a:gd name="T13" fmla="*/ 116725 h 116839"/>
              <a:gd name="T14" fmla="*/ 57256 w 139700"/>
              <a:gd name="T15" fmla="*/ 115442 h 116839"/>
              <a:gd name="T16" fmla="*/ 17655 w 139700"/>
              <a:gd name="T17" fmla="*/ 97682 h 116839"/>
              <a:gd name="T18" fmla="*/ 0 w 139700"/>
              <a:gd name="T19" fmla="*/ 64484 h 116839"/>
              <a:gd name="T20" fmla="*/ 1450 w 139700"/>
              <a:gd name="T21" fmla="*/ 49618 h 116839"/>
              <a:gd name="T22" fmla="*/ 22393 w 139700"/>
              <a:gd name="T23" fmla="*/ 15426 h 116839"/>
              <a:gd name="T24" fmla="*/ 61673 w 139700"/>
              <a:gd name="T25" fmla="*/ 340 h 116839"/>
              <a:gd name="T26" fmla="*/ 69480 w 139700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9700"/>
              <a:gd name="T43" fmla="*/ 0 h 116839"/>
              <a:gd name="T44" fmla="*/ 139700 w 139700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9700" h="116839">
                <a:moveTo>
                  <a:pt x="69480" y="0"/>
                </a:moveTo>
                <a:lnTo>
                  <a:pt x="112652" y="12037"/>
                </a:lnTo>
                <a:lnTo>
                  <a:pt x="136997" y="42937"/>
                </a:lnTo>
                <a:lnTo>
                  <a:pt x="139289" y="56076"/>
                </a:lnTo>
                <a:lnTo>
                  <a:pt x="137644" y="70020"/>
                </a:lnTo>
                <a:lnTo>
                  <a:pt x="115395" y="102726"/>
                </a:lnTo>
                <a:lnTo>
                  <a:pt x="74196" y="116725"/>
                </a:lnTo>
                <a:lnTo>
                  <a:pt x="57256" y="115442"/>
                </a:lnTo>
                <a:lnTo>
                  <a:pt x="17655" y="97682"/>
                </a:lnTo>
                <a:lnTo>
                  <a:pt x="0" y="64484"/>
                </a:lnTo>
                <a:lnTo>
                  <a:pt x="1450" y="49618"/>
                </a:lnTo>
                <a:lnTo>
                  <a:pt x="22393" y="15426"/>
                </a:lnTo>
                <a:lnTo>
                  <a:pt x="61673" y="340"/>
                </a:lnTo>
                <a:lnTo>
                  <a:pt x="6948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2" name="object 40"/>
          <p:cNvSpPr>
            <a:spLocks/>
          </p:cNvSpPr>
          <p:nvPr/>
        </p:nvSpPr>
        <p:spPr bwMode="auto">
          <a:xfrm>
            <a:off x="6721475" y="4498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3" name="object 41"/>
          <p:cNvSpPr>
            <a:spLocks/>
          </p:cNvSpPr>
          <p:nvPr/>
        </p:nvSpPr>
        <p:spPr bwMode="auto">
          <a:xfrm>
            <a:off x="6862763" y="4616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4" name="object 42"/>
          <p:cNvSpPr>
            <a:spLocks/>
          </p:cNvSpPr>
          <p:nvPr/>
        </p:nvSpPr>
        <p:spPr bwMode="auto">
          <a:xfrm>
            <a:off x="5737225" y="4498975"/>
            <a:ext cx="141288" cy="115888"/>
          </a:xfrm>
          <a:custGeom>
            <a:avLst/>
            <a:gdLst>
              <a:gd name="T0" fmla="*/ 70674 w 140970"/>
              <a:gd name="T1" fmla="*/ 0 h 116839"/>
              <a:gd name="T2" fmla="*/ 33053 w 140970"/>
              <a:gd name="T3" fmla="*/ 8642 h 116839"/>
              <a:gd name="T4" fmla="*/ 5628 w 140970"/>
              <a:gd name="T5" fmla="*/ 37180 h 116839"/>
              <a:gd name="T6" fmla="*/ 0 w 140970"/>
              <a:gd name="T7" fmla="*/ 65414 h 116839"/>
              <a:gd name="T8" fmla="*/ 3221 w 140970"/>
              <a:gd name="T9" fmla="*/ 77565 h 116839"/>
              <a:gd name="T10" fmla="*/ 29280 w 140970"/>
              <a:gd name="T11" fmla="*/ 105880 h 116839"/>
              <a:gd name="T12" fmla="*/ 75338 w 140970"/>
              <a:gd name="T13" fmla="*/ 116727 h 116839"/>
              <a:gd name="T14" fmla="*/ 90619 w 140970"/>
              <a:gd name="T15" fmla="*/ 114544 h 116839"/>
              <a:gd name="T16" fmla="*/ 126517 w 140970"/>
              <a:gd name="T17" fmla="*/ 93602 h 116839"/>
              <a:gd name="T18" fmla="*/ 140453 w 140970"/>
              <a:gd name="T19" fmla="*/ 56101 h 116839"/>
              <a:gd name="T20" fmla="*/ 138166 w 140970"/>
              <a:gd name="T21" fmla="*/ 42956 h 116839"/>
              <a:gd name="T22" fmla="*/ 113830 w 140970"/>
              <a:gd name="T23" fmla="*/ 12043 h 116839"/>
              <a:gd name="T24" fmla="*/ 70674 w 140970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0970"/>
              <a:gd name="T40" fmla="*/ 0 h 116839"/>
              <a:gd name="T41" fmla="*/ 140970 w 140970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0970" h="116839">
                <a:moveTo>
                  <a:pt x="70674" y="0"/>
                </a:moveTo>
                <a:lnTo>
                  <a:pt x="33053" y="8642"/>
                </a:lnTo>
                <a:lnTo>
                  <a:pt x="5628" y="37180"/>
                </a:lnTo>
                <a:lnTo>
                  <a:pt x="0" y="65414"/>
                </a:lnTo>
                <a:lnTo>
                  <a:pt x="3221" y="77565"/>
                </a:lnTo>
                <a:lnTo>
                  <a:pt x="29280" y="105880"/>
                </a:lnTo>
                <a:lnTo>
                  <a:pt x="75338" y="116727"/>
                </a:lnTo>
                <a:lnTo>
                  <a:pt x="90619" y="114544"/>
                </a:lnTo>
                <a:lnTo>
                  <a:pt x="126517" y="93602"/>
                </a:lnTo>
                <a:lnTo>
                  <a:pt x="140453" y="56101"/>
                </a:lnTo>
                <a:lnTo>
                  <a:pt x="138166" y="42956"/>
                </a:lnTo>
                <a:lnTo>
                  <a:pt x="113830" y="12043"/>
                </a:lnTo>
                <a:lnTo>
                  <a:pt x="706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5" name="object 43"/>
          <p:cNvSpPr>
            <a:spLocks/>
          </p:cNvSpPr>
          <p:nvPr/>
        </p:nvSpPr>
        <p:spPr bwMode="auto">
          <a:xfrm>
            <a:off x="5737225" y="4498975"/>
            <a:ext cx="141288" cy="115888"/>
          </a:xfrm>
          <a:custGeom>
            <a:avLst/>
            <a:gdLst>
              <a:gd name="T0" fmla="*/ 70674 w 140970"/>
              <a:gd name="T1" fmla="*/ 0 h 116839"/>
              <a:gd name="T2" fmla="*/ 113830 w 140970"/>
              <a:gd name="T3" fmla="*/ 12043 h 116839"/>
              <a:gd name="T4" fmla="*/ 138166 w 140970"/>
              <a:gd name="T5" fmla="*/ 42956 h 116839"/>
              <a:gd name="T6" fmla="*/ 140453 w 140970"/>
              <a:gd name="T7" fmla="*/ 56101 h 116839"/>
              <a:gd name="T8" fmla="*/ 138807 w 140970"/>
              <a:gd name="T9" fmla="*/ 70042 h 116839"/>
              <a:gd name="T10" fmla="*/ 116544 w 140970"/>
              <a:gd name="T11" fmla="*/ 102742 h 116839"/>
              <a:gd name="T12" fmla="*/ 75338 w 140970"/>
              <a:gd name="T13" fmla="*/ 116727 h 116839"/>
              <a:gd name="T14" fmla="*/ 58128 w 140970"/>
              <a:gd name="T15" fmla="*/ 115470 h 116839"/>
              <a:gd name="T16" fmla="*/ 18080 w 140970"/>
              <a:gd name="T17" fmla="*/ 98049 h 116839"/>
              <a:gd name="T18" fmla="*/ 0 w 140970"/>
              <a:gd name="T19" fmla="*/ 65414 h 116839"/>
              <a:gd name="T20" fmla="*/ 1362 w 140970"/>
              <a:gd name="T21" fmla="*/ 50473 h 116839"/>
              <a:gd name="T22" fmla="*/ 21753 w 140970"/>
              <a:gd name="T23" fmla="*/ 16119 h 116839"/>
              <a:gd name="T24" fmla="*/ 60727 w 140970"/>
              <a:gd name="T25" fmla="*/ 523 h 116839"/>
              <a:gd name="T26" fmla="*/ 70674 w 140970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16839"/>
              <a:gd name="T44" fmla="*/ 140970 w 140970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16839">
                <a:moveTo>
                  <a:pt x="70674" y="0"/>
                </a:moveTo>
                <a:lnTo>
                  <a:pt x="113830" y="12043"/>
                </a:lnTo>
                <a:lnTo>
                  <a:pt x="138166" y="42956"/>
                </a:lnTo>
                <a:lnTo>
                  <a:pt x="140453" y="56101"/>
                </a:lnTo>
                <a:lnTo>
                  <a:pt x="138807" y="70042"/>
                </a:lnTo>
                <a:lnTo>
                  <a:pt x="116544" y="102742"/>
                </a:lnTo>
                <a:lnTo>
                  <a:pt x="75338" y="116727"/>
                </a:lnTo>
                <a:lnTo>
                  <a:pt x="58128" y="115470"/>
                </a:lnTo>
                <a:lnTo>
                  <a:pt x="18080" y="98049"/>
                </a:lnTo>
                <a:lnTo>
                  <a:pt x="0" y="65414"/>
                </a:lnTo>
                <a:lnTo>
                  <a:pt x="1362" y="50473"/>
                </a:lnTo>
                <a:lnTo>
                  <a:pt x="21753" y="16119"/>
                </a:lnTo>
                <a:lnTo>
                  <a:pt x="60727" y="523"/>
                </a:lnTo>
                <a:lnTo>
                  <a:pt x="7067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6" name="object 44"/>
          <p:cNvSpPr>
            <a:spLocks/>
          </p:cNvSpPr>
          <p:nvPr/>
        </p:nvSpPr>
        <p:spPr bwMode="auto">
          <a:xfrm>
            <a:off x="5737225" y="4498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7" name="object 45"/>
          <p:cNvSpPr>
            <a:spLocks/>
          </p:cNvSpPr>
          <p:nvPr/>
        </p:nvSpPr>
        <p:spPr bwMode="auto">
          <a:xfrm>
            <a:off x="5876925" y="4616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8" name="object 46"/>
          <p:cNvSpPr>
            <a:spLocks/>
          </p:cNvSpPr>
          <p:nvPr/>
        </p:nvSpPr>
        <p:spPr bwMode="auto">
          <a:xfrm>
            <a:off x="6229350" y="3973513"/>
            <a:ext cx="141288" cy="117475"/>
          </a:xfrm>
          <a:custGeom>
            <a:avLst/>
            <a:gdLst>
              <a:gd name="T0" fmla="*/ 69293 w 140335"/>
              <a:gd name="T1" fmla="*/ 0 h 116839"/>
              <a:gd name="T2" fmla="*/ 21641 w 140335"/>
              <a:gd name="T3" fmla="*/ 16054 h 116839"/>
              <a:gd name="T4" fmla="*/ 1335 w 140335"/>
              <a:gd name="T5" fmla="*/ 50876 h 116839"/>
              <a:gd name="T6" fmla="*/ 0 w 140335"/>
              <a:gd name="T7" fmla="*/ 66121 h 116839"/>
              <a:gd name="T8" fmla="*/ 3357 w 140335"/>
              <a:gd name="T9" fmla="*/ 78117 h 116839"/>
              <a:gd name="T10" fmla="*/ 29673 w 140335"/>
              <a:gd name="T11" fmla="*/ 106010 h 116839"/>
              <a:gd name="T12" fmla="*/ 76125 w 140335"/>
              <a:gd name="T13" fmla="*/ 116591 h 116839"/>
              <a:gd name="T14" fmla="*/ 91388 w 140335"/>
              <a:gd name="T15" fmla="*/ 114139 h 116839"/>
              <a:gd name="T16" fmla="*/ 126784 w 140335"/>
              <a:gd name="T17" fmla="*/ 92842 h 116839"/>
              <a:gd name="T18" fmla="*/ 140297 w 140335"/>
              <a:gd name="T19" fmla="*/ 55078 h 116839"/>
              <a:gd name="T20" fmla="*/ 137800 w 140335"/>
              <a:gd name="T21" fmla="*/ 42146 h 116839"/>
              <a:gd name="T22" fmla="*/ 113092 w 140335"/>
              <a:gd name="T23" fmla="*/ 11796 h 116839"/>
              <a:gd name="T24" fmla="*/ 69293 w 140335"/>
              <a:gd name="T25" fmla="*/ 0 h 1168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0335"/>
              <a:gd name="T40" fmla="*/ 0 h 116839"/>
              <a:gd name="T41" fmla="*/ 140335 w 140335"/>
              <a:gd name="T42" fmla="*/ 116839 h 1168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0335" h="116839">
                <a:moveTo>
                  <a:pt x="69293" y="0"/>
                </a:moveTo>
                <a:lnTo>
                  <a:pt x="21641" y="16054"/>
                </a:lnTo>
                <a:lnTo>
                  <a:pt x="1335" y="50876"/>
                </a:lnTo>
                <a:lnTo>
                  <a:pt x="0" y="66121"/>
                </a:lnTo>
                <a:lnTo>
                  <a:pt x="3357" y="78117"/>
                </a:lnTo>
                <a:lnTo>
                  <a:pt x="29673" y="106010"/>
                </a:lnTo>
                <a:lnTo>
                  <a:pt x="76125" y="116591"/>
                </a:lnTo>
                <a:lnTo>
                  <a:pt x="91388" y="114139"/>
                </a:lnTo>
                <a:lnTo>
                  <a:pt x="126784" y="92842"/>
                </a:lnTo>
                <a:lnTo>
                  <a:pt x="140297" y="55078"/>
                </a:lnTo>
                <a:lnTo>
                  <a:pt x="137800" y="42146"/>
                </a:lnTo>
                <a:lnTo>
                  <a:pt x="113092" y="11796"/>
                </a:lnTo>
                <a:lnTo>
                  <a:pt x="692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79" name="object 47"/>
          <p:cNvSpPr>
            <a:spLocks/>
          </p:cNvSpPr>
          <p:nvPr/>
        </p:nvSpPr>
        <p:spPr bwMode="auto">
          <a:xfrm>
            <a:off x="6229350" y="3973513"/>
            <a:ext cx="141288" cy="117475"/>
          </a:xfrm>
          <a:custGeom>
            <a:avLst/>
            <a:gdLst>
              <a:gd name="T0" fmla="*/ 69293 w 140335"/>
              <a:gd name="T1" fmla="*/ 0 h 116839"/>
              <a:gd name="T2" fmla="*/ 113092 w 140335"/>
              <a:gd name="T3" fmla="*/ 11796 h 116839"/>
              <a:gd name="T4" fmla="*/ 137800 w 140335"/>
              <a:gd name="T5" fmla="*/ 42146 h 116839"/>
              <a:gd name="T6" fmla="*/ 140297 w 140335"/>
              <a:gd name="T7" fmla="*/ 55078 h 116839"/>
              <a:gd name="T8" fmla="*/ 138724 w 140335"/>
              <a:gd name="T9" fmla="*/ 69143 h 116839"/>
              <a:gd name="T10" fmla="*/ 117017 w 140335"/>
              <a:gd name="T11" fmla="*/ 102053 h 116839"/>
              <a:gd name="T12" fmla="*/ 76125 w 140335"/>
              <a:gd name="T13" fmla="*/ 116591 h 116839"/>
              <a:gd name="T14" fmla="*/ 58740 w 140335"/>
              <a:gd name="T15" fmla="*/ 115398 h 116839"/>
              <a:gd name="T16" fmla="*/ 18395 w 140335"/>
              <a:gd name="T17" fmla="*/ 98308 h 116839"/>
              <a:gd name="T18" fmla="*/ 0 w 140335"/>
              <a:gd name="T19" fmla="*/ 66121 h 116839"/>
              <a:gd name="T20" fmla="*/ 1335 w 140335"/>
              <a:gd name="T21" fmla="*/ 50876 h 116839"/>
              <a:gd name="T22" fmla="*/ 21641 w 140335"/>
              <a:gd name="T23" fmla="*/ 16054 h 116839"/>
              <a:gd name="T24" fmla="*/ 60054 w 140335"/>
              <a:gd name="T25" fmla="*/ 479 h 116839"/>
              <a:gd name="T26" fmla="*/ 69293 w 140335"/>
              <a:gd name="T27" fmla="*/ 0 h 1168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335"/>
              <a:gd name="T43" fmla="*/ 0 h 116839"/>
              <a:gd name="T44" fmla="*/ 140335 w 140335"/>
              <a:gd name="T45" fmla="*/ 116839 h 1168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335" h="116839">
                <a:moveTo>
                  <a:pt x="69293" y="0"/>
                </a:moveTo>
                <a:lnTo>
                  <a:pt x="113092" y="11796"/>
                </a:lnTo>
                <a:lnTo>
                  <a:pt x="137800" y="42146"/>
                </a:lnTo>
                <a:lnTo>
                  <a:pt x="140297" y="55078"/>
                </a:lnTo>
                <a:lnTo>
                  <a:pt x="138724" y="69143"/>
                </a:lnTo>
                <a:lnTo>
                  <a:pt x="117017" y="102053"/>
                </a:lnTo>
                <a:lnTo>
                  <a:pt x="76125" y="116591"/>
                </a:lnTo>
                <a:lnTo>
                  <a:pt x="58740" y="115398"/>
                </a:lnTo>
                <a:lnTo>
                  <a:pt x="18395" y="98308"/>
                </a:lnTo>
                <a:lnTo>
                  <a:pt x="0" y="66121"/>
                </a:lnTo>
                <a:lnTo>
                  <a:pt x="1335" y="50876"/>
                </a:lnTo>
                <a:lnTo>
                  <a:pt x="21641" y="16054"/>
                </a:lnTo>
                <a:lnTo>
                  <a:pt x="60054" y="479"/>
                </a:lnTo>
                <a:lnTo>
                  <a:pt x="6929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80" name="object 48"/>
          <p:cNvSpPr>
            <a:spLocks/>
          </p:cNvSpPr>
          <p:nvPr/>
        </p:nvSpPr>
        <p:spPr bwMode="auto">
          <a:xfrm>
            <a:off x="6229350" y="3973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81" name="object 49"/>
          <p:cNvSpPr>
            <a:spLocks/>
          </p:cNvSpPr>
          <p:nvPr/>
        </p:nvSpPr>
        <p:spPr bwMode="auto">
          <a:xfrm>
            <a:off x="6370638" y="4090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50"/>
          <p:cNvSpPr txBox="1"/>
          <p:nvPr/>
        </p:nvSpPr>
        <p:spPr>
          <a:xfrm>
            <a:off x="5724525" y="1557338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88150" y="933450"/>
            <a:ext cx="673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75425" y="1557338"/>
            <a:ext cx="495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5" dirty="0">
                <a:latin typeface="Arial"/>
                <a:cs typeface="Arial"/>
              </a:rPr>
              <a:t>b}</a:t>
            </a:r>
            <a:endParaRPr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23250" y="1557338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19813" y="2398713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32600" y="2189163"/>
            <a:ext cx="292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7663" y="2398713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78663" y="3305175"/>
            <a:ext cx="2143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ф</a:t>
            </a:r>
            <a:endParaRPr>
              <a:latin typeface="Arial"/>
              <a:cs typeface="Arial"/>
            </a:endParaRPr>
          </a:p>
        </p:txBody>
      </p:sp>
      <p:sp>
        <p:nvSpPr>
          <p:cNvPr id="44090" name="object 58"/>
          <p:cNvSpPr>
            <a:spLocks/>
          </p:cNvSpPr>
          <p:nvPr/>
        </p:nvSpPr>
        <p:spPr bwMode="auto">
          <a:xfrm>
            <a:off x="7073900" y="1120775"/>
            <a:ext cx="107950" cy="103188"/>
          </a:xfrm>
          <a:custGeom>
            <a:avLst/>
            <a:gdLst>
              <a:gd name="T0" fmla="*/ 53449 w 108584"/>
              <a:gd name="T1" fmla="*/ 0 h 104140"/>
              <a:gd name="T2" fmla="*/ 12017 w 108584"/>
              <a:gd name="T3" fmla="*/ 20073 h 104140"/>
              <a:gd name="T4" fmla="*/ 0 w 108584"/>
              <a:gd name="T5" fmla="*/ 64033 h 104140"/>
              <a:gd name="T6" fmla="*/ 4122 w 108584"/>
              <a:gd name="T7" fmla="*/ 75365 h 104140"/>
              <a:gd name="T8" fmla="*/ 33870 w 108584"/>
              <a:gd name="T9" fmla="*/ 99387 h 104140"/>
              <a:gd name="T10" fmla="*/ 67502 w 108584"/>
              <a:gd name="T11" fmla="*/ 103715 h 104140"/>
              <a:gd name="T12" fmla="*/ 80755 w 108584"/>
              <a:gd name="T13" fmla="*/ 98605 h 104140"/>
              <a:gd name="T14" fmla="*/ 91945 w 108584"/>
              <a:gd name="T15" fmla="*/ 90530 h 104140"/>
              <a:gd name="T16" fmla="*/ 100565 w 108584"/>
              <a:gd name="T17" fmla="*/ 79954 h 104140"/>
              <a:gd name="T18" fmla="*/ 106109 w 108584"/>
              <a:gd name="T19" fmla="*/ 67345 h 104140"/>
              <a:gd name="T20" fmla="*/ 108069 w 108584"/>
              <a:gd name="T21" fmla="*/ 53166 h 104140"/>
              <a:gd name="T22" fmla="*/ 106104 w 108584"/>
              <a:gd name="T23" fmla="*/ 38675 h 104140"/>
              <a:gd name="T24" fmla="*/ 81111 w 108584"/>
              <a:gd name="T25" fmla="*/ 7029 h 104140"/>
              <a:gd name="T26" fmla="*/ 53449 w 108584"/>
              <a:gd name="T27" fmla="*/ 0 h 1041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8584"/>
              <a:gd name="T43" fmla="*/ 0 h 104140"/>
              <a:gd name="T44" fmla="*/ 108584 w 108584"/>
              <a:gd name="T45" fmla="*/ 104140 h 10414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8584" h="104140">
                <a:moveTo>
                  <a:pt x="53449" y="0"/>
                </a:moveTo>
                <a:lnTo>
                  <a:pt x="12017" y="20073"/>
                </a:lnTo>
                <a:lnTo>
                  <a:pt x="0" y="64033"/>
                </a:lnTo>
                <a:lnTo>
                  <a:pt x="4122" y="75365"/>
                </a:lnTo>
                <a:lnTo>
                  <a:pt x="33870" y="99387"/>
                </a:lnTo>
                <a:lnTo>
                  <a:pt x="67502" y="103715"/>
                </a:lnTo>
                <a:lnTo>
                  <a:pt x="80755" y="98605"/>
                </a:lnTo>
                <a:lnTo>
                  <a:pt x="91945" y="90530"/>
                </a:lnTo>
                <a:lnTo>
                  <a:pt x="100565" y="79954"/>
                </a:lnTo>
                <a:lnTo>
                  <a:pt x="106109" y="67345"/>
                </a:lnTo>
                <a:lnTo>
                  <a:pt x="108069" y="53166"/>
                </a:lnTo>
                <a:lnTo>
                  <a:pt x="106104" y="38675"/>
                </a:lnTo>
                <a:lnTo>
                  <a:pt x="81111" y="7029"/>
                </a:lnTo>
                <a:lnTo>
                  <a:pt x="534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1" name="object 59"/>
          <p:cNvSpPr>
            <a:spLocks/>
          </p:cNvSpPr>
          <p:nvPr/>
        </p:nvSpPr>
        <p:spPr bwMode="auto">
          <a:xfrm>
            <a:off x="7073900" y="1120775"/>
            <a:ext cx="107950" cy="103188"/>
          </a:xfrm>
          <a:custGeom>
            <a:avLst/>
            <a:gdLst>
              <a:gd name="T0" fmla="*/ 53449 w 108584"/>
              <a:gd name="T1" fmla="*/ 0 h 104140"/>
              <a:gd name="T2" fmla="*/ 92133 w 108584"/>
              <a:gd name="T3" fmla="*/ 15185 h 104140"/>
              <a:gd name="T4" fmla="*/ 108069 w 108584"/>
              <a:gd name="T5" fmla="*/ 53166 h 104140"/>
              <a:gd name="T6" fmla="*/ 106109 w 108584"/>
              <a:gd name="T7" fmla="*/ 67345 h 104140"/>
              <a:gd name="T8" fmla="*/ 100565 w 108584"/>
              <a:gd name="T9" fmla="*/ 79954 h 104140"/>
              <a:gd name="T10" fmla="*/ 91945 w 108584"/>
              <a:gd name="T11" fmla="*/ 90530 h 104140"/>
              <a:gd name="T12" fmla="*/ 80755 w 108584"/>
              <a:gd name="T13" fmla="*/ 98605 h 104140"/>
              <a:gd name="T14" fmla="*/ 67502 w 108584"/>
              <a:gd name="T15" fmla="*/ 103715 h 104140"/>
              <a:gd name="T16" fmla="*/ 49351 w 108584"/>
              <a:gd name="T17" fmla="*/ 102945 h 104140"/>
              <a:gd name="T18" fmla="*/ 11187 w 108584"/>
              <a:gd name="T19" fmla="*/ 85259 h 104140"/>
              <a:gd name="T20" fmla="*/ 0 w 108584"/>
              <a:gd name="T21" fmla="*/ 64033 h 104140"/>
              <a:gd name="T22" fmla="*/ 1120 w 108584"/>
              <a:gd name="T23" fmla="*/ 46799 h 104140"/>
              <a:gd name="T24" fmla="*/ 21034 w 108584"/>
              <a:gd name="T25" fmla="*/ 10764 h 104140"/>
              <a:gd name="T26" fmla="*/ 53449 w 108584"/>
              <a:gd name="T27" fmla="*/ 0 h 1041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8584"/>
              <a:gd name="T43" fmla="*/ 0 h 104140"/>
              <a:gd name="T44" fmla="*/ 108584 w 108584"/>
              <a:gd name="T45" fmla="*/ 104140 h 10414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8584" h="104140">
                <a:moveTo>
                  <a:pt x="53449" y="0"/>
                </a:moveTo>
                <a:lnTo>
                  <a:pt x="92133" y="15185"/>
                </a:lnTo>
                <a:lnTo>
                  <a:pt x="108069" y="53166"/>
                </a:lnTo>
                <a:lnTo>
                  <a:pt x="106109" y="67345"/>
                </a:lnTo>
                <a:lnTo>
                  <a:pt x="100565" y="79954"/>
                </a:lnTo>
                <a:lnTo>
                  <a:pt x="91945" y="90530"/>
                </a:lnTo>
                <a:lnTo>
                  <a:pt x="80755" y="98605"/>
                </a:lnTo>
                <a:lnTo>
                  <a:pt x="67502" y="103715"/>
                </a:lnTo>
                <a:lnTo>
                  <a:pt x="49351" y="102945"/>
                </a:lnTo>
                <a:lnTo>
                  <a:pt x="11187" y="85259"/>
                </a:lnTo>
                <a:lnTo>
                  <a:pt x="0" y="64033"/>
                </a:lnTo>
                <a:lnTo>
                  <a:pt x="1120" y="46799"/>
                </a:lnTo>
                <a:lnTo>
                  <a:pt x="21034" y="10764"/>
                </a:lnTo>
                <a:lnTo>
                  <a:pt x="534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2" name="object 60"/>
          <p:cNvSpPr>
            <a:spLocks/>
          </p:cNvSpPr>
          <p:nvPr/>
        </p:nvSpPr>
        <p:spPr bwMode="auto">
          <a:xfrm>
            <a:off x="7072313" y="11207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3" name="object 61"/>
          <p:cNvSpPr>
            <a:spLocks/>
          </p:cNvSpPr>
          <p:nvPr/>
        </p:nvSpPr>
        <p:spPr bwMode="auto">
          <a:xfrm>
            <a:off x="7181850" y="1225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4" name="object 62"/>
          <p:cNvSpPr>
            <a:spLocks/>
          </p:cNvSpPr>
          <p:nvPr/>
        </p:nvSpPr>
        <p:spPr bwMode="auto">
          <a:xfrm>
            <a:off x="6205538" y="2225675"/>
            <a:ext cx="106362" cy="104775"/>
          </a:xfrm>
          <a:custGeom>
            <a:avLst/>
            <a:gdLst>
              <a:gd name="T0" fmla="*/ 52425 w 107314"/>
              <a:gd name="T1" fmla="*/ 0 h 104139"/>
              <a:gd name="T2" fmla="*/ 12125 w 107314"/>
              <a:gd name="T3" fmla="*/ 19323 h 104139"/>
              <a:gd name="T4" fmla="*/ 0 w 107314"/>
              <a:gd name="T5" fmla="*/ 63185 h 104139"/>
              <a:gd name="T6" fmla="*/ 3806 w 107314"/>
              <a:gd name="T7" fmla="*/ 74733 h 104139"/>
              <a:gd name="T8" fmla="*/ 48177 w 107314"/>
              <a:gd name="T9" fmla="*/ 102924 h 104139"/>
              <a:gd name="T10" fmla="*/ 66438 w 107314"/>
              <a:gd name="T11" fmla="*/ 103724 h 104139"/>
              <a:gd name="T12" fmla="*/ 79696 w 107314"/>
              <a:gd name="T13" fmla="*/ 98620 h 104139"/>
              <a:gd name="T14" fmla="*/ 90889 w 107314"/>
              <a:gd name="T15" fmla="*/ 90548 h 104139"/>
              <a:gd name="T16" fmla="*/ 99510 w 107314"/>
              <a:gd name="T17" fmla="*/ 79974 h 104139"/>
              <a:gd name="T18" fmla="*/ 105054 w 107314"/>
              <a:gd name="T19" fmla="*/ 67367 h 104139"/>
              <a:gd name="T20" fmla="*/ 107014 w 107314"/>
              <a:gd name="T21" fmla="*/ 53192 h 104139"/>
              <a:gd name="T22" fmla="*/ 105057 w 107314"/>
              <a:gd name="T23" fmla="*/ 38694 h 104139"/>
              <a:gd name="T24" fmla="*/ 80085 w 107314"/>
              <a:gd name="T25" fmla="*/ 7033 h 104139"/>
              <a:gd name="T26" fmla="*/ 52425 w 107314"/>
              <a:gd name="T27" fmla="*/ 0 h 104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7314"/>
              <a:gd name="T43" fmla="*/ 0 h 104139"/>
              <a:gd name="T44" fmla="*/ 107314 w 107314"/>
              <a:gd name="T45" fmla="*/ 104139 h 104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7314" h="104139">
                <a:moveTo>
                  <a:pt x="52425" y="0"/>
                </a:moveTo>
                <a:lnTo>
                  <a:pt x="12125" y="19323"/>
                </a:lnTo>
                <a:lnTo>
                  <a:pt x="0" y="63185"/>
                </a:lnTo>
                <a:lnTo>
                  <a:pt x="3806" y="74733"/>
                </a:lnTo>
                <a:lnTo>
                  <a:pt x="48177" y="102924"/>
                </a:lnTo>
                <a:lnTo>
                  <a:pt x="66438" y="103724"/>
                </a:lnTo>
                <a:lnTo>
                  <a:pt x="79696" y="98620"/>
                </a:lnTo>
                <a:lnTo>
                  <a:pt x="90889" y="90548"/>
                </a:lnTo>
                <a:lnTo>
                  <a:pt x="99510" y="79974"/>
                </a:lnTo>
                <a:lnTo>
                  <a:pt x="105054" y="67367"/>
                </a:lnTo>
                <a:lnTo>
                  <a:pt x="107014" y="53192"/>
                </a:lnTo>
                <a:lnTo>
                  <a:pt x="105057" y="38694"/>
                </a:lnTo>
                <a:lnTo>
                  <a:pt x="80085" y="7033"/>
                </a:lnTo>
                <a:lnTo>
                  <a:pt x="52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5" name="object 63"/>
          <p:cNvSpPr>
            <a:spLocks/>
          </p:cNvSpPr>
          <p:nvPr/>
        </p:nvSpPr>
        <p:spPr bwMode="auto">
          <a:xfrm>
            <a:off x="6205538" y="2225675"/>
            <a:ext cx="106362" cy="104775"/>
          </a:xfrm>
          <a:custGeom>
            <a:avLst/>
            <a:gdLst>
              <a:gd name="T0" fmla="*/ 52425 w 107314"/>
              <a:gd name="T1" fmla="*/ 0 h 104139"/>
              <a:gd name="T2" fmla="*/ 91102 w 107314"/>
              <a:gd name="T3" fmla="*/ 15194 h 104139"/>
              <a:gd name="T4" fmla="*/ 107014 w 107314"/>
              <a:gd name="T5" fmla="*/ 53192 h 104139"/>
              <a:gd name="T6" fmla="*/ 105054 w 107314"/>
              <a:gd name="T7" fmla="*/ 67367 h 104139"/>
              <a:gd name="T8" fmla="*/ 99510 w 107314"/>
              <a:gd name="T9" fmla="*/ 79974 h 104139"/>
              <a:gd name="T10" fmla="*/ 90889 w 107314"/>
              <a:gd name="T11" fmla="*/ 90548 h 104139"/>
              <a:gd name="T12" fmla="*/ 79696 w 107314"/>
              <a:gd name="T13" fmla="*/ 98620 h 104139"/>
              <a:gd name="T14" fmla="*/ 66438 w 107314"/>
              <a:gd name="T15" fmla="*/ 103724 h 104139"/>
              <a:gd name="T16" fmla="*/ 48177 w 107314"/>
              <a:gd name="T17" fmla="*/ 102924 h 104139"/>
              <a:gd name="T18" fmla="*/ 10551 w 107314"/>
              <a:gd name="T19" fmla="*/ 84830 h 104139"/>
              <a:gd name="T20" fmla="*/ 0 w 107314"/>
              <a:gd name="T21" fmla="*/ 63185 h 104139"/>
              <a:gd name="T22" fmla="*/ 1182 w 107314"/>
              <a:gd name="T23" fmla="*/ 45975 h 104139"/>
              <a:gd name="T24" fmla="*/ 21196 w 107314"/>
              <a:gd name="T25" fmla="*/ 10112 h 104139"/>
              <a:gd name="T26" fmla="*/ 52425 w 107314"/>
              <a:gd name="T27" fmla="*/ 0 h 104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7314"/>
              <a:gd name="T43" fmla="*/ 0 h 104139"/>
              <a:gd name="T44" fmla="*/ 107314 w 107314"/>
              <a:gd name="T45" fmla="*/ 104139 h 104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7314" h="104139">
                <a:moveTo>
                  <a:pt x="52425" y="0"/>
                </a:moveTo>
                <a:lnTo>
                  <a:pt x="91102" y="15194"/>
                </a:lnTo>
                <a:lnTo>
                  <a:pt x="107014" y="53192"/>
                </a:lnTo>
                <a:lnTo>
                  <a:pt x="105054" y="67367"/>
                </a:lnTo>
                <a:lnTo>
                  <a:pt x="99510" y="79974"/>
                </a:lnTo>
                <a:lnTo>
                  <a:pt x="90889" y="90548"/>
                </a:lnTo>
                <a:lnTo>
                  <a:pt x="79696" y="98620"/>
                </a:lnTo>
                <a:lnTo>
                  <a:pt x="66438" y="103724"/>
                </a:lnTo>
                <a:lnTo>
                  <a:pt x="48177" y="102924"/>
                </a:lnTo>
                <a:lnTo>
                  <a:pt x="10551" y="84830"/>
                </a:lnTo>
                <a:lnTo>
                  <a:pt x="0" y="63185"/>
                </a:lnTo>
                <a:lnTo>
                  <a:pt x="1182" y="45975"/>
                </a:lnTo>
                <a:lnTo>
                  <a:pt x="21196" y="10112"/>
                </a:lnTo>
                <a:lnTo>
                  <a:pt x="5242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6" name="object 64"/>
          <p:cNvSpPr>
            <a:spLocks/>
          </p:cNvSpPr>
          <p:nvPr/>
        </p:nvSpPr>
        <p:spPr bwMode="auto">
          <a:xfrm>
            <a:off x="6203950" y="2225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7" name="object 65"/>
          <p:cNvSpPr>
            <a:spLocks/>
          </p:cNvSpPr>
          <p:nvPr/>
        </p:nvSpPr>
        <p:spPr bwMode="auto">
          <a:xfrm>
            <a:off x="6311900" y="2332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8" name="object 66"/>
          <p:cNvSpPr>
            <a:spLocks/>
          </p:cNvSpPr>
          <p:nvPr/>
        </p:nvSpPr>
        <p:spPr bwMode="auto">
          <a:xfrm>
            <a:off x="7127875" y="2120900"/>
            <a:ext cx="106363" cy="104775"/>
          </a:xfrm>
          <a:custGeom>
            <a:avLst/>
            <a:gdLst>
              <a:gd name="T0" fmla="*/ 54096 w 106045"/>
              <a:gd name="T1" fmla="*/ 0 h 104775"/>
              <a:gd name="T2" fmla="*/ 12920 w 106045"/>
              <a:gd name="T3" fmla="*/ 18522 h 104775"/>
              <a:gd name="T4" fmla="*/ 0 w 106045"/>
              <a:gd name="T5" fmla="*/ 60867 h 104775"/>
              <a:gd name="T6" fmla="*/ 3361 w 106045"/>
              <a:gd name="T7" fmla="*/ 73022 h 104775"/>
              <a:gd name="T8" fmla="*/ 31340 w 106045"/>
              <a:gd name="T9" fmla="*/ 99260 h 104775"/>
              <a:gd name="T10" fmla="*/ 64063 w 106045"/>
              <a:gd name="T11" fmla="*/ 104567 h 104775"/>
              <a:gd name="T12" fmla="*/ 76055 w 106045"/>
              <a:gd name="T13" fmla="*/ 100828 h 104775"/>
              <a:gd name="T14" fmla="*/ 104960 w 106045"/>
              <a:gd name="T15" fmla="*/ 57282 h 104775"/>
              <a:gd name="T16" fmla="*/ 105779 w 106045"/>
              <a:gd name="T17" fmla="*/ 39506 h 104775"/>
              <a:gd name="T18" fmla="*/ 100653 w 106045"/>
              <a:gd name="T19" fmla="*/ 26447 h 104775"/>
              <a:gd name="T20" fmla="*/ 92484 w 106045"/>
              <a:gd name="T21" fmla="*/ 15531 h 104775"/>
              <a:gd name="T22" fmla="*/ 81711 w 106045"/>
              <a:gd name="T23" fmla="*/ 7193 h 104775"/>
              <a:gd name="T24" fmla="*/ 68770 w 106045"/>
              <a:gd name="T25" fmla="*/ 1871 h 104775"/>
              <a:gd name="T26" fmla="*/ 54096 w 106045"/>
              <a:gd name="T27" fmla="*/ 0 h 1047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6045"/>
              <a:gd name="T43" fmla="*/ 0 h 104775"/>
              <a:gd name="T44" fmla="*/ 106045 w 106045"/>
              <a:gd name="T45" fmla="*/ 104775 h 1047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6045" h="104775">
                <a:moveTo>
                  <a:pt x="54096" y="0"/>
                </a:moveTo>
                <a:lnTo>
                  <a:pt x="12920" y="18522"/>
                </a:lnTo>
                <a:lnTo>
                  <a:pt x="0" y="60867"/>
                </a:lnTo>
                <a:lnTo>
                  <a:pt x="3361" y="73022"/>
                </a:lnTo>
                <a:lnTo>
                  <a:pt x="31340" y="99260"/>
                </a:lnTo>
                <a:lnTo>
                  <a:pt x="64063" y="104567"/>
                </a:lnTo>
                <a:lnTo>
                  <a:pt x="76055" y="100828"/>
                </a:lnTo>
                <a:lnTo>
                  <a:pt x="104960" y="57282"/>
                </a:lnTo>
                <a:lnTo>
                  <a:pt x="105779" y="39506"/>
                </a:lnTo>
                <a:lnTo>
                  <a:pt x="100653" y="26447"/>
                </a:lnTo>
                <a:lnTo>
                  <a:pt x="92484" y="15531"/>
                </a:lnTo>
                <a:lnTo>
                  <a:pt x="81711" y="7193"/>
                </a:lnTo>
                <a:lnTo>
                  <a:pt x="68770" y="1871"/>
                </a:lnTo>
                <a:lnTo>
                  <a:pt x="540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99" name="object 67"/>
          <p:cNvSpPr>
            <a:spLocks/>
          </p:cNvSpPr>
          <p:nvPr/>
        </p:nvSpPr>
        <p:spPr bwMode="auto">
          <a:xfrm>
            <a:off x="7127875" y="2120900"/>
            <a:ext cx="106363" cy="104775"/>
          </a:xfrm>
          <a:custGeom>
            <a:avLst/>
            <a:gdLst>
              <a:gd name="T0" fmla="*/ 54096 w 106045"/>
              <a:gd name="T1" fmla="*/ 0 h 104775"/>
              <a:gd name="T2" fmla="*/ 92484 w 106045"/>
              <a:gd name="T3" fmla="*/ 15531 h 104775"/>
              <a:gd name="T4" fmla="*/ 105779 w 106045"/>
              <a:gd name="T5" fmla="*/ 39506 h 104775"/>
              <a:gd name="T6" fmla="*/ 104960 w 106045"/>
              <a:gd name="T7" fmla="*/ 57282 h 104775"/>
              <a:gd name="T8" fmla="*/ 86468 w 106045"/>
              <a:gd name="T9" fmla="*/ 94179 h 104775"/>
              <a:gd name="T10" fmla="*/ 64063 w 106045"/>
              <a:gd name="T11" fmla="*/ 104567 h 104775"/>
              <a:gd name="T12" fmla="*/ 46351 w 106045"/>
              <a:gd name="T13" fmla="*/ 103376 h 104775"/>
              <a:gd name="T14" fmla="*/ 9761 w 106045"/>
              <a:gd name="T15" fmla="*/ 83717 h 104775"/>
              <a:gd name="T16" fmla="*/ 0 w 106045"/>
              <a:gd name="T17" fmla="*/ 60867 h 104775"/>
              <a:gd name="T18" fmla="*/ 1380 w 106045"/>
              <a:gd name="T19" fmla="*/ 44351 h 104775"/>
              <a:gd name="T20" fmla="*/ 22437 w 106045"/>
              <a:gd name="T21" fmla="*/ 9552 h 104775"/>
              <a:gd name="T22" fmla="*/ 54096 w 106045"/>
              <a:gd name="T23" fmla="*/ 0 h 104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045"/>
              <a:gd name="T37" fmla="*/ 0 h 104775"/>
              <a:gd name="T38" fmla="*/ 106045 w 106045"/>
              <a:gd name="T39" fmla="*/ 104775 h 1047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045" h="104775">
                <a:moveTo>
                  <a:pt x="54096" y="0"/>
                </a:moveTo>
                <a:lnTo>
                  <a:pt x="92484" y="15531"/>
                </a:lnTo>
                <a:lnTo>
                  <a:pt x="105779" y="39506"/>
                </a:lnTo>
                <a:lnTo>
                  <a:pt x="104960" y="57282"/>
                </a:lnTo>
                <a:lnTo>
                  <a:pt x="86468" y="94179"/>
                </a:lnTo>
                <a:lnTo>
                  <a:pt x="64063" y="104567"/>
                </a:lnTo>
                <a:lnTo>
                  <a:pt x="46351" y="103376"/>
                </a:lnTo>
                <a:lnTo>
                  <a:pt x="9761" y="83717"/>
                </a:lnTo>
                <a:lnTo>
                  <a:pt x="0" y="60867"/>
                </a:lnTo>
                <a:lnTo>
                  <a:pt x="1380" y="44351"/>
                </a:lnTo>
                <a:lnTo>
                  <a:pt x="22437" y="9552"/>
                </a:lnTo>
                <a:lnTo>
                  <a:pt x="5409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0" name="object 68"/>
          <p:cNvSpPr>
            <a:spLocks/>
          </p:cNvSpPr>
          <p:nvPr/>
        </p:nvSpPr>
        <p:spPr bwMode="auto">
          <a:xfrm>
            <a:off x="7127875" y="21209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1" name="object 69"/>
          <p:cNvSpPr>
            <a:spLocks/>
          </p:cNvSpPr>
          <p:nvPr/>
        </p:nvSpPr>
        <p:spPr bwMode="auto">
          <a:xfrm>
            <a:off x="7235825" y="2227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2" name="object 70"/>
          <p:cNvSpPr>
            <a:spLocks/>
          </p:cNvSpPr>
          <p:nvPr/>
        </p:nvSpPr>
        <p:spPr bwMode="auto">
          <a:xfrm>
            <a:off x="8051800" y="2225675"/>
            <a:ext cx="107950" cy="104775"/>
          </a:xfrm>
          <a:custGeom>
            <a:avLst/>
            <a:gdLst>
              <a:gd name="T0" fmla="*/ 53481 w 108584"/>
              <a:gd name="T1" fmla="*/ 0 h 104139"/>
              <a:gd name="T2" fmla="*/ 12027 w 108584"/>
              <a:gd name="T3" fmla="*/ 20075 h 104139"/>
              <a:gd name="T4" fmla="*/ 0 w 108584"/>
              <a:gd name="T5" fmla="*/ 64023 h 104139"/>
              <a:gd name="T6" fmla="*/ 4123 w 108584"/>
              <a:gd name="T7" fmla="*/ 75357 h 104139"/>
              <a:gd name="T8" fmla="*/ 33877 w 108584"/>
              <a:gd name="T9" fmla="*/ 99389 h 104139"/>
              <a:gd name="T10" fmla="*/ 67494 w 108584"/>
              <a:gd name="T11" fmla="*/ 103724 h 104139"/>
              <a:gd name="T12" fmla="*/ 80752 w 108584"/>
              <a:gd name="T13" fmla="*/ 98620 h 104139"/>
              <a:gd name="T14" fmla="*/ 91945 w 108584"/>
              <a:gd name="T15" fmla="*/ 90548 h 104139"/>
              <a:gd name="T16" fmla="*/ 100567 w 108584"/>
              <a:gd name="T17" fmla="*/ 79974 h 104139"/>
              <a:gd name="T18" fmla="*/ 106110 w 108584"/>
              <a:gd name="T19" fmla="*/ 67367 h 104139"/>
              <a:gd name="T20" fmla="*/ 108070 w 108584"/>
              <a:gd name="T21" fmla="*/ 53192 h 104139"/>
              <a:gd name="T22" fmla="*/ 106113 w 108584"/>
              <a:gd name="T23" fmla="*/ 38694 h 104139"/>
              <a:gd name="T24" fmla="*/ 81141 w 108584"/>
              <a:gd name="T25" fmla="*/ 7033 h 104139"/>
              <a:gd name="T26" fmla="*/ 53481 w 108584"/>
              <a:gd name="T27" fmla="*/ 0 h 104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8584"/>
              <a:gd name="T43" fmla="*/ 0 h 104139"/>
              <a:gd name="T44" fmla="*/ 108584 w 108584"/>
              <a:gd name="T45" fmla="*/ 104139 h 104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8584" h="104139">
                <a:moveTo>
                  <a:pt x="53481" y="0"/>
                </a:moveTo>
                <a:lnTo>
                  <a:pt x="12027" y="20075"/>
                </a:lnTo>
                <a:lnTo>
                  <a:pt x="0" y="64023"/>
                </a:lnTo>
                <a:lnTo>
                  <a:pt x="4123" y="75357"/>
                </a:lnTo>
                <a:lnTo>
                  <a:pt x="33877" y="99389"/>
                </a:lnTo>
                <a:lnTo>
                  <a:pt x="67494" y="103724"/>
                </a:lnTo>
                <a:lnTo>
                  <a:pt x="80752" y="98620"/>
                </a:lnTo>
                <a:lnTo>
                  <a:pt x="91945" y="90548"/>
                </a:lnTo>
                <a:lnTo>
                  <a:pt x="100567" y="79974"/>
                </a:lnTo>
                <a:lnTo>
                  <a:pt x="106110" y="67367"/>
                </a:lnTo>
                <a:lnTo>
                  <a:pt x="108070" y="53192"/>
                </a:lnTo>
                <a:lnTo>
                  <a:pt x="106113" y="38694"/>
                </a:lnTo>
                <a:lnTo>
                  <a:pt x="81141" y="7033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3" name="object 71"/>
          <p:cNvSpPr>
            <a:spLocks/>
          </p:cNvSpPr>
          <p:nvPr/>
        </p:nvSpPr>
        <p:spPr bwMode="auto">
          <a:xfrm>
            <a:off x="8051800" y="2225675"/>
            <a:ext cx="107950" cy="104775"/>
          </a:xfrm>
          <a:custGeom>
            <a:avLst/>
            <a:gdLst>
              <a:gd name="T0" fmla="*/ 53481 w 108584"/>
              <a:gd name="T1" fmla="*/ 0 h 104139"/>
              <a:gd name="T2" fmla="*/ 92158 w 108584"/>
              <a:gd name="T3" fmla="*/ 15194 h 104139"/>
              <a:gd name="T4" fmla="*/ 108070 w 108584"/>
              <a:gd name="T5" fmla="*/ 53192 h 104139"/>
              <a:gd name="T6" fmla="*/ 106110 w 108584"/>
              <a:gd name="T7" fmla="*/ 67367 h 104139"/>
              <a:gd name="T8" fmla="*/ 100567 w 108584"/>
              <a:gd name="T9" fmla="*/ 79974 h 104139"/>
              <a:gd name="T10" fmla="*/ 91945 w 108584"/>
              <a:gd name="T11" fmla="*/ 90548 h 104139"/>
              <a:gd name="T12" fmla="*/ 80752 w 108584"/>
              <a:gd name="T13" fmla="*/ 98620 h 104139"/>
              <a:gd name="T14" fmla="*/ 67494 w 108584"/>
              <a:gd name="T15" fmla="*/ 103724 h 104139"/>
              <a:gd name="T16" fmla="*/ 49354 w 108584"/>
              <a:gd name="T17" fmla="*/ 102950 h 104139"/>
              <a:gd name="T18" fmla="*/ 11191 w 108584"/>
              <a:gd name="T19" fmla="*/ 85255 h 104139"/>
              <a:gd name="T20" fmla="*/ 0 w 108584"/>
              <a:gd name="T21" fmla="*/ 64023 h 104139"/>
              <a:gd name="T22" fmla="*/ 1122 w 108584"/>
              <a:gd name="T23" fmla="*/ 46794 h 104139"/>
              <a:gd name="T24" fmla="*/ 21050 w 108584"/>
              <a:gd name="T25" fmla="*/ 10768 h 104139"/>
              <a:gd name="T26" fmla="*/ 53481 w 108584"/>
              <a:gd name="T27" fmla="*/ 0 h 104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8584"/>
              <a:gd name="T43" fmla="*/ 0 h 104139"/>
              <a:gd name="T44" fmla="*/ 108584 w 108584"/>
              <a:gd name="T45" fmla="*/ 104139 h 104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8584" h="104139">
                <a:moveTo>
                  <a:pt x="53481" y="0"/>
                </a:moveTo>
                <a:lnTo>
                  <a:pt x="92158" y="15194"/>
                </a:lnTo>
                <a:lnTo>
                  <a:pt x="108070" y="53192"/>
                </a:lnTo>
                <a:lnTo>
                  <a:pt x="106110" y="67367"/>
                </a:lnTo>
                <a:lnTo>
                  <a:pt x="100567" y="79974"/>
                </a:lnTo>
                <a:lnTo>
                  <a:pt x="91945" y="90548"/>
                </a:lnTo>
                <a:lnTo>
                  <a:pt x="80752" y="98620"/>
                </a:lnTo>
                <a:lnTo>
                  <a:pt x="67494" y="103724"/>
                </a:lnTo>
                <a:lnTo>
                  <a:pt x="49354" y="102950"/>
                </a:lnTo>
                <a:lnTo>
                  <a:pt x="11191" y="85255"/>
                </a:lnTo>
                <a:lnTo>
                  <a:pt x="0" y="64023"/>
                </a:lnTo>
                <a:lnTo>
                  <a:pt x="1122" y="46794"/>
                </a:lnTo>
                <a:lnTo>
                  <a:pt x="21050" y="10768"/>
                </a:lnTo>
                <a:lnTo>
                  <a:pt x="5348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4" name="object 72"/>
          <p:cNvSpPr>
            <a:spLocks/>
          </p:cNvSpPr>
          <p:nvPr/>
        </p:nvSpPr>
        <p:spPr bwMode="auto">
          <a:xfrm>
            <a:off x="8050213" y="2225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5" name="object 73"/>
          <p:cNvSpPr>
            <a:spLocks/>
          </p:cNvSpPr>
          <p:nvPr/>
        </p:nvSpPr>
        <p:spPr bwMode="auto">
          <a:xfrm>
            <a:off x="8159750" y="2332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6" name="object 74"/>
          <p:cNvSpPr>
            <a:spLocks/>
          </p:cNvSpPr>
          <p:nvPr/>
        </p:nvSpPr>
        <p:spPr bwMode="auto">
          <a:xfrm>
            <a:off x="6203950" y="1541463"/>
            <a:ext cx="106363" cy="104775"/>
          </a:xfrm>
          <a:custGeom>
            <a:avLst/>
            <a:gdLst>
              <a:gd name="T0" fmla="*/ 52682 w 106045"/>
              <a:gd name="T1" fmla="*/ 0 h 104775"/>
              <a:gd name="T2" fmla="*/ 12922 w 106045"/>
              <a:gd name="T3" fmla="*/ 18216 h 104775"/>
              <a:gd name="T4" fmla="*/ 0 w 106045"/>
              <a:gd name="T5" fmla="*/ 60831 h 104775"/>
              <a:gd name="T6" fmla="*/ 3516 w 106045"/>
              <a:gd name="T7" fmla="*/ 73148 h 104775"/>
              <a:gd name="T8" fmla="*/ 31532 w 106045"/>
              <a:gd name="T9" fmla="*/ 99269 h 104775"/>
              <a:gd name="T10" fmla="*/ 63958 w 106045"/>
              <a:gd name="T11" fmla="*/ 104325 h 104775"/>
              <a:gd name="T12" fmla="*/ 75794 w 106045"/>
              <a:gd name="T13" fmla="*/ 100372 h 104775"/>
              <a:gd name="T14" fmla="*/ 100964 w 106045"/>
              <a:gd name="T15" fmla="*/ 71626 h 104775"/>
              <a:gd name="T16" fmla="*/ 105527 w 106045"/>
              <a:gd name="T17" fmla="*/ 38742 h 104775"/>
              <a:gd name="T18" fmla="*/ 100169 w 106045"/>
              <a:gd name="T19" fmla="*/ 26052 h 104775"/>
              <a:gd name="T20" fmla="*/ 91698 w 106045"/>
              <a:gd name="T21" fmla="*/ 15362 h 104775"/>
              <a:gd name="T22" fmla="*/ 80621 w 106045"/>
              <a:gd name="T23" fmla="*/ 7142 h 104775"/>
              <a:gd name="T24" fmla="*/ 67447 w 106045"/>
              <a:gd name="T25" fmla="*/ 1864 h 104775"/>
              <a:gd name="T26" fmla="*/ 52682 w 106045"/>
              <a:gd name="T27" fmla="*/ 0 h 1047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6045"/>
              <a:gd name="T43" fmla="*/ 0 h 104775"/>
              <a:gd name="T44" fmla="*/ 106045 w 106045"/>
              <a:gd name="T45" fmla="*/ 104775 h 1047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6045" h="104775">
                <a:moveTo>
                  <a:pt x="52682" y="0"/>
                </a:moveTo>
                <a:lnTo>
                  <a:pt x="12922" y="18216"/>
                </a:lnTo>
                <a:lnTo>
                  <a:pt x="0" y="60831"/>
                </a:lnTo>
                <a:lnTo>
                  <a:pt x="3516" y="73148"/>
                </a:lnTo>
                <a:lnTo>
                  <a:pt x="31532" y="99269"/>
                </a:lnTo>
                <a:lnTo>
                  <a:pt x="63958" y="104325"/>
                </a:lnTo>
                <a:lnTo>
                  <a:pt x="75794" y="100372"/>
                </a:lnTo>
                <a:lnTo>
                  <a:pt x="100964" y="71626"/>
                </a:lnTo>
                <a:lnTo>
                  <a:pt x="105527" y="38742"/>
                </a:lnTo>
                <a:lnTo>
                  <a:pt x="100169" y="26052"/>
                </a:lnTo>
                <a:lnTo>
                  <a:pt x="91698" y="15362"/>
                </a:lnTo>
                <a:lnTo>
                  <a:pt x="80621" y="7142"/>
                </a:lnTo>
                <a:lnTo>
                  <a:pt x="67447" y="1864"/>
                </a:lnTo>
                <a:lnTo>
                  <a:pt x="526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7" name="object 75"/>
          <p:cNvSpPr>
            <a:spLocks/>
          </p:cNvSpPr>
          <p:nvPr/>
        </p:nvSpPr>
        <p:spPr bwMode="auto">
          <a:xfrm>
            <a:off x="6203950" y="1541463"/>
            <a:ext cx="106363" cy="104775"/>
          </a:xfrm>
          <a:custGeom>
            <a:avLst/>
            <a:gdLst>
              <a:gd name="T0" fmla="*/ 52682 w 106045"/>
              <a:gd name="T1" fmla="*/ 0 h 104775"/>
              <a:gd name="T2" fmla="*/ 91698 w 106045"/>
              <a:gd name="T3" fmla="*/ 15362 h 104775"/>
              <a:gd name="T4" fmla="*/ 105527 w 106045"/>
              <a:gd name="T5" fmla="*/ 38742 h 104775"/>
              <a:gd name="T6" fmla="*/ 104707 w 106045"/>
              <a:gd name="T7" fmla="*/ 56533 h 104775"/>
              <a:gd name="T8" fmla="*/ 86148 w 106045"/>
              <a:gd name="T9" fmla="*/ 93581 h 104775"/>
              <a:gd name="T10" fmla="*/ 63958 w 106045"/>
              <a:gd name="T11" fmla="*/ 104325 h 104775"/>
              <a:gd name="T12" fmla="*/ 46424 w 106045"/>
              <a:gd name="T13" fmla="*/ 103255 h 104775"/>
              <a:gd name="T14" fmla="*/ 9997 w 106045"/>
              <a:gd name="T15" fmla="*/ 83882 h 104775"/>
              <a:gd name="T16" fmla="*/ 0 w 106045"/>
              <a:gd name="T17" fmla="*/ 60831 h 104775"/>
              <a:gd name="T18" fmla="*/ 1351 w 106045"/>
              <a:gd name="T19" fmla="*/ 44179 h 104775"/>
              <a:gd name="T20" fmla="*/ 22414 w 106045"/>
              <a:gd name="T21" fmla="*/ 9257 h 104775"/>
              <a:gd name="T22" fmla="*/ 52682 w 106045"/>
              <a:gd name="T23" fmla="*/ 0 h 104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045"/>
              <a:gd name="T37" fmla="*/ 0 h 104775"/>
              <a:gd name="T38" fmla="*/ 106045 w 106045"/>
              <a:gd name="T39" fmla="*/ 104775 h 1047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045" h="104775">
                <a:moveTo>
                  <a:pt x="52682" y="0"/>
                </a:moveTo>
                <a:lnTo>
                  <a:pt x="91698" y="15362"/>
                </a:lnTo>
                <a:lnTo>
                  <a:pt x="105527" y="38742"/>
                </a:lnTo>
                <a:lnTo>
                  <a:pt x="104707" y="56533"/>
                </a:lnTo>
                <a:lnTo>
                  <a:pt x="86148" y="93581"/>
                </a:lnTo>
                <a:lnTo>
                  <a:pt x="63958" y="104325"/>
                </a:lnTo>
                <a:lnTo>
                  <a:pt x="46424" y="103255"/>
                </a:lnTo>
                <a:lnTo>
                  <a:pt x="9997" y="83882"/>
                </a:lnTo>
                <a:lnTo>
                  <a:pt x="0" y="60831"/>
                </a:lnTo>
                <a:lnTo>
                  <a:pt x="1351" y="44179"/>
                </a:lnTo>
                <a:lnTo>
                  <a:pt x="22414" y="9257"/>
                </a:lnTo>
                <a:lnTo>
                  <a:pt x="5268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8" name="object 76"/>
          <p:cNvSpPr>
            <a:spLocks/>
          </p:cNvSpPr>
          <p:nvPr/>
        </p:nvSpPr>
        <p:spPr bwMode="auto">
          <a:xfrm>
            <a:off x="6203950" y="15414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09" name="object 77"/>
          <p:cNvSpPr>
            <a:spLocks/>
          </p:cNvSpPr>
          <p:nvPr/>
        </p:nvSpPr>
        <p:spPr bwMode="auto">
          <a:xfrm>
            <a:off x="6311900" y="164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0" name="object 78"/>
          <p:cNvSpPr>
            <a:spLocks/>
          </p:cNvSpPr>
          <p:nvPr/>
        </p:nvSpPr>
        <p:spPr bwMode="auto">
          <a:xfrm>
            <a:off x="7073900" y="1541463"/>
            <a:ext cx="106363" cy="104775"/>
          </a:xfrm>
          <a:custGeom>
            <a:avLst/>
            <a:gdLst>
              <a:gd name="T0" fmla="*/ 53744 w 106679"/>
              <a:gd name="T1" fmla="*/ 0 h 104775"/>
              <a:gd name="T2" fmla="*/ 12822 w 106679"/>
              <a:gd name="T3" fmla="*/ 18973 h 104775"/>
              <a:gd name="T4" fmla="*/ 0 w 106679"/>
              <a:gd name="T5" fmla="*/ 61732 h 104775"/>
              <a:gd name="T6" fmla="*/ 3829 w 106679"/>
              <a:gd name="T7" fmla="*/ 73817 h 104775"/>
              <a:gd name="T8" fmla="*/ 32655 w 106679"/>
              <a:gd name="T9" fmla="*/ 99389 h 104775"/>
              <a:gd name="T10" fmla="*/ 65055 w 106679"/>
              <a:gd name="T11" fmla="*/ 104318 h 104775"/>
              <a:gd name="T12" fmla="*/ 76887 w 106679"/>
              <a:gd name="T13" fmla="*/ 100359 h 104775"/>
              <a:gd name="T14" fmla="*/ 102052 w 106679"/>
              <a:gd name="T15" fmla="*/ 71607 h 104775"/>
              <a:gd name="T16" fmla="*/ 106612 w 106679"/>
              <a:gd name="T17" fmla="*/ 38722 h 104775"/>
              <a:gd name="T18" fmla="*/ 101245 w 106679"/>
              <a:gd name="T19" fmla="*/ 26039 h 104775"/>
              <a:gd name="T20" fmla="*/ 92766 w 106679"/>
              <a:gd name="T21" fmla="*/ 15354 h 104775"/>
              <a:gd name="T22" fmla="*/ 81684 w 106679"/>
              <a:gd name="T23" fmla="*/ 7138 h 104775"/>
              <a:gd name="T24" fmla="*/ 68507 w 106679"/>
              <a:gd name="T25" fmla="*/ 1863 h 104775"/>
              <a:gd name="T26" fmla="*/ 53744 w 106679"/>
              <a:gd name="T27" fmla="*/ 0 h 1047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6679"/>
              <a:gd name="T43" fmla="*/ 0 h 104775"/>
              <a:gd name="T44" fmla="*/ 106679 w 106679"/>
              <a:gd name="T45" fmla="*/ 104775 h 1047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6679" h="104775">
                <a:moveTo>
                  <a:pt x="53744" y="0"/>
                </a:moveTo>
                <a:lnTo>
                  <a:pt x="12822" y="18973"/>
                </a:lnTo>
                <a:lnTo>
                  <a:pt x="0" y="61732"/>
                </a:lnTo>
                <a:lnTo>
                  <a:pt x="3829" y="73817"/>
                </a:lnTo>
                <a:lnTo>
                  <a:pt x="32655" y="99389"/>
                </a:lnTo>
                <a:lnTo>
                  <a:pt x="65055" y="104318"/>
                </a:lnTo>
                <a:lnTo>
                  <a:pt x="76887" y="100359"/>
                </a:lnTo>
                <a:lnTo>
                  <a:pt x="102052" y="71607"/>
                </a:lnTo>
                <a:lnTo>
                  <a:pt x="106612" y="38722"/>
                </a:lnTo>
                <a:lnTo>
                  <a:pt x="101245" y="26039"/>
                </a:lnTo>
                <a:lnTo>
                  <a:pt x="92766" y="15354"/>
                </a:lnTo>
                <a:lnTo>
                  <a:pt x="81684" y="7138"/>
                </a:lnTo>
                <a:lnTo>
                  <a:pt x="68507" y="1863"/>
                </a:lnTo>
                <a:lnTo>
                  <a:pt x="537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1" name="object 79"/>
          <p:cNvSpPr>
            <a:spLocks/>
          </p:cNvSpPr>
          <p:nvPr/>
        </p:nvSpPr>
        <p:spPr bwMode="auto">
          <a:xfrm>
            <a:off x="7073900" y="1541463"/>
            <a:ext cx="106363" cy="104775"/>
          </a:xfrm>
          <a:custGeom>
            <a:avLst/>
            <a:gdLst>
              <a:gd name="T0" fmla="*/ 53744 w 106679"/>
              <a:gd name="T1" fmla="*/ 0 h 104775"/>
              <a:gd name="T2" fmla="*/ 92766 w 106679"/>
              <a:gd name="T3" fmla="*/ 15354 h 104775"/>
              <a:gd name="T4" fmla="*/ 106612 w 106679"/>
              <a:gd name="T5" fmla="*/ 38722 h 104775"/>
              <a:gd name="T6" fmla="*/ 105794 w 106679"/>
              <a:gd name="T7" fmla="*/ 56513 h 104775"/>
              <a:gd name="T8" fmla="*/ 87237 w 106679"/>
              <a:gd name="T9" fmla="*/ 93564 h 104775"/>
              <a:gd name="T10" fmla="*/ 65055 w 106679"/>
              <a:gd name="T11" fmla="*/ 104318 h 104775"/>
              <a:gd name="T12" fmla="*/ 47621 w 106679"/>
              <a:gd name="T13" fmla="*/ 103280 h 104775"/>
              <a:gd name="T14" fmla="*/ 10633 w 106679"/>
              <a:gd name="T15" fmla="*/ 84336 h 104775"/>
              <a:gd name="T16" fmla="*/ 0 w 106679"/>
              <a:gd name="T17" fmla="*/ 61732 h 104775"/>
              <a:gd name="T18" fmla="*/ 1299 w 106679"/>
              <a:gd name="T19" fmla="*/ 45031 h 104775"/>
              <a:gd name="T20" fmla="*/ 22247 w 106679"/>
              <a:gd name="T21" fmla="*/ 9910 h 104775"/>
              <a:gd name="T22" fmla="*/ 53744 w 106679"/>
              <a:gd name="T23" fmla="*/ 0 h 104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679"/>
              <a:gd name="T37" fmla="*/ 0 h 104775"/>
              <a:gd name="T38" fmla="*/ 106679 w 106679"/>
              <a:gd name="T39" fmla="*/ 104775 h 1047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679" h="104775">
                <a:moveTo>
                  <a:pt x="53744" y="0"/>
                </a:moveTo>
                <a:lnTo>
                  <a:pt x="92766" y="15354"/>
                </a:lnTo>
                <a:lnTo>
                  <a:pt x="106612" y="38722"/>
                </a:lnTo>
                <a:lnTo>
                  <a:pt x="105794" y="56513"/>
                </a:lnTo>
                <a:lnTo>
                  <a:pt x="87237" y="93564"/>
                </a:lnTo>
                <a:lnTo>
                  <a:pt x="65055" y="104318"/>
                </a:lnTo>
                <a:lnTo>
                  <a:pt x="47621" y="103280"/>
                </a:lnTo>
                <a:lnTo>
                  <a:pt x="10633" y="84336"/>
                </a:lnTo>
                <a:lnTo>
                  <a:pt x="0" y="61732"/>
                </a:lnTo>
                <a:lnTo>
                  <a:pt x="1299" y="45031"/>
                </a:lnTo>
                <a:lnTo>
                  <a:pt x="22247" y="9910"/>
                </a:lnTo>
                <a:lnTo>
                  <a:pt x="5374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2" name="object 80"/>
          <p:cNvSpPr>
            <a:spLocks/>
          </p:cNvSpPr>
          <p:nvPr/>
        </p:nvSpPr>
        <p:spPr bwMode="auto">
          <a:xfrm>
            <a:off x="7072313" y="15414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3" name="object 81"/>
          <p:cNvSpPr>
            <a:spLocks/>
          </p:cNvSpPr>
          <p:nvPr/>
        </p:nvSpPr>
        <p:spPr bwMode="auto">
          <a:xfrm>
            <a:off x="7181850" y="164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4" name="object 82"/>
          <p:cNvSpPr>
            <a:spLocks/>
          </p:cNvSpPr>
          <p:nvPr/>
        </p:nvSpPr>
        <p:spPr bwMode="auto">
          <a:xfrm>
            <a:off x="8051800" y="1541463"/>
            <a:ext cx="106363" cy="104775"/>
          </a:xfrm>
          <a:custGeom>
            <a:avLst/>
            <a:gdLst>
              <a:gd name="T0" fmla="*/ 53775 w 106679"/>
              <a:gd name="T1" fmla="*/ 0 h 104775"/>
              <a:gd name="T2" fmla="*/ 12832 w 106679"/>
              <a:gd name="T3" fmla="*/ 18978 h 104775"/>
              <a:gd name="T4" fmla="*/ 0 w 106679"/>
              <a:gd name="T5" fmla="*/ 61724 h 104775"/>
              <a:gd name="T6" fmla="*/ 3831 w 106679"/>
              <a:gd name="T7" fmla="*/ 73811 h 104775"/>
              <a:gd name="T8" fmla="*/ 32664 w 106679"/>
              <a:gd name="T9" fmla="*/ 99391 h 104775"/>
              <a:gd name="T10" fmla="*/ 65050 w 106679"/>
              <a:gd name="T11" fmla="*/ 104325 h 104775"/>
              <a:gd name="T12" fmla="*/ 76887 w 106679"/>
              <a:gd name="T13" fmla="*/ 100372 h 104775"/>
              <a:gd name="T14" fmla="*/ 102056 w 106679"/>
              <a:gd name="T15" fmla="*/ 71626 h 104775"/>
              <a:gd name="T16" fmla="*/ 106619 w 106679"/>
              <a:gd name="T17" fmla="*/ 38742 h 104775"/>
              <a:gd name="T18" fmla="*/ 101261 w 106679"/>
              <a:gd name="T19" fmla="*/ 26052 h 104775"/>
              <a:gd name="T20" fmla="*/ 92790 w 106679"/>
              <a:gd name="T21" fmla="*/ 15362 h 104775"/>
              <a:gd name="T22" fmla="*/ 81714 w 106679"/>
              <a:gd name="T23" fmla="*/ 7142 h 104775"/>
              <a:gd name="T24" fmla="*/ 68539 w 106679"/>
              <a:gd name="T25" fmla="*/ 1864 h 104775"/>
              <a:gd name="T26" fmla="*/ 53775 w 106679"/>
              <a:gd name="T27" fmla="*/ 0 h 1047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6679"/>
              <a:gd name="T43" fmla="*/ 0 h 104775"/>
              <a:gd name="T44" fmla="*/ 106679 w 106679"/>
              <a:gd name="T45" fmla="*/ 104775 h 1047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6679" h="104775">
                <a:moveTo>
                  <a:pt x="53775" y="0"/>
                </a:moveTo>
                <a:lnTo>
                  <a:pt x="12832" y="18978"/>
                </a:lnTo>
                <a:lnTo>
                  <a:pt x="0" y="61724"/>
                </a:lnTo>
                <a:lnTo>
                  <a:pt x="3831" y="73811"/>
                </a:lnTo>
                <a:lnTo>
                  <a:pt x="32664" y="99391"/>
                </a:lnTo>
                <a:lnTo>
                  <a:pt x="65050" y="104325"/>
                </a:lnTo>
                <a:lnTo>
                  <a:pt x="76887" y="100372"/>
                </a:lnTo>
                <a:lnTo>
                  <a:pt x="102056" y="71626"/>
                </a:lnTo>
                <a:lnTo>
                  <a:pt x="106619" y="38742"/>
                </a:lnTo>
                <a:lnTo>
                  <a:pt x="101261" y="26052"/>
                </a:lnTo>
                <a:lnTo>
                  <a:pt x="92790" y="15362"/>
                </a:lnTo>
                <a:lnTo>
                  <a:pt x="81714" y="7142"/>
                </a:lnTo>
                <a:lnTo>
                  <a:pt x="68539" y="1864"/>
                </a:lnTo>
                <a:lnTo>
                  <a:pt x="537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5" name="object 83"/>
          <p:cNvSpPr>
            <a:spLocks/>
          </p:cNvSpPr>
          <p:nvPr/>
        </p:nvSpPr>
        <p:spPr bwMode="auto">
          <a:xfrm>
            <a:off x="8051800" y="1541463"/>
            <a:ext cx="106363" cy="104775"/>
          </a:xfrm>
          <a:custGeom>
            <a:avLst/>
            <a:gdLst>
              <a:gd name="T0" fmla="*/ 53775 w 106679"/>
              <a:gd name="T1" fmla="*/ 0 h 104775"/>
              <a:gd name="T2" fmla="*/ 92790 w 106679"/>
              <a:gd name="T3" fmla="*/ 15362 h 104775"/>
              <a:gd name="T4" fmla="*/ 106619 w 106679"/>
              <a:gd name="T5" fmla="*/ 38742 h 104775"/>
              <a:gd name="T6" fmla="*/ 105799 w 106679"/>
              <a:gd name="T7" fmla="*/ 56533 h 104775"/>
              <a:gd name="T8" fmla="*/ 87240 w 106679"/>
              <a:gd name="T9" fmla="*/ 93581 h 104775"/>
              <a:gd name="T10" fmla="*/ 65050 w 106679"/>
              <a:gd name="T11" fmla="*/ 104325 h 104775"/>
              <a:gd name="T12" fmla="*/ 47627 w 106679"/>
              <a:gd name="T13" fmla="*/ 103284 h 104775"/>
              <a:gd name="T14" fmla="*/ 10638 w 106679"/>
              <a:gd name="T15" fmla="*/ 84333 h 104775"/>
              <a:gd name="T16" fmla="*/ 0 w 106679"/>
              <a:gd name="T17" fmla="*/ 61724 h 104775"/>
              <a:gd name="T18" fmla="*/ 1300 w 106679"/>
              <a:gd name="T19" fmla="*/ 45030 h 104775"/>
              <a:gd name="T20" fmla="*/ 22260 w 106679"/>
              <a:gd name="T21" fmla="*/ 9915 h 104775"/>
              <a:gd name="T22" fmla="*/ 53775 w 106679"/>
              <a:gd name="T23" fmla="*/ 0 h 104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679"/>
              <a:gd name="T37" fmla="*/ 0 h 104775"/>
              <a:gd name="T38" fmla="*/ 106679 w 106679"/>
              <a:gd name="T39" fmla="*/ 104775 h 1047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679" h="104775">
                <a:moveTo>
                  <a:pt x="53775" y="0"/>
                </a:moveTo>
                <a:lnTo>
                  <a:pt x="92790" y="15362"/>
                </a:lnTo>
                <a:lnTo>
                  <a:pt x="106619" y="38742"/>
                </a:lnTo>
                <a:lnTo>
                  <a:pt x="105799" y="56533"/>
                </a:lnTo>
                <a:lnTo>
                  <a:pt x="87240" y="93581"/>
                </a:lnTo>
                <a:lnTo>
                  <a:pt x="65050" y="104325"/>
                </a:lnTo>
                <a:lnTo>
                  <a:pt x="47627" y="103284"/>
                </a:lnTo>
                <a:lnTo>
                  <a:pt x="10638" y="84333"/>
                </a:lnTo>
                <a:lnTo>
                  <a:pt x="0" y="61724"/>
                </a:lnTo>
                <a:lnTo>
                  <a:pt x="1300" y="45030"/>
                </a:lnTo>
                <a:lnTo>
                  <a:pt x="22260" y="9915"/>
                </a:lnTo>
                <a:lnTo>
                  <a:pt x="5377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6" name="object 84"/>
          <p:cNvSpPr>
            <a:spLocks/>
          </p:cNvSpPr>
          <p:nvPr/>
        </p:nvSpPr>
        <p:spPr bwMode="auto">
          <a:xfrm>
            <a:off x="8050213" y="15414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7" name="object 85"/>
          <p:cNvSpPr>
            <a:spLocks/>
          </p:cNvSpPr>
          <p:nvPr/>
        </p:nvSpPr>
        <p:spPr bwMode="auto">
          <a:xfrm>
            <a:off x="8159750" y="164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8" name="object 86"/>
          <p:cNvSpPr>
            <a:spLocks/>
          </p:cNvSpPr>
          <p:nvPr/>
        </p:nvSpPr>
        <p:spPr bwMode="auto">
          <a:xfrm>
            <a:off x="7127875" y="3121025"/>
            <a:ext cx="106363" cy="104775"/>
          </a:xfrm>
          <a:custGeom>
            <a:avLst/>
            <a:gdLst>
              <a:gd name="T0" fmla="*/ 54100 w 106045"/>
              <a:gd name="T1" fmla="*/ 0 h 104775"/>
              <a:gd name="T2" fmla="*/ 12935 w 106045"/>
              <a:gd name="T3" fmla="*/ 18503 h 104775"/>
              <a:gd name="T4" fmla="*/ 0 w 106045"/>
              <a:gd name="T5" fmla="*/ 60825 h 104775"/>
              <a:gd name="T6" fmla="*/ 3354 w 106045"/>
              <a:gd name="T7" fmla="*/ 72979 h 104775"/>
              <a:gd name="T8" fmla="*/ 31326 w 106045"/>
              <a:gd name="T9" fmla="*/ 99227 h 104775"/>
              <a:gd name="T10" fmla="*/ 64047 w 106045"/>
              <a:gd name="T11" fmla="*/ 104540 h 104775"/>
              <a:gd name="T12" fmla="*/ 76044 w 106045"/>
              <a:gd name="T13" fmla="*/ 100805 h 104775"/>
              <a:gd name="T14" fmla="*/ 104964 w 106045"/>
              <a:gd name="T15" fmla="*/ 57275 h 104775"/>
              <a:gd name="T16" fmla="*/ 105784 w 106045"/>
              <a:gd name="T17" fmla="*/ 39506 h 104775"/>
              <a:gd name="T18" fmla="*/ 100658 w 106045"/>
              <a:gd name="T19" fmla="*/ 26447 h 104775"/>
              <a:gd name="T20" fmla="*/ 92489 w 106045"/>
              <a:gd name="T21" fmla="*/ 15531 h 104775"/>
              <a:gd name="T22" fmla="*/ 81716 w 106045"/>
              <a:gd name="T23" fmla="*/ 7193 h 104775"/>
              <a:gd name="T24" fmla="*/ 68775 w 106045"/>
              <a:gd name="T25" fmla="*/ 1871 h 104775"/>
              <a:gd name="T26" fmla="*/ 54100 w 106045"/>
              <a:gd name="T27" fmla="*/ 0 h 1047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6045"/>
              <a:gd name="T43" fmla="*/ 0 h 104775"/>
              <a:gd name="T44" fmla="*/ 106045 w 106045"/>
              <a:gd name="T45" fmla="*/ 104775 h 1047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6045" h="104775">
                <a:moveTo>
                  <a:pt x="54100" y="0"/>
                </a:moveTo>
                <a:lnTo>
                  <a:pt x="12935" y="18503"/>
                </a:lnTo>
                <a:lnTo>
                  <a:pt x="0" y="60825"/>
                </a:lnTo>
                <a:lnTo>
                  <a:pt x="3354" y="72979"/>
                </a:lnTo>
                <a:lnTo>
                  <a:pt x="31326" y="99227"/>
                </a:lnTo>
                <a:lnTo>
                  <a:pt x="64047" y="104540"/>
                </a:lnTo>
                <a:lnTo>
                  <a:pt x="76044" y="100805"/>
                </a:lnTo>
                <a:lnTo>
                  <a:pt x="104964" y="57275"/>
                </a:lnTo>
                <a:lnTo>
                  <a:pt x="105784" y="39506"/>
                </a:lnTo>
                <a:lnTo>
                  <a:pt x="100658" y="26447"/>
                </a:lnTo>
                <a:lnTo>
                  <a:pt x="92489" y="15531"/>
                </a:lnTo>
                <a:lnTo>
                  <a:pt x="81716" y="7193"/>
                </a:lnTo>
                <a:lnTo>
                  <a:pt x="68775" y="1871"/>
                </a:lnTo>
                <a:lnTo>
                  <a:pt x="541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19" name="object 87"/>
          <p:cNvSpPr>
            <a:spLocks/>
          </p:cNvSpPr>
          <p:nvPr/>
        </p:nvSpPr>
        <p:spPr bwMode="auto">
          <a:xfrm>
            <a:off x="7127875" y="3121025"/>
            <a:ext cx="106363" cy="104775"/>
          </a:xfrm>
          <a:custGeom>
            <a:avLst/>
            <a:gdLst>
              <a:gd name="T0" fmla="*/ 54100 w 106045"/>
              <a:gd name="T1" fmla="*/ 0 h 104775"/>
              <a:gd name="T2" fmla="*/ 92489 w 106045"/>
              <a:gd name="T3" fmla="*/ 15531 h 104775"/>
              <a:gd name="T4" fmla="*/ 105784 w 106045"/>
              <a:gd name="T5" fmla="*/ 39506 h 104775"/>
              <a:gd name="T6" fmla="*/ 104964 w 106045"/>
              <a:gd name="T7" fmla="*/ 57275 h 104775"/>
              <a:gd name="T8" fmla="*/ 86463 w 106045"/>
              <a:gd name="T9" fmla="*/ 94159 h 104775"/>
              <a:gd name="T10" fmla="*/ 64047 w 106045"/>
              <a:gd name="T11" fmla="*/ 104540 h 104775"/>
              <a:gd name="T12" fmla="*/ 46335 w 106045"/>
              <a:gd name="T13" fmla="*/ 103347 h 104775"/>
              <a:gd name="T14" fmla="*/ 9750 w 106045"/>
              <a:gd name="T15" fmla="*/ 83676 h 104775"/>
              <a:gd name="T16" fmla="*/ 0 w 106045"/>
              <a:gd name="T17" fmla="*/ 60825 h 104775"/>
              <a:gd name="T18" fmla="*/ 1383 w 106045"/>
              <a:gd name="T19" fmla="*/ 44319 h 104775"/>
              <a:gd name="T20" fmla="*/ 22460 w 106045"/>
              <a:gd name="T21" fmla="*/ 9537 h 104775"/>
              <a:gd name="T22" fmla="*/ 54100 w 106045"/>
              <a:gd name="T23" fmla="*/ 0 h 104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6045"/>
              <a:gd name="T37" fmla="*/ 0 h 104775"/>
              <a:gd name="T38" fmla="*/ 106045 w 106045"/>
              <a:gd name="T39" fmla="*/ 104775 h 1047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6045" h="104775">
                <a:moveTo>
                  <a:pt x="54100" y="0"/>
                </a:moveTo>
                <a:lnTo>
                  <a:pt x="92489" y="15531"/>
                </a:lnTo>
                <a:lnTo>
                  <a:pt x="105784" y="39506"/>
                </a:lnTo>
                <a:lnTo>
                  <a:pt x="104964" y="57275"/>
                </a:lnTo>
                <a:lnTo>
                  <a:pt x="86463" y="94159"/>
                </a:lnTo>
                <a:lnTo>
                  <a:pt x="64047" y="104540"/>
                </a:lnTo>
                <a:lnTo>
                  <a:pt x="46335" y="103347"/>
                </a:lnTo>
                <a:lnTo>
                  <a:pt x="9750" y="83676"/>
                </a:lnTo>
                <a:lnTo>
                  <a:pt x="0" y="60825"/>
                </a:lnTo>
                <a:lnTo>
                  <a:pt x="1383" y="44319"/>
                </a:lnTo>
                <a:lnTo>
                  <a:pt x="22460" y="9537"/>
                </a:lnTo>
                <a:lnTo>
                  <a:pt x="5410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0" name="object 88"/>
          <p:cNvSpPr>
            <a:spLocks/>
          </p:cNvSpPr>
          <p:nvPr/>
        </p:nvSpPr>
        <p:spPr bwMode="auto">
          <a:xfrm>
            <a:off x="7127875" y="31210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1" name="object 89"/>
          <p:cNvSpPr>
            <a:spLocks/>
          </p:cNvSpPr>
          <p:nvPr/>
        </p:nvSpPr>
        <p:spPr bwMode="auto">
          <a:xfrm>
            <a:off x="7235825" y="3228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2" name="object 90"/>
          <p:cNvSpPr>
            <a:spLocks/>
          </p:cNvSpPr>
          <p:nvPr/>
        </p:nvSpPr>
        <p:spPr bwMode="auto">
          <a:xfrm>
            <a:off x="6369050" y="2338388"/>
            <a:ext cx="846138" cy="817562"/>
          </a:xfrm>
          <a:custGeom>
            <a:avLst/>
            <a:gdLst>
              <a:gd name="T0" fmla="*/ 845819 w 845820"/>
              <a:gd name="T1" fmla="*/ 817900 h 818514"/>
              <a:gd name="T2" fmla="*/ 0 w 845820"/>
              <a:gd name="T3" fmla="*/ 0 h 818514"/>
              <a:gd name="T4" fmla="*/ 0 60000 65536"/>
              <a:gd name="T5" fmla="*/ 0 60000 65536"/>
              <a:gd name="T6" fmla="*/ 0 w 845820"/>
              <a:gd name="T7" fmla="*/ 0 h 818514"/>
              <a:gd name="T8" fmla="*/ 845820 w 845820"/>
              <a:gd name="T9" fmla="*/ 818514 h 818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5820" h="818514">
                <a:moveTo>
                  <a:pt x="845819" y="81790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3" name="object 91"/>
          <p:cNvSpPr>
            <a:spLocks/>
          </p:cNvSpPr>
          <p:nvPr/>
        </p:nvSpPr>
        <p:spPr bwMode="auto">
          <a:xfrm>
            <a:off x="6297613" y="2317750"/>
            <a:ext cx="846137" cy="819150"/>
          </a:xfrm>
          <a:custGeom>
            <a:avLst/>
            <a:gdLst>
              <a:gd name="T0" fmla="*/ 845819 w 845820"/>
              <a:gd name="T1" fmla="*/ 819149 h 819150"/>
              <a:gd name="T2" fmla="*/ 0 w 845820"/>
              <a:gd name="T3" fmla="*/ 0 h 819150"/>
              <a:gd name="T4" fmla="*/ 0 60000 65536"/>
              <a:gd name="T5" fmla="*/ 0 60000 65536"/>
              <a:gd name="T6" fmla="*/ 0 w 845820"/>
              <a:gd name="T7" fmla="*/ 0 h 819150"/>
              <a:gd name="T8" fmla="*/ 845820 w 845820"/>
              <a:gd name="T9" fmla="*/ 819150 h 819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5820" h="819150">
                <a:moveTo>
                  <a:pt x="845819" y="8191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4" name="object 92"/>
          <p:cNvSpPr>
            <a:spLocks/>
          </p:cNvSpPr>
          <p:nvPr/>
        </p:nvSpPr>
        <p:spPr bwMode="auto">
          <a:xfrm>
            <a:off x="7251700" y="2246313"/>
            <a:ext cx="3175" cy="896937"/>
          </a:xfrm>
          <a:custGeom>
            <a:avLst/>
            <a:gdLst>
              <a:gd name="T0" fmla="*/ 0 w 2540"/>
              <a:gd name="T1" fmla="*/ 896630 h 896619"/>
              <a:gd name="T2" fmla="*/ 2529 w 2540"/>
              <a:gd name="T3" fmla="*/ 12 h 896619"/>
              <a:gd name="T4" fmla="*/ 0 60000 65536"/>
              <a:gd name="T5" fmla="*/ 0 60000 65536"/>
              <a:gd name="T6" fmla="*/ 0 w 2540"/>
              <a:gd name="T7" fmla="*/ 0 h 896619"/>
              <a:gd name="T8" fmla="*/ 2540 w 2540"/>
              <a:gd name="T9" fmla="*/ 896619 h 8966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0" h="896619">
                <a:moveTo>
                  <a:pt x="0" y="896630"/>
                </a:moveTo>
                <a:lnTo>
                  <a:pt x="2529" y="12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5" name="object 93"/>
          <p:cNvSpPr>
            <a:spLocks/>
          </p:cNvSpPr>
          <p:nvPr/>
        </p:nvSpPr>
        <p:spPr bwMode="auto">
          <a:xfrm>
            <a:off x="7180263" y="2227263"/>
            <a:ext cx="1587" cy="896937"/>
          </a:xfrm>
          <a:custGeom>
            <a:avLst/>
            <a:gdLst>
              <a:gd name="T0" fmla="*/ 0 w 1270"/>
              <a:gd name="T1" fmla="*/ 896630 h 896619"/>
              <a:gd name="T2" fmla="*/ 1280 w 1270"/>
              <a:gd name="T3" fmla="*/ 0 h 896619"/>
              <a:gd name="T4" fmla="*/ 0 60000 65536"/>
              <a:gd name="T5" fmla="*/ 0 60000 65536"/>
              <a:gd name="T6" fmla="*/ 0 w 1270"/>
              <a:gd name="T7" fmla="*/ 0 h 896619"/>
              <a:gd name="T8" fmla="*/ 1270 w 1270"/>
              <a:gd name="T9" fmla="*/ 896619 h 8966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896619">
                <a:moveTo>
                  <a:pt x="0" y="896630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6" name="object 94"/>
          <p:cNvSpPr>
            <a:spLocks/>
          </p:cNvSpPr>
          <p:nvPr/>
        </p:nvSpPr>
        <p:spPr bwMode="auto">
          <a:xfrm>
            <a:off x="7254875" y="2338388"/>
            <a:ext cx="884238" cy="803275"/>
          </a:xfrm>
          <a:custGeom>
            <a:avLst/>
            <a:gdLst>
              <a:gd name="T0" fmla="*/ 0 w 885190"/>
              <a:gd name="T1" fmla="*/ 803909 h 803910"/>
              <a:gd name="T2" fmla="*/ 885200 w 885190"/>
              <a:gd name="T3" fmla="*/ 0 h 803910"/>
              <a:gd name="T4" fmla="*/ 0 60000 65536"/>
              <a:gd name="T5" fmla="*/ 0 60000 65536"/>
              <a:gd name="T6" fmla="*/ 0 w 885190"/>
              <a:gd name="T7" fmla="*/ 0 h 803910"/>
              <a:gd name="T8" fmla="*/ 885190 w 885190"/>
              <a:gd name="T9" fmla="*/ 803910 h 8039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190" h="803910">
                <a:moveTo>
                  <a:pt x="0" y="803909"/>
                </a:moveTo>
                <a:lnTo>
                  <a:pt x="88520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7" name="object 95"/>
          <p:cNvSpPr>
            <a:spLocks/>
          </p:cNvSpPr>
          <p:nvPr/>
        </p:nvSpPr>
        <p:spPr bwMode="auto">
          <a:xfrm>
            <a:off x="7181850" y="2317750"/>
            <a:ext cx="885825" cy="803275"/>
          </a:xfrm>
          <a:custGeom>
            <a:avLst/>
            <a:gdLst>
              <a:gd name="T0" fmla="*/ 0 w 885190"/>
              <a:gd name="T1" fmla="*/ 803909 h 803910"/>
              <a:gd name="T2" fmla="*/ 885200 w 885190"/>
              <a:gd name="T3" fmla="*/ 0 h 803910"/>
              <a:gd name="T4" fmla="*/ 0 60000 65536"/>
              <a:gd name="T5" fmla="*/ 0 60000 65536"/>
              <a:gd name="T6" fmla="*/ 0 w 885190"/>
              <a:gd name="T7" fmla="*/ 0 h 803910"/>
              <a:gd name="T8" fmla="*/ 885190 w 885190"/>
              <a:gd name="T9" fmla="*/ 803910 h 8039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190" h="803910">
                <a:moveTo>
                  <a:pt x="0" y="803909"/>
                </a:moveTo>
                <a:lnTo>
                  <a:pt x="88520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8" name="object 96"/>
          <p:cNvSpPr>
            <a:spLocks/>
          </p:cNvSpPr>
          <p:nvPr/>
        </p:nvSpPr>
        <p:spPr bwMode="auto">
          <a:xfrm>
            <a:off x="6327775" y="1666875"/>
            <a:ext cx="1588" cy="579438"/>
          </a:xfrm>
          <a:custGeom>
            <a:avLst/>
            <a:gdLst>
              <a:gd name="T0" fmla="*/ 0 w 1270"/>
              <a:gd name="T1" fmla="*/ 579119 h 579119"/>
              <a:gd name="T2" fmla="*/ 1280 w 1270"/>
              <a:gd name="T3" fmla="*/ 0 h 579119"/>
              <a:gd name="T4" fmla="*/ 0 60000 65536"/>
              <a:gd name="T5" fmla="*/ 0 60000 65536"/>
              <a:gd name="T6" fmla="*/ 0 w 1270"/>
              <a:gd name="T7" fmla="*/ 0 h 579119"/>
              <a:gd name="T8" fmla="*/ 1270 w 1270"/>
              <a:gd name="T9" fmla="*/ 579119 h 579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579119">
                <a:moveTo>
                  <a:pt x="0" y="57911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29" name="object 97"/>
          <p:cNvSpPr>
            <a:spLocks/>
          </p:cNvSpPr>
          <p:nvPr/>
        </p:nvSpPr>
        <p:spPr bwMode="auto">
          <a:xfrm>
            <a:off x="6256338" y="1647825"/>
            <a:ext cx="1587" cy="577850"/>
          </a:xfrm>
          <a:custGeom>
            <a:avLst/>
            <a:gdLst>
              <a:gd name="T0" fmla="*/ 0 w 1270"/>
              <a:gd name="T1" fmla="*/ 579119 h 579119"/>
              <a:gd name="T2" fmla="*/ 1280 w 1270"/>
              <a:gd name="T3" fmla="*/ 0 h 579119"/>
              <a:gd name="T4" fmla="*/ 0 60000 65536"/>
              <a:gd name="T5" fmla="*/ 0 60000 65536"/>
              <a:gd name="T6" fmla="*/ 0 w 1270"/>
              <a:gd name="T7" fmla="*/ 0 h 579119"/>
              <a:gd name="T8" fmla="*/ 1270 w 1270"/>
              <a:gd name="T9" fmla="*/ 579119 h 579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579119">
                <a:moveTo>
                  <a:pt x="0" y="57911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0" name="object 98"/>
          <p:cNvSpPr>
            <a:spLocks/>
          </p:cNvSpPr>
          <p:nvPr/>
        </p:nvSpPr>
        <p:spPr bwMode="auto">
          <a:xfrm>
            <a:off x="6369050" y="1192213"/>
            <a:ext cx="776288" cy="385762"/>
          </a:xfrm>
          <a:custGeom>
            <a:avLst/>
            <a:gdLst>
              <a:gd name="T0" fmla="*/ 0 w 776604"/>
              <a:gd name="T1" fmla="*/ 384809 h 384809"/>
              <a:gd name="T2" fmla="*/ 775990 w 776604"/>
              <a:gd name="T3" fmla="*/ 0 h 384809"/>
              <a:gd name="T4" fmla="*/ 0 60000 65536"/>
              <a:gd name="T5" fmla="*/ 0 60000 65536"/>
              <a:gd name="T6" fmla="*/ 0 w 776604"/>
              <a:gd name="T7" fmla="*/ 0 h 384809"/>
              <a:gd name="T8" fmla="*/ 776604 w 776604"/>
              <a:gd name="T9" fmla="*/ 384809 h 3848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6604" h="384809">
                <a:moveTo>
                  <a:pt x="0" y="384809"/>
                </a:moveTo>
                <a:lnTo>
                  <a:pt x="7759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1" name="object 99"/>
          <p:cNvSpPr>
            <a:spLocks/>
          </p:cNvSpPr>
          <p:nvPr/>
        </p:nvSpPr>
        <p:spPr bwMode="auto">
          <a:xfrm>
            <a:off x="6297613" y="1171575"/>
            <a:ext cx="776287" cy="385763"/>
          </a:xfrm>
          <a:custGeom>
            <a:avLst/>
            <a:gdLst>
              <a:gd name="T0" fmla="*/ 0 w 775970"/>
              <a:gd name="T1" fmla="*/ 384809 h 384809"/>
              <a:gd name="T2" fmla="*/ 775959 w 775970"/>
              <a:gd name="T3" fmla="*/ 0 h 384809"/>
              <a:gd name="T4" fmla="*/ 0 60000 65536"/>
              <a:gd name="T5" fmla="*/ 0 60000 65536"/>
              <a:gd name="T6" fmla="*/ 0 w 775970"/>
              <a:gd name="T7" fmla="*/ 0 h 384809"/>
              <a:gd name="T8" fmla="*/ 775970 w 775970"/>
              <a:gd name="T9" fmla="*/ 384809 h 3848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5970" h="384809">
                <a:moveTo>
                  <a:pt x="0" y="384809"/>
                </a:moveTo>
                <a:lnTo>
                  <a:pt x="7759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2" name="object 100"/>
          <p:cNvSpPr>
            <a:spLocks/>
          </p:cNvSpPr>
          <p:nvPr/>
        </p:nvSpPr>
        <p:spPr bwMode="auto">
          <a:xfrm>
            <a:off x="6369050" y="1652588"/>
            <a:ext cx="792163" cy="608012"/>
          </a:xfrm>
          <a:custGeom>
            <a:avLst/>
            <a:gdLst>
              <a:gd name="T0" fmla="*/ 0 w 792479"/>
              <a:gd name="T1" fmla="*/ 608350 h 608964"/>
              <a:gd name="T2" fmla="*/ 792479 w 792479"/>
              <a:gd name="T3" fmla="*/ 0 h 608964"/>
              <a:gd name="T4" fmla="*/ 0 60000 65536"/>
              <a:gd name="T5" fmla="*/ 0 60000 65536"/>
              <a:gd name="T6" fmla="*/ 0 w 792479"/>
              <a:gd name="T7" fmla="*/ 0 h 608964"/>
              <a:gd name="T8" fmla="*/ 792479 w 792479"/>
              <a:gd name="T9" fmla="*/ 608964 h 6089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2479" h="608964">
                <a:moveTo>
                  <a:pt x="0" y="608350"/>
                </a:moveTo>
                <a:lnTo>
                  <a:pt x="7924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3" name="object 101"/>
          <p:cNvSpPr>
            <a:spLocks/>
          </p:cNvSpPr>
          <p:nvPr/>
        </p:nvSpPr>
        <p:spPr bwMode="auto">
          <a:xfrm>
            <a:off x="6297613" y="1631950"/>
            <a:ext cx="792162" cy="609600"/>
          </a:xfrm>
          <a:custGeom>
            <a:avLst/>
            <a:gdLst>
              <a:gd name="T0" fmla="*/ 0 w 791209"/>
              <a:gd name="T1" fmla="*/ 609599 h 609600"/>
              <a:gd name="T2" fmla="*/ 791199 w 791209"/>
              <a:gd name="T3" fmla="*/ 0 h 609600"/>
              <a:gd name="T4" fmla="*/ 0 60000 65536"/>
              <a:gd name="T5" fmla="*/ 0 60000 65536"/>
              <a:gd name="T6" fmla="*/ 0 w 791209"/>
              <a:gd name="T7" fmla="*/ 0 h 609600"/>
              <a:gd name="T8" fmla="*/ 791209 w 791209"/>
              <a:gd name="T9" fmla="*/ 609600 h 609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1209" h="609600">
                <a:moveTo>
                  <a:pt x="0" y="609599"/>
                </a:moveTo>
                <a:lnTo>
                  <a:pt x="79119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4" name="object 102"/>
          <p:cNvSpPr>
            <a:spLocks/>
          </p:cNvSpPr>
          <p:nvPr/>
        </p:nvSpPr>
        <p:spPr bwMode="auto">
          <a:xfrm>
            <a:off x="7237413" y="1652588"/>
            <a:ext cx="903287" cy="685800"/>
          </a:xfrm>
          <a:custGeom>
            <a:avLst/>
            <a:gdLst>
              <a:gd name="T0" fmla="*/ 901720 w 902334"/>
              <a:gd name="T1" fmla="*/ 685799 h 685800"/>
              <a:gd name="T2" fmla="*/ 0 w 902334"/>
              <a:gd name="T3" fmla="*/ 0 h 685800"/>
              <a:gd name="T4" fmla="*/ 0 60000 65536"/>
              <a:gd name="T5" fmla="*/ 0 60000 65536"/>
              <a:gd name="T6" fmla="*/ 0 w 902334"/>
              <a:gd name="T7" fmla="*/ 0 h 685800"/>
              <a:gd name="T8" fmla="*/ 902334 w 902334"/>
              <a:gd name="T9" fmla="*/ 685800 h 685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334" h="685800">
                <a:moveTo>
                  <a:pt x="901720" y="68579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5" name="object 103"/>
          <p:cNvSpPr>
            <a:spLocks/>
          </p:cNvSpPr>
          <p:nvPr/>
        </p:nvSpPr>
        <p:spPr bwMode="auto">
          <a:xfrm>
            <a:off x="7165975" y="1631950"/>
            <a:ext cx="901700" cy="685800"/>
          </a:xfrm>
          <a:custGeom>
            <a:avLst/>
            <a:gdLst>
              <a:gd name="T0" fmla="*/ 901720 w 902334"/>
              <a:gd name="T1" fmla="*/ 685799 h 685800"/>
              <a:gd name="T2" fmla="*/ 0 w 902334"/>
              <a:gd name="T3" fmla="*/ 0 h 685800"/>
              <a:gd name="T4" fmla="*/ 0 60000 65536"/>
              <a:gd name="T5" fmla="*/ 0 60000 65536"/>
              <a:gd name="T6" fmla="*/ 0 w 902334"/>
              <a:gd name="T7" fmla="*/ 0 h 685800"/>
              <a:gd name="T8" fmla="*/ 902334 w 902334"/>
              <a:gd name="T9" fmla="*/ 685800 h 685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334" h="685800">
                <a:moveTo>
                  <a:pt x="901720" y="68579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6" name="object 104"/>
          <p:cNvSpPr>
            <a:spLocks/>
          </p:cNvSpPr>
          <p:nvPr/>
        </p:nvSpPr>
        <p:spPr bwMode="auto">
          <a:xfrm>
            <a:off x="6369050" y="1652588"/>
            <a:ext cx="846138" cy="503237"/>
          </a:xfrm>
          <a:custGeom>
            <a:avLst/>
            <a:gdLst>
              <a:gd name="T0" fmla="*/ 845819 w 845820"/>
              <a:gd name="T1" fmla="*/ 504200 h 504189"/>
              <a:gd name="T2" fmla="*/ 0 w 845820"/>
              <a:gd name="T3" fmla="*/ 0 h 504189"/>
              <a:gd name="T4" fmla="*/ 0 60000 65536"/>
              <a:gd name="T5" fmla="*/ 0 60000 65536"/>
              <a:gd name="T6" fmla="*/ 0 w 845820"/>
              <a:gd name="T7" fmla="*/ 0 h 504189"/>
              <a:gd name="T8" fmla="*/ 845820 w 845820"/>
              <a:gd name="T9" fmla="*/ 504189 h 504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5820" h="504189">
                <a:moveTo>
                  <a:pt x="845819" y="50420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7" name="object 105"/>
          <p:cNvSpPr>
            <a:spLocks/>
          </p:cNvSpPr>
          <p:nvPr/>
        </p:nvSpPr>
        <p:spPr bwMode="auto">
          <a:xfrm>
            <a:off x="6297613" y="1631950"/>
            <a:ext cx="846137" cy="504825"/>
          </a:xfrm>
          <a:custGeom>
            <a:avLst/>
            <a:gdLst>
              <a:gd name="T0" fmla="*/ 845819 w 845820"/>
              <a:gd name="T1" fmla="*/ 504169 h 504189"/>
              <a:gd name="T2" fmla="*/ 0 w 845820"/>
              <a:gd name="T3" fmla="*/ 0 h 504189"/>
              <a:gd name="T4" fmla="*/ 0 60000 65536"/>
              <a:gd name="T5" fmla="*/ 0 60000 65536"/>
              <a:gd name="T6" fmla="*/ 0 w 845820"/>
              <a:gd name="T7" fmla="*/ 0 h 504189"/>
              <a:gd name="T8" fmla="*/ 845820 w 845820"/>
              <a:gd name="T9" fmla="*/ 504189 h 504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5820" h="504189">
                <a:moveTo>
                  <a:pt x="845819" y="5041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8" name="object 106"/>
          <p:cNvSpPr>
            <a:spLocks/>
          </p:cNvSpPr>
          <p:nvPr/>
        </p:nvSpPr>
        <p:spPr bwMode="auto">
          <a:xfrm>
            <a:off x="7307263" y="1666875"/>
            <a:ext cx="869950" cy="527050"/>
          </a:xfrm>
          <a:custGeom>
            <a:avLst/>
            <a:gdLst>
              <a:gd name="T0" fmla="*/ 0 w 869950"/>
              <a:gd name="T1" fmla="*/ 527060 h 527050"/>
              <a:gd name="T2" fmla="*/ 869960 w 869950"/>
              <a:gd name="T3" fmla="*/ 0 h 527050"/>
              <a:gd name="T4" fmla="*/ 0 60000 65536"/>
              <a:gd name="T5" fmla="*/ 0 60000 65536"/>
              <a:gd name="T6" fmla="*/ 0 w 869950"/>
              <a:gd name="T7" fmla="*/ 0 h 527050"/>
              <a:gd name="T8" fmla="*/ 869950 w 86995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950" h="527050">
                <a:moveTo>
                  <a:pt x="0" y="527060"/>
                </a:moveTo>
                <a:lnTo>
                  <a:pt x="86996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39" name="object 107"/>
          <p:cNvSpPr>
            <a:spLocks/>
          </p:cNvSpPr>
          <p:nvPr/>
        </p:nvSpPr>
        <p:spPr bwMode="auto">
          <a:xfrm>
            <a:off x="7235825" y="1647825"/>
            <a:ext cx="869950" cy="527050"/>
          </a:xfrm>
          <a:custGeom>
            <a:avLst/>
            <a:gdLst>
              <a:gd name="T0" fmla="*/ 0 w 869950"/>
              <a:gd name="T1" fmla="*/ 527029 h 527050"/>
              <a:gd name="T2" fmla="*/ 869960 w 869950"/>
              <a:gd name="T3" fmla="*/ 0 h 527050"/>
              <a:gd name="T4" fmla="*/ 0 60000 65536"/>
              <a:gd name="T5" fmla="*/ 0 60000 65536"/>
              <a:gd name="T6" fmla="*/ 0 w 869950"/>
              <a:gd name="T7" fmla="*/ 0 h 527050"/>
              <a:gd name="T8" fmla="*/ 869950 w 86995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950" h="527050">
                <a:moveTo>
                  <a:pt x="0" y="527029"/>
                </a:moveTo>
                <a:lnTo>
                  <a:pt x="86996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0" name="object 108"/>
          <p:cNvSpPr>
            <a:spLocks/>
          </p:cNvSpPr>
          <p:nvPr/>
        </p:nvSpPr>
        <p:spPr bwMode="auto">
          <a:xfrm>
            <a:off x="7254875" y="1192213"/>
            <a:ext cx="889000" cy="423862"/>
          </a:xfrm>
          <a:custGeom>
            <a:avLst/>
            <a:gdLst>
              <a:gd name="T0" fmla="*/ 890259 w 890270"/>
              <a:gd name="T1" fmla="*/ 422909 h 422909"/>
              <a:gd name="T2" fmla="*/ 0 w 890270"/>
              <a:gd name="T3" fmla="*/ 0 h 422909"/>
              <a:gd name="T4" fmla="*/ 0 60000 65536"/>
              <a:gd name="T5" fmla="*/ 0 60000 65536"/>
              <a:gd name="T6" fmla="*/ 0 w 890270"/>
              <a:gd name="T7" fmla="*/ 0 h 422909"/>
              <a:gd name="T8" fmla="*/ 890270 w 890270"/>
              <a:gd name="T9" fmla="*/ 422909 h 4229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0270" h="422909">
                <a:moveTo>
                  <a:pt x="890259" y="4229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1" name="object 109"/>
          <p:cNvSpPr>
            <a:spLocks/>
          </p:cNvSpPr>
          <p:nvPr/>
        </p:nvSpPr>
        <p:spPr bwMode="auto">
          <a:xfrm>
            <a:off x="7181850" y="1171575"/>
            <a:ext cx="890588" cy="423863"/>
          </a:xfrm>
          <a:custGeom>
            <a:avLst/>
            <a:gdLst>
              <a:gd name="T0" fmla="*/ 890259 w 890270"/>
              <a:gd name="T1" fmla="*/ 422909 h 422909"/>
              <a:gd name="T2" fmla="*/ 0 w 890270"/>
              <a:gd name="T3" fmla="*/ 0 h 422909"/>
              <a:gd name="T4" fmla="*/ 0 60000 65536"/>
              <a:gd name="T5" fmla="*/ 0 60000 65536"/>
              <a:gd name="T6" fmla="*/ 0 w 890270"/>
              <a:gd name="T7" fmla="*/ 0 h 422909"/>
              <a:gd name="T8" fmla="*/ 890270 w 890270"/>
              <a:gd name="T9" fmla="*/ 422909 h 4229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0270" h="422909">
                <a:moveTo>
                  <a:pt x="890259" y="4229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2" name="object 110"/>
          <p:cNvSpPr>
            <a:spLocks/>
          </p:cNvSpPr>
          <p:nvPr/>
        </p:nvSpPr>
        <p:spPr bwMode="auto">
          <a:xfrm>
            <a:off x="8175625" y="1616075"/>
            <a:ext cx="1588" cy="682625"/>
          </a:xfrm>
          <a:custGeom>
            <a:avLst/>
            <a:gdLst>
              <a:gd name="T0" fmla="*/ 1280 w 1270"/>
              <a:gd name="T1" fmla="*/ 0 h 683260"/>
              <a:gd name="T2" fmla="*/ 0 w 1270"/>
              <a:gd name="T3" fmla="*/ 683270 h 683260"/>
              <a:gd name="T4" fmla="*/ 0 60000 65536"/>
              <a:gd name="T5" fmla="*/ 0 60000 65536"/>
              <a:gd name="T6" fmla="*/ 0 w 1270"/>
              <a:gd name="T7" fmla="*/ 0 h 683260"/>
              <a:gd name="T8" fmla="*/ 1270 w 1270"/>
              <a:gd name="T9" fmla="*/ 683260 h 6832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83260">
                <a:moveTo>
                  <a:pt x="1280" y="0"/>
                </a:moveTo>
                <a:lnTo>
                  <a:pt x="0" y="68327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3" name="object 111"/>
          <p:cNvSpPr>
            <a:spLocks/>
          </p:cNvSpPr>
          <p:nvPr/>
        </p:nvSpPr>
        <p:spPr bwMode="auto">
          <a:xfrm>
            <a:off x="8104188" y="1595438"/>
            <a:ext cx="1587" cy="684212"/>
          </a:xfrm>
          <a:custGeom>
            <a:avLst/>
            <a:gdLst>
              <a:gd name="T0" fmla="*/ 1280 w 1270"/>
              <a:gd name="T1" fmla="*/ 0 h 685164"/>
              <a:gd name="T2" fmla="*/ 0 w 1270"/>
              <a:gd name="T3" fmla="*/ 684550 h 685164"/>
              <a:gd name="T4" fmla="*/ 0 60000 65536"/>
              <a:gd name="T5" fmla="*/ 0 60000 65536"/>
              <a:gd name="T6" fmla="*/ 0 w 1270"/>
              <a:gd name="T7" fmla="*/ 0 h 685164"/>
              <a:gd name="T8" fmla="*/ 1270 w 1270"/>
              <a:gd name="T9" fmla="*/ 685164 h 6851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85164">
                <a:moveTo>
                  <a:pt x="1280" y="0"/>
                </a:moveTo>
                <a:lnTo>
                  <a:pt x="0" y="68455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4" name="object 112"/>
          <p:cNvSpPr>
            <a:spLocks/>
          </p:cNvSpPr>
          <p:nvPr/>
        </p:nvSpPr>
        <p:spPr bwMode="auto">
          <a:xfrm>
            <a:off x="7199313" y="1246188"/>
            <a:ext cx="1587" cy="346075"/>
          </a:xfrm>
          <a:custGeom>
            <a:avLst/>
            <a:gdLst>
              <a:gd name="T0" fmla="*/ 0 w 1270"/>
              <a:gd name="T1" fmla="*/ 346709 h 346709"/>
              <a:gd name="T2" fmla="*/ 1280 w 1270"/>
              <a:gd name="T3" fmla="*/ 0 h 346709"/>
              <a:gd name="T4" fmla="*/ 0 60000 65536"/>
              <a:gd name="T5" fmla="*/ 0 60000 65536"/>
              <a:gd name="T6" fmla="*/ 0 w 1270"/>
              <a:gd name="T7" fmla="*/ 0 h 346709"/>
              <a:gd name="T8" fmla="*/ 1270 w 1270"/>
              <a:gd name="T9" fmla="*/ 346709 h 3467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346709">
                <a:moveTo>
                  <a:pt x="0" y="34670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145" name="object 113"/>
          <p:cNvSpPr>
            <a:spLocks/>
          </p:cNvSpPr>
          <p:nvPr/>
        </p:nvSpPr>
        <p:spPr bwMode="auto">
          <a:xfrm>
            <a:off x="7127875" y="1225550"/>
            <a:ext cx="0" cy="346075"/>
          </a:xfrm>
          <a:custGeom>
            <a:avLst/>
            <a:gdLst>
              <a:gd name="T0" fmla="*/ 0 w 1270"/>
              <a:gd name="T1" fmla="*/ 346709 h 346709"/>
              <a:gd name="T2" fmla="*/ 1280 w 1270"/>
              <a:gd name="T3" fmla="*/ 0 h 346709"/>
              <a:gd name="T4" fmla="*/ 0 60000 65536"/>
              <a:gd name="T5" fmla="*/ 0 60000 65536"/>
              <a:gd name="T6" fmla="*/ 0 w 1270"/>
              <a:gd name="T7" fmla="*/ 0 h 346709"/>
              <a:gd name="T8" fmla="*/ 0 w 1270"/>
              <a:gd name="T9" fmla="*/ 346709 h 3467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346709">
                <a:moveTo>
                  <a:pt x="0" y="34670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952500"/>
            <a:ext cx="7943850" cy="1295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  <a:p>
            <a:pPr marL="365125" fontAlgn="auto">
              <a:spcBef>
                <a:spcPts val="690"/>
              </a:spcBef>
              <a:spcAft>
                <a:spcPts val="0"/>
              </a:spcAft>
              <a:defRPr/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ow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tti</a:t>
            </a:r>
            <a:r>
              <a:rPr sz="2800" spc="-20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ibuti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27100" fontAlgn="auto">
              <a:spcBef>
                <a:spcPts val="450"/>
              </a:spcBef>
              <a:spcAft>
                <a:spcPts val="0"/>
              </a:spcAft>
              <a:defRPr/>
            </a:pPr>
            <a:r>
              <a:rPr u="heavy" spc="-15" dirty="0">
                <a:latin typeface="Times New Roman"/>
                <a:cs typeface="Times New Roman"/>
              </a:rPr>
              <a:t>P</a:t>
            </a:r>
            <a:r>
              <a:rPr u="heavy" spc="-5" dirty="0">
                <a:latin typeface="Times New Roman"/>
                <a:cs typeface="Times New Roman"/>
              </a:rPr>
              <a:t>e</a:t>
            </a:r>
            <a:r>
              <a:rPr u="heavy" spc="-10" dirty="0">
                <a:latin typeface="Times New Roman"/>
                <a:cs typeface="Times New Roman"/>
              </a:rPr>
              <a:t>nt</a:t>
            </a:r>
            <a:r>
              <a:rPr u="heavy" spc="-5" dirty="0">
                <a:latin typeface="Times New Roman"/>
                <a:cs typeface="Times New Roman"/>
              </a:rPr>
              <a:t>a</a:t>
            </a:r>
            <a:r>
              <a:rPr u="heavy" spc="-15" dirty="0">
                <a:latin typeface="Times New Roman"/>
                <a:cs typeface="Times New Roman"/>
              </a:rPr>
              <a:t>g</a:t>
            </a:r>
            <a:r>
              <a:rPr u="heavy" spc="5" dirty="0">
                <a:latin typeface="Times New Roman"/>
                <a:cs typeface="Times New Roman"/>
              </a:rPr>
              <a:t>o</a:t>
            </a:r>
            <a:r>
              <a:rPr u="heavy" spc="-15" dirty="0">
                <a:latin typeface="Times New Roman"/>
                <a:cs typeface="Times New Roman"/>
              </a:rPr>
              <a:t>n</a:t>
            </a:r>
            <a:r>
              <a:rPr u="heavy" spc="-5" dirty="0">
                <a:latin typeface="Times New Roman"/>
                <a:cs typeface="Times New Roman"/>
              </a:rPr>
              <a:t>al</a:t>
            </a:r>
            <a:r>
              <a:rPr u="heavy" spc="5" dirty="0">
                <a:latin typeface="Times New Roman"/>
                <a:cs typeface="Times New Roman"/>
              </a:rPr>
              <a:t> </a:t>
            </a:r>
            <a:r>
              <a:rPr u="heavy" spc="-20" dirty="0">
                <a:latin typeface="Times New Roman"/>
                <a:cs typeface="Times New Roman"/>
              </a:rPr>
              <a:t>L</a:t>
            </a:r>
            <a:r>
              <a:rPr u="heavy" spc="-5" dirty="0">
                <a:latin typeface="Times New Roman"/>
                <a:cs typeface="Times New Roman"/>
              </a:rPr>
              <a:t>a</a:t>
            </a:r>
            <a:r>
              <a:rPr u="heavy" spc="-10" dirty="0">
                <a:latin typeface="Times New Roman"/>
                <a:cs typeface="Times New Roman"/>
              </a:rPr>
              <a:t>tt</a:t>
            </a:r>
            <a:r>
              <a:rPr u="heavy" dirty="0">
                <a:latin typeface="Times New Roman"/>
                <a:cs typeface="Times New Roman"/>
              </a:rPr>
              <a:t>i</a:t>
            </a:r>
            <a:r>
              <a:rPr u="heavy" spc="-15" dirty="0">
                <a:latin typeface="Times New Roman"/>
                <a:cs typeface="Times New Roman"/>
              </a:rPr>
              <a:t>c</a:t>
            </a:r>
            <a:r>
              <a:rPr u="heavy" spc="-10"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1288"/>
            <a:ext cx="3663950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b="1" spc="1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3000" b="1" spc="-25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3000" b="1" spc="-5" dirty="0">
                <a:solidFill>
                  <a:srgbClr val="006500"/>
                </a:solidFill>
                <a:latin typeface="Arial"/>
                <a:cs typeface="Arial"/>
              </a:rPr>
              <a:t>st</a:t>
            </a:r>
            <a:r>
              <a:rPr sz="3000" b="1" spc="-1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3000" b="1" spc="-15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3000" b="1" spc="-20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3000" b="1" spc="-25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3000" b="1" spc="-1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3000" b="1" spc="-15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3000" b="1" spc="15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30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3000" b="1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3000" b="1" spc="-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3000" b="1" spc="-10" dirty="0">
                <a:solidFill>
                  <a:srgbClr val="006500"/>
                </a:solidFill>
                <a:latin typeface="Arial"/>
                <a:cs typeface="Arial"/>
              </a:rPr>
              <a:t>tt</a:t>
            </a:r>
            <a:r>
              <a:rPr sz="3000" b="1" spc="-15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3000" b="1" spc="-5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3000" b="1" spc="-1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3000" b="1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5060" name="object 4"/>
          <p:cNvSpPr>
            <a:spLocks/>
          </p:cNvSpPr>
          <p:nvPr/>
        </p:nvSpPr>
        <p:spPr bwMode="auto">
          <a:xfrm>
            <a:off x="1571625" y="2520950"/>
            <a:ext cx="571500" cy="428625"/>
          </a:xfrm>
          <a:custGeom>
            <a:avLst/>
            <a:gdLst>
              <a:gd name="T0" fmla="*/ 0 w 571500"/>
              <a:gd name="T1" fmla="*/ 428000 h 427989"/>
              <a:gd name="T2" fmla="*/ 571499 w 571500"/>
              <a:gd name="T3" fmla="*/ 0 h 427989"/>
              <a:gd name="T4" fmla="*/ 0 60000 65536"/>
              <a:gd name="T5" fmla="*/ 0 60000 65536"/>
              <a:gd name="T6" fmla="*/ 0 w 571500"/>
              <a:gd name="T7" fmla="*/ 0 h 427989"/>
              <a:gd name="T8" fmla="*/ 571500 w 571500"/>
              <a:gd name="T9" fmla="*/ 427989 h 4279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00" h="427989">
                <a:moveTo>
                  <a:pt x="0" y="428000"/>
                </a:moveTo>
                <a:lnTo>
                  <a:pt x="57149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object 5"/>
          <p:cNvSpPr>
            <a:spLocks/>
          </p:cNvSpPr>
          <p:nvPr/>
        </p:nvSpPr>
        <p:spPr bwMode="auto">
          <a:xfrm>
            <a:off x="1500188" y="2500313"/>
            <a:ext cx="571500" cy="428625"/>
          </a:xfrm>
          <a:custGeom>
            <a:avLst/>
            <a:gdLst>
              <a:gd name="T0" fmla="*/ 0 w 571500"/>
              <a:gd name="T1" fmla="*/ 427969 h 427989"/>
              <a:gd name="T2" fmla="*/ 571499 w 571500"/>
              <a:gd name="T3" fmla="*/ 0 h 427989"/>
              <a:gd name="T4" fmla="*/ 0 60000 65536"/>
              <a:gd name="T5" fmla="*/ 0 60000 65536"/>
              <a:gd name="T6" fmla="*/ 0 w 571500"/>
              <a:gd name="T7" fmla="*/ 0 h 427989"/>
              <a:gd name="T8" fmla="*/ 571500 w 571500"/>
              <a:gd name="T9" fmla="*/ 427989 h 4279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00" h="427989">
                <a:moveTo>
                  <a:pt x="0" y="427969"/>
                </a:moveTo>
                <a:lnTo>
                  <a:pt x="57149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object 6"/>
          <p:cNvSpPr>
            <a:spLocks/>
          </p:cNvSpPr>
          <p:nvPr/>
        </p:nvSpPr>
        <p:spPr bwMode="auto">
          <a:xfrm>
            <a:off x="1571625" y="2949575"/>
            <a:ext cx="0" cy="857250"/>
          </a:xfrm>
          <a:custGeom>
            <a:avLst/>
            <a:gdLst>
              <a:gd name="T0" fmla="*/ 0 w 1269"/>
              <a:gd name="T1" fmla="*/ 857249 h 857250"/>
              <a:gd name="T2" fmla="*/ 1261 w 1269"/>
              <a:gd name="T3" fmla="*/ 0 h 857250"/>
              <a:gd name="T4" fmla="*/ 0 60000 65536"/>
              <a:gd name="T5" fmla="*/ 0 60000 65536"/>
              <a:gd name="T6" fmla="*/ 0 w 1269"/>
              <a:gd name="T7" fmla="*/ 0 h 857250"/>
              <a:gd name="T8" fmla="*/ 0 w 1269"/>
              <a:gd name="T9" fmla="*/ 857250 h 857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857250">
                <a:moveTo>
                  <a:pt x="0" y="857249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object 7"/>
          <p:cNvSpPr>
            <a:spLocks/>
          </p:cNvSpPr>
          <p:nvPr/>
        </p:nvSpPr>
        <p:spPr bwMode="auto">
          <a:xfrm>
            <a:off x="1498600" y="2930525"/>
            <a:ext cx="1588" cy="857250"/>
          </a:xfrm>
          <a:custGeom>
            <a:avLst/>
            <a:gdLst>
              <a:gd name="T0" fmla="*/ 0 w 1269"/>
              <a:gd name="T1" fmla="*/ 857249 h 857250"/>
              <a:gd name="T2" fmla="*/ 1261 w 1269"/>
              <a:gd name="T3" fmla="*/ 0 h 857250"/>
              <a:gd name="T4" fmla="*/ 0 60000 65536"/>
              <a:gd name="T5" fmla="*/ 0 60000 65536"/>
              <a:gd name="T6" fmla="*/ 0 w 1269"/>
              <a:gd name="T7" fmla="*/ 0 h 857250"/>
              <a:gd name="T8" fmla="*/ 1269 w 1269"/>
              <a:gd name="T9" fmla="*/ 857250 h 857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857250">
                <a:moveTo>
                  <a:pt x="0" y="857249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object 8"/>
          <p:cNvSpPr>
            <a:spLocks/>
          </p:cNvSpPr>
          <p:nvPr/>
        </p:nvSpPr>
        <p:spPr bwMode="auto">
          <a:xfrm>
            <a:off x="1573213" y="3806825"/>
            <a:ext cx="641350" cy="785813"/>
          </a:xfrm>
          <a:custGeom>
            <a:avLst/>
            <a:gdLst>
              <a:gd name="T0" fmla="*/ 641354 w 641350"/>
              <a:gd name="T1" fmla="*/ 786134 h 786129"/>
              <a:gd name="T2" fmla="*/ 0 w 641350"/>
              <a:gd name="T3" fmla="*/ 0 h 786129"/>
              <a:gd name="T4" fmla="*/ 0 60000 65536"/>
              <a:gd name="T5" fmla="*/ 0 60000 65536"/>
              <a:gd name="T6" fmla="*/ 0 w 641350"/>
              <a:gd name="T7" fmla="*/ 0 h 786129"/>
              <a:gd name="T8" fmla="*/ 641350 w 64135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50" h="786129">
                <a:moveTo>
                  <a:pt x="641354" y="7861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5" name="object 9"/>
          <p:cNvSpPr>
            <a:spLocks/>
          </p:cNvSpPr>
          <p:nvPr/>
        </p:nvSpPr>
        <p:spPr bwMode="auto">
          <a:xfrm>
            <a:off x="1501775" y="3786188"/>
            <a:ext cx="641350" cy="785812"/>
          </a:xfrm>
          <a:custGeom>
            <a:avLst/>
            <a:gdLst>
              <a:gd name="T0" fmla="*/ 641354 w 641350"/>
              <a:gd name="T1" fmla="*/ 786140 h 786129"/>
              <a:gd name="T2" fmla="*/ 0 w 641350"/>
              <a:gd name="T3" fmla="*/ 0 h 786129"/>
              <a:gd name="T4" fmla="*/ 0 60000 65536"/>
              <a:gd name="T5" fmla="*/ 0 60000 65536"/>
              <a:gd name="T6" fmla="*/ 0 w 641350"/>
              <a:gd name="T7" fmla="*/ 0 h 786129"/>
              <a:gd name="T8" fmla="*/ 641350 w 64135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50" h="786129">
                <a:moveTo>
                  <a:pt x="641354" y="78614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6" name="object 10"/>
          <p:cNvSpPr>
            <a:spLocks/>
          </p:cNvSpPr>
          <p:nvPr/>
        </p:nvSpPr>
        <p:spPr bwMode="auto">
          <a:xfrm>
            <a:off x="2214563" y="3449638"/>
            <a:ext cx="430212" cy="1150937"/>
          </a:xfrm>
          <a:custGeom>
            <a:avLst/>
            <a:gdLst>
              <a:gd name="T0" fmla="*/ 0 w 429260"/>
              <a:gd name="T1" fmla="*/ 1151875 h 1151889"/>
              <a:gd name="T2" fmla="*/ 429255 w 429260"/>
              <a:gd name="T3" fmla="*/ 0 h 1151889"/>
              <a:gd name="T4" fmla="*/ 0 60000 65536"/>
              <a:gd name="T5" fmla="*/ 0 60000 65536"/>
              <a:gd name="T6" fmla="*/ 0 w 429260"/>
              <a:gd name="T7" fmla="*/ 0 h 1151889"/>
              <a:gd name="T8" fmla="*/ 429260 w 429260"/>
              <a:gd name="T9" fmla="*/ 1151889 h 1151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9260" h="1151889">
                <a:moveTo>
                  <a:pt x="0" y="1151875"/>
                </a:moveTo>
                <a:lnTo>
                  <a:pt x="42925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7" name="object 11"/>
          <p:cNvSpPr>
            <a:spLocks/>
          </p:cNvSpPr>
          <p:nvPr/>
        </p:nvSpPr>
        <p:spPr bwMode="auto">
          <a:xfrm>
            <a:off x="2143125" y="3429000"/>
            <a:ext cx="428625" cy="1152525"/>
          </a:xfrm>
          <a:custGeom>
            <a:avLst/>
            <a:gdLst>
              <a:gd name="T0" fmla="*/ 0 w 427989"/>
              <a:gd name="T1" fmla="*/ 1151894 h 1151889"/>
              <a:gd name="T2" fmla="*/ 427994 w 427989"/>
              <a:gd name="T3" fmla="*/ 0 h 1151889"/>
              <a:gd name="T4" fmla="*/ 0 60000 65536"/>
              <a:gd name="T5" fmla="*/ 0 60000 65536"/>
              <a:gd name="T6" fmla="*/ 0 w 427989"/>
              <a:gd name="T7" fmla="*/ 0 h 1151889"/>
              <a:gd name="T8" fmla="*/ 427989 w 427989"/>
              <a:gd name="T9" fmla="*/ 1151889 h 1151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7989" h="1151889">
                <a:moveTo>
                  <a:pt x="0" y="1151894"/>
                </a:moveTo>
                <a:lnTo>
                  <a:pt x="42799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8" name="object 12"/>
          <p:cNvSpPr>
            <a:spLocks/>
          </p:cNvSpPr>
          <p:nvPr/>
        </p:nvSpPr>
        <p:spPr bwMode="auto">
          <a:xfrm>
            <a:off x="2143125" y="2519363"/>
            <a:ext cx="500063" cy="928687"/>
          </a:xfrm>
          <a:custGeom>
            <a:avLst/>
            <a:gdLst>
              <a:gd name="T0" fmla="*/ 499109 w 499110"/>
              <a:gd name="T1" fmla="*/ 928359 h 928370"/>
              <a:gd name="T2" fmla="*/ 0 w 499110"/>
              <a:gd name="T3" fmla="*/ 0 h 928370"/>
              <a:gd name="T4" fmla="*/ 0 60000 65536"/>
              <a:gd name="T5" fmla="*/ 0 60000 65536"/>
              <a:gd name="T6" fmla="*/ 0 w 499110"/>
              <a:gd name="T7" fmla="*/ 0 h 928370"/>
              <a:gd name="T8" fmla="*/ 499110 w 49911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928370">
                <a:moveTo>
                  <a:pt x="499109" y="9283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9" name="object 13"/>
          <p:cNvSpPr>
            <a:spLocks/>
          </p:cNvSpPr>
          <p:nvPr/>
        </p:nvSpPr>
        <p:spPr bwMode="auto">
          <a:xfrm>
            <a:off x="2071688" y="2498725"/>
            <a:ext cx="500062" cy="928688"/>
          </a:xfrm>
          <a:custGeom>
            <a:avLst/>
            <a:gdLst>
              <a:gd name="T0" fmla="*/ 500384 w 500380"/>
              <a:gd name="T1" fmla="*/ 928359 h 928370"/>
              <a:gd name="T2" fmla="*/ 0 w 500380"/>
              <a:gd name="T3" fmla="*/ 0 h 928370"/>
              <a:gd name="T4" fmla="*/ 0 60000 65536"/>
              <a:gd name="T5" fmla="*/ 0 60000 65536"/>
              <a:gd name="T6" fmla="*/ 0 w 500380"/>
              <a:gd name="T7" fmla="*/ 0 h 928370"/>
              <a:gd name="T8" fmla="*/ 500380 w 500380"/>
              <a:gd name="T9" fmla="*/ 928370 h 928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928370">
                <a:moveTo>
                  <a:pt x="500384" y="9283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0" name="object 14"/>
          <p:cNvSpPr>
            <a:spLocks/>
          </p:cNvSpPr>
          <p:nvPr/>
        </p:nvSpPr>
        <p:spPr bwMode="auto">
          <a:xfrm>
            <a:off x="1428750" y="2857500"/>
            <a:ext cx="141288" cy="141288"/>
          </a:xfrm>
          <a:custGeom>
            <a:avLst/>
            <a:gdLst>
              <a:gd name="T0" fmla="*/ 70740 w 140969"/>
              <a:gd name="T1" fmla="*/ 0 h 141605"/>
              <a:gd name="T2" fmla="*/ 27892 w 140969"/>
              <a:gd name="T3" fmla="*/ 14414 h 141605"/>
              <a:gd name="T4" fmla="*/ 4724 w 140969"/>
              <a:gd name="T5" fmla="*/ 47958 h 141605"/>
              <a:gd name="T6" fmla="*/ 0 w 140969"/>
              <a:gd name="T7" fmla="*/ 78817 h 141605"/>
              <a:gd name="T8" fmla="*/ 2568 w 140969"/>
              <a:gd name="T9" fmla="*/ 92088 h 141605"/>
              <a:gd name="T10" fmla="*/ 24009 w 140969"/>
              <a:gd name="T11" fmla="*/ 124210 h 141605"/>
              <a:gd name="T12" fmla="*/ 64033 w 140969"/>
              <a:gd name="T13" fmla="*/ 140562 h 141605"/>
              <a:gd name="T14" fmla="*/ 81055 w 140969"/>
              <a:gd name="T15" fmla="*/ 141569 h 141605"/>
              <a:gd name="T16" fmla="*/ 93817 w 140969"/>
              <a:gd name="T17" fmla="*/ 138621 h 141605"/>
              <a:gd name="T18" fmla="*/ 131615 w 140969"/>
              <a:gd name="T19" fmla="*/ 104696 h 141605"/>
              <a:gd name="T20" fmla="*/ 140668 w 140969"/>
              <a:gd name="T21" fmla="*/ 57748 h 141605"/>
              <a:gd name="T22" fmla="*/ 136786 w 140969"/>
              <a:gd name="T23" fmla="*/ 44179 h 141605"/>
              <a:gd name="T24" fmla="*/ 111453 w 140969"/>
              <a:gd name="T25" fmla="*/ 12358 h 141605"/>
              <a:gd name="T26" fmla="*/ 70740 w 140969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5"/>
              <a:gd name="T44" fmla="*/ 140969 w 140969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5">
                <a:moveTo>
                  <a:pt x="70740" y="0"/>
                </a:moveTo>
                <a:lnTo>
                  <a:pt x="27892" y="14414"/>
                </a:lnTo>
                <a:lnTo>
                  <a:pt x="4724" y="47958"/>
                </a:lnTo>
                <a:lnTo>
                  <a:pt x="0" y="78817"/>
                </a:lnTo>
                <a:lnTo>
                  <a:pt x="2568" y="92088"/>
                </a:lnTo>
                <a:lnTo>
                  <a:pt x="24009" y="124210"/>
                </a:lnTo>
                <a:lnTo>
                  <a:pt x="64033" y="140562"/>
                </a:lnTo>
                <a:lnTo>
                  <a:pt x="81055" y="141569"/>
                </a:lnTo>
                <a:lnTo>
                  <a:pt x="93817" y="138621"/>
                </a:lnTo>
                <a:lnTo>
                  <a:pt x="131615" y="104696"/>
                </a:lnTo>
                <a:lnTo>
                  <a:pt x="140668" y="57748"/>
                </a:lnTo>
                <a:lnTo>
                  <a:pt x="136786" y="44179"/>
                </a:lnTo>
                <a:lnTo>
                  <a:pt x="111453" y="12358"/>
                </a:lnTo>
                <a:lnTo>
                  <a:pt x="707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1" name="object 15"/>
          <p:cNvSpPr>
            <a:spLocks/>
          </p:cNvSpPr>
          <p:nvPr/>
        </p:nvSpPr>
        <p:spPr bwMode="auto">
          <a:xfrm>
            <a:off x="1428750" y="2857500"/>
            <a:ext cx="141288" cy="141288"/>
          </a:xfrm>
          <a:custGeom>
            <a:avLst/>
            <a:gdLst>
              <a:gd name="T0" fmla="*/ 70740 w 140969"/>
              <a:gd name="T1" fmla="*/ 0 h 141605"/>
              <a:gd name="T2" fmla="*/ 111453 w 140969"/>
              <a:gd name="T3" fmla="*/ 12358 h 141605"/>
              <a:gd name="T4" fmla="*/ 136786 w 140969"/>
              <a:gd name="T5" fmla="*/ 44179 h 141605"/>
              <a:gd name="T6" fmla="*/ 140668 w 140969"/>
              <a:gd name="T7" fmla="*/ 57748 h 141605"/>
              <a:gd name="T8" fmla="*/ 139872 w 140969"/>
              <a:gd name="T9" fmla="*/ 75321 h 141605"/>
              <a:gd name="T10" fmla="*/ 124538 w 140969"/>
              <a:gd name="T11" fmla="*/ 116373 h 141605"/>
              <a:gd name="T12" fmla="*/ 81055 w 140969"/>
              <a:gd name="T13" fmla="*/ 141569 h 141605"/>
              <a:gd name="T14" fmla="*/ 64033 w 140969"/>
              <a:gd name="T15" fmla="*/ 140562 h 141605"/>
              <a:gd name="T16" fmla="*/ 24009 w 140969"/>
              <a:gd name="T17" fmla="*/ 124210 h 141605"/>
              <a:gd name="T18" fmla="*/ 2568 w 140969"/>
              <a:gd name="T19" fmla="*/ 92088 h 141605"/>
              <a:gd name="T20" fmla="*/ 0 w 140969"/>
              <a:gd name="T21" fmla="*/ 78817 h 141605"/>
              <a:gd name="T22" fmla="*/ 1149 w 140969"/>
              <a:gd name="T23" fmla="*/ 62650 h 141605"/>
              <a:gd name="T24" fmla="*/ 18307 w 140969"/>
              <a:gd name="T25" fmla="*/ 23672 h 141605"/>
              <a:gd name="T26" fmla="*/ 51597 w 140969"/>
              <a:gd name="T27" fmla="*/ 2506 h 141605"/>
              <a:gd name="T28" fmla="*/ 70740 w 14096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5"/>
              <a:gd name="T47" fmla="*/ 140969 w 14096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5">
                <a:moveTo>
                  <a:pt x="70740" y="0"/>
                </a:moveTo>
                <a:lnTo>
                  <a:pt x="111453" y="12358"/>
                </a:lnTo>
                <a:lnTo>
                  <a:pt x="136786" y="44179"/>
                </a:lnTo>
                <a:lnTo>
                  <a:pt x="140668" y="57748"/>
                </a:lnTo>
                <a:lnTo>
                  <a:pt x="139872" y="75321"/>
                </a:lnTo>
                <a:lnTo>
                  <a:pt x="124538" y="116373"/>
                </a:lnTo>
                <a:lnTo>
                  <a:pt x="81055" y="141569"/>
                </a:lnTo>
                <a:lnTo>
                  <a:pt x="64033" y="140562"/>
                </a:lnTo>
                <a:lnTo>
                  <a:pt x="24009" y="124210"/>
                </a:lnTo>
                <a:lnTo>
                  <a:pt x="2568" y="92088"/>
                </a:lnTo>
                <a:lnTo>
                  <a:pt x="0" y="78817"/>
                </a:lnTo>
                <a:lnTo>
                  <a:pt x="1149" y="62650"/>
                </a:lnTo>
                <a:lnTo>
                  <a:pt x="18307" y="23672"/>
                </a:lnTo>
                <a:lnTo>
                  <a:pt x="51597" y="2506"/>
                </a:lnTo>
                <a:lnTo>
                  <a:pt x="7074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2" name="object 16"/>
          <p:cNvSpPr>
            <a:spLocks/>
          </p:cNvSpPr>
          <p:nvPr/>
        </p:nvSpPr>
        <p:spPr bwMode="auto">
          <a:xfrm>
            <a:off x="1428750" y="2857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3" name="object 17"/>
          <p:cNvSpPr>
            <a:spLocks/>
          </p:cNvSpPr>
          <p:nvPr/>
        </p:nvSpPr>
        <p:spPr bwMode="auto">
          <a:xfrm>
            <a:off x="1571625" y="3000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4" name="object 18"/>
          <p:cNvSpPr>
            <a:spLocks/>
          </p:cNvSpPr>
          <p:nvPr/>
        </p:nvSpPr>
        <p:spPr bwMode="auto">
          <a:xfrm>
            <a:off x="1428750" y="3786188"/>
            <a:ext cx="141288" cy="141287"/>
          </a:xfrm>
          <a:custGeom>
            <a:avLst/>
            <a:gdLst>
              <a:gd name="T0" fmla="*/ 70742 w 140969"/>
              <a:gd name="T1" fmla="*/ 0 h 141604"/>
              <a:gd name="T2" fmla="*/ 27892 w 140969"/>
              <a:gd name="T3" fmla="*/ 14415 h 141604"/>
              <a:gd name="T4" fmla="*/ 4724 w 140969"/>
              <a:gd name="T5" fmla="*/ 47961 h 141604"/>
              <a:gd name="T6" fmla="*/ 0 w 140969"/>
              <a:gd name="T7" fmla="*/ 78822 h 141604"/>
              <a:gd name="T8" fmla="*/ 2566 w 140969"/>
              <a:gd name="T9" fmla="*/ 92090 h 141604"/>
              <a:gd name="T10" fmla="*/ 24005 w 140969"/>
              <a:gd name="T11" fmla="*/ 124208 h 141604"/>
              <a:gd name="T12" fmla="*/ 64033 w 140969"/>
              <a:gd name="T13" fmla="*/ 140562 h 141604"/>
              <a:gd name="T14" fmla="*/ 81058 w 140969"/>
              <a:gd name="T15" fmla="*/ 141569 h 141604"/>
              <a:gd name="T16" fmla="*/ 93821 w 140969"/>
              <a:gd name="T17" fmla="*/ 138620 h 141604"/>
              <a:gd name="T18" fmla="*/ 131616 w 140969"/>
              <a:gd name="T19" fmla="*/ 104695 h 141604"/>
              <a:gd name="T20" fmla="*/ 140666 w 140969"/>
              <a:gd name="T21" fmla="*/ 57748 h 141604"/>
              <a:gd name="T22" fmla="*/ 136782 w 140969"/>
              <a:gd name="T23" fmla="*/ 44176 h 141604"/>
              <a:gd name="T24" fmla="*/ 111449 w 140969"/>
              <a:gd name="T25" fmla="*/ 12356 h 141604"/>
              <a:gd name="T26" fmla="*/ 70742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42" y="0"/>
                </a:moveTo>
                <a:lnTo>
                  <a:pt x="27892" y="14415"/>
                </a:lnTo>
                <a:lnTo>
                  <a:pt x="4724" y="47961"/>
                </a:lnTo>
                <a:lnTo>
                  <a:pt x="0" y="78822"/>
                </a:lnTo>
                <a:lnTo>
                  <a:pt x="2566" y="92090"/>
                </a:lnTo>
                <a:lnTo>
                  <a:pt x="24005" y="124208"/>
                </a:lnTo>
                <a:lnTo>
                  <a:pt x="64033" y="140562"/>
                </a:lnTo>
                <a:lnTo>
                  <a:pt x="81058" y="141569"/>
                </a:lnTo>
                <a:lnTo>
                  <a:pt x="93821" y="138620"/>
                </a:lnTo>
                <a:lnTo>
                  <a:pt x="131616" y="104695"/>
                </a:lnTo>
                <a:lnTo>
                  <a:pt x="140666" y="57748"/>
                </a:lnTo>
                <a:lnTo>
                  <a:pt x="136782" y="44176"/>
                </a:lnTo>
                <a:lnTo>
                  <a:pt x="111449" y="12356"/>
                </a:lnTo>
                <a:lnTo>
                  <a:pt x="707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5" name="object 19"/>
          <p:cNvSpPr>
            <a:spLocks/>
          </p:cNvSpPr>
          <p:nvPr/>
        </p:nvSpPr>
        <p:spPr bwMode="auto">
          <a:xfrm>
            <a:off x="1428750" y="3786188"/>
            <a:ext cx="141288" cy="141287"/>
          </a:xfrm>
          <a:custGeom>
            <a:avLst/>
            <a:gdLst>
              <a:gd name="T0" fmla="*/ 70742 w 140969"/>
              <a:gd name="T1" fmla="*/ 0 h 141604"/>
              <a:gd name="T2" fmla="*/ 111449 w 140969"/>
              <a:gd name="T3" fmla="*/ 12356 h 141604"/>
              <a:gd name="T4" fmla="*/ 136782 w 140969"/>
              <a:gd name="T5" fmla="*/ 44176 h 141604"/>
              <a:gd name="T6" fmla="*/ 140666 w 140969"/>
              <a:gd name="T7" fmla="*/ 57748 h 141604"/>
              <a:gd name="T8" fmla="*/ 139871 w 140969"/>
              <a:gd name="T9" fmla="*/ 75321 h 141604"/>
              <a:gd name="T10" fmla="*/ 124539 w 140969"/>
              <a:gd name="T11" fmla="*/ 116372 h 141604"/>
              <a:gd name="T12" fmla="*/ 81058 w 140969"/>
              <a:gd name="T13" fmla="*/ 141569 h 141604"/>
              <a:gd name="T14" fmla="*/ 64033 w 140969"/>
              <a:gd name="T15" fmla="*/ 140562 h 141604"/>
              <a:gd name="T16" fmla="*/ 24005 w 140969"/>
              <a:gd name="T17" fmla="*/ 124208 h 141604"/>
              <a:gd name="T18" fmla="*/ 2566 w 140969"/>
              <a:gd name="T19" fmla="*/ 92090 h 141604"/>
              <a:gd name="T20" fmla="*/ 0 w 140969"/>
              <a:gd name="T21" fmla="*/ 78822 h 141604"/>
              <a:gd name="T22" fmla="*/ 1149 w 140969"/>
              <a:gd name="T23" fmla="*/ 62654 h 141604"/>
              <a:gd name="T24" fmla="*/ 18307 w 140969"/>
              <a:gd name="T25" fmla="*/ 23674 h 141604"/>
              <a:gd name="T26" fmla="*/ 51596 w 140969"/>
              <a:gd name="T27" fmla="*/ 2507 h 141604"/>
              <a:gd name="T28" fmla="*/ 70742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42" y="0"/>
                </a:moveTo>
                <a:lnTo>
                  <a:pt x="111449" y="12356"/>
                </a:lnTo>
                <a:lnTo>
                  <a:pt x="136782" y="44176"/>
                </a:lnTo>
                <a:lnTo>
                  <a:pt x="140666" y="57748"/>
                </a:lnTo>
                <a:lnTo>
                  <a:pt x="139871" y="75321"/>
                </a:lnTo>
                <a:lnTo>
                  <a:pt x="124539" y="116372"/>
                </a:lnTo>
                <a:lnTo>
                  <a:pt x="81058" y="141569"/>
                </a:lnTo>
                <a:lnTo>
                  <a:pt x="64033" y="140562"/>
                </a:lnTo>
                <a:lnTo>
                  <a:pt x="24005" y="124208"/>
                </a:lnTo>
                <a:lnTo>
                  <a:pt x="2566" y="92090"/>
                </a:lnTo>
                <a:lnTo>
                  <a:pt x="0" y="78822"/>
                </a:lnTo>
                <a:lnTo>
                  <a:pt x="1149" y="62654"/>
                </a:lnTo>
                <a:lnTo>
                  <a:pt x="18307" y="23674"/>
                </a:lnTo>
                <a:lnTo>
                  <a:pt x="51596" y="2507"/>
                </a:lnTo>
                <a:lnTo>
                  <a:pt x="7074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6" name="object 20"/>
          <p:cNvSpPr>
            <a:spLocks/>
          </p:cNvSpPr>
          <p:nvPr/>
        </p:nvSpPr>
        <p:spPr bwMode="auto">
          <a:xfrm>
            <a:off x="1428750" y="3786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7" name="object 21"/>
          <p:cNvSpPr>
            <a:spLocks/>
          </p:cNvSpPr>
          <p:nvPr/>
        </p:nvSpPr>
        <p:spPr bwMode="auto">
          <a:xfrm>
            <a:off x="1571625" y="3929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8" name="object 22"/>
          <p:cNvSpPr>
            <a:spLocks/>
          </p:cNvSpPr>
          <p:nvPr/>
        </p:nvSpPr>
        <p:spPr bwMode="auto">
          <a:xfrm>
            <a:off x="2073275" y="4429125"/>
            <a:ext cx="141288" cy="142875"/>
          </a:xfrm>
          <a:custGeom>
            <a:avLst/>
            <a:gdLst>
              <a:gd name="T0" fmla="*/ 69795 w 142239"/>
              <a:gd name="T1" fmla="*/ 0 h 143510"/>
              <a:gd name="T2" fmla="*/ 24742 w 142239"/>
              <a:gd name="T3" fmla="*/ 17361 h 143510"/>
              <a:gd name="T4" fmla="*/ 3855 w 142239"/>
              <a:gd name="T5" fmla="*/ 52919 h 143510"/>
              <a:gd name="T6" fmla="*/ 0 w 142239"/>
              <a:gd name="T7" fmla="*/ 86198 h 143510"/>
              <a:gd name="T8" fmla="*/ 4072 w 142239"/>
              <a:gd name="T9" fmla="*/ 99675 h 143510"/>
              <a:gd name="T10" fmla="*/ 29948 w 142239"/>
              <a:gd name="T11" fmla="*/ 131252 h 143510"/>
              <a:gd name="T12" fmla="*/ 70427 w 142239"/>
              <a:gd name="T13" fmla="*/ 143503 h 143510"/>
              <a:gd name="T14" fmla="*/ 85090 w 142239"/>
              <a:gd name="T15" fmla="*/ 141957 h 143510"/>
              <a:gd name="T16" fmla="*/ 121430 w 142239"/>
              <a:gd name="T17" fmla="*/ 122391 h 143510"/>
              <a:gd name="T18" fmla="*/ 140752 w 142239"/>
              <a:gd name="T19" fmla="*/ 86056 h 143510"/>
              <a:gd name="T20" fmla="*/ 142179 w 142239"/>
              <a:gd name="T21" fmla="*/ 71468 h 143510"/>
              <a:gd name="T22" fmla="*/ 140587 w 142239"/>
              <a:gd name="T23" fmla="*/ 56854 h 143510"/>
              <a:gd name="T24" fmla="*/ 120932 w 142239"/>
              <a:gd name="T25" fmla="*/ 20657 h 143510"/>
              <a:gd name="T26" fmla="*/ 84464 w 142239"/>
              <a:gd name="T27" fmla="*/ 1421 h 143510"/>
              <a:gd name="T28" fmla="*/ 69795 w 142239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3510"/>
              <a:gd name="T47" fmla="*/ 142239 w 142239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3510">
                <a:moveTo>
                  <a:pt x="69795" y="0"/>
                </a:moveTo>
                <a:lnTo>
                  <a:pt x="24742" y="17361"/>
                </a:lnTo>
                <a:lnTo>
                  <a:pt x="3855" y="52919"/>
                </a:lnTo>
                <a:lnTo>
                  <a:pt x="0" y="86198"/>
                </a:lnTo>
                <a:lnTo>
                  <a:pt x="4072" y="99675"/>
                </a:lnTo>
                <a:lnTo>
                  <a:pt x="29948" y="131252"/>
                </a:lnTo>
                <a:lnTo>
                  <a:pt x="70427" y="143503"/>
                </a:lnTo>
                <a:lnTo>
                  <a:pt x="85090" y="141957"/>
                </a:lnTo>
                <a:lnTo>
                  <a:pt x="121430" y="122391"/>
                </a:lnTo>
                <a:lnTo>
                  <a:pt x="140752" y="86056"/>
                </a:lnTo>
                <a:lnTo>
                  <a:pt x="142179" y="71468"/>
                </a:lnTo>
                <a:lnTo>
                  <a:pt x="140587" y="56854"/>
                </a:lnTo>
                <a:lnTo>
                  <a:pt x="120932" y="20657"/>
                </a:lnTo>
                <a:lnTo>
                  <a:pt x="84464" y="1421"/>
                </a:lnTo>
                <a:lnTo>
                  <a:pt x="697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9" name="object 23"/>
          <p:cNvSpPr>
            <a:spLocks/>
          </p:cNvSpPr>
          <p:nvPr/>
        </p:nvSpPr>
        <p:spPr bwMode="auto">
          <a:xfrm>
            <a:off x="2073275" y="4429125"/>
            <a:ext cx="141288" cy="142875"/>
          </a:xfrm>
          <a:custGeom>
            <a:avLst/>
            <a:gdLst>
              <a:gd name="T0" fmla="*/ 69795 w 142239"/>
              <a:gd name="T1" fmla="*/ 0 h 143510"/>
              <a:gd name="T2" fmla="*/ 110295 w 142239"/>
              <a:gd name="T3" fmla="*/ 12012 h 143510"/>
              <a:gd name="T4" fmla="*/ 136340 w 142239"/>
              <a:gd name="T5" fmla="*/ 43339 h 143510"/>
              <a:gd name="T6" fmla="*/ 142179 w 142239"/>
              <a:gd name="T7" fmla="*/ 71468 h 143510"/>
              <a:gd name="T8" fmla="*/ 140752 w 142239"/>
              <a:gd name="T9" fmla="*/ 86056 h 143510"/>
              <a:gd name="T10" fmla="*/ 121430 w 142239"/>
              <a:gd name="T11" fmla="*/ 122391 h 143510"/>
              <a:gd name="T12" fmla="*/ 85090 w 142239"/>
              <a:gd name="T13" fmla="*/ 141957 h 143510"/>
              <a:gd name="T14" fmla="*/ 70427 w 142239"/>
              <a:gd name="T15" fmla="*/ 143503 h 143510"/>
              <a:gd name="T16" fmla="*/ 55778 w 142239"/>
              <a:gd name="T17" fmla="*/ 142046 h 143510"/>
              <a:gd name="T18" fmla="*/ 19326 w 142239"/>
              <a:gd name="T19" fmla="*/ 122490 h 143510"/>
              <a:gd name="T20" fmla="*/ 0 w 142239"/>
              <a:gd name="T21" fmla="*/ 86198 h 143510"/>
              <a:gd name="T22" fmla="*/ 775 w 142239"/>
              <a:gd name="T23" fmla="*/ 68653 h 143510"/>
              <a:gd name="T24" fmla="*/ 16058 w 142239"/>
              <a:gd name="T25" fmla="*/ 27195 h 143510"/>
              <a:gd name="T26" fmla="*/ 58489 w 142239"/>
              <a:gd name="T27" fmla="*/ 901 h 143510"/>
              <a:gd name="T28" fmla="*/ 69795 w 142239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3510"/>
              <a:gd name="T47" fmla="*/ 142239 w 142239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3510">
                <a:moveTo>
                  <a:pt x="69795" y="0"/>
                </a:moveTo>
                <a:lnTo>
                  <a:pt x="110295" y="12012"/>
                </a:lnTo>
                <a:lnTo>
                  <a:pt x="136340" y="43339"/>
                </a:lnTo>
                <a:lnTo>
                  <a:pt x="142179" y="71468"/>
                </a:lnTo>
                <a:lnTo>
                  <a:pt x="140752" y="86056"/>
                </a:lnTo>
                <a:lnTo>
                  <a:pt x="121430" y="122391"/>
                </a:lnTo>
                <a:lnTo>
                  <a:pt x="85090" y="141957"/>
                </a:lnTo>
                <a:lnTo>
                  <a:pt x="70427" y="143503"/>
                </a:lnTo>
                <a:lnTo>
                  <a:pt x="55778" y="142046"/>
                </a:lnTo>
                <a:lnTo>
                  <a:pt x="19326" y="122490"/>
                </a:lnTo>
                <a:lnTo>
                  <a:pt x="0" y="86198"/>
                </a:lnTo>
                <a:lnTo>
                  <a:pt x="775" y="68653"/>
                </a:lnTo>
                <a:lnTo>
                  <a:pt x="16058" y="27195"/>
                </a:lnTo>
                <a:lnTo>
                  <a:pt x="58489" y="901"/>
                </a:lnTo>
                <a:lnTo>
                  <a:pt x="697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0" name="object 24"/>
          <p:cNvSpPr>
            <a:spLocks/>
          </p:cNvSpPr>
          <p:nvPr/>
        </p:nvSpPr>
        <p:spPr bwMode="auto">
          <a:xfrm>
            <a:off x="2071688" y="4429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1" name="object 25"/>
          <p:cNvSpPr>
            <a:spLocks/>
          </p:cNvSpPr>
          <p:nvPr/>
        </p:nvSpPr>
        <p:spPr bwMode="auto">
          <a:xfrm>
            <a:off x="2214563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2" name="object 26"/>
          <p:cNvSpPr>
            <a:spLocks/>
          </p:cNvSpPr>
          <p:nvPr/>
        </p:nvSpPr>
        <p:spPr bwMode="auto">
          <a:xfrm>
            <a:off x="2500313" y="3357563"/>
            <a:ext cx="141287" cy="141287"/>
          </a:xfrm>
          <a:custGeom>
            <a:avLst/>
            <a:gdLst>
              <a:gd name="T0" fmla="*/ 70724 w 140969"/>
              <a:gd name="T1" fmla="*/ 0 h 141604"/>
              <a:gd name="T2" fmla="*/ 27816 w 140969"/>
              <a:gd name="T3" fmla="*/ 14099 h 141604"/>
              <a:gd name="T4" fmla="*/ 4703 w 140969"/>
              <a:gd name="T5" fmla="*/ 47528 h 141604"/>
              <a:gd name="T6" fmla="*/ 0 w 140969"/>
              <a:gd name="T7" fmla="*/ 78972 h 141604"/>
              <a:gd name="T8" fmla="*/ 2592 w 140969"/>
              <a:gd name="T9" fmla="*/ 92204 h 141604"/>
              <a:gd name="T10" fmla="*/ 24086 w 140969"/>
              <a:gd name="T11" fmla="*/ 124227 h 141604"/>
              <a:gd name="T12" fmla="*/ 64186 w 140969"/>
              <a:gd name="T13" fmla="*/ 140515 h 141604"/>
              <a:gd name="T14" fmla="*/ 81251 w 140969"/>
              <a:gd name="T15" fmla="*/ 141509 h 141604"/>
              <a:gd name="T16" fmla="*/ 93969 w 140969"/>
              <a:gd name="T17" fmla="*/ 138529 h 141604"/>
              <a:gd name="T18" fmla="*/ 131625 w 140969"/>
              <a:gd name="T19" fmla="*/ 104500 h 141604"/>
              <a:gd name="T20" fmla="*/ 140641 w 140969"/>
              <a:gd name="T21" fmla="*/ 57408 h 141604"/>
              <a:gd name="T22" fmla="*/ 136761 w 140969"/>
              <a:gd name="T23" fmla="*/ 43651 h 141604"/>
              <a:gd name="T24" fmla="*/ 111431 w 140969"/>
              <a:gd name="T25" fmla="*/ 12018 h 141604"/>
              <a:gd name="T26" fmla="*/ 70724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4" y="0"/>
                </a:moveTo>
                <a:lnTo>
                  <a:pt x="27816" y="14099"/>
                </a:lnTo>
                <a:lnTo>
                  <a:pt x="4703" y="47528"/>
                </a:lnTo>
                <a:lnTo>
                  <a:pt x="0" y="78972"/>
                </a:lnTo>
                <a:lnTo>
                  <a:pt x="2592" y="92204"/>
                </a:lnTo>
                <a:lnTo>
                  <a:pt x="24086" y="124227"/>
                </a:lnTo>
                <a:lnTo>
                  <a:pt x="64186" y="140515"/>
                </a:lnTo>
                <a:lnTo>
                  <a:pt x="81251" y="141509"/>
                </a:lnTo>
                <a:lnTo>
                  <a:pt x="93969" y="138529"/>
                </a:lnTo>
                <a:lnTo>
                  <a:pt x="131625" y="104500"/>
                </a:lnTo>
                <a:lnTo>
                  <a:pt x="140641" y="57408"/>
                </a:lnTo>
                <a:lnTo>
                  <a:pt x="136761" y="43651"/>
                </a:lnTo>
                <a:lnTo>
                  <a:pt x="111431" y="12018"/>
                </a:lnTo>
                <a:lnTo>
                  <a:pt x="707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3" name="object 27"/>
          <p:cNvSpPr>
            <a:spLocks/>
          </p:cNvSpPr>
          <p:nvPr/>
        </p:nvSpPr>
        <p:spPr bwMode="auto">
          <a:xfrm>
            <a:off x="2500313" y="3357563"/>
            <a:ext cx="141287" cy="141287"/>
          </a:xfrm>
          <a:custGeom>
            <a:avLst/>
            <a:gdLst>
              <a:gd name="T0" fmla="*/ 70724 w 140969"/>
              <a:gd name="T1" fmla="*/ 0 h 141604"/>
              <a:gd name="T2" fmla="*/ 111431 w 140969"/>
              <a:gd name="T3" fmla="*/ 12018 h 141604"/>
              <a:gd name="T4" fmla="*/ 136761 w 140969"/>
              <a:gd name="T5" fmla="*/ 43651 h 141604"/>
              <a:gd name="T6" fmla="*/ 140641 w 140969"/>
              <a:gd name="T7" fmla="*/ 57408 h 141604"/>
              <a:gd name="T8" fmla="*/ 139849 w 140969"/>
              <a:gd name="T9" fmla="*/ 75042 h 141604"/>
              <a:gd name="T10" fmla="*/ 124575 w 140969"/>
              <a:gd name="T11" fmla="*/ 116206 h 141604"/>
              <a:gd name="T12" fmla="*/ 81251 w 140969"/>
              <a:gd name="T13" fmla="*/ 141509 h 141604"/>
              <a:gd name="T14" fmla="*/ 64186 w 140969"/>
              <a:gd name="T15" fmla="*/ 140515 h 141604"/>
              <a:gd name="T16" fmla="*/ 24086 w 140969"/>
              <a:gd name="T17" fmla="*/ 124227 h 141604"/>
              <a:gd name="T18" fmla="*/ 2592 w 140969"/>
              <a:gd name="T19" fmla="*/ 92204 h 141604"/>
              <a:gd name="T20" fmla="*/ 0 w 140969"/>
              <a:gd name="T21" fmla="*/ 78972 h 141604"/>
              <a:gd name="T22" fmla="*/ 1141 w 140969"/>
              <a:gd name="T23" fmla="*/ 62419 h 141604"/>
              <a:gd name="T24" fmla="*/ 18252 w 140969"/>
              <a:gd name="T25" fmla="*/ 23242 h 141604"/>
              <a:gd name="T26" fmla="*/ 51472 w 140969"/>
              <a:gd name="T27" fmla="*/ 2449 h 141604"/>
              <a:gd name="T28" fmla="*/ 70724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4" y="0"/>
                </a:moveTo>
                <a:lnTo>
                  <a:pt x="111431" y="12018"/>
                </a:lnTo>
                <a:lnTo>
                  <a:pt x="136761" y="43651"/>
                </a:lnTo>
                <a:lnTo>
                  <a:pt x="140641" y="57408"/>
                </a:lnTo>
                <a:lnTo>
                  <a:pt x="139849" y="75042"/>
                </a:lnTo>
                <a:lnTo>
                  <a:pt x="124575" y="116206"/>
                </a:lnTo>
                <a:lnTo>
                  <a:pt x="81251" y="141509"/>
                </a:lnTo>
                <a:lnTo>
                  <a:pt x="64186" y="140515"/>
                </a:lnTo>
                <a:lnTo>
                  <a:pt x="24086" y="124227"/>
                </a:lnTo>
                <a:lnTo>
                  <a:pt x="2592" y="92204"/>
                </a:lnTo>
                <a:lnTo>
                  <a:pt x="0" y="78972"/>
                </a:lnTo>
                <a:lnTo>
                  <a:pt x="1141" y="62419"/>
                </a:lnTo>
                <a:lnTo>
                  <a:pt x="18252" y="23242"/>
                </a:lnTo>
                <a:lnTo>
                  <a:pt x="51472" y="2449"/>
                </a:lnTo>
                <a:lnTo>
                  <a:pt x="7072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4" name="object 28"/>
          <p:cNvSpPr>
            <a:spLocks/>
          </p:cNvSpPr>
          <p:nvPr/>
        </p:nvSpPr>
        <p:spPr bwMode="auto">
          <a:xfrm>
            <a:off x="2500313" y="3357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5" name="object 29"/>
          <p:cNvSpPr>
            <a:spLocks/>
          </p:cNvSpPr>
          <p:nvPr/>
        </p:nvSpPr>
        <p:spPr bwMode="auto">
          <a:xfrm>
            <a:off x="2643188" y="3500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6" name="object 30"/>
          <p:cNvSpPr>
            <a:spLocks/>
          </p:cNvSpPr>
          <p:nvPr/>
        </p:nvSpPr>
        <p:spPr bwMode="auto">
          <a:xfrm>
            <a:off x="2000250" y="2428875"/>
            <a:ext cx="141288" cy="142875"/>
          </a:xfrm>
          <a:custGeom>
            <a:avLst/>
            <a:gdLst>
              <a:gd name="T0" fmla="*/ 70703 w 140969"/>
              <a:gd name="T1" fmla="*/ 0 h 141605"/>
              <a:gd name="T2" fmla="*/ 28388 w 140969"/>
              <a:gd name="T3" fmla="*/ 14057 h 141605"/>
              <a:gd name="T4" fmla="*/ 4865 w 140969"/>
              <a:gd name="T5" fmla="*/ 47445 h 141605"/>
              <a:gd name="T6" fmla="*/ 0 w 140969"/>
              <a:gd name="T7" fmla="*/ 78836 h 141605"/>
              <a:gd name="T8" fmla="*/ 2689 w 140969"/>
              <a:gd name="T9" fmla="*/ 91810 h 141605"/>
              <a:gd name="T10" fmla="*/ 24599 w 140969"/>
              <a:gd name="T11" fmla="*/ 123823 h 141605"/>
              <a:gd name="T12" fmla="*/ 64551 w 140969"/>
              <a:gd name="T13" fmla="*/ 140477 h 141605"/>
              <a:gd name="T14" fmla="*/ 81272 w 140969"/>
              <a:gd name="T15" fmla="*/ 141506 h 141605"/>
              <a:gd name="T16" fmla="*/ 93986 w 140969"/>
              <a:gd name="T17" fmla="*/ 138423 h 141605"/>
              <a:gd name="T18" fmla="*/ 124576 w 140969"/>
              <a:gd name="T19" fmla="*/ 115696 h 141605"/>
              <a:gd name="T20" fmla="*/ 139837 w 140969"/>
              <a:gd name="T21" fmla="*/ 74695 h 141605"/>
              <a:gd name="T22" fmla="*/ 140627 w 140969"/>
              <a:gd name="T23" fmla="*/ 57399 h 141605"/>
              <a:gd name="T24" fmla="*/ 136742 w 140969"/>
              <a:gd name="T25" fmla="*/ 43641 h 141605"/>
              <a:gd name="T26" fmla="*/ 111408 w 140969"/>
              <a:gd name="T27" fmla="*/ 12013 h 141605"/>
              <a:gd name="T28" fmla="*/ 70703 w 14096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5"/>
              <a:gd name="T47" fmla="*/ 140969 w 14096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5">
                <a:moveTo>
                  <a:pt x="70703" y="0"/>
                </a:moveTo>
                <a:lnTo>
                  <a:pt x="28388" y="14057"/>
                </a:lnTo>
                <a:lnTo>
                  <a:pt x="4865" y="47445"/>
                </a:lnTo>
                <a:lnTo>
                  <a:pt x="0" y="78836"/>
                </a:lnTo>
                <a:lnTo>
                  <a:pt x="2689" y="91810"/>
                </a:lnTo>
                <a:lnTo>
                  <a:pt x="24599" y="123823"/>
                </a:lnTo>
                <a:lnTo>
                  <a:pt x="64551" y="140477"/>
                </a:lnTo>
                <a:lnTo>
                  <a:pt x="81272" y="141506"/>
                </a:lnTo>
                <a:lnTo>
                  <a:pt x="93986" y="138423"/>
                </a:lnTo>
                <a:lnTo>
                  <a:pt x="124576" y="115696"/>
                </a:lnTo>
                <a:lnTo>
                  <a:pt x="139837" y="74695"/>
                </a:lnTo>
                <a:lnTo>
                  <a:pt x="140627" y="57399"/>
                </a:lnTo>
                <a:lnTo>
                  <a:pt x="136742" y="43641"/>
                </a:lnTo>
                <a:lnTo>
                  <a:pt x="111408" y="12013"/>
                </a:lnTo>
                <a:lnTo>
                  <a:pt x="7070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7" name="object 31"/>
          <p:cNvSpPr>
            <a:spLocks/>
          </p:cNvSpPr>
          <p:nvPr/>
        </p:nvSpPr>
        <p:spPr bwMode="auto">
          <a:xfrm>
            <a:off x="2000250" y="2428875"/>
            <a:ext cx="141288" cy="142875"/>
          </a:xfrm>
          <a:custGeom>
            <a:avLst/>
            <a:gdLst>
              <a:gd name="T0" fmla="*/ 70703 w 140969"/>
              <a:gd name="T1" fmla="*/ 0 h 141605"/>
              <a:gd name="T2" fmla="*/ 111408 w 140969"/>
              <a:gd name="T3" fmla="*/ 12013 h 141605"/>
              <a:gd name="T4" fmla="*/ 136742 w 140969"/>
              <a:gd name="T5" fmla="*/ 43641 h 141605"/>
              <a:gd name="T6" fmla="*/ 140627 w 140969"/>
              <a:gd name="T7" fmla="*/ 57399 h 141605"/>
              <a:gd name="T8" fmla="*/ 139837 w 140969"/>
              <a:gd name="T9" fmla="*/ 74695 h 141605"/>
              <a:gd name="T10" fmla="*/ 124576 w 140969"/>
              <a:gd name="T11" fmla="*/ 115696 h 141605"/>
              <a:gd name="T12" fmla="*/ 93986 w 140969"/>
              <a:gd name="T13" fmla="*/ 138423 h 141605"/>
              <a:gd name="T14" fmla="*/ 81272 w 140969"/>
              <a:gd name="T15" fmla="*/ 141506 h 141605"/>
              <a:gd name="T16" fmla="*/ 64551 w 140969"/>
              <a:gd name="T17" fmla="*/ 140477 h 141605"/>
              <a:gd name="T18" fmla="*/ 24599 w 140969"/>
              <a:gd name="T19" fmla="*/ 123823 h 141605"/>
              <a:gd name="T20" fmla="*/ 2689 w 140969"/>
              <a:gd name="T21" fmla="*/ 91810 h 141605"/>
              <a:gd name="T22" fmla="*/ 0 w 140969"/>
              <a:gd name="T23" fmla="*/ 78836 h 141605"/>
              <a:gd name="T24" fmla="*/ 1184 w 140969"/>
              <a:gd name="T25" fmla="*/ 62313 h 141605"/>
              <a:gd name="T26" fmla="*/ 18717 w 140969"/>
              <a:gd name="T27" fmla="*/ 23189 h 141605"/>
              <a:gd name="T28" fmla="*/ 51966 w 140969"/>
              <a:gd name="T29" fmla="*/ 2428 h 141605"/>
              <a:gd name="T30" fmla="*/ 70703 w 140969"/>
              <a:gd name="T31" fmla="*/ 0 h 1416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69"/>
              <a:gd name="T49" fmla="*/ 0 h 141605"/>
              <a:gd name="T50" fmla="*/ 140969 w 140969"/>
              <a:gd name="T51" fmla="*/ 141605 h 1416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69" h="141605">
                <a:moveTo>
                  <a:pt x="70703" y="0"/>
                </a:moveTo>
                <a:lnTo>
                  <a:pt x="111408" y="12013"/>
                </a:lnTo>
                <a:lnTo>
                  <a:pt x="136742" y="43641"/>
                </a:lnTo>
                <a:lnTo>
                  <a:pt x="140627" y="57399"/>
                </a:lnTo>
                <a:lnTo>
                  <a:pt x="139837" y="74695"/>
                </a:lnTo>
                <a:lnTo>
                  <a:pt x="124576" y="115696"/>
                </a:lnTo>
                <a:lnTo>
                  <a:pt x="93986" y="138423"/>
                </a:lnTo>
                <a:lnTo>
                  <a:pt x="81272" y="141506"/>
                </a:lnTo>
                <a:lnTo>
                  <a:pt x="64551" y="140477"/>
                </a:lnTo>
                <a:lnTo>
                  <a:pt x="24599" y="123823"/>
                </a:lnTo>
                <a:lnTo>
                  <a:pt x="2689" y="91810"/>
                </a:lnTo>
                <a:lnTo>
                  <a:pt x="0" y="78836"/>
                </a:lnTo>
                <a:lnTo>
                  <a:pt x="1184" y="62313"/>
                </a:lnTo>
                <a:lnTo>
                  <a:pt x="18717" y="23189"/>
                </a:lnTo>
                <a:lnTo>
                  <a:pt x="51966" y="2428"/>
                </a:lnTo>
                <a:lnTo>
                  <a:pt x="7070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8" name="object 32"/>
          <p:cNvSpPr>
            <a:spLocks/>
          </p:cNvSpPr>
          <p:nvPr/>
        </p:nvSpPr>
        <p:spPr bwMode="auto">
          <a:xfrm>
            <a:off x="2000250" y="2428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9" name="object 33"/>
          <p:cNvSpPr>
            <a:spLocks/>
          </p:cNvSpPr>
          <p:nvPr/>
        </p:nvSpPr>
        <p:spPr bwMode="auto">
          <a:xfrm>
            <a:off x="2143125" y="2571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90" name="object 34"/>
          <p:cNvSpPr txBox="1">
            <a:spLocks noChangeArrowheads="1"/>
          </p:cNvSpPr>
          <p:nvPr/>
        </p:nvSpPr>
        <p:spPr bwMode="auto">
          <a:xfrm>
            <a:off x="290513" y="4637088"/>
            <a:ext cx="32750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46100" algn="ctr"/>
            <a:r>
              <a:rPr lang="en-US">
                <a:latin typeface="Arial" charset="0"/>
              </a:rPr>
              <a:t>0</a:t>
            </a:r>
          </a:p>
          <a:p>
            <a:pPr marL="546100">
              <a:spcBef>
                <a:spcPts val="1313"/>
              </a:spcBef>
            </a:pPr>
            <a:r>
              <a:rPr lang="en-US" sz="2300">
                <a:latin typeface="Arial" charset="0"/>
              </a:rPr>
              <a:t>a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Arial" charset="0"/>
              </a:rPr>
              <a:t>(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c)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a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a</a:t>
            </a:r>
          </a:p>
          <a:p>
            <a:pPr marL="546100"/>
            <a:r>
              <a:rPr lang="en-US" sz="2300">
                <a:latin typeface="Arial" charset="0"/>
              </a:rPr>
              <a:t>(a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b)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Arial" charset="0"/>
              </a:rPr>
              <a:t>(a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c)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0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</a:t>
            </a:r>
          </a:p>
        </p:txBody>
      </p:sp>
      <p:sp>
        <p:nvSpPr>
          <p:cNvPr id="45091" name="object 35"/>
          <p:cNvSpPr txBox="1">
            <a:spLocks noChangeArrowheads="1"/>
          </p:cNvSpPr>
          <p:nvPr/>
        </p:nvSpPr>
        <p:spPr bwMode="auto">
          <a:xfrm>
            <a:off x="1222375" y="3863975"/>
            <a:ext cx="520223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  <a:p>
            <a:pPr marL="12700">
              <a:spcBef>
                <a:spcPts val="38"/>
              </a:spcBef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45092" name="object 36"/>
          <p:cNvSpPr txBox="1">
            <a:spLocks noChangeArrowheads="1"/>
          </p:cNvSpPr>
          <p:nvPr/>
        </p:nvSpPr>
        <p:spPr bwMode="auto">
          <a:xfrm>
            <a:off x="1152525" y="27924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266950" y="229076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45094" name="object 38"/>
          <p:cNvSpPr txBox="1">
            <a:spLocks noChangeArrowheads="1"/>
          </p:cNvSpPr>
          <p:nvPr/>
        </p:nvSpPr>
        <p:spPr bwMode="auto">
          <a:xfrm>
            <a:off x="2722563" y="3422650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5095" name="object 39"/>
          <p:cNvSpPr>
            <a:spLocks/>
          </p:cNvSpPr>
          <p:nvPr/>
        </p:nvSpPr>
        <p:spPr bwMode="auto">
          <a:xfrm>
            <a:off x="5659438" y="2698750"/>
            <a:ext cx="1341437" cy="1622425"/>
          </a:xfrm>
          <a:custGeom>
            <a:avLst/>
            <a:gdLst>
              <a:gd name="T0" fmla="*/ 671809 w 1342390"/>
              <a:gd name="T1" fmla="*/ 0 h 1621789"/>
              <a:gd name="T2" fmla="*/ 1342369 w 1342390"/>
              <a:gd name="T3" fmla="*/ 810249 h 1621789"/>
              <a:gd name="T4" fmla="*/ 671809 w 1342390"/>
              <a:gd name="T5" fmla="*/ 1621779 h 1621789"/>
              <a:gd name="T6" fmla="*/ 0 w 1342390"/>
              <a:gd name="T7" fmla="*/ 810249 h 1621789"/>
              <a:gd name="T8" fmla="*/ 671809 w 1342390"/>
              <a:gd name="T9" fmla="*/ 0 h 16217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2390"/>
              <a:gd name="T16" fmla="*/ 0 h 1621789"/>
              <a:gd name="T17" fmla="*/ 1342390 w 1342390"/>
              <a:gd name="T18" fmla="*/ 1621789 h 16217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2390" h="1621789">
                <a:moveTo>
                  <a:pt x="671809" y="0"/>
                </a:moveTo>
                <a:lnTo>
                  <a:pt x="1342369" y="810249"/>
                </a:lnTo>
                <a:lnTo>
                  <a:pt x="671809" y="1621779"/>
                </a:lnTo>
                <a:lnTo>
                  <a:pt x="0" y="810249"/>
                </a:lnTo>
                <a:lnTo>
                  <a:pt x="671809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96" name="object 40"/>
          <p:cNvSpPr>
            <a:spLocks/>
          </p:cNvSpPr>
          <p:nvPr/>
        </p:nvSpPr>
        <p:spPr bwMode="auto">
          <a:xfrm>
            <a:off x="5659438" y="2698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97" name="object 41"/>
          <p:cNvSpPr>
            <a:spLocks/>
          </p:cNvSpPr>
          <p:nvPr/>
        </p:nvSpPr>
        <p:spPr bwMode="auto">
          <a:xfrm>
            <a:off x="7000875" y="4321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98" name="object 42"/>
          <p:cNvSpPr>
            <a:spLocks/>
          </p:cNvSpPr>
          <p:nvPr/>
        </p:nvSpPr>
        <p:spPr bwMode="auto">
          <a:xfrm>
            <a:off x="6235700" y="2608263"/>
            <a:ext cx="190500" cy="180975"/>
          </a:xfrm>
          <a:custGeom>
            <a:avLst/>
            <a:gdLst>
              <a:gd name="T0" fmla="*/ 95561 w 191135"/>
              <a:gd name="T1" fmla="*/ 0 h 180339"/>
              <a:gd name="T2" fmla="*/ 52804 w 191135"/>
              <a:gd name="T3" fmla="*/ 9188 h 180339"/>
              <a:gd name="T4" fmla="*/ 21776 w 191135"/>
              <a:gd name="T5" fmla="*/ 33540 h 180339"/>
              <a:gd name="T6" fmla="*/ 3441 w 191135"/>
              <a:gd name="T7" fmla="*/ 71346 h 180339"/>
              <a:gd name="T8" fmla="*/ 0 w 191135"/>
              <a:gd name="T9" fmla="*/ 103166 h 180339"/>
              <a:gd name="T10" fmla="*/ 2944 w 191135"/>
              <a:gd name="T11" fmla="*/ 116104 h 180339"/>
              <a:gd name="T12" fmla="*/ 22911 w 191135"/>
              <a:gd name="T13" fmla="*/ 149463 h 180339"/>
              <a:gd name="T14" fmla="*/ 57646 w 191135"/>
              <a:gd name="T15" fmla="*/ 171919 h 180339"/>
              <a:gd name="T16" fmla="*/ 104671 w 191135"/>
              <a:gd name="T17" fmla="*/ 179977 h 180339"/>
              <a:gd name="T18" fmla="*/ 119224 w 191135"/>
              <a:gd name="T19" fmla="*/ 177743 h 180339"/>
              <a:gd name="T20" fmla="*/ 156568 w 191135"/>
              <a:gd name="T21" fmla="*/ 160003 h 180339"/>
              <a:gd name="T22" fmla="*/ 181603 w 191135"/>
              <a:gd name="T23" fmla="*/ 128163 h 180339"/>
              <a:gd name="T24" fmla="*/ 190688 w 191135"/>
              <a:gd name="T25" fmla="*/ 85374 h 180339"/>
              <a:gd name="T26" fmla="*/ 188850 w 191135"/>
              <a:gd name="T27" fmla="*/ 71207 h 180339"/>
              <a:gd name="T28" fmla="*/ 171363 w 191135"/>
              <a:gd name="T29" fmla="*/ 34387 h 180339"/>
              <a:gd name="T30" fmla="*/ 138961 w 191135"/>
              <a:gd name="T31" fmla="*/ 9281 h 180339"/>
              <a:gd name="T32" fmla="*/ 95561 w 191135"/>
              <a:gd name="T33" fmla="*/ 0 h 1803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1135"/>
              <a:gd name="T52" fmla="*/ 0 h 180339"/>
              <a:gd name="T53" fmla="*/ 191135 w 191135"/>
              <a:gd name="T54" fmla="*/ 180339 h 1803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1135" h="180339">
                <a:moveTo>
                  <a:pt x="95561" y="0"/>
                </a:moveTo>
                <a:lnTo>
                  <a:pt x="52804" y="9188"/>
                </a:lnTo>
                <a:lnTo>
                  <a:pt x="21776" y="33540"/>
                </a:lnTo>
                <a:lnTo>
                  <a:pt x="3441" y="71346"/>
                </a:lnTo>
                <a:lnTo>
                  <a:pt x="0" y="103166"/>
                </a:lnTo>
                <a:lnTo>
                  <a:pt x="2944" y="116104"/>
                </a:lnTo>
                <a:lnTo>
                  <a:pt x="22911" y="149463"/>
                </a:lnTo>
                <a:lnTo>
                  <a:pt x="57646" y="171919"/>
                </a:lnTo>
                <a:lnTo>
                  <a:pt x="104671" y="179977"/>
                </a:lnTo>
                <a:lnTo>
                  <a:pt x="119224" y="177743"/>
                </a:lnTo>
                <a:lnTo>
                  <a:pt x="156568" y="160003"/>
                </a:lnTo>
                <a:lnTo>
                  <a:pt x="181603" y="128163"/>
                </a:lnTo>
                <a:lnTo>
                  <a:pt x="190688" y="85374"/>
                </a:lnTo>
                <a:lnTo>
                  <a:pt x="188850" y="71207"/>
                </a:lnTo>
                <a:lnTo>
                  <a:pt x="171363" y="34387"/>
                </a:lnTo>
                <a:lnTo>
                  <a:pt x="138961" y="9281"/>
                </a:lnTo>
                <a:lnTo>
                  <a:pt x="955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99" name="object 43"/>
          <p:cNvSpPr>
            <a:spLocks/>
          </p:cNvSpPr>
          <p:nvPr/>
        </p:nvSpPr>
        <p:spPr bwMode="auto">
          <a:xfrm>
            <a:off x="6235700" y="2608263"/>
            <a:ext cx="190500" cy="180975"/>
          </a:xfrm>
          <a:custGeom>
            <a:avLst/>
            <a:gdLst>
              <a:gd name="T0" fmla="*/ 95561 w 191135"/>
              <a:gd name="T1" fmla="*/ 0 h 180339"/>
              <a:gd name="T2" fmla="*/ 138961 w 191135"/>
              <a:gd name="T3" fmla="*/ 9281 h 180339"/>
              <a:gd name="T4" fmla="*/ 171363 w 191135"/>
              <a:gd name="T5" fmla="*/ 34387 h 180339"/>
              <a:gd name="T6" fmla="*/ 188850 w 191135"/>
              <a:gd name="T7" fmla="*/ 71207 h 180339"/>
              <a:gd name="T8" fmla="*/ 190688 w 191135"/>
              <a:gd name="T9" fmla="*/ 85374 h 180339"/>
              <a:gd name="T10" fmla="*/ 189657 w 191135"/>
              <a:gd name="T11" fmla="*/ 100659 h 180339"/>
              <a:gd name="T12" fmla="*/ 174850 w 191135"/>
              <a:gd name="T13" fmla="*/ 140148 h 180339"/>
              <a:gd name="T14" fmla="*/ 145308 w 191135"/>
              <a:gd name="T15" fmla="*/ 167639 h 180339"/>
              <a:gd name="T16" fmla="*/ 104671 w 191135"/>
              <a:gd name="T17" fmla="*/ 179977 h 180339"/>
              <a:gd name="T18" fmla="*/ 87784 w 191135"/>
              <a:gd name="T19" fmla="*/ 179107 h 180339"/>
              <a:gd name="T20" fmla="*/ 44580 w 191135"/>
              <a:gd name="T21" fmla="*/ 165861 h 180339"/>
              <a:gd name="T22" fmla="*/ 14492 w 191135"/>
              <a:gd name="T23" fmla="*/ 139382 h 180339"/>
              <a:gd name="T24" fmla="*/ 0 w 191135"/>
              <a:gd name="T25" fmla="*/ 103166 h 180339"/>
              <a:gd name="T26" fmla="*/ 755 w 191135"/>
              <a:gd name="T27" fmla="*/ 86638 h 180339"/>
              <a:gd name="T28" fmla="*/ 14081 w 191135"/>
              <a:gd name="T29" fmla="*/ 44733 h 180339"/>
              <a:gd name="T30" fmla="*/ 41267 w 191135"/>
              <a:gd name="T31" fmla="*/ 15703 h 180339"/>
              <a:gd name="T32" fmla="*/ 78812 w 191135"/>
              <a:gd name="T33" fmla="*/ 1286 h 180339"/>
              <a:gd name="T34" fmla="*/ 95561 w 191135"/>
              <a:gd name="T35" fmla="*/ 0 h 1803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1135"/>
              <a:gd name="T55" fmla="*/ 0 h 180339"/>
              <a:gd name="T56" fmla="*/ 191135 w 191135"/>
              <a:gd name="T57" fmla="*/ 180339 h 1803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1135" h="180339">
                <a:moveTo>
                  <a:pt x="95561" y="0"/>
                </a:moveTo>
                <a:lnTo>
                  <a:pt x="138961" y="9281"/>
                </a:lnTo>
                <a:lnTo>
                  <a:pt x="171363" y="34387"/>
                </a:lnTo>
                <a:lnTo>
                  <a:pt x="188850" y="71207"/>
                </a:lnTo>
                <a:lnTo>
                  <a:pt x="190688" y="85374"/>
                </a:lnTo>
                <a:lnTo>
                  <a:pt x="189657" y="100659"/>
                </a:lnTo>
                <a:lnTo>
                  <a:pt x="174850" y="140148"/>
                </a:lnTo>
                <a:lnTo>
                  <a:pt x="145308" y="167639"/>
                </a:lnTo>
                <a:lnTo>
                  <a:pt x="104671" y="179977"/>
                </a:lnTo>
                <a:lnTo>
                  <a:pt x="87784" y="179107"/>
                </a:lnTo>
                <a:lnTo>
                  <a:pt x="44580" y="165861"/>
                </a:lnTo>
                <a:lnTo>
                  <a:pt x="14492" y="139382"/>
                </a:lnTo>
                <a:lnTo>
                  <a:pt x="0" y="103166"/>
                </a:lnTo>
                <a:lnTo>
                  <a:pt x="755" y="86638"/>
                </a:lnTo>
                <a:lnTo>
                  <a:pt x="14081" y="44733"/>
                </a:lnTo>
                <a:lnTo>
                  <a:pt x="41267" y="15703"/>
                </a:lnTo>
                <a:lnTo>
                  <a:pt x="78812" y="1286"/>
                </a:lnTo>
                <a:lnTo>
                  <a:pt x="9556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0" name="object 44"/>
          <p:cNvSpPr>
            <a:spLocks/>
          </p:cNvSpPr>
          <p:nvPr/>
        </p:nvSpPr>
        <p:spPr bwMode="auto">
          <a:xfrm>
            <a:off x="6234113" y="2608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1" name="object 45"/>
          <p:cNvSpPr>
            <a:spLocks/>
          </p:cNvSpPr>
          <p:nvPr/>
        </p:nvSpPr>
        <p:spPr bwMode="auto">
          <a:xfrm>
            <a:off x="6426200" y="27892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2" name="object 46"/>
          <p:cNvSpPr>
            <a:spLocks/>
          </p:cNvSpPr>
          <p:nvPr/>
        </p:nvSpPr>
        <p:spPr bwMode="auto">
          <a:xfrm>
            <a:off x="5564188" y="3419475"/>
            <a:ext cx="190500" cy="179388"/>
          </a:xfrm>
          <a:custGeom>
            <a:avLst/>
            <a:gdLst>
              <a:gd name="T0" fmla="*/ 94548 w 189864"/>
              <a:gd name="T1" fmla="*/ 0 h 179070"/>
              <a:gd name="T2" fmla="*/ 54028 w 189864"/>
              <a:gd name="T3" fmla="*/ 8008 h 179070"/>
              <a:gd name="T4" fmla="*/ 22308 w 189864"/>
              <a:gd name="T5" fmla="*/ 31523 h 179070"/>
              <a:gd name="T6" fmla="*/ 3588 w 189864"/>
              <a:gd name="T7" fmla="*/ 68851 h 179070"/>
              <a:gd name="T8" fmla="*/ 0 w 189864"/>
              <a:gd name="T9" fmla="*/ 100574 h 179070"/>
              <a:gd name="T10" fmla="*/ 2678 w 189864"/>
              <a:gd name="T11" fmla="*/ 113945 h 179070"/>
              <a:gd name="T12" fmla="*/ 21895 w 189864"/>
              <a:gd name="T13" fmla="*/ 148045 h 179070"/>
              <a:gd name="T14" fmla="*/ 56064 w 189864"/>
              <a:gd name="T15" fmla="*/ 170694 h 179070"/>
              <a:gd name="T16" fmla="*/ 102842 w 189864"/>
              <a:gd name="T17" fmla="*/ 178771 h 179070"/>
              <a:gd name="T18" fmla="*/ 117515 w 189864"/>
              <a:gd name="T19" fmla="*/ 176690 h 179070"/>
              <a:gd name="T20" fmla="*/ 155201 w 189864"/>
              <a:gd name="T21" fmla="*/ 159480 h 179070"/>
              <a:gd name="T22" fmla="*/ 180506 w 189864"/>
              <a:gd name="T23" fmla="*/ 128006 h 179070"/>
              <a:gd name="T24" fmla="*/ 189720 w 189864"/>
              <a:gd name="T25" fmla="*/ 85076 h 179070"/>
              <a:gd name="T26" fmla="*/ 188008 w 189864"/>
              <a:gd name="T27" fmla="*/ 70816 h 179070"/>
              <a:gd name="T28" fmla="*/ 170684 w 189864"/>
              <a:gd name="T29" fmla="*/ 34013 h 179070"/>
              <a:gd name="T30" fmla="*/ 138194 w 189864"/>
              <a:gd name="T31" fmla="*/ 9138 h 179070"/>
              <a:gd name="T32" fmla="*/ 94548 w 189864"/>
              <a:gd name="T33" fmla="*/ 0 h 1790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79070"/>
              <a:gd name="T53" fmla="*/ 189864 w 189864"/>
              <a:gd name="T54" fmla="*/ 179070 h 1790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79070">
                <a:moveTo>
                  <a:pt x="94548" y="0"/>
                </a:moveTo>
                <a:lnTo>
                  <a:pt x="54028" y="8008"/>
                </a:lnTo>
                <a:lnTo>
                  <a:pt x="22308" y="31523"/>
                </a:lnTo>
                <a:lnTo>
                  <a:pt x="3588" y="68851"/>
                </a:lnTo>
                <a:lnTo>
                  <a:pt x="0" y="100574"/>
                </a:lnTo>
                <a:lnTo>
                  <a:pt x="2678" y="113945"/>
                </a:lnTo>
                <a:lnTo>
                  <a:pt x="21895" y="148045"/>
                </a:lnTo>
                <a:lnTo>
                  <a:pt x="56064" y="170694"/>
                </a:lnTo>
                <a:lnTo>
                  <a:pt x="102842" y="178771"/>
                </a:lnTo>
                <a:lnTo>
                  <a:pt x="117515" y="176690"/>
                </a:lnTo>
                <a:lnTo>
                  <a:pt x="155201" y="159480"/>
                </a:lnTo>
                <a:lnTo>
                  <a:pt x="180506" y="128006"/>
                </a:lnTo>
                <a:lnTo>
                  <a:pt x="189720" y="85076"/>
                </a:lnTo>
                <a:lnTo>
                  <a:pt x="188008" y="70816"/>
                </a:lnTo>
                <a:lnTo>
                  <a:pt x="170684" y="34013"/>
                </a:lnTo>
                <a:lnTo>
                  <a:pt x="138194" y="9138"/>
                </a:lnTo>
                <a:lnTo>
                  <a:pt x="945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3" name="object 47"/>
          <p:cNvSpPr>
            <a:spLocks/>
          </p:cNvSpPr>
          <p:nvPr/>
        </p:nvSpPr>
        <p:spPr bwMode="auto">
          <a:xfrm>
            <a:off x="5564188" y="3419475"/>
            <a:ext cx="190500" cy="179388"/>
          </a:xfrm>
          <a:custGeom>
            <a:avLst/>
            <a:gdLst>
              <a:gd name="T0" fmla="*/ 94548 w 189864"/>
              <a:gd name="T1" fmla="*/ 0 h 179070"/>
              <a:gd name="T2" fmla="*/ 138194 w 189864"/>
              <a:gd name="T3" fmla="*/ 9138 h 179070"/>
              <a:gd name="T4" fmla="*/ 170684 w 189864"/>
              <a:gd name="T5" fmla="*/ 34013 h 179070"/>
              <a:gd name="T6" fmla="*/ 188008 w 189864"/>
              <a:gd name="T7" fmla="*/ 70816 h 179070"/>
              <a:gd name="T8" fmla="*/ 189720 w 189864"/>
              <a:gd name="T9" fmla="*/ 85076 h 179070"/>
              <a:gd name="T10" fmla="*/ 188665 w 189864"/>
              <a:gd name="T11" fmla="*/ 100486 h 179070"/>
              <a:gd name="T12" fmla="*/ 173676 w 189864"/>
              <a:gd name="T13" fmla="*/ 139909 h 179070"/>
              <a:gd name="T14" fmla="*/ 143832 w 189864"/>
              <a:gd name="T15" fmla="*/ 166940 h 179070"/>
              <a:gd name="T16" fmla="*/ 102842 w 189864"/>
              <a:gd name="T17" fmla="*/ 178771 h 179070"/>
              <a:gd name="T18" fmla="*/ 85993 w 189864"/>
              <a:gd name="T19" fmla="*/ 177890 h 179070"/>
              <a:gd name="T20" fmla="*/ 43158 w 189864"/>
              <a:gd name="T21" fmla="*/ 164609 h 179070"/>
              <a:gd name="T22" fmla="*/ 13713 w 189864"/>
              <a:gd name="T23" fmla="*/ 137797 h 179070"/>
              <a:gd name="T24" fmla="*/ 0 w 189864"/>
              <a:gd name="T25" fmla="*/ 100574 h 179070"/>
              <a:gd name="T26" fmla="*/ 821 w 189864"/>
              <a:gd name="T27" fmla="*/ 84071 h 179070"/>
              <a:gd name="T28" fmla="*/ 14456 w 189864"/>
              <a:gd name="T29" fmla="*/ 42515 h 179070"/>
              <a:gd name="T30" fmla="*/ 42218 w 189864"/>
              <a:gd name="T31" fmla="*/ 14207 h 179070"/>
              <a:gd name="T32" fmla="*/ 80729 w 189864"/>
              <a:gd name="T33" fmla="*/ 843 h 179070"/>
              <a:gd name="T34" fmla="*/ 94548 w 189864"/>
              <a:gd name="T35" fmla="*/ 0 h 1790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89864"/>
              <a:gd name="T55" fmla="*/ 0 h 179070"/>
              <a:gd name="T56" fmla="*/ 189864 w 189864"/>
              <a:gd name="T57" fmla="*/ 179070 h 17907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89864" h="179070">
                <a:moveTo>
                  <a:pt x="94548" y="0"/>
                </a:moveTo>
                <a:lnTo>
                  <a:pt x="138194" y="9138"/>
                </a:lnTo>
                <a:lnTo>
                  <a:pt x="170684" y="34013"/>
                </a:lnTo>
                <a:lnTo>
                  <a:pt x="188008" y="70816"/>
                </a:lnTo>
                <a:lnTo>
                  <a:pt x="189720" y="85076"/>
                </a:lnTo>
                <a:lnTo>
                  <a:pt x="188665" y="100486"/>
                </a:lnTo>
                <a:lnTo>
                  <a:pt x="173676" y="139909"/>
                </a:lnTo>
                <a:lnTo>
                  <a:pt x="143832" y="166940"/>
                </a:lnTo>
                <a:lnTo>
                  <a:pt x="102842" y="178771"/>
                </a:lnTo>
                <a:lnTo>
                  <a:pt x="85993" y="177890"/>
                </a:lnTo>
                <a:lnTo>
                  <a:pt x="43158" y="164609"/>
                </a:lnTo>
                <a:lnTo>
                  <a:pt x="13713" y="137797"/>
                </a:lnTo>
                <a:lnTo>
                  <a:pt x="0" y="100574"/>
                </a:lnTo>
                <a:lnTo>
                  <a:pt x="821" y="84071"/>
                </a:lnTo>
                <a:lnTo>
                  <a:pt x="14456" y="42515"/>
                </a:lnTo>
                <a:lnTo>
                  <a:pt x="42218" y="14207"/>
                </a:lnTo>
                <a:lnTo>
                  <a:pt x="80729" y="843"/>
                </a:lnTo>
                <a:lnTo>
                  <a:pt x="9454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4" name="object 48"/>
          <p:cNvSpPr>
            <a:spLocks/>
          </p:cNvSpPr>
          <p:nvPr/>
        </p:nvSpPr>
        <p:spPr bwMode="auto">
          <a:xfrm>
            <a:off x="5564188" y="34194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5" name="object 49"/>
          <p:cNvSpPr>
            <a:spLocks/>
          </p:cNvSpPr>
          <p:nvPr/>
        </p:nvSpPr>
        <p:spPr bwMode="auto">
          <a:xfrm>
            <a:off x="5756275" y="3600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6" name="object 50"/>
          <p:cNvSpPr>
            <a:spLocks/>
          </p:cNvSpPr>
          <p:nvPr/>
        </p:nvSpPr>
        <p:spPr bwMode="auto">
          <a:xfrm>
            <a:off x="6235700" y="4230688"/>
            <a:ext cx="190500" cy="179387"/>
          </a:xfrm>
          <a:custGeom>
            <a:avLst/>
            <a:gdLst>
              <a:gd name="T0" fmla="*/ 95561 w 191135"/>
              <a:gd name="T1" fmla="*/ 0 h 180339"/>
              <a:gd name="T2" fmla="*/ 52817 w 191135"/>
              <a:gd name="T3" fmla="*/ 9178 h 180339"/>
              <a:gd name="T4" fmla="*/ 21782 w 191135"/>
              <a:gd name="T5" fmla="*/ 33522 h 180339"/>
              <a:gd name="T6" fmla="*/ 3442 w 191135"/>
              <a:gd name="T7" fmla="*/ 71323 h 180339"/>
              <a:gd name="T8" fmla="*/ 0 w 191135"/>
              <a:gd name="T9" fmla="*/ 103142 h 180339"/>
              <a:gd name="T10" fmla="*/ 2944 w 191135"/>
              <a:gd name="T11" fmla="*/ 116085 h 180339"/>
              <a:gd name="T12" fmla="*/ 22908 w 191135"/>
              <a:gd name="T13" fmla="*/ 149449 h 180339"/>
              <a:gd name="T14" fmla="*/ 57641 w 191135"/>
              <a:gd name="T15" fmla="*/ 171904 h 180339"/>
              <a:gd name="T16" fmla="*/ 104660 w 191135"/>
              <a:gd name="T17" fmla="*/ 179960 h 180339"/>
              <a:gd name="T18" fmla="*/ 119216 w 191135"/>
              <a:gd name="T19" fmla="*/ 177728 h 180339"/>
              <a:gd name="T20" fmla="*/ 156564 w 191135"/>
              <a:gd name="T21" fmla="*/ 159995 h 180339"/>
              <a:gd name="T22" fmla="*/ 181603 w 191135"/>
              <a:gd name="T23" fmla="*/ 128160 h 180339"/>
              <a:gd name="T24" fmla="*/ 190690 w 191135"/>
              <a:gd name="T25" fmla="*/ 85369 h 180339"/>
              <a:gd name="T26" fmla="*/ 188854 w 191135"/>
              <a:gd name="T27" fmla="*/ 71202 h 180339"/>
              <a:gd name="T28" fmla="*/ 171370 w 191135"/>
              <a:gd name="T29" fmla="*/ 34383 h 180339"/>
              <a:gd name="T30" fmla="*/ 138966 w 191135"/>
              <a:gd name="T31" fmla="*/ 9280 h 180339"/>
              <a:gd name="T32" fmla="*/ 95561 w 191135"/>
              <a:gd name="T33" fmla="*/ 0 h 1803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1135"/>
              <a:gd name="T52" fmla="*/ 0 h 180339"/>
              <a:gd name="T53" fmla="*/ 191135 w 191135"/>
              <a:gd name="T54" fmla="*/ 180339 h 1803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1135" h="180339">
                <a:moveTo>
                  <a:pt x="95561" y="0"/>
                </a:moveTo>
                <a:lnTo>
                  <a:pt x="52817" y="9178"/>
                </a:lnTo>
                <a:lnTo>
                  <a:pt x="21782" y="33522"/>
                </a:lnTo>
                <a:lnTo>
                  <a:pt x="3442" y="71323"/>
                </a:lnTo>
                <a:lnTo>
                  <a:pt x="0" y="103142"/>
                </a:lnTo>
                <a:lnTo>
                  <a:pt x="2944" y="116085"/>
                </a:lnTo>
                <a:lnTo>
                  <a:pt x="22908" y="149449"/>
                </a:lnTo>
                <a:lnTo>
                  <a:pt x="57641" y="171904"/>
                </a:lnTo>
                <a:lnTo>
                  <a:pt x="104660" y="179960"/>
                </a:lnTo>
                <a:lnTo>
                  <a:pt x="119216" y="177728"/>
                </a:lnTo>
                <a:lnTo>
                  <a:pt x="156564" y="159995"/>
                </a:lnTo>
                <a:lnTo>
                  <a:pt x="181603" y="128160"/>
                </a:lnTo>
                <a:lnTo>
                  <a:pt x="190690" y="85369"/>
                </a:lnTo>
                <a:lnTo>
                  <a:pt x="188854" y="71202"/>
                </a:lnTo>
                <a:lnTo>
                  <a:pt x="171370" y="34383"/>
                </a:lnTo>
                <a:lnTo>
                  <a:pt x="138966" y="9280"/>
                </a:lnTo>
                <a:lnTo>
                  <a:pt x="955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7" name="object 51"/>
          <p:cNvSpPr>
            <a:spLocks/>
          </p:cNvSpPr>
          <p:nvPr/>
        </p:nvSpPr>
        <p:spPr bwMode="auto">
          <a:xfrm>
            <a:off x="6235700" y="4230688"/>
            <a:ext cx="190500" cy="179387"/>
          </a:xfrm>
          <a:custGeom>
            <a:avLst/>
            <a:gdLst>
              <a:gd name="T0" fmla="*/ 95561 w 191135"/>
              <a:gd name="T1" fmla="*/ 0 h 180339"/>
              <a:gd name="T2" fmla="*/ 138966 w 191135"/>
              <a:gd name="T3" fmla="*/ 9280 h 180339"/>
              <a:gd name="T4" fmla="*/ 171370 w 191135"/>
              <a:gd name="T5" fmla="*/ 34383 h 180339"/>
              <a:gd name="T6" fmla="*/ 188854 w 191135"/>
              <a:gd name="T7" fmla="*/ 71202 h 180339"/>
              <a:gd name="T8" fmla="*/ 190690 w 191135"/>
              <a:gd name="T9" fmla="*/ 85369 h 180339"/>
              <a:gd name="T10" fmla="*/ 189658 w 191135"/>
              <a:gd name="T11" fmla="*/ 100656 h 180339"/>
              <a:gd name="T12" fmla="*/ 174849 w 191135"/>
              <a:gd name="T13" fmla="*/ 140144 h 180339"/>
              <a:gd name="T14" fmla="*/ 145302 w 191135"/>
              <a:gd name="T15" fmla="*/ 167628 h 180339"/>
              <a:gd name="T16" fmla="*/ 104660 w 191135"/>
              <a:gd name="T17" fmla="*/ 179960 h 180339"/>
              <a:gd name="T18" fmla="*/ 87775 w 191135"/>
              <a:gd name="T19" fmla="*/ 179090 h 180339"/>
              <a:gd name="T20" fmla="*/ 44576 w 191135"/>
              <a:gd name="T21" fmla="*/ 165846 h 180339"/>
              <a:gd name="T22" fmla="*/ 14490 w 191135"/>
              <a:gd name="T23" fmla="*/ 139368 h 180339"/>
              <a:gd name="T24" fmla="*/ 0 w 191135"/>
              <a:gd name="T25" fmla="*/ 103142 h 180339"/>
              <a:gd name="T26" fmla="*/ 756 w 191135"/>
              <a:gd name="T27" fmla="*/ 86614 h 180339"/>
              <a:gd name="T28" fmla="*/ 14085 w 191135"/>
              <a:gd name="T29" fmla="*/ 44713 h 180339"/>
              <a:gd name="T30" fmla="*/ 41278 w 191135"/>
              <a:gd name="T31" fmla="*/ 15690 h 180339"/>
              <a:gd name="T32" fmla="*/ 78830 w 191135"/>
              <a:gd name="T33" fmla="*/ 1282 h 180339"/>
              <a:gd name="T34" fmla="*/ 95561 w 191135"/>
              <a:gd name="T35" fmla="*/ 0 h 1803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1135"/>
              <a:gd name="T55" fmla="*/ 0 h 180339"/>
              <a:gd name="T56" fmla="*/ 191135 w 191135"/>
              <a:gd name="T57" fmla="*/ 180339 h 1803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1135" h="180339">
                <a:moveTo>
                  <a:pt x="95561" y="0"/>
                </a:moveTo>
                <a:lnTo>
                  <a:pt x="138966" y="9280"/>
                </a:lnTo>
                <a:lnTo>
                  <a:pt x="171370" y="34383"/>
                </a:lnTo>
                <a:lnTo>
                  <a:pt x="188854" y="71202"/>
                </a:lnTo>
                <a:lnTo>
                  <a:pt x="190690" y="85369"/>
                </a:lnTo>
                <a:lnTo>
                  <a:pt x="189658" y="100656"/>
                </a:lnTo>
                <a:lnTo>
                  <a:pt x="174849" y="140144"/>
                </a:lnTo>
                <a:lnTo>
                  <a:pt x="145302" y="167628"/>
                </a:lnTo>
                <a:lnTo>
                  <a:pt x="104660" y="179960"/>
                </a:lnTo>
                <a:lnTo>
                  <a:pt x="87775" y="179090"/>
                </a:lnTo>
                <a:lnTo>
                  <a:pt x="44576" y="165846"/>
                </a:lnTo>
                <a:lnTo>
                  <a:pt x="14490" y="139368"/>
                </a:lnTo>
                <a:lnTo>
                  <a:pt x="0" y="103142"/>
                </a:lnTo>
                <a:lnTo>
                  <a:pt x="756" y="86614"/>
                </a:lnTo>
                <a:lnTo>
                  <a:pt x="14085" y="44713"/>
                </a:lnTo>
                <a:lnTo>
                  <a:pt x="41278" y="15690"/>
                </a:lnTo>
                <a:lnTo>
                  <a:pt x="78830" y="1282"/>
                </a:lnTo>
                <a:lnTo>
                  <a:pt x="9556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8" name="object 52"/>
          <p:cNvSpPr>
            <a:spLocks/>
          </p:cNvSpPr>
          <p:nvPr/>
        </p:nvSpPr>
        <p:spPr bwMode="auto">
          <a:xfrm>
            <a:off x="6234113" y="423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09" name="object 53"/>
          <p:cNvSpPr>
            <a:spLocks/>
          </p:cNvSpPr>
          <p:nvPr/>
        </p:nvSpPr>
        <p:spPr bwMode="auto">
          <a:xfrm>
            <a:off x="6426200" y="4410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0" name="object 54"/>
          <p:cNvSpPr>
            <a:spLocks/>
          </p:cNvSpPr>
          <p:nvPr/>
        </p:nvSpPr>
        <p:spPr bwMode="auto">
          <a:xfrm>
            <a:off x="6907213" y="3419475"/>
            <a:ext cx="190500" cy="179388"/>
          </a:xfrm>
          <a:custGeom>
            <a:avLst/>
            <a:gdLst>
              <a:gd name="T0" fmla="*/ 94348 w 191134"/>
              <a:gd name="T1" fmla="*/ 0 h 179070"/>
              <a:gd name="T2" fmla="*/ 52977 w 191134"/>
              <a:gd name="T3" fmla="*/ 8420 h 179070"/>
              <a:gd name="T4" fmla="*/ 21774 w 191134"/>
              <a:gd name="T5" fmla="*/ 32222 h 179070"/>
              <a:gd name="T6" fmla="*/ 3436 w 191134"/>
              <a:gd name="T7" fmla="*/ 69938 h 179070"/>
              <a:gd name="T8" fmla="*/ 0 w 191134"/>
              <a:gd name="T9" fmla="*/ 102085 h 179070"/>
              <a:gd name="T10" fmla="*/ 2862 w 191134"/>
              <a:gd name="T11" fmla="*/ 115219 h 179070"/>
              <a:gd name="T12" fmla="*/ 22479 w 191134"/>
              <a:gd name="T13" fmla="*/ 148663 h 179070"/>
              <a:gd name="T14" fmla="*/ 57051 w 191134"/>
              <a:gd name="T15" fmla="*/ 170809 h 179070"/>
              <a:gd name="T16" fmla="*/ 104533 w 191134"/>
              <a:gd name="T17" fmla="*/ 178619 h 179070"/>
              <a:gd name="T18" fmla="*/ 118993 w 191134"/>
              <a:gd name="T19" fmla="*/ 176333 h 179070"/>
              <a:gd name="T20" fmla="*/ 156325 w 191134"/>
              <a:gd name="T21" fmla="*/ 158771 h 179070"/>
              <a:gd name="T22" fmla="*/ 181546 w 191134"/>
              <a:gd name="T23" fmla="*/ 127148 h 179070"/>
              <a:gd name="T24" fmla="*/ 190748 w 191134"/>
              <a:gd name="T25" fmla="*/ 84029 h 179070"/>
              <a:gd name="T26" fmla="*/ 188847 w 191134"/>
              <a:gd name="T27" fmla="*/ 69927 h 179070"/>
              <a:gd name="T28" fmla="*/ 170920 w 191134"/>
              <a:gd name="T29" fmla="*/ 33564 h 179070"/>
              <a:gd name="T30" fmla="*/ 137991 w 191134"/>
              <a:gd name="T31" fmla="*/ 9012 h 179070"/>
              <a:gd name="T32" fmla="*/ 94348 w 191134"/>
              <a:gd name="T33" fmla="*/ 0 h 1790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1134"/>
              <a:gd name="T52" fmla="*/ 0 h 179070"/>
              <a:gd name="T53" fmla="*/ 191134 w 191134"/>
              <a:gd name="T54" fmla="*/ 179070 h 1790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1134" h="179070">
                <a:moveTo>
                  <a:pt x="94348" y="0"/>
                </a:moveTo>
                <a:lnTo>
                  <a:pt x="52977" y="8420"/>
                </a:lnTo>
                <a:lnTo>
                  <a:pt x="21774" y="32222"/>
                </a:lnTo>
                <a:lnTo>
                  <a:pt x="3436" y="69938"/>
                </a:lnTo>
                <a:lnTo>
                  <a:pt x="0" y="102085"/>
                </a:lnTo>
                <a:lnTo>
                  <a:pt x="2862" y="115219"/>
                </a:lnTo>
                <a:lnTo>
                  <a:pt x="22479" y="148663"/>
                </a:lnTo>
                <a:lnTo>
                  <a:pt x="57051" y="170809"/>
                </a:lnTo>
                <a:lnTo>
                  <a:pt x="104533" y="178619"/>
                </a:lnTo>
                <a:lnTo>
                  <a:pt x="118993" y="176333"/>
                </a:lnTo>
                <a:lnTo>
                  <a:pt x="156325" y="158771"/>
                </a:lnTo>
                <a:lnTo>
                  <a:pt x="181546" y="127148"/>
                </a:lnTo>
                <a:lnTo>
                  <a:pt x="190748" y="84029"/>
                </a:lnTo>
                <a:lnTo>
                  <a:pt x="188847" y="69927"/>
                </a:lnTo>
                <a:lnTo>
                  <a:pt x="170920" y="33564"/>
                </a:lnTo>
                <a:lnTo>
                  <a:pt x="137991" y="9012"/>
                </a:lnTo>
                <a:lnTo>
                  <a:pt x="943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1" name="object 55"/>
          <p:cNvSpPr>
            <a:spLocks/>
          </p:cNvSpPr>
          <p:nvPr/>
        </p:nvSpPr>
        <p:spPr bwMode="auto">
          <a:xfrm>
            <a:off x="6907213" y="3419475"/>
            <a:ext cx="190500" cy="179388"/>
          </a:xfrm>
          <a:custGeom>
            <a:avLst/>
            <a:gdLst>
              <a:gd name="T0" fmla="*/ 94348 w 191134"/>
              <a:gd name="T1" fmla="*/ 0 h 179070"/>
              <a:gd name="T2" fmla="*/ 137991 w 191134"/>
              <a:gd name="T3" fmla="*/ 9012 h 179070"/>
              <a:gd name="T4" fmla="*/ 170920 w 191134"/>
              <a:gd name="T5" fmla="*/ 33564 h 179070"/>
              <a:gd name="T6" fmla="*/ 188847 w 191134"/>
              <a:gd name="T7" fmla="*/ 69927 h 179070"/>
              <a:gd name="T8" fmla="*/ 190748 w 191134"/>
              <a:gd name="T9" fmla="*/ 84029 h 179070"/>
              <a:gd name="T10" fmla="*/ 189702 w 191134"/>
              <a:gd name="T11" fmla="*/ 99521 h 179070"/>
              <a:gd name="T12" fmla="*/ 174726 w 191134"/>
              <a:gd name="T13" fmla="*/ 139093 h 179070"/>
              <a:gd name="T14" fmla="*/ 145034 w 191134"/>
              <a:gd name="T15" fmla="*/ 166314 h 179070"/>
              <a:gd name="T16" fmla="*/ 104533 w 191134"/>
              <a:gd name="T17" fmla="*/ 178619 h 179070"/>
              <a:gd name="T18" fmla="*/ 87397 w 191134"/>
              <a:gd name="T19" fmla="*/ 177796 h 179070"/>
              <a:gd name="T20" fmla="*/ 43992 w 191134"/>
              <a:gd name="T21" fmla="*/ 164870 h 179070"/>
              <a:gd name="T22" fmla="*/ 14178 w 191134"/>
              <a:gd name="T23" fmla="*/ 138621 h 179070"/>
              <a:gd name="T24" fmla="*/ 0 w 191134"/>
              <a:gd name="T25" fmla="*/ 102085 h 179070"/>
              <a:gd name="T26" fmla="*/ 757 w 191134"/>
              <a:gd name="T27" fmla="*/ 85347 h 179070"/>
              <a:gd name="T28" fmla="*/ 14068 w 191134"/>
              <a:gd name="T29" fmla="*/ 43321 h 179070"/>
              <a:gd name="T30" fmla="*/ 41352 w 191134"/>
              <a:gd name="T31" fmla="*/ 14718 h 179070"/>
              <a:gd name="T32" fmla="*/ 79285 w 191134"/>
              <a:gd name="T33" fmla="*/ 1008 h 179070"/>
              <a:gd name="T34" fmla="*/ 94348 w 191134"/>
              <a:gd name="T35" fmla="*/ 0 h 1790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1134"/>
              <a:gd name="T55" fmla="*/ 0 h 179070"/>
              <a:gd name="T56" fmla="*/ 191134 w 191134"/>
              <a:gd name="T57" fmla="*/ 179070 h 17907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1134" h="179070">
                <a:moveTo>
                  <a:pt x="94348" y="0"/>
                </a:moveTo>
                <a:lnTo>
                  <a:pt x="137991" y="9012"/>
                </a:lnTo>
                <a:lnTo>
                  <a:pt x="170920" y="33564"/>
                </a:lnTo>
                <a:lnTo>
                  <a:pt x="188847" y="69927"/>
                </a:lnTo>
                <a:lnTo>
                  <a:pt x="190748" y="84029"/>
                </a:lnTo>
                <a:lnTo>
                  <a:pt x="189702" y="99521"/>
                </a:lnTo>
                <a:lnTo>
                  <a:pt x="174726" y="139093"/>
                </a:lnTo>
                <a:lnTo>
                  <a:pt x="145034" y="166314"/>
                </a:lnTo>
                <a:lnTo>
                  <a:pt x="104533" y="178619"/>
                </a:lnTo>
                <a:lnTo>
                  <a:pt x="87397" y="177796"/>
                </a:lnTo>
                <a:lnTo>
                  <a:pt x="43992" y="164870"/>
                </a:lnTo>
                <a:lnTo>
                  <a:pt x="14178" y="138621"/>
                </a:lnTo>
                <a:lnTo>
                  <a:pt x="0" y="102085"/>
                </a:lnTo>
                <a:lnTo>
                  <a:pt x="757" y="85347"/>
                </a:lnTo>
                <a:lnTo>
                  <a:pt x="14068" y="43321"/>
                </a:lnTo>
                <a:lnTo>
                  <a:pt x="41352" y="14718"/>
                </a:lnTo>
                <a:lnTo>
                  <a:pt x="79285" y="1008"/>
                </a:lnTo>
                <a:lnTo>
                  <a:pt x="9434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2" name="object 56"/>
          <p:cNvSpPr>
            <a:spLocks/>
          </p:cNvSpPr>
          <p:nvPr/>
        </p:nvSpPr>
        <p:spPr bwMode="auto">
          <a:xfrm>
            <a:off x="6905625" y="34194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3" name="object 57"/>
          <p:cNvSpPr>
            <a:spLocks/>
          </p:cNvSpPr>
          <p:nvPr/>
        </p:nvSpPr>
        <p:spPr bwMode="auto">
          <a:xfrm>
            <a:off x="7097713" y="3600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4" name="object 58"/>
          <p:cNvSpPr txBox="1">
            <a:spLocks noChangeArrowheads="1"/>
          </p:cNvSpPr>
          <p:nvPr/>
        </p:nvSpPr>
        <p:spPr bwMode="auto">
          <a:xfrm>
            <a:off x="5276850" y="3316288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5115" name="object 59"/>
          <p:cNvSpPr txBox="1">
            <a:spLocks noChangeArrowheads="1"/>
          </p:cNvSpPr>
          <p:nvPr/>
        </p:nvSpPr>
        <p:spPr bwMode="auto">
          <a:xfrm>
            <a:off x="6003925" y="33004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224588" y="22209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45117" name="object 61"/>
          <p:cNvSpPr>
            <a:spLocks/>
          </p:cNvSpPr>
          <p:nvPr/>
        </p:nvSpPr>
        <p:spPr bwMode="auto">
          <a:xfrm>
            <a:off x="6423025" y="2644775"/>
            <a:ext cx="0" cy="1695450"/>
          </a:xfrm>
          <a:custGeom>
            <a:avLst/>
            <a:gdLst>
              <a:gd name="T0" fmla="*/ 0 w 1270"/>
              <a:gd name="T1" fmla="*/ 1695449 h 1695450"/>
              <a:gd name="T2" fmla="*/ 1280 w 1270"/>
              <a:gd name="T3" fmla="*/ 0 h 1695450"/>
              <a:gd name="T4" fmla="*/ 0 60000 65536"/>
              <a:gd name="T5" fmla="*/ 0 60000 65536"/>
              <a:gd name="T6" fmla="*/ 0 w 1270"/>
              <a:gd name="T7" fmla="*/ 0 h 1695450"/>
              <a:gd name="T8" fmla="*/ 0 w 1270"/>
              <a:gd name="T9" fmla="*/ 1695450 h 1695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695450">
                <a:moveTo>
                  <a:pt x="0" y="169544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8" name="object 62"/>
          <p:cNvSpPr>
            <a:spLocks/>
          </p:cNvSpPr>
          <p:nvPr/>
        </p:nvSpPr>
        <p:spPr bwMode="auto">
          <a:xfrm>
            <a:off x="6350000" y="2624138"/>
            <a:ext cx="1588" cy="1695450"/>
          </a:xfrm>
          <a:custGeom>
            <a:avLst/>
            <a:gdLst>
              <a:gd name="T0" fmla="*/ 0 w 1270"/>
              <a:gd name="T1" fmla="*/ 1695456 h 1695450"/>
              <a:gd name="T2" fmla="*/ 1280 w 1270"/>
              <a:gd name="T3" fmla="*/ 0 h 1695450"/>
              <a:gd name="T4" fmla="*/ 0 60000 65536"/>
              <a:gd name="T5" fmla="*/ 0 60000 65536"/>
              <a:gd name="T6" fmla="*/ 0 w 1270"/>
              <a:gd name="T7" fmla="*/ 0 h 1695450"/>
              <a:gd name="T8" fmla="*/ 1270 w 1270"/>
              <a:gd name="T9" fmla="*/ 1695450 h 1695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695450">
                <a:moveTo>
                  <a:pt x="0" y="1695456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19" name="object 63"/>
          <p:cNvSpPr>
            <a:spLocks/>
          </p:cNvSpPr>
          <p:nvPr/>
        </p:nvSpPr>
        <p:spPr bwMode="auto">
          <a:xfrm>
            <a:off x="6254750" y="3435350"/>
            <a:ext cx="190500" cy="179388"/>
          </a:xfrm>
          <a:custGeom>
            <a:avLst/>
            <a:gdLst>
              <a:gd name="T0" fmla="*/ 95653 w 191135"/>
              <a:gd name="T1" fmla="*/ 0 h 179070"/>
              <a:gd name="T2" fmla="*/ 53761 w 191135"/>
              <a:gd name="T3" fmla="*/ 8536 h 179070"/>
              <a:gd name="T4" fmla="*/ 22231 w 191135"/>
              <a:gd name="T5" fmla="*/ 32279 h 179070"/>
              <a:gd name="T6" fmla="*/ 3547 w 191135"/>
              <a:gd name="T7" fmla="*/ 69710 h 179070"/>
              <a:gd name="T8" fmla="*/ 0 w 191135"/>
              <a:gd name="T9" fmla="*/ 101515 h 179070"/>
              <a:gd name="T10" fmla="*/ 2865 w 191135"/>
              <a:gd name="T11" fmla="*/ 114739 h 179070"/>
              <a:gd name="T12" fmla="*/ 22663 w 191135"/>
              <a:gd name="T13" fmla="*/ 148439 h 179070"/>
              <a:gd name="T14" fmla="*/ 57232 w 191135"/>
              <a:gd name="T15" fmla="*/ 170802 h 179070"/>
              <a:gd name="T16" fmla="*/ 103951 w 191135"/>
              <a:gd name="T17" fmla="*/ 178771 h 179070"/>
              <a:gd name="T18" fmla="*/ 118630 w 191135"/>
              <a:gd name="T19" fmla="*/ 176690 h 179070"/>
              <a:gd name="T20" fmla="*/ 156319 w 191135"/>
              <a:gd name="T21" fmla="*/ 159480 h 179070"/>
              <a:gd name="T22" fmla="*/ 181616 w 191135"/>
              <a:gd name="T23" fmla="*/ 128006 h 179070"/>
              <a:gd name="T24" fmla="*/ 190825 w 191135"/>
              <a:gd name="T25" fmla="*/ 85076 h 179070"/>
              <a:gd name="T26" fmla="*/ 189114 w 191135"/>
              <a:gd name="T27" fmla="*/ 70816 h 179070"/>
              <a:gd name="T28" fmla="*/ 171798 w 191135"/>
              <a:gd name="T29" fmla="*/ 34013 h 179070"/>
              <a:gd name="T30" fmla="*/ 139312 w 191135"/>
              <a:gd name="T31" fmla="*/ 9138 h 179070"/>
              <a:gd name="T32" fmla="*/ 95653 w 191135"/>
              <a:gd name="T33" fmla="*/ 0 h 1790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1135"/>
              <a:gd name="T52" fmla="*/ 0 h 179070"/>
              <a:gd name="T53" fmla="*/ 191135 w 191135"/>
              <a:gd name="T54" fmla="*/ 179070 h 1790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1135" h="179070">
                <a:moveTo>
                  <a:pt x="95653" y="0"/>
                </a:moveTo>
                <a:lnTo>
                  <a:pt x="53761" y="8536"/>
                </a:lnTo>
                <a:lnTo>
                  <a:pt x="22231" y="32279"/>
                </a:lnTo>
                <a:lnTo>
                  <a:pt x="3547" y="69710"/>
                </a:lnTo>
                <a:lnTo>
                  <a:pt x="0" y="101515"/>
                </a:lnTo>
                <a:lnTo>
                  <a:pt x="2865" y="114739"/>
                </a:lnTo>
                <a:lnTo>
                  <a:pt x="22663" y="148439"/>
                </a:lnTo>
                <a:lnTo>
                  <a:pt x="57232" y="170802"/>
                </a:lnTo>
                <a:lnTo>
                  <a:pt x="103951" y="178771"/>
                </a:lnTo>
                <a:lnTo>
                  <a:pt x="118630" y="176690"/>
                </a:lnTo>
                <a:lnTo>
                  <a:pt x="156319" y="159480"/>
                </a:lnTo>
                <a:lnTo>
                  <a:pt x="181616" y="128006"/>
                </a:lnTo>
                <a:lnTo>
                  <a:pt x="190825" y="85076"/>
                </a:lnTo>
                <a:lnTo>
                  <a:pt x="189114" y="70816"/>
                </a:lnTo>
                <a:lnTo>
                  <a:pt x="171798" y="34013"/>
                </a:lnTo>
                <a:lnTo>
                  <a:pt x="139312" y="9138"/>
                </a:lnTo>
                <a:lnTo>
                  <a:pt x="956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20" name="object 64"/>
          <p:cNvSpPr>
            <a:spLocks/>
          </p:cNvSpPr>
          <p:nvPr/>
        </p:nvSpPr>
        <p:spPr bwMode="auto">
          <a:xfrm>
            <a:off x="6254750" y="3435350"/>
            <a:ext cx="190500" cy="179388"/>
          </a:xfrm>
          <a:custGeom>
            <a:avLst/>
            <a:gdLst>
              <a:gd name="T0" fmla="*/ 95653 w 191135"/>
              <a:gd name="T1" fmla="*/ 0 h 179070"/>
              <a:gd name="T2" fmla="*/ 139312 w 191135"/>
              <a:gd name="T3" fmla="*/ 9138 h 179070"/>
              <a:gd name="T4" fmla="*/ 171798 w 191135"/>
              <a:gd name="T5" fmla="*/ 34013 h 179070"/>
              <a:gd name="T6" fmla="*/ 189114 w 191135"/>
              <a:gd name="T7" fmla="*/ 70816 h 179070"/>
              <a:gd name="T8" fmla="*/ 190825 w 191135"/>
              <a:gd name="T9" fmla="*/ 85076 h 179070"/>
              <a:gd name="T10" fmla="*/ 189771 w 191135"/>
              <a:gd name="T11" fmla="*/ 100486 h 179070"/>
              <a:gd name="T12" fmla="*/ 174788 w 191135"/>
              <a:gd name="T13" fmla="*/ 139909 h 179070"/>
              <a:gd name="T14" fmla="*/ 144950 w 191135"/>
              <a:gd name="T15" fmla="*/ 166940 h 179070"/>
              <a:gd name="T16" fmla="*/ 103951 w 191135"/>
              <a:gd name="T17" fmla="*/ 178771 h 179070"/>
              <a:gd name="T18" fmla="*/ 87190 w 191135"/>
              <a:gd name="T19" fmla="*/ 177903 h 179070"/>
              <a:gd name="T20" fmla="*/ 44229 w 191135"/>
              <a:gd name="T21" fmla="*/ 164796 h 179070"/>
              <a:gd name="T22" fmla="*/ 14294 w 191135"/>
              <a:gd name="T23" fmla="*/ 138315 h 179070"/>
              <a:gd name="T24" fmla="*/ 0 w 191135"/>
              <a:gd name="T25" fmla="*/ 101515 h 179070"/>
              <a:gd name="T26" fmla="*/ 794 w 191135"/>
              <a:gd name="T27" fmla="*/ 84965 h 179070"/>
              <a:gd name="T28" fmla="*/ 14398 w 191135"/>
              <a:gd name="T29" fmla="*/ 43311 h 179070"/>
              <a:gd name="T30" fmla="*/ 42045 w 191135"/>
              <a:gd name="T31" fmla="*/ 14835 h 179070"/>
              <a:gd name="T32" fmla="*/ 80147 w 191135"/>
              <a:gd name="T33" fmla="*/ 1064 h 179070"/>
              <a:gd name="T34" fmla="*/ 95653 w 191135"/>
              <a:gd name="T35" fmla="*/ 0 h 1790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1135"/>
              <a:gd name="T55" fmla="*/ 0 h 179070"/>
              <a:gd name="T56" fmla="*/ 191135 w 191135"/>
              <a:gd name="T57" fmla="*/ 179070 h 17907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1135" h="179070">
                <a:moveTo>
                  <a:pt x="95653" y="0"/>
                </a:moveTo>
                <a:lnTo>
                  <a:pt x="139312" y="9138"/>
                </a:lnTo>
                <a:lnTo>
                  <a:pt x="171798" y="34013"/>
                </a:lnTo>
                <a:lnTo>
                  <a:pt x="189114" y="70816"/>
                </a:lnTo>
                <a:lnTo>
                  <a:pt x="190825" y="85076"/>
                </a:lnTo>
                <a:lnTo>
                  <a:pt x="189771" y="100486"/>
                </a:lnTo>
                <a:lnTo>
                  <a:pt x="174788" y="139909"/>
                </a:lnTo>
                <a:lnTo>
                  <a:pt x="144950" y="166940"/>
                </a:lnTo>
                <a:lnTo>
                  <a:pt x="103951" y="178771"/>
                </a:lnTo>
                <a:lnTo>
                  <a:pt x="87190" y="177903"/>
                </a:lnTo>
                <a:lnTo>
                  <a:pt x="44229" y="164796"/>
                </a:lnTo>
                <a:lnTo>
                  <a:pt x="14294" y="138315"/>
                </a:lnTo>
                <a:lnTo>
                  <a:pt x="0" y="101515"/>
                </a:lnTo>
                <a:lnTo>
                  <a:pt x="794" y="84965"/>
                </a:lnTo>
                <a:lnTo>
                  <a:pt x="14398" y="43311"/>
                </a:lnTo>
                <a:lnTo>
                  <a:pt x="42045" y="14835"/>
                </a:lnTo>
                <a:lnTo>
                  <a:pt x="80147" y="1064"/>
                </a:lnTo>
                <a:lnTo>
                  <a:pt x="9565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21" name="object 65"/>
          <p:cNvSpPr>
            <a:spLocks/>
          </p:cNvSpPr>
          <p:nvPr/>
        </p:nvSpPr>
        <p:spPr bwMode="auto">
          <a:xfrm>
            <a:off x="6253163" y="34353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22" name="object 66"/>
          <p:cNvSpPr>
            <a:spLocks/>
          </p:cNvSpPr>
          <p:nvPr/>
        </p:nvSpPr>
        <p:spPr bwMode="auto">
          <a:xfrm>
            <a:off x="6445250" y="3616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123" name="object 67"/>
          <p:cNvSpPr txBox="1">
            <a:spLocks noChangeArrowheads="1"/>
          </p:cNvSpPr>
          <p:nvPr/>
        </p:nvSpPr>
        <p:spPr bwMode="auto">
          <a:xfrm>
            <a:off x="7177088" y="3316288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5124" name="object 7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96D7889-617E-4306-BF8E-C7CE84547837}" type="slidenum">
              <a:rPr lang="en-US"/>
              <a:pPr marL="25400"/>
              <a:t>43</a:t>
            </a:fld>
            <a:endParaRPr lang="en-US"/>
          </a:p>
        </p:txBody>
      </p:sp>
      <p:sp>
        <p:nvSpPr>
          <p:cNvPr id="45125" name="object 68"/>
          <p:cNvSpPr txBox="1">
            <a:spLocks noChangeArrowheads="1"/>
          </p:cNvSpPr>
          <p:nvPr/>
        </p:nvSpPr>
        <p:spPr bwMode="auto">
          <a:xfrm>
            <a:off x="4649788" y="5018088"/>
            <a:ext cx="32718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300">
                <a:latin typeface="Arial" charset="0"/>
              </a:rPr>
              <a:t>a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Arial" charset="0"/>
              </a:rPr>
              <a:t>(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c)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a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a</a:t>
            </a:r>
          </a:p>
          <a:p>
            <a:pPr marL="12700"/>
            <a:r>
              <a:rPr lang="en-US" sz="2300">
                <a:latin typeface="Arial" charset="0"/>
              </a:rPr>
              <a:t>(a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b)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Arial" charset="0"/>
              </a:rPr>
              <a:t>(a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c)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0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0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=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Arial" charset="0"/>
              </a:rPr>
              <a:t>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 txBox="1">
            <a:spLocks noChangeArrowheads="1"/>
          </p:cNvSpPr>
          <p:nvPr/>
        </p:nvSpPr>
        <p:spPr bwMode="auto">
          <a:xfrm>
            <a:off x="722313" y="1111250"/>
            <a:ext cx="71516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730750" algn="l"/>
                <a:tab pos="5159375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 lattice (L, ≤) is called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Modular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if for any elements a, b and c in L if b	≤	a then</a:t>
            </a:r>
          </a:p>
          <a:p>
            <a:pPr marL="12700">
              <a:spcBef>
                <a:spcPts val="800"/>
              </a:spcBef>
              <a:tabLst>
                <a:tab pos="4730750" algn="l"/>
                <a:tab pos="5159375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c) = a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c)</a:t>
            </a:r>
          </a:p>
        </p:txBody>
      </p:sp>
      <p:sp>
        <p:nvSpPr>
          <p:cNvPr id="46083" name="object 3"/>
          <p:cNvSpPr txBox="1">
            <a:spLocks noChangeArrowheads="1"/>
          </p:cNvSpPr>
          <p:nvPr/>
        </p:nvSpPr>
        <p:spPr bwMode="auto">
          <a:xfrm>
            <a:off x="381000" y="2760663"/>
            <a:ext cx="3848100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lnSpc>
                <a:spcPct val="126000"/>
              </a:lnSpc>
              <a:spcBef>
                <a:spcPts val="625"/>
              </a:spcBef>
              <a:tabLst>
                <a:tab pos="354013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For a set S, the lattice P(S) is modular, (if B </a:t>
            </a:r>
            <a:r>
              <a:rPr lang="en-US" sz="2400">
                <a:latin typeface="Symbol" pitchFamily="18" charset="2"/>
              </a:rPr>
              <a:t>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 marL="354013" indent="-341313">
              <a:spcBef>
                <a:spcPts val="600"/>
              </a:spcBef>
              <a:tabLst>
                <a:tab pos="354013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>
                <a:latin typeface="Symbol" pitchFamily="18" charset="2"/>
              </a:rPr>
              <a:t>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400">
                <a:latin typeface="Symbol" pitchFamily="18" charset="2"/>
              </a:rPr>
              <a:t>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C) = A </a:t>
            </a:r>
            <a:r>
              <a:rPr lang="en-US" sz="2400">
                <a:latin typeface="Symbol" pitchFamily="18" charset="2"/>
              </a:rPr>
              <a:t>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n-US" sz="2400">
                <a:latin typeface="Symbol" pitchFamily="18" charset="2"/>
              </a:rPr>
              <a:t>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Mo</a:t>
            </a:r>
            <a:r>
              <a:rPr spc="-25" dirty="0"/>
              <a:t>d</a:t>
            </a:r>
            <a:r>
              <a:rPr spc="-20" dirty="0"/>
              <a:t>u</a:t>
            </a:r>
            <a:r>
              <a:rPr spc="-15" dirty="0"/>
              <a:t>l</a:t>
            </a:r>
            <a:r>
              <a:rPr spc="-10" dirty="0"/>
              <a:t>a</a:t>
            </a:r>
            <a:r>
              <a:rPr dirty="0"/>
              <a:t>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46149" name="object 7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7D015DF-8465-49E7-8F3D-073C810505F3}" type="slidenum">
              <a:rPr lang="en-US"/>
              <a:pPr marL="25400"/>
              <a:t>44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4837113" y="3751263"/>
            <a:ext cx="4810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4413" y="3078163"/>
            <a:ext cx="673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0888" y="3751263"/>
            <a:ext cx="495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5" dirty="0">
                <a:latin typeface="Arial"/>
                <a:cs typeface="Arial"/>
              </a:rPr>
              <a:t>b}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3350" y="3751263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788" y="4660900"/>
            <a:ext cx="3032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5050" y="4433888"/>
            <a:ext cx="292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9025" y="4660900"/>
            <a:ext cx="3063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5" dirty="0">
                <a:latin typeface="Arial"/>
                <a:cs typeface="Arial"/>
              </a:rPr>
              <a:t>a}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6038" y="5640388"/>
            <a:ext cx="2143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ф</a:t>
            </a:r>
            <a:endParaRPr>
              <a:latin typeface="Arial"/>
              <a:cs typeface="Arial"/>
            </a:endParaRPr>
          </a:p>
        </p:txBody>
      </p:sp>
      <p:sp>
        <p:nvSpPr>
          <p:cNvPr id="46093" name="object 13"/>
          <p:cNvSpPr>
            <a:spLocks/>
          </p:cNvSpPr>
          <p:nvPr/>
        </p:nvSpPr>
        <p:spPr bwMode="auto">
          <a:xfrm>
            <a:off x="6372225" y="3286125"/>
            <a:ext cx="125413" cy="112713"/>
          </a:xfrm>
          <a:custGeom>
            <a:avLst/>
            <a:gdLst>
              <a:gd name="T0" fmla="*/ 61889 w 125095"/>
              <a:gd name="T1" fmla="*/ 0 h 113029"/>
              <a:gd name="T2" fmla="*/ 19430 w 125095"/>
              <a:gd name="T3" fmla="*/ 15333 h 113029"/>
              <a:gd name="T4" fmla="*/ 890 w 125095"/>
              <a:gd name="T5" fmla="*/ 52230 h 113029"/>
              <a:gd name="T6" fmla="*/ 0 w 125095"/>
              <a:gd name="T7" fmla="*/ 69176 h 113029"/>
              <a:gd name="T8" fmla="*/ 4764 w 125095"/>
              <a:gd name="T9" fmla="*/ 81446 h 113029"/>
              <a:gd name="T10" fmla="*/ 35181 w 125095"/>
              <a:gd name="T11" fmla="*/ 107391 h 113029"/>
              <a:gd name="T12" fmla="*/ 66030 w 125095"/>
              <a:gd name="T13" fmla="*/ 112916 h 113029"/>
              <a:gd name="T14" fmla="*/ 80238 w 125095"/>
              <a:gd name="T15" fmla="*/ 110826 h 113029"/>
              <a:gd name="T16" fmla="*/ 112805 w 125095"/>
              <a:gd name="T17" fmla="*/ 89239 h 113029"/>
              <a:gd name="T18" fmla="*/ 124637 w 125095"/>
              <a:gd name="T19" fmla="*/ 46656 h 113029"/>
              <a:gd name="T20" fmla="*/ 120690 w 125095"/>
              <a:gd name="T21" fmla="*/ 33792 h 113029"/>
              <a:gd name="T22" fmla="*/ 91883 w 125095"/>
              <a:gd name="T23" fmla="*/ 6075 h 113029"/>
              <a:gd name="T24" fmla="*/ 61889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1889" y="0"/>
                </a:moveTo>
                <a:lnTo>
                  <a:pt x="19430" y="15333"/>
                </a:lnTo>
                <a:lnTo>
                  <a:pt x="890" y="52230"/>
                </a:lnTo>
                <a:lnTo>
                  <a:pt x="0" y="69176"/>
                </a:lnTo>
                <a:lnTo>
                  <a:pt x="4764" y="81446"/>
                </a:lnTo>
                <a:lnTo>
                  <a:pt x="35181" y="107391"/>
                </a:lnTo>
                <a:lnTo>
                  <a:pt x="66030" y="112916"/>
                </a:lnTo>
                <a:lnTo>
                  <a:pt x="80238" y="110826"/>
                </a:lnTo>
                <a:lnTo>
                  <a:pt x="112805" y="89239"/>
                </a:lnTo>
                <a:lnTo>
                  <a:pt x="124637" y="46656"/>
                </a:lnTo>
                <a:lnTo>
                  <a:pt x="120690" y="33792"/>
                </a:lnTo>
                <a:lnTo>
                  <a:pt x="91883" y="6075"/>
                </a:lnTo>
                <a:lnTo>
                  <a:pt x="618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4" name="object 14"/>
          <p:cNvSpPr>
            <a:spLocks/>
          </p:cNvSpPr>
          <p:nvPr/>
        </p:nvSpPr>
        <p:spPr bwMode="auto">
          <a:xfrm>
            <a:off x="6372225" y="3286125"/>
            <a:ext cx="125413" cy="112713"/>
          </a:xfrm>
          <a:custGeom>
            <a:avLst/>
            <a:gdLst>
              <a:gd name="T0" fmla="*/ 61889 w 125095"/>
              <a:gd name="T1" fmla="*/ 0 h 113029"/>
              <a:gd name="T2" fmla="*/ 103978 w 125095"/>
              <a:gd name="T3" fmla="*/ 13167 h 113029"/>
              <a:gd name="T4" fmla="*/ 124637 w 125095"/>
              <a:gd name="T5" fmla="*/ 46656 h 113029"/>
              <a:gd name="T6" fmla="*/ 123445 w 125095"/>
              <a:gd name="T7" fmla="*/ 63026 h 113029"/>
              <a:gd name="T8" fmla="*/ 103895 w 125095"/>
              <a:gd name="T9" fmla="*/ 98893 h 113029"/>
              <a:gd name="T10" fmla="*/ 66030 w 125095"/>
              <a:gd name="T11" fmla="*/ 112916 h 113029"/>
              <a:gd name="T12" fmla="*/ 49739 w 125095"/>
              <a:gd name="T13" fmla="*/ 111512 h 113029"/>
              <a:gd name="T14" fmla="*/ 12406 w 125095"/>
              <a:gd name="T15" fmla="*/ 92087 h 113029"/>
              <a:gd name="T16" fmla="*/ 0 w 125095"/>
              <a:gd name="T17" fmla="*/ 69176 h 113029"/>
              <a:gd name="T18" fmla="*/ 890 w 125095"/>
              <a:gd name="T19" fmla="*/ 52230 h 113029"/>
              <a:gd name="T20" fmla="*/ 19430 w 125095"/>
              <a:gd name="T21" fmla="*/ 15333 h 113029"/>
              <a:gd name="T22" fmla="*/ 55158 w 125095"/>
              <a:gd name="T23" fmla="*/ 295 h 113029"/>
              <a:gd name="T24" fmla="*/ 61889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1889" y="0"/>
                </a:moveTo>
                <a:lnTo>
                  <a:pt x="103978" y="13167"/>
                </a:lnTo>
                <a:lnTo>
                  <a:pt x="124637" y="46656"/>
                </a:lnTo>
                <a:lnTo>
                  <a:pt x="123445" y="63026"/>
                </a:lnTo>
                <a:lnTo>
                  <a:pt x="103895" y="98893"/>
                </a:lnTo>
                <a:lnTo>
                  <a:pt x="66030" y="112916"/>
                </a:lnTo>
                <a:lnTo>
                  <a:pt x="49739" y="111512"/>
                </a:lnTo>
                <a:lnTo>
                  <a:pt x="12406" y="92087"/>
                </a:lnTo>
                <a:lnTo>
                  <a:pt x="0" y="69176"/>
                </a:lnTo>
                <a:lnTo>
                  <a:pt x="890" y="52230"/>
                </a:lnTo>
                <a:lnTo>
                  <a:pt x="19430" y="15333"/>
                </a:lnTo>
                <a:lnTo>
                  <a:pt x="55158" y="295"/>
                </a:lnTo>
                <a:lnTo>
                  <a:pt x="6188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5" name="object 15"/>
          <p:cNvSpPr>
            <a:spLocks/>
          </p:cNvSpPr>
          <p:nvPr/>
        </p:nvSpPr>
        <p:spPr bwMode="auto">
          <a:xfrm>
            <a:off x="6370638" y="3286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6" name="object 16"/>
          <p:cNvSpPr>
            <a:spLocks/>
          </p:cNvSpPr>
          <p:nvPr/>
        </p:nvSpPr>
        <p:spPr bwMode="auto">
          <a:xfrm>
            <a:off x="6499225" y="33988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object 17"/>
          <p:cNvSpPr>
            <a:spLocks/>
          </p:cNvSpPr>
          <p:nvPr/>
        </p:nvSpPr>
        <p:spPr bwMode="auto">
          <a:xfrm>
            <a:off x="5357813" y="4479925"/>
            <a:ext cx="123825" cy="114300"/>
          </a:xfrm>
          <a:custGeom>
            <a:avLst/>
            <a:gdLst>
              <a:gd name="T0" fmla="*/ 62147 w 123825"/>
              <a:gd name="T1" fmla="*/ 0 h 114300"/>
              <a:gd name="T2" fmla="*/ 19197 w 123825"/>
              <a:gd name="T3" fmla="*/ 15745 h 114300"/>
              <a:gd name="T4" fmla="*/ 924 w 123825"/>
              <a:gd name="T5" fmla="*/ 52652 h 114300"/>
              <a:gd name="T6" fmla="*/ 0 w 123825"/>
              <a:gd name="T7" fmla="*/ 69258 h 114300"/>
              <a:gd name="T8" fmla="*/ 4460 w 123825"/>
              <a:gd name="T9" fmla="*/ 81573 h 114300"/>
              <a:gd name="T10" fmla="*/ 34169 w 123825"/>
              <a:gd name="T11" fmla="*/ 108348 h 114300"/>
              <a:gd name="T12" fmla="*/ 65110 w 123825"/>
              <a:gd name="T13" fmla="*/ 114240 h 114300"/>
              <a:gd name="T14" fmla="*/ 79120 w 123825"/>
              <a:gd name="T15" fmla="*/ 112225 h 114300"/>
              <a:gd name="T16" fmla="*/ 111637 w 123825"/>
              <a:gd name="T17" fmla="*/ 90330 h 114300"/>
              <a:gd name="T18" fmla="*/ 123632 w 123825"/>
              <a:gd name="T19" fmla="*/ 47996 h 114300"/>
              <a:gd name="T20" fmla="*/ 119719 w 123825"/>
              <a:gd name="T21" fmla="*/ 34946 h 114300"/>
              <a:gd name="T22" fmla="*/ 91329 w 123825"/>
              <a:gd name="T23" fmla="*/ 6367 h 114300"/>
              <a:gd name="T24" fmla="*/ 62147 w 12382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825"/>
              <a:gd name="T40" fmla="*/ 0 h 114300"/>
              <a:gd name="T41" fmla="*/ 123825 w 12382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825" h="114300">
                <a:moveTo>
                  <a:pt x="62147" y="0"/>
                </a:moveTo>
                <a:lnTo>
                  <a:pt x="19197" y="15745"/>
                </a:lnTo>
                <a:lnTo>
                  <a:pt x="924" y="52652"/>
                </a:lnTo>
                <a:lnTo>
                  <a:pt x="0" y="69258"/>
                </a:lnTo>
                <a:lnTo>
                  <a:pt x="4460" y="81573"/>
                </a:lnTo>
                <a:lnTo>
                  <a:pt x="34169" y="108348"/>
                </a:lnTo>
                <a:lnTo>
                  <a:pt x="65110" y="114240"/>
                </a:lnTo>
                <a:lnTo>
                  <a:pt x="79120" y="112225"/>
                </a:lnTo>
                <a:lnTo>
                  <a:pt x="111637" y="90330"/>
                </a:lnTo>
                <a:lnTo>
                  <a:pt x="123632" y="47996"/>
                </a:lnTo>
                <a:lnTo>
                  <a:pt x="119719" y="34946"/>
                </a:lnTo>
                <a:lnTo>
                  <a:pt x="91329" y="6367"/>
                </a:lnTo>
                <a:lnTo>
                  <a:pt x="621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8" name="object 18"/>
          <p:cNvSpPr>
            <a:spLocks/>
          </p:cNvSpPr>
          <p:nvPr/>
        </p:nvSpPr>
        <p:spPr bwMode="auto">
          <a:xfrm>
            <a:off x="5357813" y="4479925"/>
            <a:ext cx="123825" cy="114300"/>
          </a:xfrm>
          <a:custGeom>
            <a:avLst/>
            <a:gdLst>
              <a:gd name="T0" fmla="*/ 62147 w 123825"/>
              <a:gd name="T1" fmla="*/ 0 h 114300"/>
              <a:gd name="T2" fmla="*/ 103205 w 123825"/>
              <a:gd name="T3" fmla="*/ 13744 h 114300"/>
              <a:gd name="T4" fmla="*/ 123632 w 123825"/>
              <a:gd name="T5" fmla="*/ 47996 h 114300"/>
              <a:gd name="T6" fmla="*/ 122410 w 123825"/>
              <a:gd name="T7" fmla="*/ 64114 h 114300"/>
              <a:gd name="T8" fmla="*/ 102681 w 123825"/>
              <a:gd name="T9" fmla="*/ 100111 h 114300"/>
              <a:gd name="T10" fmla="*/ 65110 w 123825"/>
              <a:gd name="T11" fmla="*/ 114240 h 114300"/>
              <a:gd name="T12" fmla="*/ 48690 w 123825"/>
              <a:gd name="T13" fmla="*/ 112722 h 114300"/>
              <a:gd name="T14" fmla="*/ 11806 w 123825"/>
              <a:gd name="T15" fmla="*/ 92426 h 114300"/>
              <a:gd name="T16" fmla="*/ 0 w 123825"/>
              <a:gd name="T17" fmla="*/ 69258 h 114300"/>
              <a:gd name="T18" fmla="*/ 924 w 123825"/>
              <a:gd name="T19" fmla="*/ 52652 h 114300"/>
              <a:gd name="T20" fmla="*/ 19197 w 123825"/>
              <a:gd name="T21" fmla="*/ 15745 h 114300"/>
              <a:gd name="T22" fmla="*/ 55323 w 123825"/>
              <a:gd name="T23" fmla="*/ 299 h 114300"/>
              <a:gd name="T24" fmla="*/ 62147 w 12382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825"/>
              <a:gd name="T40" fmla="*/ 0 h 114300"/>
              <a:gd name="T41" fmla="*/ 123825 w 12382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825" h="114300">
                <a:moveTo>
                  <a:pt x="62147" y="0"/>
                </a:moveTo>
                <a:lnTo>
                  <a:pt x="103205" y="13744"/>
                </a:lnTo>
                <a:lnTo>
                  <a:pt x="123632" y="47996"/>
                </a:lnTo>
                <a:lnTo>
                  <a:pt x="122410" y="64114"/>
                </a:lnTo>
                <a:lnTo>
                  <a:pt x="102681" y="100111"/>
                </a:lnTo>
                <a:lnTo>
                  <a:pt x="65110" y="114240"/>
                </a:lnTo>
                <a:lnTo>
                  <a:pt x="48690" y="112722"/>
                </a:lnTo>
                <a:lnTo>
                  <a:pt x="11806" y="92426"/>
                </a:lnTo>
                <a:lnTo>
                  <a:pt x="0" y="69258"/>
                </a:lnTo>
                <a:lnTo>
                  <a:pt x="924" y="52652"/>
                </a:lnTo>
                <a:lnTo>
                  <a:pt x="19197" y="15745"/>
                </a:lnTo>
                <a:lnTo>
                  <a:pt x="55323" y="299"/>
                </a:lnTo>
                <a:lnTo>
                  <a:pt x="6214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9" name="object 19"/>
          <p:cNvSpPr>
            <a:spLocks/>
          </p:cNvSpPr>
          <p:nvPr/>
        </p:nvSpPr>
        <p:spPr bwMode="auto">
          <a:xfrm>
            <a:off x="5356225" y="4479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0" name="object 20"/>
          <p:cNvSpPr>
            <a:spLocks/>
          </p:cNvSpPr>
          <p:nvPr/>
        </p:nvSpPr>
        <p:spPr bwMode="auto">
          <a:xfrm>
            <a:off x="5483225" y="4594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1" name="object 21"/>
          <p:cNvSpPr>
            <a:spLocks/>
          </p:cNvSpPr>
          <p:nvPr/>
        </p:nvSpPr>
        <p:spPr bwMode="auto">
          <a:xfrm>
            <a:off x="6435725" y="4367213"/>
            <a:ext cx="125413" cy="112712"/>
          </a:xfrm>
          <a:custGeom>
            <a:avLst/>
            <a:gdLst>
              <a:gd name="T0" fmla="*/ 61922 w 125095"/>
              <a:gd name="T1" fmla="*/ 0 h 113029"/>
              <a:gd name="T2" fmla="*/ 19430 w 125095"/>
              <a:gd name="T3" fmla="*/ 15343 h 113029"/>
              <a:gd name="T4" fmla="*/ 891 w 125095"/>
              <a:gd name="T5" fmla="*/ 52234 h 113029"/>
              <a:gd name="T6" fmla="*/ 0 w 125095"/>
              <a:gd name="T7" fmla="*/ 69172 h 113029"/>
              <a:gd name="T8" fmla="*/ 4762 w 125095"/>
              <a:gd name="T9" fmla="*/ 81447 h 113029"/>
              <a:gd name="T10" fmla="*/ 35174 w 125095"/>
              <a:gd name="T11" fmla="*/ 107397 h 113029"/>
              <a:gd name="T12" fmla="*/ 66018 w 125095"/>
              <a:gd name="T13" fmla="*/ 112924 h 113029"/>
              <a:gd name="T14" fmla="*/ 80226 w 125095"/>
              <a:gd name="T15" fmla="*/ 110841 h 113029"/>
              <a:gd name="T16" fmla="*/ 112801 w 125095"/>
              <a:gd name="T17" fmla="*/ 89265 h 113029"/>
              <a:gd name="T18" fmla="*/ 124643 w 125095"/>
              <a:gd name="T19" fmla="*/ 46682 h 113029"/>
              <a:gd name="T20" fmla="*/ 120699 w 125095"/>
              <a:gd name="T21" fmla="*/ 33814 h 113029"/>
              <a:gd name="T22" fmla="*/ 91902 w 125095"/>
              <a:gd name="T23" fmla="*/ 6080 h 113029"/>
              <a:gd name="T24" fmla="*/ 61922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1922" y="0"/>
                </a:moveTo>
                <a:lnTo>
                  <a:pt x="19430" y="15343"/>
                </a:lnTo>
                <a:lnTo>
                  <a:pt x="891" y="52234"/>
                </a:lnTo>
                <a:lnTo>
                  <a:pt x="0" y="69172"/>
                </a:lnTo>
                <a:lnTo>
                  <a:pt x="4762" y="81447"/>
                </a:lnTo>
                <a:lnTo>
                  <a:pt x="35174" y="107397"/>
                </a:lnTo>
                <a:lnTo>
                  <a:pt x="66018" y="112924"/>
                </a:lnTo>
                <a:lnTo>
                  <a:pt x="80226" y="110841"/>
                </a:lnTo>
                <a:lnTo>
                  <a:pt x="112801" y="89265"/>
                </a:lnTo>
                <a:lnTo>
                  <a:pt x="124643" y="46682"/>
                </a:lnTo>
                <a:lnTo>
                  <a:pt x="120699" y="33814"/>
                </a:lnTo>
                <a:lnTo>
                  <a:pt x="91902" y="6080"/>
                </a:lnTo>
                <a:lnTo>
                  <a:pt x="619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2" name="object 22"/>
          <p:cNvSpPr>
            <a:spLocks/>
          </p:cNvSpPr>
          <p:nvPr/>
        </p:nvSpPr>
        <p:spPr bwMode="auto">
          <a:xfrm>
            <a:off x="6435725" y="4367213"/>
            <a:ext cx="125413" cy="112712"/>
          </a:xfrm>
          <a:custGeom>
            <a:avLst/>
            <a:gdLst>
              <a:gd name="T0" fmla="*/ 61922 w 125095"/>
              <a:gd name="T1" fmla="*/ 0 h 113029"/>
              <a:gd name="T2" fmla="*/ 103993 w 125095"/>
              <a:gd name="T3" fmla="*/ 13178 h 113029"/>
              <a:gd name="T4" fmla="*/ 124643 w 125095"/>
              <a:gd name="T5" fmla="*/ 46682 h 113029"/>
              <a:gd name="T6" fmla="*/ 123449 w 125095"/>
              <a:gd name="T7" fmla="*/ 63053 h 113029"/>
              <a:gd name="T8" fmla="*/ 103887 w 125095"/>
              <a:gd name="T9" fmla="*/ 98917 h 113029"/>
              <a:gd name="T10" fmla="*/ 66018 w 125095"/>
              <a:gd name="T11" fmla="*/ 112924 h 113029"/>
              <a:gd name="T12" fmla="*/ 49731 w 125095"/>
              <a:gd name="T13" fmla="*/ 111519 h 113029"/>
              <a:gd name="T14" fmla="*/ 12403 w 125095"/>
              <a:gd name="T15" fmla="*/ 92090 h 113029"/>
              <a:gd name="T16" fmla="*/ 0 w 125095"/>
              <a:gd name="T17" fmla="*/ 69172 h 113029"/>
              <a:gd name="T18" fmla="*/ 891 w 125095"/>
              <a:gd name="T19" fmla="*/ 52234 h 113029"/>
              <a:gd name="T20" fmla="*/ 19430 w 125095"/>
              <a:gd name="T21" fmla="*/ 15343 h 113029"/>
              <a:gd name="T22" fmla="*/ 55169 w 125095"/>
              <a:gd name="T23" fmla="*/ 297 h 113029"/>
              <a:gd name="T24" fmla="*/ 61922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1922" y="0"/>
                </a:moveTo>
                <a:lnTo>
                  <a:pt x="103993" y="13178"/>
                </a:lnTo>
                <a:lnTo>
                  <a:pt x="124643" y="46682"/>
                </a:lnTo>
                <a:lnTo>
                  <a:pt x="123449" y="63053"/>
                </a:lnTo>
                <a:lnTo>
                  <a:pt x="103887" y="98917"/>
                </a:lnTo>
                <a:lnTo>
                  <a:pt x="66018" y="112924"/>
                </a:lnTo>
                <a:lnTo>
                  <a:pt x="49731" y="111519"/>
                </a:lnTo>
                <a:lnTo>
                  <a:pt x="12403" y="92090"/>
                </a:lnTo>
                <a:lnTo>
                  <a:pt x="0" y="69172"/>
                </a:lnTo>
                <a:lnTo>
                  <a:pt x="891" y="52234"/>
                </a:lnTo>
                <a:lnTo>
                  <a:pt x="19430" y="15343"/>
                </a:lnTo>
                <a:lnTo>
                  <a:pt x="55169" y="297"/>
                </a:lnTo>
                <a:lnTo>
                  <a:pt x="6192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object 23"/>
          <p:cNvSpPr>
            <a:spLocks/>
          </p:cNvSpPr>
          <p:nvPr/>
        </p:nvSpPr>
        <p:spPr bwMode="auto">
          <a:xfrm>
            <a:off x="6434138" y="43672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4" name="object 24"/>
          <p:cNvSpPr>
            <a:spLocks/>
          </p:cNvSpPr>
          <p:nvPr/>
        </p:nvSpPr>
        <p:spPr bwMode="auto">
          <a:xfrm>
            <a:off x="6561138" y="4481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5" name="object 25"/>
          <p:cNvSpPr>
            <a:spLocks/>
          </p:cNvSpPr>
          <p:nvPr/>
        </p:nvSpPr>
        <p:spPr bwMode="auto">
          <a:xfrm>
            <a:off x="7512050" y="4479925"/>
            <a:ext cx="127000" cy="114300"/>
          </a:xfrm>
          <a:custGeom>
            <a:avLst/>
            <a:gdLst>
              <a:gd name="T0" fmla="*/ 63519 w 126365"/>
              <a:gd name="T1" fmla="*/ 0 h 114300"/>
              <a:gd name="T2" fmla="*/ 25272 w 126365"/>
              <a:gd name="T3" fmla="*/ 11336 h 114300"/>
              <a:gd name="T4" fmla="*/ 1778 w 126365"/>
              <a:gd name="T5" fmla="*/ 43658 h 114300"/>
              <a:gd name="T6" fmla="*/ 0 w 126365"/>
              <a:gd name="T7" fmla="*/ 57405 h 114300"/>
              <a:gd name="T8" fmla="*/ 1718 w 126365"/>
              <a:gd name="T9" fmla="*/ 70517 h 114300"/>
              <a:gd name="T10" fmla="*/ 24566 w 126365"/>
              <a:gd name="T11" fmla="*/ 101838 h 114300"/>
              <a:gd name="T12" fmla="*/ 68278 w 126365"/>
              <a:gd name="T13" fmla="*/ 114145 h 114300"/>
              <a:gd name="T14" fmla="*/ 81993 w 126365"/>
              <a:gd name="T15" fmla="*/ 111843 h 114300"/>
              <a:gd name="T16" fmla="*/ 114165 w 126365"/>
              <a:gd name="T17" fmla="*/ 89566 h 114300"/>
              <a:gd name="T18" fmla="*/ 126057 w 126365"/>
              <a:gd name="T19" fmla="*/ 47111 h 114300"/>
              <a:gd name="T20" fmla="*/ 121830 w 126365"/>
              <a:gd name="T21" fmla="*/ 34280 h 114300"/>
              <a:gd name="T22" fmla="*/ 92673 w 126365"/>
              <a:gd name="T23" fmla="*/ 6235 h 114300"/>
              <a:gd name="T24" fmla="*/ 63519 w 12636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6365"/>
              <a:gd name="T40" fmla="*/ 0 h 114300"/>
              <a:gd name="T41" fmla="*/ 126365 w 12636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6365" h="114300">
                <a:moveTo>
                  <a:pt x="63519" y="0"/>
                </a:moveTo>
                <a:lnTo>
                  <a:pt x="25272" y="11336"/>
                </a:lnTo>
                <a:lnTo>
                  <a:pt x="1778" y="43658"/>
                </a:lnTo>
                <a:lnTo>
                  <a:pt x="0" y="57405"/>
                </a:lnTo>
                <a:lnTo>
                  <a:pt x="1718" y="70517"/>
                </a:lnTo>
                <a:lnTo>
                  <a:pt x="24566" y="101838"/>
                </a:lnTo>
                <a:lnTo>
                  <a:pt x="68278" y="114145"/>
                </a:lnTo>
                <a:lnTo>
                  <a:pt x="81993" y="111843"/>
                </a:lnTo>
                <a:lnTo>
                  <a:pt x="114165" y="89566"/>
                </a:lnTo>
                <a:lnTo>
                  <a:pt x="126057" y="47111"/>
                </a:lnTo>
                <a:lnTo>
                  <a:pt x="121830" y="34280"/>
                </a:lnTo>
                <a:lnTo>
                  <a:pt x="92673" y="6235"/>
                </a:lnTo>
                <a:lnTo>
                  <a:pt x="635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6" name="object 26"/>
          <p:cNvSpPr>
            <a:spLocks/>
          </p:cNvSpPr>
          <p:nvPr/>
        </p:nvSpPr>
        <p:spPr bwMode="auto">
          <a:xfrm>
            <a:off x="7512050" y="4479925"/>
            <a:ext cx="127000" cy="114300"/>
          </a:xfrm>
          <a:custGeom>
            <a:avLst/>
            <a:gdLst>
              <a:gd name="T0" fmla="*/ 63519 w 126365"/>
              <a:gd name="T1" fmla="*/ 0 h 114300"/>
              <a:gd name="T2" fmla="*/ 104737 w 126365"/>
              <a:gd name="T3" fmla="*/ 13466 h 114300"/>
              <a:gd name="T4" fmla="*/ 126057 w 126365"/>
              <a:gd name="T5" fmla="*/ 47111 h 114300"/>
              <a:gd name="T6" fmla="*/ 124887 w 126365"/>
              <a:gd name="T7" fmla="*/ 63276 h 114300"/>
              <a:gd name="T8" fmla="*/ 105261 w 126365"/>
              <a:gd name="T9" fmla="*/ 99417 h 114300"/>
              <a:gd name="T10" fmla="*/ 68278 w 126365"/>
              <a:gd name="T11" fmla="*/ 114145 h 114300"/>
              <a:gd name="T12" fmla="*/ 51839 w 126365"/>
              <a:gd name="T13" fmla="*/ 112711 h 114300"/>
              <a:gd name="T14" fmla="*/ 14271 w 126365"/>
              <a:gd name="T15" fmla="*/ 93067 h 114300"/>
              <a:gd name="T16" fmla="*/ 0 w 126365"/>
              <a:gd name="T17" fmla="*/ 57405 h 114300"/>
              <a:gd name="T18" fmla="*/ 1778 w 126365"/>
              <a:gd name="T19" fmla="*/ 43658 h 114300"/>
              <a:gd name="T20" fmla="*/ 25272 w 126365"/>
              <a:gd name="T21" fmla="*/ 11336 h 114300"/>
              <a:gd name="T22" fmla="*/ 63519 w 126365"/>
              <a:gd name="T23" fmla="*/ 0 h 1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6365"/>
              <a:gd name="T37" fmla="*/ 0 h 114300"/>
              <a:gd name="T38" fmla="*/ 126365 w 126365"/>
              <a:gd name="T39" fmla="*/ 114300 h 1143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6365" h="114300">
                <a:moveTo>
                  <a:pt x="63519" y="0"/>
                </a:moveTo>
                <a:lnTo>
                  <a:pt x="104737" y="13466"/>
                </a:lnTo>
                <a:lnTo>
                  <a:pt x="126057" y="47111"/>
                </a:lnTo>
                <a:lnTo>
                  <a:pt x="124887" y="63276"/>
                </a:lnTo>
                <a:lnTo>
                  <a:pt x="105261" y="99417"/>
                </a:lnTo>
                <a:lnTo>
                  <a:pt x="68278" y="114145"/>
                </a:lnTo>
                <a:lnTo>
                  <a:pt x="51839" y="112711"/>
                </a:lnTo>
                <a:lnTo>
                  <a:pt x="14271" y="93067"/>
                </a:lnTo>
                <a:lnTo>
                  <a:pt x="0" y="57405"/>
                </a:lnTo>
                <a:lnTo>
                  <a:pt x="1778" y="43658"/>
                </a:lnTo>
                <a:lnTo>
                  <a:pt x="25272" y="11336"/>
                </a:lnTo>
                <a:lnTo>
                  <a:pt x="6351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7" name="object 27"/>
          <p:cNvSpPr>
            <a:spLocks/>
          </p:cNvSpPr>
          <p:nvPr/>
        </p:nvSpPr>
        <p:spPr bwMode="auto">
          <a:xfrm>
            <a:off x="7512050" y="4479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8" name="object 28"/>
          <p:cNvSpPr>
            <a:spLocks/>
          </p:cNvSpPr>
          <p:nvPr/>
        </p:nvSpPr>
        <p:spPr bwMode="auto">
          <a:xfrm>
            <a:off x="7639050" y="4594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9" name="object 29"/>
          <p:cNvSpPr>
            <a:spLocks/>
          </p:cNvSpPr>
          <p:nvPr/>
        </p:nvSpPr>
        <p:spPr bwMode="auto">
          <a:xfrm>
            <a:off x="5357813" y="3740150"/>
            <a:ext cx="123825" cy="114300"/>
          </a:xfrm>
          <a:custGeom>
            <a:avLst/>
            <a:gdLst>
              <a:gd name="T0" fmla="*/ 62146 w 123825"/>
              <a:gd name="T1" fmla="*/ 0 h 114300"/>
              <a:gd name="T2" fmla="*/ 19194 w 123825"/>
              <a:gd name="T3" fmla="*/ 15755 h 114300"/>
              <a:gd name="T4" fmla="*/ 923 w 123825"/>
              <a:gd name="T5" fmla="*/ 52664 h 114300"/>
              <a:gd name="T6" fmla="*/ 0 w 123825"/>
              <a:gd name="T7" fmla="*/ 69264 h 114300"/>
              <a:gd name="T8" fmla="*/ 4460 w 123825"/>
              <a:gd name="T9" fmla="*/ 81580 h 114300"/>
              <a:gd name="T10" fmla="*/ 34169 w 123825"/>
              <a:gd name="T11" fmla="*/ 108355 h 114300"/>
              <a:gd name="T12" fmla="*/ 65109 w 123825"/>
              <a:gd name="T13" fmla="*/ 114246 h 114300"/>
              <a:gd name="T14" fmla="*/ 79119 w 123825"/>
              <a:gd name="T15" fmla="*/ 112231 h 114300"/>
              <a:gd name="T16" fmla="*/ 111636 w 123825"/>
              <a:gd name="T17" fmla="*/ 90336 h 114300"/>
              <a:gd name="T18" fmla="*/ 123631 w 123825"/>
              <a:gd name="T19" fmla="*/ 48002 h 114300"/>
              <a:gd name="T20" fmla="*/ 119718 w 123825"/>
              <a:gd name="T21" fmla="*/ 34957 h 114300"/>
              <a:gd name="T22" fmla="*/ 91328 w 123825"/>
              <a:gd name="T23" fmla="*/ 6371 h 114300"/>
              <a:gd name="T24" fmla="*/ 62146 w 12382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825"/>
              <a:gd name="T40" fmla="*/ 0 h 114300"/>
              <a:gd name="T41" fmla="*/ 123825 w 12382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825" h="114300">
                <a:moveTo>
                  <a:pt x="62146" y="0"/>
                </a:moveTo>
                <a:lnTo>
                  <a:pt x="19194" y="15755"/>
                </a:lnTo>
                <a:lnTo>
                  <a:pt x="923" y="52664"/>
                </a:lnTo>
                <a:lnTo>
                  <a:pt x="0" y="69264"/>
                </a:lnTo>
                <a:lnTo>
                  <a:pt x="4460" y="81580"/>
                </a:lnTo>
                <a:lnTo>
                  <a:pt x="34169" y="108355"/>
                </a:lnTo>
                <a:lnTo>
                  <a:pt x="65109" y="114246"/>
                </a:lnTo>
                <a:lnTo>
                  <a:pt x="79119" y="112231"/>
                </a:lnTo>
                <a:lnTo>
                  <a:pt x="111636" y="90336"/>
                </a:lnTo>
                <a:lnTo>
                  <a:pt x="123631" y="48002"/>
                </a:lnTo>
                <a:lnTo>
                  <a:pt x="119718" y="34957"/>
                </a:lnTo>
                <a:lnTo>
                  <a:pt x="91328" y="6371"/>
                </a:lnTo>
                <a:lnTo>
                  <a:pt x="621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0" name="object 30"/>
          <p:cNvSpPr>
            <a:spLocks/>
          </p:cNvSpPr>
          <p:nvPr/>
        </p:nvSpPr>
        <p:spPr bwMode="auto">
          <a:xfrm>
            <a:off x="5357813" y="3740150"/>
            <a:ext cx="123825" cy="114300"/>
          </a:xfrm>
          <a:custGeom>
            <a:avLst/>
            <a:gdLst>
              <a:gd name="T0" fmla="*/ 62146 w 123825"/>
              <a:gd name="T1" fmla="*/ 0 h 114300"/>
              <a:gd name="T2" fmla="*/ 103204 w 123825"/>
              <a:gd name="T3" fmla="*/ 13752 h 114300"/>
              <a:gd name="T4" fmla="*/ 123631 w 123825"/>
              <a:gd name="T5" fmla="*/ 48002 h 114300"/>
              <a:gd name="T6" fmla="*/ 122409 w 123825"/>
              <a:gd name="T7" fmla="*/ 64120 h 114300"/>
              <a:gd name="T8" fmla="*/ 102680 w 123825"/>
              <a:gd name="T9" fmla="*/ 100117 h 114300"/>
              <a:gd name="T10" fmla="*/ 65109 w 123825"/>
              <a:gd name="T11" fmla="*/ 114246 h 114300"/>
              <a:gd name="T12" fmla="*/ 48691 w 123825"/>
              <a:gd name="T13" fmla="*/ 112728 h 114300"/>
              <a:gd name="T14" fmla="*/ 11807 w 123825"/>
              <a:gd name="T15" fmla="*/ 92433 h 114300"/>
              <a:gd name="T16" fmla="*/ 0 w 123825"/>
              <a:gd name="T17" fmla="*/ 69264 h 114300"/>
              <a:gd name="T18" fmla="*/ 923 w 123825"/>
              <a:gd name="T19" fmla="*/ 52664 h 114300"/>
              <a:gd name="T20" fmla="*/ 19194 w 123825"/>
              <a:gd name="T21" fmla="*/ 15755 h 114300"/>
              <a:gd name="T22" fmla="*/ 55317 w 123825"/>
              <a:gd name="T23" fmla="*/ 300 h 114300"/>
              <a:gd name="T24" fmla="*/ 62146 w 12382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825"/>
              <a:gd name="T40" fmla="*/ 0 h 114300"/>
              <a:gd name="T41" fmla="*/ 123825 w 12382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825" h="114300">
                <a:moveTo>
                  <a:pt x="62146" y="0"/>
                </a:moveTo>
                <a:lnTo>
                  <a:pt x="103204" y="13752"/>
                </a:lnTo>
                <a:lnTo>
                  <a:pt x="123631" y="48002"/>
                </a:lnTo>
                <a:lnTo>
                  <a:pt x="122409" y="64120"/>
                </a:lnTo>
                <a:lnTo>
                  <a:pt x="102680" y="100117"/>
                </a:lnTo>
                <a:lnTo>
                  <a:pt x="65109" y="114246"/>
                </a:lnTo>
                <a:lnTo>
                  <a:pt x="48691" y="112728"/>
                </a:lnTo>
                <a:lnTo>
                  <a:pt x="11807" y="92433"/>
                </a:lnTo>
                <a:lnTo>
                  <a:pt x="0" y="69264"/>
                </a:lnTo>
                <a:lnTo>
                  <a:pt x="923" y="52664"/>
                </a:lnTo>
                <a:lnTo>
                  <a:pt x="19194" y="15755"/>
                </a:lnTo>
                <a:lnTo>
                  <a:pt x="55317" y="300"/>
                </a:lnTo>
                <a:lnTo>
                  <a:pt x="6214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1" name="object 31"/>
          <p:cNvSpPr>
            <a:spLocks/>
          </p:cNvSpPr>
          <p:nvPr/>
        </p:nvSpPr>
        <p:spPr bwMode="auto">
          <a:xfrm>
            <a:off x="5356225" y="37401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2" name="object 32"/>
          <p:cNvSpPr>
            <a:spLocks/>
          </p:cNvSpPr>
          <p:nvPr/>
        </p:nvSpPr>
        <p:spPr bwMode="auto">
          <a:xfrm>
            <a:off x="5483225" y="3854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3" name="object 33"/>
          <p:cNvSpPr>
            <a:spLocks/>
          </p:cNvSpPr>
          <p:nvPr/>
        </p:nvSpPr>
        <p:spPr bwMode="auto">
          <a:xfrm>
            <a:off x="6370638" y="3740150"/>
            <a:ext cx="125412" cy="114300"/>
          </a:xfrm>
          <a:custGeom>
            <a:avLst/>
            <a:gdLst>
              <a:gd name="T0" fmla="*/ 63488 w 126364"/>
              <a:gd name="T1" fmla="*/ 0 h 114300"/>
              <a:gd name="T2" fmla="*/ 25233 w 126364"/>
              <a:gd name="T3" fmla="*/ 11373 h 114300"/>
              <a:gd name="T4" fmla="*/ 1775 w 126364"/>
              <a:gd name="T5" fmla="*/ 43751 h 114300"/>
              <a:gd name="T6" fmla="*/ 0 w 126364"/>
              <a:gd name="T7" fmla="*/ 57527 h 114300"/>
              <a:gd name="T8" fmla="*/ 1744 w 126364"/>
              <a:gd name="T9" fmla="*/ 70616 h 114300"/>
              <a:gd name="T10" fmla="*/ 24637 w 126364"/>
              <a:gd name="T11" fmla="*/ 101874 h 114300"/>
              <a:gd name="T12" fmla="*/ 68421 w 126364"/>
              <a:gd name="T13" fmla="*/ 114151 h 114300"/>
              <a:gd name="T14" fmla="*/ 82453 w 126364"/>
              <a:gd name="T15" fmla="*/ 111847 h 114300"/>
              <a:gd name="T16" fmla="*/ 114552 w 126364"/>
              <a:gd name="T17" fmla="*/ 89564 h 114300"/>
              <a:gd name="T18" fmla="*/ 126092 w 126364"/>
              <a:gd name="T19" fmla="*/ 47095 h 114300"/>
              <a:gd name="T20" fmla="*/ 122010 w 126364"/>
              <a:gd name="T21" fmla="*/ 34274 h 114300"/>
              <a:gd name="T22" fmla="*/ 93219 w 126364"/>
              <a:gd name="T23" fmla="*/ 6236 h 114300"/>
              <a:gd name="T24" fmla="*/ 63488 w 126364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6364"/>
              <a:gd name="T40" fmla="*/ 0 h 114300"/>
              <a:gd name="T41" fmla="*/ 126364 w 126364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6364" h="114300">
                <a:moveTo>
                  <a:pt x="63488" y="0"/>
                </a:moveTo>
                <a:lnTo>
                  <a:pt x="25233" y="11373"/>
                </a:lnTo>
                <a:lnTo>
                  <a:pt x="1775" y="43751"/>
                </a:lnTo>
                <a:lnTo>
                  <a:pt x="0" y="57527"/>
                </a:lnTo>
                <a:lnTo>
                  <a:pt x="1744" y="70616"/>
                </a:lnTo>
                <a:lnTo>
                  <a:pt x="24637" y="101874"/>
                </a:lnTo>
                <a:lnTo>
                  <a:pt x="68421" y="114151"/>
                </a:lnTo>
                <a:lnTo>
                  <a:pt x="82453" y="111847"/>
                </a:lnTo>
                <a:lnTo>
                  <a:pt x="114552" y="89564"/>
                </a:lnTo>
                <a:lnTo>
                  <a:pt x="126092" y="47095"/>
                </a:lnTo>
                <a:lnTo>
                  <a:pt x="122010" y="34274"/>
                </a:lnTo>
                <a:lnTo>
                  <a:pt x="93219" y="6236"/>
                </a:lnTo>
                <a:lnTo>
                  <a:pt x="634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4" name="object 34"/>
          <p:cNvSpPr>
            <a:spLocks/>
          </p:cNvSpPr>
          <p:nvPr/>
        </p:nvSpPr>
        <p:spPr bwMode="auto">
          <a:xfrm>
            <a:off x="6370638" y="3740150"/>
            <a:ext cx="125412" cy="114300"/>
          </a:xfrm>
          <a:custGeom>
            <a:avLst/>
            <a:gdLst>
              <a:gd name="T0" fmla="*/ 63488 w 126364"/>
              <a:gd name="T1" fmla="*/ 0 h 114300"/>
              <a:gd name="T2" fmla="*/ 105248 w 126364"/>
              <a:gd name="T3" fmla="*/ 13468 h 114300"/>
              <a:gd name="T4" fmla="*/ 126092 w 126364"/>
              <a:gd name="T5" fmla="*/ 47095 h 114300"/>
              <a:gd name="T6" fmla="*/ 124972 w 126364"/>
              <a:gd name="T7" fmla="*/ 63267 h 114300"/>
              <a:gd name="T8" fmla="*/ 105783 w 126364"/>
              <a:gd name="T9" fmla="*/ 99417 h 114300"/>
              <a:gd name="T10" fmla="*/ 68421 w 126364"/>
              <a:gd name="T11" fmla="*/ 114151 h 114300"/>
              <a:gd name="T12" fmla="*/ 51949 w 126364"/>
              <a:gd name="T13" fmla="*/ 112720 h 114300"/>
              <a:gd name="T14" fmla="*/ 14329 w 126364"/>
              <a:gd name="T15" fmla="*/ 93121 h 114300"/>
              <a:gd name="T16" fmla="*/ 0 w 126364"/>
              <a:gd name="T17" fmla="*/ 57527 h 114300"/>
              <a:gd name="T18" fmla="*/ 1775 w 126364"/>
              <a:gd name="T19" fmla="*/ 43751 h 114300"/>
              <a:gd name="T20" fmla="*/ 25233 w 126364"/>
              <a:gd name="T21" fmla="*/ 11373 h 114300"/>
              <a:gd name="T22" fmla="*/ 63488 w 126364"/>
              <a:gd name="T23" fmla="*/ 0 h 1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6364"/>
              <a:gd name="T37" fmla="*/ 0 h 114300"/>
              <a:gd name="T38" fmla="*/ 126364 w 126364"/>
              <a:gd name="T39" fmla="*/ 114300 h 1143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6364" h="114300">
                <a:moveTo>
                  <a:pt x="63488" y="0"/>
                </a:moveTo>
                <a:lnTo>
                  <a:pt x="105248" y="13468"/>
                </a:lnTo>
                <a:lnTo>
                  <a:pt x="126092" y="47095"/>
                </a:lnTo>
                <a:lnTo>
                  <a:pt x="124972" y="63267"/>
                </a:lnTo>
                <a:lnTo>
                  <a:pt x="105783" y="99417"/>
                </a:lnTo>
                <a:lnTo>
                  <a:pt x="68421" y="114151"/>
                </a:lnTo>
                <a:lnTo>
                  <a:pt x="51949" y="112720"/>
                </a:lnTo>
                <a:lnTo>
                  <a:pt x="14329" y="93121"/>
                </a:lnTo>
                <a:lnTo>
                  <a:pt x="0" y="57527"/>
                </a:lnTo>
                <a:lnTo>
                  <a:pt x="1775" y="43751"/>
                </a:lnTo>
                <a:lnTo>
                  <a:pt x="25233" y="11373"/>
                </a:lnTo>
                <a:lnTo>
                  <a:pt x="6348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5" name="object 35"/>
          <p:cNvSpPr>
            <a:spLocks/>
          </p:cNvSpPr>
          <p:nvPr/>
        </p:nvSpPr>
        <p:spPr bwMode="auto">
          <a:xfrm>
            <a:off x="6370638" y="37401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6" name="object 36"/>
          <p:cNvSpPr>
            <a:spLocks/>
          </p:cNvSpPr>
          <p:nvPr/>
        </p:nvSpPr>
        <p:spPr bwMode="auto">
          <a:xfrm>
            <a:off x="6499225" y="3854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7" name="object 37"/>
          <p:cNvSpPr>
            <a:spLocks/>
          </p:cNvSpPr>
          <p:nvPr/>
        </p:nvSpPr>
        <p:spPr bwMode="auto">
          <a:xfrm>
            <a:off x="7512050" y="3740150"/>
            <a:ext cx="127000" cy="114300"/>
          </a:xfrm>
          <a:custGeom>
            <a:avLst/>
            <a:gdLst>
              <a:gd name="T0" fmla="*/ 63519 w 126365"/>
              <a:gd name="T1" fmla="*/ 0 h 114300"/>
              <a:gd name="T2" fmla="*/ 25270 w 126365"/>
              <a:gd name="T3" fmla="*/ 11344 h 114300"/>
              <a:gd name="T4" fmla="*/ 1778 w 126365"/>
              <a:gd name="T5" fmla="*/ 43669 h 114300"/>
              <a:gd name="T6" fmla="*/ 0 w 126365"/>
              <a:gd name="T7" fmla="*/ 57409 h 114300"/>
              <a:gd name="T8" fmla="*/ 1719 w 126365"/>
              <a:gd name="T9" fmla="*/ 70522 h 114300"/>
              <a:gd name="T10" fmla="*/ 24567 w 126365"/>
              <a:gd name="T11" fmla="*/ 101845 h 114300"/>
              <a:gd name="T12" fmla="*/ 68278 w 126365"/>
              <a:gd name="T13" fmla="*/ 114152 h 114300"/>
              <a:gd name="T14" fmla="*/ 81993 w 126365"/>
              <a:gd name="T15" fmla="*/ 111850 h 114300"/>
              <a:gd name="T16" fmla="*/ 114165 w 126365"/>
              <a:gd name="T17" fmla="*/ 89572 h 114300"/>
              <a:gd name="T18" fmla="*/ 126057 w 126365"/>
              <a:gd name="T19" fmla="*/ 47117 h 114300"/>
              <a:gd name="T20" fmla="*/ 121830 w 126365"/>
              <a:gd name="T21" fmla="*/ 34290 h 114300"/>
              <a:gd name="T22" fmla="*/ 92673 w 126365"/>
              <a:gd name="T23" fmla="*/ 6240 h 114300"/>
              <a:gd name="T24" fmla="*/ 63519 w 126365"/>
              <a:gd name="T25" fmla="*/ 0 h 1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6365"/>
              <a:gd name="T40" fmla="*/ 0 h 114300"/>
              <a:gd name="T41" fmla="*/ 126365 w 126365"/>
              <a:gd name="T42" fmla="*/ 114300 h 1143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6365" h="114300">
                <a:moveTo>
                  <a:pt x="63519" y="0"/>
                </a:moveTo>
                <a:lnTo>
                  <a:pt x="25270" y="11344"/>
                </a:lnTo>
                <a:lnTo>
                  <a:pt x="1778" y="43669"/>
                </a:lnTo>
                <a:lnTo>
                  <a:pt x="0" y="57409"/>
                </a:lnTo>
                <a:lnTo>
                  <a:pt x="1719" y="70522"/>
                </a:lnTo>
                <a:lnTo>
                  <a:pt x="24567" y="101845"/>
                </a:lnTo>
                <a:lnTo>
                  <a:pt x="68278" y="114152"/>
                </a:lnTo>
                <a:lnTo>
                  <a:pt x="81993" y="111850"/>
                </a:lnTo>
                <a:lnTo>
                  <a:pt x="114165" y="89572"/>
                </a:lnTo>
                <a:lnTo>
                  <a:pt x="126057" y="47117"/>
                </a:lnTo>
                <a:lnTo>
                  <a:pt x="121830" y="34290"/>
                </a:lnTo>
                <a:lnTo>
                  <a:pt x="92673" y="6240"/>
                </a:lnTo>
                <a:lnTo>
                  <a:pt x="635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8" name="object 38"/>
          <p:cNvSpPr>
            <a:spLocks/>
          </p:cNvSpPr>
          <p:nvPr/>
        </p:nvSpPr>
        <p:spPr bwMode="auto">
          <a:xfrm>
            <a:off x="7512050" y="3740150"/>
            <a:ext cx="127000" cy="114300"/>
          </a:xfrm>
          <a:custGeom>
            <a:avLst/>
            <a:gdLst>
              <a:gd name="T0" fmla="*/ 63519 w 126365"/>
              <a:gd name="T1" fmla="*/ 0 h 114300"/>
              <a:gd name="T2" fmla="*/ 104737 w 126365"/>
              <a:gd name="T3" fmla="*/ 13474 h 114300"/>
              <a:gd name="T4" fmla="*/ 126057 w 126365"/>
              <a:gd name="T5" fmla="*/ 47117 h 114300"/>
              <a:gd name="T6" fmla="*/ 124887 w 126365"/>
              <a:gd name="T7" fmla="*/ 63282 h 114300"/>
              <a:gd name="T8" fmla="*/ 105261 w 126365"/>
              <a:gd name="T9" fmla="*/ 99423 h 114300"/>
              <a:gd name="T10" fmla="*/ 68278 w 126365"/>
              <a:gd name="T11" fmla="*/ 114152 h 114300"/>
              <a:gd name="T12" fmla="*/ 51840 w 126365"/>
              <a:gd name="T13" fmla="*/ 112717 h 114300"/>
              <a:gd name="T14" fmla="*/ 14273 w 126365"/>
              <a:gd name="T15" fmla="*/ 93073 h 114300"/>
              <a:gd name="T16" fmla="*/ 0 w 126365"/>
              <a:gd name="T17" fmla="*/ 57409 h 114300"/>
              <a:gd name="T18" fmla="*/ 1778 w 126365"/>
              <a:gd name="T19" fmla="*/ 43669 h 114300"/>
              <a:gd name="T20" fmla="*/ 25270 w 126365"/>
              <a:gd name="T21" fmla="*/ 11344 h 114300"/>
              <a:gd name="T22" fmla="*/ 63519 w 126365"/>
              <a:gd name="T23" fmla="*/ 0 h 1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6365"/>
              <a:gd name="T37" fmla="*/ 0 h 114300"/>
              <a:gd name="T38" fmla="*/ 126365 w 126365"/>
              <a:gd name="T39" fmla="*/ 114300 h 1143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6365" h="114300">
                <a:moveTo>
                  <a:pt x="63519" y="0"/>
                </a:moveTo>
                <a:lnTo>
                  <a:pt x="104737" y="13474"/>
                </a:lnTo>
                <a:lnTo>
                  <a:pt x="126057" y="47117"/>
                </a:lnTo>
                <a:lnTo>
                  <a:pt x="124887" y="63282"/>
                </a:lnTo>
                <a:lnTo>
                  <a:pt x="105261" y="99423"/>
                </a:lnTo>
                <a:lnTo>
                  <a:pt x="68278" y="114152"/>
                </a:lnTo>
                <a:lnTo>
                  <a:pt x="51840" y="112717"/>
                </a:lnTo>
                <a:lnTo>
                  <a:pt x="14273" y="93073"/>
                </a:lnTo>
                <a:lnTo>
                  <a:pt x="0" y="57409"/>
                </a:lnTo>
                <a:lnTo>
                  <a:pt x="1778" y="43669"/>
                </a:lnTo>
                <a:lnTo>
                  <a:pt x="25270" y="11344"/>
                </a:lnTo>
                <a:lnTo>
                  <a:pt x="6351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19" name="object 39"/>
          <p:cNvSpPr>
            <a:spLocks/>
          </p:cNvSpPr>
          <p:nvPr/>
        </p:nvSpPr>
        <p:spPr bwMode="auto">
          <a:xfrm>
            <a:off x="7512050" y="37401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0" name="object 40"/>
          <p:cNvSpPr>
            <a:spLocks/>
          </p:cNvSpPr>
          <p:nvPr/>
        </p:nvSpPr>
        <p:spPr bwMode="auto">
          <a:xfrm>
            <a:off x="7639050" y="3854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1" name="object 41"/>
          <p:cNvSpPr>
            <a:spLocks/>
          </p:cNvSpPr>
          <p:nvPr/>
        </p:nvSpPr>
        <p:spPr bwMode="auto">
          <a:xfrm>
            <a:off x="6435725" y="5449888"/>
            <a:ext cx="123825" cy="112712"/>
          </a:xfrm>
          <a:custGeom>
            <a:avLst/>
            <a:gdLst>
              <a:gd name="T0" fmla="*/ 62092 w 125095"/>
              <a:gd name="T1" fmla="*/ 0 h 113029"/>
              <a:gd name="T2" fmla="*/ 19593 w 125095"/>
              <a:gd name="T3" fmla="*/ 15347 h 113029"/>
              <a:gd name="T4" fmla="*/ 951 w 125095"/>
              <a:gd name="T5" fmla="*/ 52313 h 113029"/>
              <a:gd name="T6" fmla="*/ 0 w 125095"/>
              <a:gd name="T7" fmla="*/ 69299 h 113029"/>
              <a:gd name="T8" fmla="*/ 4653 w 125095"/>
              <a:gd name="T9" fmla="*/ 81407 h 113029"/>
              <a:gd name="T10" fmla="*/ 35110 w 125095"/>
              <a:gd name="T11" fmla="*/ 107330 h 113029"/>
              <a:gd name="T12" fmla="*/ 66220 w 125095"/>
              <a:gd name="T13" fmla="*/ 112923 h 113029"/>
              <a:gd name="T14" fmla="*/ 80419 w 125095"/>
              <a:gd name="T15" fmla="*/ 110835 h 113029"/>
              <a:gd name="T16" fmla="*/ 112949 w 125095"/>
              <a:gd name="T17" fmla="*/ 89275 h 113029"/>
              <a:gd name="T18" fmla="*/ 124670 w 125095"/>
              <a:gd name="T19" fmla="*/ 46782 h 113029"/>
              <a:gd name="T20" fmla="*/ 120592 w 125095"/>
              <a:gd name="T21" fmla="*/ 33737 h 113029"/>
              <a:gd name="T22" fmla="*/ 91810 w 125095"/>
              <a:gd name="T23" fmla="*/ 5998 h 113029"/>
              <a:gd name="T24" fmla="*/ 62092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2092" y="0"/>
                </a:moveTo>
                <a:lnTo>
                  <a:pt x="19593" y="15347"/>
                </a:lnTo>
                <a:lnTo>
                  <a:pt x="951" y="52313"/>
                </a:lnTo>
                <a:lnTo>
                  <a:pt x="0" y="69299"/>
                </a:lnTo>
                <a:lnTo>
                  <a:pt x="4653" y="81407"/>
                </a:lnTo>
                <a:lnTo>
                  <a:pt x="35110" y="107330"/>
                </a:lnTo>
                <a:lnTo>
                  <a:pt x="66220" y="112923"/>
                </a:lnTo>
                <a:lnTo>
                  <a:pt x="80419" y="110835"/>
                </a:lnTo>
                <a:lnTo>
                  <a:pt x="112949" y="89275"/>
                </a:lnTo>
                <a:lnTo>
                  <a:pt x="124670" y="46782"/>
                </a:lnTo>
                <a:lnTo>
                  <a:pt x="120592" y="33737"/>
                </a:lnTo>
                <a:lnTo>
                  <a:pt x="91810" y="5998"/>
                </a:lnTo>
                <a:lnTo>
                  <a:pt x="620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2" name="object 42"/>
          <p:cNvSpPr>
            <a:spLocks/>
          </p:cNvSpPr>
          <p:nvPr/>
        </p:nvSpPr>
        <p:spPr bwMode="auto">
          <a:xfrm>
            <a:off x="6435725" y="5449888"/>
            <a:ext cx="123825" cy="112712"/>
          </a:xfrm>
          <a:custGeom>
            <a:avLst/>
            <a:gdLst>
              <a:gd name="T0" fmla="*/ 62092 w 125095"/>
              <a:gd name="T1" fmla="*/ 0 h 113029"/>
              <a:gd name="T2" fmla="*/ 103836 w 125095"/>
              <a:gd name="T3" fmla="*/ 13045 h 113029"/>
              <a:gd name="T4" fmla="*/ 124670 w 125095"/>
              <a:gd name="T5" fmla="*/ 46782 h 113029"/>
              <a:gd name="T6" fmla="*/ 123528 w 125095"/>
              <a:gd name="T7" fmla="*/ 63112 h 113029"/>
              <a:gd name="T8" fmla="*/ 104056 w 125095"/>
              <a:gd name="T9" fmla="*/ 98916 h 113029"/>
              <a:gd name="T10" fmla="*/ 66220 w 125095"/>
              <a:gd name="T11" fmla="*/ 112923 h 113029"/>
              <a:gd name="T12" fmla="*/ 49781 w 125095"/>
              <a:gd name="T13" fmla="*/ 111496 h 113029"/>
              <a:gd name="T14" fmla="*/ 12253 w 125095"/>
              <a:gd name="T15" fmla="*/ 91984 h 113029"/>
              <a:gd name="T16" fmla="*/ 0 w 125095"/>
              <a:gd name="T17" fmla="*/ 69299 h 113029"/>
              <a:gd name="T18" fmla="*/ 951 w 125095"/>
              <a:gd name="T19" fmla="*/ 52313 h 113029"/>
              <a:gd name="T20" fmla="*/ 19593 w 125095"/>
              <a:gd name="T21" fmla="*/ 15347 h 113029"/>
              <a:gd name="T22" fmla="*/ 55364 w 125095"/>
              <a:gd name="T23" fmla="*/ 295 h 113029"/>
              <a:gd name="T24" fmla="*/ 62092 w 125095"/>
              <a:gd name="T25" fmla="*/ 0 h 1130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5095"/>
              <a:gd name="T40" fmla="*/ 0 h 113029"/>
              <a:gd name="T41" fmla="*/ 125095 w 125095"/>
              <a:gd name="T42" fmla="*/ 113029 h 1130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5095" h="113029">
                <a:moveTo>
                  <a:pt x="62092" y="0"/>
                </a:moveTo>
                <a:lnTo>
                  <a:pt x="103836" y="13045"/>
                </a:lnTo>
                <a:lnTo>
                  <a:pt x="124670" y="46782"/>
                </a:lnTo>
                <a:lnTo>
                  <a:pt x="123528" y="63112"/>
                </a:lnTo>
                <a:lnTo>
                  <a:pt x="104056" y="98916"/>
                </a:lnTo>
                <a:lnTo>
                  <a:pt x="66220" y="112923"/>
                </a:lnTo>
                <a:lnTo>
                  <a:pt x="49781" y="111496"/>
                </a:lnTo>
                <a:lnTo>
                  <a:pt x="12253" y="91984"/>
                </a:lnTo>
                <a:lnTo>
                  <a:pt x="0" y="69299"/>
                </a:lnTo>
                <a:lnTo>
                  <a:pt x="951" y="52313"/>
                </a:lnTo>
                <a:lnTo>
                  <a:pt x="19593" y="15347"/>
                </a:lnTo>
                <a:lnTo>
                  <a:pt x="55364" y="295"/>
                </a:lnTo>
                <a:lnTo>
                  <a:pt x="6209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3" name="object 43"/>
          <p:cNvSpPr>
            <a:spLocks/>
          </p:cNvSpPr>
          <p:nvPr/>
        </p:nvSpPr>
        <p:spPr bwMode="auto">
          <a:xfrm>
            <a:off x="6434138" y="5449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4" name="object 44"/>
          <p:cNvSpPr>
            <a:spLocks/>
          </p:cNvSpPr>
          <p:nvPr/>
        </p:nvSpPr>
        <p:spPr bwMode="auto">
          <a:xfrm>
            <a:off x="6561138" y="5564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5" name="object 45"/>
          <p:cNvSpPr>
            <a:spLocks/>
          </p:cNvSpPr>
          <p:nvPr/>
        </p:nvSpPr>
        <p:spPr bwMode="auto">
          <a:xfrm>
            <a:off x="5537200" y="4598988"/>
            <a:ext cx="987425" cy="885825"/>
          </a:xfrm>
          <a:custGeom>
            <a:avLst/>
            <a:gdLst>
              <a:gd name="T0" fmla="*/ 988039 w 988059"/>
              <a:gd name="T1" fmla="*/ 886455 h 886460"/>
              <a:gd name="T2" fmla="*/ 0 w 988059"/>
              <a:gd name="T3" fmla="*/ 0 h 886460"/>
              <a:gd name="T4" fmla="*/ 0 60000 65536"/>
              <a:gd name="T5" fmla="*/ 0 60000 65536"/>
              <a:gd name="T6" fmla="*/ 0 w 988059"/>
              <a:gd name="T7" fmla="*/ 0 h 886460"/>
              <a:gd name="T8" fmla="*/ 988059 w 988059"/>
              <a:gd name="T9" fmla="*/ 886460 h 8864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8059" h="886460">
                <a:moveTo>
                  <a:pt x="988039" y="88645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6" name="object 46"/>
          <p:cNvSpPr>
            <a:spLocks/>
          </p:cNvSpPr>
          <p:nvPr/>
        </p:nvSpPr>
        <p:spPr bwMode="auto">
          <a:xfrm>
            <a:off x="5464175" y="4578350"/>
            <a:ext cx="989013" cy="887413"/>
          </a:xfrm>
          <a:custGeom>
            <a:avLst/>
            <a:gdLst>
              <a:gd name="T0" fmla="*/ 988039 w 988060"/>
              <a:gd name="T1" fmla="*/ 887729 h 887729"/>
              <a:gd name="T2" fmla="*/ 0 w 988060"/>
              <a:gd name="T3" fmla="*/ 0 h 887729"/>
              <a:gd name="T4" fmla="*/ 0 60000 65536"/>
              <a:gd name="T5" fmla="*/ 0 60000 65536"/>
              <a:gd name="T6" fmla="*/ 0 w 988060"/>
              <a:gd name="T7" fmla="*/ 0 h 887729"/>
              <a:gd name="T8" fmla="*/ 988060 w 988060"/>
              <a:gd name="T9" fmla="*/ 887729 h 887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8060" h="887729">
                <a:moveTo>
                  <a:pt x="988039" y="8877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7" name="object 47"/>
          <p:cNvSpPr>
            <a:spLocks/>
          </p:cNvSpPr>
          <p:nvPr/>
        </p:nvSpPr>
        <p:spPr bwMode="auto">
          <a:xfrm>
            <a:off x="6569075" y="4502150"/>
            <a:ext cx="0" cy="968375"/>
          </a:xfrm>
          <a:custGeom>
            <a:avLst/>
            <a:gdLst>
              <a:gd name="T0" fmla="*/ 0 w 1270"/>
              <a:gd name="T1" fmla="*/ 967739 h 967739"/>
              <a:gd name="T2" fmla="*/ 1280 w 1270"/>
              <a:gd name="T3" fmla="*/ 0 h 967739"/>
              <a:gd name="T4" fmla="*/ 0 60000 65536"/>
              <a:gd name="T5" fmla="*/ 0 60000 65536"/>
              <a:gd name="T6" fmla="*/ 0 w 1270"/>
              <a:gd name="T7" fmla="*/ 0 h 967739"/>
              <a:gd name="T8" fmla="*/ 0 w 1270"/>
              <a:gd name="T9" fmla="*/ 967739 h 967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967739">
                <a:moveTo>
                  <a:pt x="0" y="96773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8" name="object 48"/>
          <p:cNvSpPr>
            <a:spLocks/>
          </p:cNvSpPr>
          <p:nvPr/>
        </p:nvSpPr>
        <p:spPr bwMode="auto">
          <a:xfrm>
            <a:off x="6496050" y="4481513"/>
            <a:ext cx="1588" cy="968375"/>
          </a:xfrm>
          <a:custGeom>
            <a:avLst/>
            <a:gdLst>
              <a:gd name="T0" fmla="*/ 0 w 1270"/>
              <a:gd name="T1" fmla="*/ 967739 h 967739"/>
              <a:gd name="T2" fmla="*/ 1280 w 1270"/>
              <a:gd name="T3" fmla="*/ 0 h 967739"/>
              <a:gd name="T4" fmla="*/ 0 60000 65536"/>
              <a:gd name="T5" fmla="*/ 0 60000 65536"/>
              <a:gd name="T6" fmla="*/ 0 w 1270"/>
              <a:gd name="T7" fmla="*/ 0 h 967739"/>
              <a:gd name="T8" fmla="*/ 1270 w 1270"/>
              <a:gd name="T9" fmla="*/ 967739 h 967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967739">
                <a:moveTo>
                  <a:pt x="0" y="96773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29" name="object 49"/>
          <p:cNvSpPr>
            <a:spLocks/>
          </p:cNvSpPr>
          <p:nvPr/>
        </p:nvSpPr>
        <p:spPr bwMode="auto">
          <a:xfrm>
            <a:off x="6569075" y="4598988"/>
            <a:ext cx="1033463" cy="871537"/>
          </a:xfrm>
          <a:custGeom>
            <a:avLst/>
            <a:gdLst>
              <a:gd name="T0" fmla="*/ 0 w 1033779"/>
              <a:gd name="T1" fmla="*/ 871215 h 871220"/>
              <a:gd name="T2" fmla="*/ 1033790 w 1033779"/>
              <a:gd name="T3" fmla="*/ 0 h 871220"/>
              <a:gd name="T4" fmla="*/ 0 60000 65536"/>
              <a:gd name="T5" fmla="*/ 0 60000 65536"/>
              <a:gd name="T6" fmla="*/ 0 w 1033779"/>
              <a:gd name="T7" fmla="*/ 0 h 871220"/>
              <a:gd name="T8" fmla="*/ 1033779 w 1033779"/>
              <a:gd name="T9" fmla="*/ 871220 h 871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3779" h="871220">
                <a:moveTo>
                  <a:pt x="0" y="871215"/>
                </a:moveTo>
                <a:lnTo>
                  <a:pt x="10337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0" name="object 50"/>
          <p:cNvSpPr>
            <a:spLocks/>
          </p:cNvSpPr>
          <p:nvPr/>
        </p:nvSpPr>
        <p:spPr bwMode="auto">
          <a:xfrm>
            <a:off x="6497638" y="4578350"/>
            <a:ext cx="1033462" cy="871538"/>
          </a:xfrm>
          <a:custGeom>
            <a:avLst/>
            <a:gdLst>
              <a:gd name="T0" fmla="*/ 0 w 1033779"/>
              <a:gd name="T1" fmla="*/ 871228 h 871220"/>
              <a:gd name="T2" fmla="*/ 1033759 w 1033779"/>
              <a:gd name="T3" fmla="*/ 0 h 871220"/>
              <a:gd name="T4" fmla="*/ 0 60000 65536"/>
              <a:gd name="T5" fmla="*/ 0 60000 65536"/>
              <a:gd name="T6" fmla="*/ 0 w 1033779"/>
              <a:gd name="T7" fmla="*/ 0 h 871220"/>
              <a:gd name="T8" fmla="*/ 1033779 w 1033779"/>
              <a:gd name="T9" fmla="*/ 871220 h 871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3779" h="871220">
                <a:moveTo>
                  <a:pt x="0" y="871228"/>
                </a:moveTo>
                <a:lnTo>
                  <a:pt x="10337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1" name="object 51"/>
          <p:cNvSpPr>
            <a:spLocks/>
          </p:cNvSpPr>
          <p:nvPr/>
        </p:nvSpPr>
        <p:spPr bwMode="auto">
          <a:xfrm>
            <a:off x="5489575" y="3876675"/>
            <a:ext cx="1588" cy="623888"/>
          </a:xfrm>
          <a:custGeom>
            <a:avLst/>
            <a:gdLst>
              <a:gd name="T0" fmla="*/ 0 w 1270"/>
              <a:gd name="T1" fmla="*/ 624839 h 624839"/>
              <a:gd name="T2" fmla="*/ 1280 w 1270"/>
              <a:gd name="T3" fmla="*/ 0 h 624839"/>
              <a:gd name="T4" fmla="*/ 0 60000 65536"/>
              <a:gd name="T5" fmla="*/ 0 60000 65536"/>
              <a:gd name="T6" fmla="*/ 0 w 1270"/>
              <a:gd name="T7" fmla="*/ 0 h 624839"/>
              <a:gd name="T8" fmla="*/ 1270 w 1270"/>
              <a:gd name="T9" fmla="*/ 624839 h 6248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24839">
                <a:moveTo>
                  <a:pt x="0" y="62483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2" name="object 52"/>
          <p:cNvSpPr>
            <a:spLocks/>
          </p:cNvSpPr>
          <p:nvPr/>
        </p:nvSpPr>
        <p:spPr bwMode="auto">
          <a:xfrm>
            <a:off x="5418138" y="3856038"/>
            <a:ext cx="1587" cy="623887"/>
          </a:xfrm>
          <a:custGeom>
            <a:avLst/>
            <a:gdLst>
              <a:gd name="T0" fmla="*/ 0 w 1270"/>
              <a:gd name="T1" fmla="*/ 624839 h 624839"/>
              <a:gd name="T2" fmla="*/ 1280 w 1270"/>
              <a:gd name="T3" fmla="*/ 0 h 624839"/>
              <a:gd name="T4" fmla="*/ 0 60000 65536"/>
              <a:gd name="T5" fmla="*/ 0 60000 65536"/>
              <a:gd name="T6" fmla="*/ 0 w 1270"/>
              <a:gd name="T7" fmla="*/ 0 h 624839"/>
              <a:gd name="T8" fmla="*/ 1270 w 1270"/>
              <a:gd name="T9" fmla="*/ 624839 h 6248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624839">
                <a:moveTo>
                  <a:pt x="0" y="62483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3" name="object 53"/>
          <p:cNvSpPr>
            <a:spLocks/>
          </p:cNvSpPr>
          <p:nvPr/>
        </p:nvSpPr>
        <p:spPr bwMode="auto">
          <a:xfrm>
            <a:off x="5537200" y="3362325"/>
            <a:ext cx="906463" cy="414338"/>
          </a:xfrm>
          <a:custGeom>
            <a:avLst/>
            <a:gdLst>
              <a:gd name="T0" fmla="*/ 0 w 906779"/>
              <a:gd name="T1" fmla="*/ 415289 h 415289"/>
              <a:gd name="T2" fmla="*/ 906779 w 906779"/>
              <a:gd name="T3" fmla="*/ 0 h 415289"/>
              <a:gd name="T4" fmla="*/ 0 60000 65536"/>
              <a:gd name="T5" fmla="*/ 0 60000 65536"/>
              <a:gd name="T6" fmla="*/ 0 w 906779"/>
              <a:gd name="T7" fmla="*/ 0 h 415289"/>
              <a:gd name="T8" fmla="*/ 906779 w 906779"/>
              <a:gd name="T9" fmla="*/ 415289 h 415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6779" h="415289">
                <a:moveTo>
                  <a:pt x="0" y="415289"/>
                </a:moveTo>
                <a:lnTo>
                  <a:pt x="9067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4" name="object 54"/>
          <p:cNvSpPr>
            <a:spLocks/>
          </p:cNvSpPr>
          <p:nvPr/>
        </p:nvSpPr>
        <p:spPr bwMode="auto">
          <a:xfrm>
            <a:off x="5465763" y="3341688"/>
            <a:ext cx="906462" cy="414337"/>
          </a:xfrm>
          <a:custGeom>
            <a:avLst/>
            <a:gdLst>
              <a:gd name="T0" fmla="*/ 0 w 906145"/>
              <a:gd name="T1" fmla="*/ 415289 h 415289"/>
              <a:gd name="T2" fmla="*/ 905530 w 906145"/>
              <a:gd name="T3" fmla="*/ 0 h 415289"/>
              <a:gd name="T4" fmla="*/ 0 60000 65536"/>
              <a:gd name="T5" fmla="*/ 0 60000 65536"/>
              <a:gd name="T6" fmla="*/ 0 w 906145"/>
              <a:gd name="T7" fmla="*/ 0 h 415289"/>
              <a:gd name="T8" fmla="*/ 906145 w 906145"/>
              <a:gd name="T9" fmla="*/ 415289 h 415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6145" h="415289">
                <a:moveTo>
                  <a:pt x="0" y="415289"/>
                </a:moveTo>
                <a:lnTo>
                  <a:pt x="90553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5" name="object 55"/>
          <p:cNvSpPr>
            <a:spLocks/>
          </p:cNvSpPr>
          <p:nvPr/>
        </p:nvSpPr>
        <p:spPr bwMode="auto">
          <a:xfrm>
            <a:off x="5537200" y="3857625"/>
            <a:ext cx="923925" cy="660400"/>
          </a:xfrm>
          <a:custGeom>
            <a:avLst/>
            <a:gdLst>
              <a:gd name="T0" fmla="*/ 0 w 924560"/>
              <a:gd name="T1" fmla="*/ 659129 h 659129"/>
              <a:gd name="T2" fmla="*/ 924549 w 924560"/>
              <a:gd name="T3" fmla="*/ 0 h 659129"/>
              <a:gd name="T4" fmla="*/ 0 60000 65536"/>
              <a:gd name="T5" fmla="*/ 0 60000 65536"/>
              <a:gd name="T6" fmla="*/ 0 w 924560"/>
              <a:gd name="T7" fmla="*/ 0 h 659129"/>
              <a:gd name="T8" fmla="*/ 924560 w 924560"/>
              <a:gd name="T9" fmla="*/ 659129 h 659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4560" h="659129">
                <a:moveTo>
                  <a:pt x="0" y="659129"/>
                </a:moveTo>
                <a:lnTo>
                  <a:pt x="9245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6" name="object 56"/>
          <p:cNvSpPr>
            <a:spLocks/>
          </p:cNvSpPr>
          <p:nvPr/>
        </p:nvSpPr>
        <p:spPr bwMode="auto">
          <a:xfrm>
            <a:off x="5465763" y="3838575"/>
            <a:ext cx="923925" cy="658813"/>
          </a:xfrm>
          <a:custGeom>
            <a:avLst/>
            <a:gdLst>
              <a:gd name="T0" fmla="*/ 0 w 923289"/>
              <a:gd name="T1" fmla="*/ 659129 h 659129"/>
              <a:gd name="T2" fmla="*/ 923300 w 923289"/>
              <a:gd name="T3" fmla="*/ 0 h 659129"/>
              <a:gd name="T4" fmla="*/ 0 60000 65536"/>
              <a:gd name="T5" fmla="*/ 0 60000 65536"/>
              <a:gd name="T6" fmla="*/ 0 w 923289"/>
              <a:gd name="T7" fmla="*/ 0 h 659129"/>
              <a:gd name="T8" fmla="*/ 923289 w 923289"/>
              <a:gd name="T9" fmla="*/ 659129 h 659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3289" h="659129">
                <a:moveTo>
                  <a:pt x="0" y="659129"/>
                </a:moveTo>
                <a:lnTo>
                  <a:pt x="92330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7" name="object 57"/>
          <p:cNvSpPr>
            <a:spLocks/>
          </p:cNvSpPr>
          <p:nvPr/>
        </p:nvSpPr>
        <p:spPr bwMode="auto">
          <a:xfrm>
            <a:off x="6551613" y="3857625"/>
            <a:ext cx="1050925" cy="739775"/>
          </a:xfrm>
          <a:custGeom>
            <a:avLst/>
            <a:gdLst>
              <a:gd name="T0" fmla="*/ 1050310 w 1050925"/>
              <a:gd name="T1" fmla="*/ 739139 h 739139"/>
              <a:gd name="T2" fmla="*/ 0 w 1050925"/>
              <a:gd name="T3" fmla="*/ 0 h 739139"/>
              <a:gd name="T4" fmla="*/ 0 60000 65536"/>
              <a:gd name="T5" fmla="*/ 0 60000 65536"/>
              <a:gd name="T6" fmla="*/ 0 w 1050925"/>
              <a:gd name="T7" fmla="*/ 0 h 739139"/>
              <a:gd name="T8" fmla="*/ 1050925 w 1050925"/>
              <a:gd name="T9" fmla="*/ 739139 h 7391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0925" h="739139">
                <a:moveTo>
                  <a:pt x="1050310" y="73913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8" name="object 58"/>
          <p:cNvSpPr>
            <a:spLocks/>
          </p:cNvSpPr>
          <p:nvPr/>
        </p:nvSpPr>
        <p:spPr bwMode="auto">
          <a:xfrm>
            <a:off x="6480175" y="3838575"/>
            <a:ext cx="1050925" cy="739775"/>
          </a:xfrm>
          <a:custGeom>
            <a:avLst/>
            <a:gdLst>
              <a:gd name="T0" fmla="*/ 1051559 w 1051559"/>
              <a:gd name="T1" fmla="*/ 740401 h 740410"/>
              <a:gd name="T2" fmla="*/ 0 w 1051559"/>
              <a:gd name="T3" fmla="*/ 0 h 740410"/>
              <a:gd name="T4" fmla="*/ 0 60000 65536"/>
              <a:gd name="T5" fmla="*/ 0 60000 65536"/>
              <a:gd name="T6" fmla="*/ 0 w 1051559"/>
              <a:gd name="T7" fmla="*/ 0 h 740410"/>
              <a:gd name="T8" fmla="*/ 1051559 w 1051559"/>
              <a:gd name="T9" fmla="*/ 740410 h 7404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1559" h="740410">
                <a:moveTo>
                  <a:pt x="1051559" y="74040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39" name="object 59"/>
          <p:cNvSpPr>
            <a:spLocks/>
          </p:cNvSpPr>
          <p:nvPr/>
        </p:nvSpPr>
        <p:spPr bwMode="auto">
          <a:xfrm>
            <a:off x="5537200" y="3857625"/>
            <a:ext cx="987425" cy="546100"/>
          </a:xfrm>
          <a:custGeom>
            <a:avLst/>
            <a:gdLst>
              <a:gd name="T0" fmla="*/ 988039 w 988059"/>
              <a:gd name="T1" fmla="*/ 544829 h 544829"/>
              <a:gd name="T2" fmla="*/ 0 w 988059"/>
              <a:gd name="T3" fmla="*/ 0 h 544829"/>
              <a:gd name="T4" fmla="*/ 0 60000 65536"/>
              <a:gd name="T5" fmla="*/ 0 60000 65536"/>
              <a:gd name="T6" fmla="*/ 0 w 988059"/>
              <a:gd name="T7" fmla="*/ 0 h 544829"/>
              <a:gd name="T8" fmla="*/ 988059 w 988059"/>
              <a:gd name="T9" fmla="*/ 544829 h 5448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8059" h="544829">
                <a:moveTo>
                  <a:pt x="988039" y="5448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0" name="object 60"/>
          <p:cNvSpPr>
            <a:spLocks/>
          </p:cNvSpPr>
          <p:nvPr/>
        </p:nvSpPr>
        <p:spPr bwMode="auto">
          <a:xfrm>
            <a:off x="5464175" y="3838575"/>
            <a:ext cx="989013" cy="544513"/>
          </a:xfrm>
          <a:custGeom>
            <a:avLst/>
            <a:gdLst>
              <a:gd name="T0" fmla="*/ 988039 w 988060"/>
              <a:gd name="T1" fmla="*/ 544829 h 544829"/>
              <a:gd name="T2" fmla="*/ 0 w 988060"/>
              <a:gd name="T3" fmla="*/ 0 h 544829"/>
              <a:gd name="T4" fmla="*/ 0 60000 65536"/>
              <a:gd name="T5" fmla="*/ 0 60000 65536"/>
              <a:gd name="T6" fmla="*/ 0 w 988060"/>
              <a:gd name="T7" fmla="*/ 0 h 544829"/>
              <a:gd name="T8" fmla="*/ 988060 w 988060"/>
              <a:gd name="T9" fmla="*/ 544829 h 5448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8060" h="544829">
                <a:moveTo>
                  <a:pt x="988039" y="5448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1" name="object 61"/>
          <p:cNvSpPr>
            <a:spLocks/>
          </p:cNvSpPr>
          <p:nvPr/>
        </p:nvSpPr>
        <p:spPr bwMode="auto">
          <a:xfrm>
            <a:off x="6632575" y="3873500"/>
            <a:ext cx="1016000" cy="569913"/>
          </a:xfrm>
          <a:custGeom>
            <a:avLst/>
            <a:gdLst>
              <a:gd name="T0" fmla="*/ 0 w 1014729"/>
              <a:gd name="T1" fmla="*/ 570238 h 570229"/>
              <a:gd name="T2" fmla="*/ 1014740 w 1014729"/>
              <a:gd name="T3" fmla="*/ 0 h 570229"/>
              <a:gd name="T4" fmla="*/ 0 60000 65536"/>
              <a:gd name="T5" fmla="*/ 0 60000 65536"/>
              <a:gd name="T6" fmla="*/ 0 w 1014729"/>
              <a:gd name="T7" fmla="*/ 0 h 570229"/>
              <a:gd name="T8" fmla="*/ 1014729 w 1014729"/>
              <a:gd name="T9" fmla="*/ 570229 h 570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4729" h="570229">
                <a:moveTo>
                  <a:pt x="0" y="570238"/>
                </a:moveTo>
                <a:lnTo>
                  <a:pt x="10147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2" name="object 62"/>
          <p:cNvSpPr>
            <a:spLocks/>
          </p:cNvSpPr>
          <p:nvPr/>
        </p:nvSpPr>
        <p:spPr bwMode="auto">
          <a:xfrm>
            <a:off x="6561138" y="3852863"/>
            <a:ext cx="1014412" cy="569912"/>
          </a:xfrm>
          <a:custGeom>
            <a:avLst/>
            <a:gdLst>
              <a:gd name="T0" fmla="*/ 0 w 1014729"/>
              <a:gd name="T1" fmla="*/ 570225 h 570229"/>
              <a:gd name="T2" fmla="*/ 1014740 w 1014729"/>
              <a:gd name="T3" fmla="*/ 0 h 570229"/>
              <a:gd name="T4" fmla="*/ 0 60000 65536"/>
              <a:gd name="T5" fmla="*/ 0 60000 65536"/>
              <a:gd name="T6" fmla="*/ 0 w 1014729"/>
              <a:gd name="T7" fmla="*/ 0 h 570229"/>
              <a:gd name="T8" fmla="*/ 1014729 w 1014729"/>
              <a:gd name="T9" fmla="*/ 570229 h 570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4729" h="570229">
                <a:moveTo>
                  <a:pt x="0" y="570225"/>
                </a:moveTo>
                <a:lnTo>
                  <a:pt x="10147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3" name="object 63"/>
          <p:cNvSpPr>
            <a:spLocks/>
          </p:cNvSpPr>
          <p:nvPr/>
        </p:nvSpPr>
        <p:spPr bwMode="auto">
          <a:xfrm>
            <a:off x="6569075" y="3362325"/>
            <a:ext cx="1038225" cy="454025"/>
          </a:xfrm>
          <a:custGeom>
            <a:avLst/>
            <a:gdLst>
              <a:gd name="T0" fmla="*/ 1037569 w 1037590"/>
              <a:gd name="T1" fmla="*/ 454645 h 454660"/>
              <a:gd name="T2" fmla="*/ 0 w 1037590"/>
              <a:gd name="T3" fmla="*/ 0 h 454660"/>
              <a:gd name="T4" fmla="*/ 0 60000 65536"/>
              <a:gd name="T5" fmla="*/ 0 60000 65536"/>
              <a:gd name="T6" fmla="*/ 0 w 1037590"/>
              <a:gd name="T7" fmla="*/ 0 h 454660"/>
              <a:gd name="T8" fmla="*/ 1037590 w 1037590"/>
              <a:gd name="T9" fmla="*/ 454660 h 454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7590" h="454660">
                <a:moveTo>
                  <a:pt x="1037569" y="45464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4" name="object 64"/>
          <p:cNvSpPr>
            <a:spLocks/>
          </p:cNvSpPr>
          <p:nvPr/>
        </p:nvSpPr>
        <p:spPr bwMode="auto">
          <a:xfrm>
            <a:off x="6497638" y="3341688"/>
            <a:ext cx="1038225" cy="454025"/>
          </a:xfrm>
          <a:custGeom>
            <a:avLst/>
            <a:gdLst>
              <a:gd name="T0" fmla="*/ 1038849 w 1038859"/>
              <a:gd name="T1" fmla="*/ 454670 h 454660"/>
              <a:gd name="T2" fmla="*/ 0 w 1038859"/>
              <a:gd name="T3" fmla="*/ 0 h 454660"/>
              <a:gd name="T4" fmla="*/ 0 60000 65536"/>
              <a:gd name="T5" fmla="*/ 0 60000 65536"/>
              <a:gd name="T6" fmla="*/ 0 w 1038859"/>
              <a:gd name="T7" fmla="*/ 0 h 454660"/>
              <a:gd name="T8" fmla="*/ 1038859 w 1038859"/>
              <a:gd name="T9" fmla="*/ 454660 h 454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859" h="454660">
                <a:moveTo>
                  <a:pt x="1038849" y="45467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5" name="object 65"/>
          <p:cNvSpPr>
            <a:spLocks/>
          </p:cNvSpPr>
          <p:nvPr/>
        </p:nvSpPr>
        <p:spPr bwMode="auto">
          <a:xfrm>
            <a:off x="7646988" y="3816350"/>
            <a:ext cx="1587" cy="741363"/>
          </a:xfrm>
          <a:custGeom>
            <a:avLst/>
            <a:gdLst>
              <a:gd name="T0" fmla="*/ 1280 w 1270"/>
              <a:gd name="T1" fmla="*/ 0 h 741679"/>
              <a:gd name="T2" fmla="*/ 0 w 1270"/>
              <a:gd name="T3" fmla="*/ 741688 h 741679"/>
              <a:gd name="T4" fmla="*/ 0 60000 65536"/>
              <a:gd name="T5" fmla="*/ 0 60000 65536"/>
              <a:gd name="T6" fmla="*/ 0 w 1270"/>
              <a:gd name="T7" fmla="*/ 0 h 741679"/>
              <a:gd name="T8" fmla="*/ 1270 w 1270"/>
              <a:gd name="T9" fmla="*/ 741679 h 741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41679">
                <a:moveTo>
                  <a:pt x="1280" y="0"/>
                </a:moveTo>
                <a:lnTo>
                  <a:pt x="0" y="741688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6" name="object 66"/>
          <p:cNvSpPr>
            <a:spLocks/>
          </p:cNvSpPr>
          <p:nvPr/>
        </p:nvSpPr>
        <p:spPr bwMode="auto">
          <a:xfrm>
            <a:off x="7573963" y="3795713"/>
            <a:ext cx="1587" cy="741362"/>
          </a:xfrm>
          <a:custGeom>
            <a:avLst/>
            <a:gdLst>
              <a:gd name="T0" fmla="*/ 1280 w 1270"/>
              <a:gd name="T1" fmla="*/ 0 h 741679"/>
              <a:gd name="T2" fmla="*/ 0 w 1270"/>
              <a:gd name="T3" fmla="*/ 741669 h 741679"/>
              <a:gd name="T4" fmla="*/ 0 60000 65536"/>
              <a:gd name="T5" fmla="*/ 0 60000 65536"/>
              <a:gd name="T6" fmla="*/ 0 w 1270"/>
              <a:gd name="T7" fmla="*/ 0 h 741679"/>
              <a:gd name="T8" fmla="*/ 1270 w 1270"/>
              <a:gd name="T9" fmla="*/ 741679 h 741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41679">
                <a:moveTo>
                  <a:pt x="1280" y="0"/>
                </a:moveTo>
                <a:lnTo>
                  <a:pt x="0" y="74166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7" name="object 67"/>
          <p:cNvSpPr>
            <a:spLocks/>
          </p:cNvSpPr>
          <p:nvPr/>
        </p:nvSpPr>
        <p:spPr bwMode="auto">
          <a:xfrm>
            <a:off x="6505575" y="3419475"/>
            <a:ext cx="1588" cy="374650"/>
          </a:xfrm>
          <a:custGeom>
            <a:avLst/>
            <a:gdLst>
              <a:gd name="T0" fmla="*/ 0 w 1270"/>
              <a:gd name="T1" fmla="*/ 374629 h 374650"/>
              <a:gd name="T2" fmla="*/ 1280 w 1270"/>
              <a:gd name="T3" fmla="*/ 0 h 374650"/>
              <a:gd name="T4" fmla="*/ 0 60000 65536"/>
              <a:gd name="T5" fmla="*/ 0 60000 65536"/>
              <a:gd name="T6" fmla="*/ 0 w 1270"/>
              <a:gd name="T7" fmla="*/ 0 h 374650"/>
              <a:gd name="T8" fmla="*/ 1270 w 1270"/>
              <a:gd name="T9" fmla="*/ 374650 h 374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374650">
                <a:moveTo>
                  <a:pt x="0" y="37462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48" name="object 68"/>
          <p:cNvSpPr>
            <a:spLocks/>
          </p:cNvSpPr>
          <p:nvPr/>
        </p:nvSpPr>
        <p:spPr bwMode="auto">
          <a:xfrm>
            <a:off x="6434138" y="3398838"/>
            <a:ext cx="1587" cy="374650"/>
          </a:xfrm>
          <a:custGeom>
            <a:avLst/>
            <a:gdLst>
              <a:gd name="T0" fmla="*/ 0 w 1270"/>
              <a:gd name="T1" fmla="*/ 374660 h 374650"/>
              <a:gd name="T2" fmla="*/ 1280 w 1270"/>
              <a:gd name="T3" fmla="*/ 0 h 374650"/>
              <a:gd name="T4" fmla="*/ 0 60000 65536"/>
              <a:gd name="T5" fmla="*/ 0 60000 65536"/>
              <a:gd name="T6" fmla="*/ 0 w 1270"/>
              <a:gd name="T7" fmla="*/ 0 h 374650"/>
              <a:gd name="T8" fmla="*/ 1270 w 1270"/>
              <a:gd name="T9" fmla="*/ 374650 h 374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374650">
                <a:moveTo>
                  <a:pt x="0" y="374660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688" y="293688"/>
            <a:ext cx="1666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588" y="306388"/>
            <a:ext cx="11064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588" y="747713"/>
            <a:ext cx="38989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ry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hai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odula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0" dirty="0">
                <a:latin typeface="Times New Roman"/>
                <a:cs typeface="Times New Roman"/>
              </a:rPr>
              <a:t>lat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88" y="1619250"/>
            <a:ext cx="1666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47110" name="object 6"/>
          <p:cNvSpPr>
            <a:spLocks/>
          </p:cNvSpPr>
          <p:nvPr/>
        </p:nvSpPr>
        <p:spPr bwMode="auto">
          <a:xfrm>
            <a:off x="1065213" y="2819400"/>
            <a:ext cx="1660525" cy="1971675"/>
          </a:xfrm>
          <a:custGeom>
            <a:avLst/>
            <a:gdLst>
              <a:gd name="T0" fmla="*/ 830579 w 1659889"/>
              <a:gd name="T1" fmla="*/ 0 h 1972310"/>
              <a:gd name="T2" fmla="*/ 1659898 w 1659889"/>
              <a:gd name="T3" fmla="*/ 985509 h 1972310"/>
              <a:gd name="T4" fmla="*/ 830579 w 1659889"/>
              <a:gd name="T5" fmla="*/ 1972305 h 1972310"/>
              <a:gd name="T6" fmla="*/ 0 w 1659889"/>
              <a:gd name="T7" fmla="*/ 985509 h 1972310"/>
              <a:gd name="T8" fmla="*/ 830579 w 1659889"/>
              <a:gd name="T9" fmla="*/ 0 h 197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9889"/>
              <a:gd name="T16" fmla="*/ 0 h 1972310"/>
              <a:gd name="T17" fmla="*/ 1659889 w 1659889"/>
              <a:gd name="T18" fmla="*/ 1972310 h 197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9889" h="1972310">
                <a:moveTo>
                  <a:pt x="830579" y="0"/>
                </a:moveTo>
                <a:lnTo>
                  <a:pt x="1659898" y="985509"/>
                </a:lnTo>
                <a:lnTo>
                  <a:pt x="830579" y="1972305"/>
                </a:lnTo>
                <a:lnTo>
                  <a:pt x="0" y="985509"/>
                </a:lnTo>
                <a:lnTo>
                  <a:pt x="830579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1" name="object 7"/>
          <p:cNvSpPr>
            <a:spLocks/>
          </p:cNvSpPr>
          <p:nvPr/>
        </p:nvSpPr>
        <p:spPr bwMode="auto">
          <a:xfrm>
            <a:off x="1065213" y="28194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2" name="object 8"/>
          <p:cNvSpPr>
            <a:spLocks/>
          </p:cNvSpPr>
          <p:nvPr/>
        </p:nvSpPr>
        <p:spPr bwMode="auto">
          <a:xfrm>
            <a:off x="2725738" y="4791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3" name="object 9"/>
          <p:cNvSpPr>
            <a:spLocks/>
          </p:cNvSpPr>
          <p:nvPr/>
        </p:nvSpPr>
        <p:spPr bwMode="auto">
          <a:xfrm>
            <a:off x="1778000" y="2708275"/>
            <a:ext cx="236538" cy="220663"/>
          </a:xfrm>
          <a:custGeom>
            <a:avLst/>
            <a:gdLst>
              <a:gd name="T0" fmla="*/ 118489 w 236219"/>
              <a:gd name="T1" fmla="*/ 0 h 219710"/>
              <a:gd name="T2" fmla="*/ 68874 w 236219"/>
              <a:gd name="T3" fmla="*/ 9789 h 219710"/>
              <a:gd name="T4" fmla="*/ 35539 w 236219"/>
              <a:gd name="T5" fmla="*/ 31767 h 219710"/>
              <a:gd name="T6" fmla="*/ 11989 w 236219"/>
              <a:gd name="T7" fmla="*/ 64894 h 219710"/>
              <a:gd name="T8" fmla="*/ 648 w 236219"/>
              <a:gd name="T9" fmla="*/ 107843 h 219710"/>
              <a:gd name="T10" fmla="*/ 0 w 236219"/>
              <a:gd name="T11" fmla="*/ 124113 h 219710"/>
              <a:gd name="T12" fmla="*/ 2647 w 236219"/>
              <a:gd name="T13" fmla="*/ 137415 h 219710"/>
              <a:gd name="T14" fmla="*/ 20281 w 236219"/>
              <a:gd name="T15" fmla="*/ 173056 h 219710"/>
              <a:gd name="T16" fmla="*/ 50572 w 236219"/>
              <a:gd name="T17" fmla="*/ 200248 h 219710"/>
              <a:gd name="T18" fmla="*/ 91099 w 236219"/>
              <a:gd name="T19" fmla="*/ 216357 h 219710"/>
              <a:gd name="T20" fmla="*/ 122607 w 236219"/>
              <a:gd name="T21" fmla="*/ 219636 h 219710"/>
              <a:gd name="T22" fmla="*/ 137126 w 236219"/>
              <a:gd name="T23" fmla="*/ 218382 h 219710"/>
              <a:gd name="T24" fmla="*/ 176674 w 236219"/>
              <a:gd name="T25" fmla="*/ 205510 h 219710"/>
              <a:gd name="T26" fmla="*/ 208131 w 236219"/>
              <a:gd name="T27" fmla="*/ 180316 h 219710"/>
              <a:gd name="T28" fmla="*/ 228826 w 236219"/>
              <a:gd name="T29" fmla="*/ 144525 h 219710"/>
              <a:gd name="T30" fmla="*/ 236086 w 236219"/>
              <a:gd name="T31" fmla="*/ 99859 h 219710"/>
              <a:gd name="T32" fmla="*/ 233796 w 236219"/>
              <a:gd name="T33" fmla="*/ 85917 h 219710"/>
              <a:gd name="T34" fmla="*/ 216963 w 236219"/>
              <a:gd name="T35" fmla="*/ 48628 h 219710"/>
              <a:gd name="T36" fmla="*/ 187510 w 236219"/>
              <a:gd name="T37" fmla="*/ 20239 h 219710"/>
              <a:gd name="T38" fmla="*/ 148423 w 236219"/>
              <a:gd name="T39" fmla="*/ 3437 h 219710"/>
              <a:gd name="T40" fmla="*/ 118489 w 236219"/>
              <a:gd name="T41" fmla="*/ 0 h 219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9710"/>
              <a:gd name="T65" fmla="*/ 236219 w 236219"/>
              <a:gd name="T66" fmla="*/ 219710 h 219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9710">
                <a:moveTo>
                  <a:pt x="118489" y="0"/>
                </a:moveTo>
                <a:lnTo>
                  <a:pt x="68874" y="9789"/>
                </a:lnTo>
                <a:lnTo>
                  <a:pt x="35539" y="31767"/>
                </a:lnTo>
                <a:lnTo>
                  <a:pt x="11989" y="64894"/>
                </a:lnTo>
                <a:lnTo>
                  <a:pt x="648" y="107843"/>
                </a:lnTo>
                <a:lnTo>
                  <a:pt x="0" y="124113"/>
                </a:lnTo>
                <a:lnTo>
                  <a:pt x="2647" y="137415"/>
                </a:lnTo>
                <a:lnTo>
                  <a:pt x="20281" y="173056"/>
                </a:lnTo>
                <a:lnTo>
                  <a:pt x="50572" y="200248"/>
                </a:lnTo>
                <a:lnTo>
                  <a:pt x="91099" y="216357"/>
                </a:lnTo>
                <a:lnTo>
                  <a:pt x="122607" y="219636"/>
                </a:lnTo>
                <a:lnTo>
                  <a:pt x="137126" y="218382"/>
                </a:lnTo>
                <a:lnTo>
                  <a:pt x="176674" y="205510"/>
                </a:lnTo>
                <a:lnTo>
                  <a:pt x="208131" y="180316"/>
                </a:lnTo>
                <a:lnTo>
                  <a:pt x="228826" y="144525"/>
                </a:lnTo>
                <a:lnTo>
                  <a:pt x="236086" y="99859"/>
                </a:lnTo>
                <a:lnTo>
                  <a:pt x="233796" y="85917"/>
                </a:lnTo>
                <a:lnTo>
                  <a:pt x="216963" y="48628"/>
                </a:lnTo>
                <a:lnTo>
                  <a:pt x="187510" y="20239"/>
                </a:lnTo>
                <a:lnTo>
                  <a:pt x="148423" y="3437"/>
                </a:lnTo>
                <a:lnTo>
                  <a:pt x="1184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4" name="object 10"/>
          <p:cNvSpPr>
            <a:spLocks/>
          </p:cNvSpPr>
          <p:nvPr/>
        </p:nvSpPr>
        <p:spPr bwMode="auto">
          <a:xfrm>
            <a:off x="1778000" y="2708275"/>
            <a:ext cx="236538" cy="220663"/>
          </a:xfrm>
          <a:custGeom>
            <a:avLst/>
            <a:gdLst>
              <a:gd name="T0" fmla="*/ 118489 w 236219"/>
              <a:gd name="T1" fmla="*/ 0 h 219710"/>
              <a:gd name="T2" fmla="*/ 162338 w 236219"/>
              <a:gd name="T3" fmla="*/ 7584 h 219710"/>
              <a:gd name="T4" fmla="*/ 198546 w 236219"/>
              <a:gd name="T5" fmla="*/ 28547 h 219710"/>
              <a:gd name="T6" fmla="*/ 224124 w 236219"/>
              <a:gd name="T7" fmla="*/ 60202 h 219710"/>
              <a:gd name="T8" fmla="*/ 236086 w 236219"/>
              <a:gd name="T9" fmla="*/ 99859 h 219710"/>
              <a:gd name="T10" fmla="*/ 235323 w 236219"/>
              <a:gd name="T11" fmla="*/ 115627 h 219710"/>
              <a:gd name="T12" fmla="*/ 223288 w 236219"/>
              <a:gd name="T13" fmla="*/ 157526 h 219710"/>
              <a:gd name="T14" fmla="*/ 198709 w 236219"/>
              <a:gd name="T15" fmla="*/ 189977 h 219710"/>
              <a:gd name="T16" fmla="*/ 164259 w 236219"/>
              <a:gd name="T17" fmla="*/ 211255 h 219710"/>
              <a:gd name="T18" fmla="*/ 122607 w 236219"/>
              <a:gd name="T19" fmla="*/ 219636 h 219710"/>
              <a:gd name="T20" fmla="*/ 106464 w 236219"/>
              <a:gd name="T21" fmla="*/ 218807 h 219710"/>
              <a:gd name="T22" fmla="*/ 63063 w 236219"/>
              <a:gd name="T23" fmla="*/ 206979 h 219710"/>
              <a:gd name="T24" fmla="*/ 29092 w 236219"/>
              <a:gd name="T25" fmla="*/ 183189 h 219710"/>
              <a:gd name="T26" fmla="*/ 6969 w 236219"/>
              <a:gd name="T27" fmla="*/ 150072 h 219710"/>
              <a:gd name="T28" fmla="*/ 0 w 236219"/>
              <a:gd name="T29" fmla="*/ 124113 h 219710"/>
              <a:gd name="T30" fmla="*/ 648 w 236219"/>
              <a:gd name="T31" fmla="*/ 107843 h 219710"/>
              <a:gd name="T32" fmla="*/ 11989 w 236219"/>
              <a:gd name="T33" fmla="*/ 64894 h 219710"/>
              <a:gd name="T34" fmla="*/ 35539 w 236219"/>
              <a:gd name="T35" fmla="*/ 31767 h 219710"/>
              <a:gd name="T36" fmla="*/ 68874 w 236219"/>
              <a:gd name="T37" fmla="*/ 9789 h 219710"/>
              <a:gd name="T38" fmla="*/ 109568 w 236219"/>
              <a:gd name="T39" fmla="*/ 286 h 219710"/>
              <a:gd name="T40" fmla="*/ 118489 w 236219"/>
              <a:gd name="T41" fmla="*/ 0 h 219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9710"/>
              <a:gd name="T65" fmla="*/ 236219 w 236219"/>
              <a:gd name="T66" fmla="*/ 219710 h 219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9710">
                <a:moveTo>
                  <a:pt x="118489" y="0"/>
                </a:moveTo>
                <a:lnTo>
                  <a:pt x="162338" y="7584"/>
                </a:lnTo>
                <a:lnTo>
                  <a:pt x="198546" y="28547"/>
                </a:lnTo>
                <a:lnTo>
                  <a:pt x="224124" y="60202"/>
                </a:lnTo>
                <a:lnTo>
                  <a:pt x="236086" y="99859"/>
                </a:lnTo>
                <a:lnTo>
                  <a:pt x="235323" y="115627"/>
                </a:lnTo>
                <a:lnTo>
                  <a:pt x="223288" y="157526"/>
                </a:lnTo>
                <a:lnTo>
                  <a:pt x="198709" y="189977"/>
                </a:lnTo>
                <a:lnTo>
                  <a:pt x="164259" y="211255"/>
                </a:lnTo>
                <a:lnTo>
                  <a:pt x="122607" y="219636"/>
                </a:lnTo>
                <a:lnTo>
                  <a:pt x="106464" y="218807"/>
                </a:lnTo>
                <a:lnTo>
                  <a:pt x="63063" y="206979"/>
                </a:lnTo>
                <a:lnTo>
                  <a:pt x="29092" y="183189"/>
                </a:lnTo>
                <a:lnTo>
                  <a:pt x="6969" y="150072"/>
                </a:lnTo>
                <a:lnTo>
                  <a:pt x="0" y="124113"/>
                </a:lnTo>
                <a:lnTo>
                  <a:pt x="648" y="107843"/>
                </a:lnTo>
                <a:lnTo>
                  <a:pt x="11989" y="64894"/>
                </a:lnTo>
                <a:lnTo>
                  <a:pt x="35539" y="31767"/>
                </a:lnTo>
                <a:lnTo>
                  <a:pt x="68874" y="9789"/>
                </a:lnTo>
                <a:lnTo>
                  <a:pt x="109568" y="286"/>
                </a:lnTo>
                <a:lnTo>
                  <a:pt x="11848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5" name="object 11"/>
          <p:cNvSpPr>
            <a:spLocks/>
          </p:cNvSpPr>
          <p:nvPr/>
        </p:nvSpPr>
        <p:spPr bwMode="auto">
          <a:xfrm>
            <a:off x="1776413" y="27082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6" name="object 12"/>
          <p:cNvSpPr>
            <a:spLocks/>
          </p:cNvSpPr>
          <p:nvPr/>
        </p:nvSpPr>
        <p:spPr bwMode="auto">
          <a:xfrm>
            <a:off x="2014538" y="2928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7" name="object 13"/>
          <p:cNvSpPr>
            <a:spLocks/>
          </p:cNvSpPr>
          <p:nvPr/>
        </p:nvSpPr>
        <p:spPr bwMode="auto">
          <a:xfrm>
            <a:off x="947738" y="3695700"/>
            <a:ext cx="238125" cy="219075"/>
          </a:xfrm>
          <a:custGeom>
            <a:avLst/>
            <a:gdLst>
              <a:gd name="T0" fmla="*/ 118577 w 236855"/>
              <a:gd name="T1" fmla="*/ 0 h 218439"/>
              <a:gd name="T2" fmla="*/ 69846 w 236855"/>
              <a:gd name="T3" fmla="*/ 9199 h 218439"/>
              <a:gd name="T4" fmla="*/ 36092 w 236855"/>
              <a:gd name="T5" fmla="*/ 30674 h 218439"/>
              <a:gd name="T6" fmla="*/ 12211 w 236855"/>
              <a:gd name="T7" fmla="*/ 63411 h 218439"/>
              <a:gd name="T8" fmla="*/ 674 w 236855"/>
              <a:gd name="T9" fmla="*/ 106193 h 218439"/>
              <a:gd name="T10" fmla="*/ 0 w 236855"/>
              <a:gd name="T11" fmla="*/ 122475 h 218439"/>
              <a:gd name="T12" fmla="*/ 2582 w 236855"/>
              <a:gd name="T13" fmla="*/ 136029 h 218439"/>
              <a:gd name="T14" fmla="*/ 20080 w 236855"/>
              <a:gd name="T15" fmla="*/ 172035 h 218439"/>
              <a:gd name="T16" fmla="*/ 50250 w 236855"/>
              <a:gd name="T17" fmla="*/ 199207 h 218439"/>
              <a:gd name="T18" fmla="*/ 90584 w 236855"/>
              <a:gd name="T19" fmla="*/ 215167 h 218439"/>
              <a:gd name="T20" fmla="*/ 121880 w 236855"/>
              <a:gd name="T21" fmla="*/ 218404 h 218439"/>
              <a:gd name="T22" fmla="*/ 136489 w 236855"/>
              <a:gd name="T23" fmla="*/ 217258 h 218439"/>
              <a:gd name="T24" fmla="*/ 176307 w 236855"/>
              <a:gd name="T25" fmla="*/ 204791 h 218439"/>
              <a:gd name="T26" fmla="*/ 208009 w 236855"/>
              <a:gd name="T27" fmla="*/ 179981 h 218439"/>
              <a:gd name="T28" fmla="*/ 228893 w 236855"/>
              <a:gd name="T29" fmla="*/ 144376 h 218439"/>
              <a:gd name="T30" fmla="*/ 236261 w 236855"/>
              <a:gd name="T31" fmla="*/ 99522 h 218439"/>
              <a:gd name="T32" fmla="*/ 234071 w 236855"/>
              <a:gd name="T33" fmla="*/ 85519 h 218439"/>
              <a:gd name="T34" fmla="*/ 217392 w 236855"/>
              <a:gd name="T35" fmla="*/ 48237 h 218439"/>
              <a:gd name="T36" fmla="*/ 187912 w 236855"/>
              <a:gd name="T37" fmla="*/ 20015 h 218439"/>
              <a:gd name="T38" fmla="*/ 148667 w 236855"/>
              <a:gd name="T39" fmla="*/ 3390 h 218439"/>
              <a:gd name="T40" fmla="*/ 118577 w 236855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855"/>
              <a:gd name="T64" fmla="*/ 0 h 218439"/>
              <a:gd name="T65" fmla="*/ 236855 w 236855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855" h="218439">
                <a:moveTo>
                  <a:pt x="118577" y="0"/>
                </a:moveTo>
                <a:lnTo>
                  <a:pt x="69846" y="9199"/>
                </a:lnTo>
                <a:lnTo>
                  <a:pt x="36092" y="30674"/>
                </a:lnTo>
                <a:lnTo>
                  <a:pt x="12211" y="63411"/>
                </a:lnTo>
                <a:lnTo>
                  <a:pt x="674" y="106193"/>
                </a:lnTo>
                <a:lnTo>
                  <a:pt x="0" y="122475"/>
                </a:lnTo>
                <a:lnTo>
                  <a:pt x="2582" y="136029"/>
                </a:lnTo>
                <a:lnTo>
                  <a:pt x="20080" y="172035"/>
                </a:lnTo>
                <a:lnTo>
                  <a:pt x="50250" y="199207"/>
                </a:lnTo>
                <a:lnTo>
                  <a:pt x="90584" y="215167"/>
                </a:lnTo>
                <a:lnTo>
                  <a:pt x="121880" y="218404"/>
                </a:lnTo>
                <a:lnTo>
                  <a:pt x="136489" y="217258"/>
                </a:lnTo>
                <a:lnTo>
                  <a:pt x="176307" y="204791"/>
                </a:lnTo>
                <a:lnTo>
                  <a:pt x="208009" y="179981"/>
                </a:lnTo>
                <a:lnTo>
                  <a:pt x="228893" y="144376"/>
                </a:lnTo>
                <a:lnTo>
                  <a:pt x="236261" y="99522"/>
                </a:lnTo>
                <a:lnTo>
                  <a:pt x="234071" y="85519"/>
                </a:lnTo>
                <a:lnTo>
                  <a:pt x="217392" y="48237"/>
                </a:lnTo>
                <a:lnTo>
                  <a:pt x="187912" y="20015"/>
                </a:lnTo>
                <a:lnTo>
                  <a:pt x="148667" y="3390"/>
                </a:lnTo>
                <a:lnTo>
                  <a:pt x="118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8" name="object 14"/>
          <p:cNvSpPr>
            <a:spLocks/>
          </p:cNvSpPr>
          <p:nvPr/>
        </p:nvSpPr>
        <p:spPr bwMode="auto">
          <a:xfrm>
            <a:off x="947738" y="3695700"/>
            <a:ext cx="238125" cy="219075"/>
          </a:xfrm>
          <a:custGeom>
            <a:avLst/>
            <a:gdLst>
              <a:gd name="T0" fmla="*/ 118577 w 236855"/>
              <a:gd name="T1" fmla="*/ 0 h 218439"/>
              <a:gd name="T2" fmla="*/ 162646 w 236855"/>
              <a:gd name="T3" fmla="*/ 7487 h 218439"/>
              <a:gd name="T4" fmla="*/ 198974 w 236855"/>
              <a:gd name="T5" fmla="*/ 28259 h 218439"/>
              <a:gd name="T6" fmla="*/ 224524 w 236855"/>
              <a:gd name="T7" fmla="*/ 59782 h 218439"/>
              <a:gd name="T8" fmla="*/ 236261 w 236855"/>
              <a:gd name="T9" fmla="*/ 99522 h 218439"/>
              <a:gd name="T10" fmla="*/ 235473 w 236855"/>
              <a:gd name="T11" fmla="*/ 115406 h 218439"/>
              <a:gd name="T12" fmla="*/ 223300 w 236855"/>
              <a:gd name="T13" fmla="*/ 157348 h 218439"/>
              <a:gd name="T14" fmla="*/ 198510 w 236855"/>
              <a:gd name="T15" fmla="*/ 189527 h 218439"/>
              <a:gd name="T16" fmla="*/ 163803 w 236855"/>
              <a:gd name="T17" fmla="*/ 210394 h 218439"/>
              <a:gd name="T18" fmla="*/ 121880 w 236855"/>
              <a:gd name="T19" fmla="*/ 218404 h 218439"/>
              <a:gd name="T20" fmla="*/ 105853 w 236855"/>
              <a:gd name="T21" fmla="*/ 217585 h 218439"/>
              <a:gd name="T22" fmla="*/ 62690 w 236855"/>
              <a:gd name="T23" fmla="*/ 205890 h 218439"/>
              <a:gd name="T24" fmla="*/ 28852 w 236855"/>
              <a:gd name="T25" fmla="*/ 182191 h 218439"/>
              <a:gd name="T26" fmla="*/ 6851 w 236855"/>
              <a:gd name="T27" fmla="*/ 148866 h 218439"/>
              <a:gd name="T28" fmla="*/ 0 w 236855"/>
              <a:gd name="T29" fmla="*/ 122475 h 218439"/>
              <a:gd name="T30" fmla="*/ 674 w 236855"/>
              <a:gd name="T31" fmla="*/ 106193 h 218439"/>
              <a:gd name="T32" fmla="*/ 12211 w 236855"/>
              <a:gd name="T33" fmla="*/ 63411 h 218439"/>
              <a:gd name="T34" fmla="*/ 36092 w 236855"/>
              <a:gd name="T35" fmla="*/ 30674 h 218439"/>
              <a:gd name="T36" fmla="*/ 69846 w 236855"/>
              <a:gd name="T37" fmla="*/ 9199 h 218439"/>
              <a:gd name="T38" fmla="*/ 110998 w 236855"/>
              <a:gd name="T39" fmla="*/ 201 h 218439"/>
              <a:gd name="T40" fmla="*/ 118577 w 236855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855"/>
              <a:gd name="T64" fmla="*/ 0 h 218439"/>
              <a:gd name="T65" fmla="*/ 236855 w 236855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855" h="218439">
                <a:moveTo>
                  <a:pt x="118577" y="0"/>
                </a:moveTo>
                <a:lnTo>
                  <a:pt x="162646" y="7487"/>
                </a:lnTo>
                <a:lnTo>
                  <a:pt x="198974" y="28259"/>
                </a:lnTo>
                <a:lnTo>
                  <a:pt x="224524" y="59782"/>
                </a:lnTo>
                <a:lnTo>
                  <a:pt x="236261" y="99522"/>
                </a:lnTo>
                <a:lnTo>
                  <a:pt x="235473" y="115406"/>
                </a:lnTo>
                <a:lnTo>
                  <a:pt x="223300" y="157348"/>
                </a:lnTo>
                <a:lnTo>
                  <a:pt x="198510" y="189527"/>
                </a:lnTo>
                <a:lnTo>
                  <a:pt x="163803" y="210394"/>
                </a:lnTo>
                <a:lnTo>
                  <a:pt x="121880" y="218404"/>
                </a:lnTo>
                <a:lnTo>
                  <a:pt x="105853" y="217585"/>
                </a:lnTo>
                <a:lnTo>
                  <a:pt x="62690" y="205890"/>
                </a:lnTo>
                <a:lnTo>
                  <a:pt x="28852" y="182191"/>
                </a:lnTo>
                <a:lnTo>
                  <a:pt x="6851" y="148866"/>
                </a:lnTo>
                <a:lnTo>
                  <a:pt x="0" y="122475"/>
                </a:lnTo>
                <a:lnTo>
                  <a:pt x="674" y="106193"/>
                </a:lnTo>
                <a:lnTo>
                  <a:pt x="12211" y="63411"/>
                </a:lnTo>
                <a:lnTo>
                  <a:pt x="36092" y="30674"/>
                </a:lnTo>
                <a:lnTo>
                  <a:pt x="69846" y="9199"/>
                </a:lnTo>
                <a:lnTo>
                  <a:pt x="110998" y="201"/>
                </a:lnTo>
                <a:lnTo>
                  <a:pt x="11857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9" name="object 15"/>
          <p:cNvSpPr>
            <a:spLocks/>
          </p:cNvSpPr>
          <p:nvPr/>
        </p:nvSpPr>
        <p:spPr bwMode="auto">
          <a:xfrm>
            <a:off x="947738" y="36957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object 16"/>
          <p:cNvSpPr>
            <a:spLocks/>
          </p:cNvSpPr>
          <p:nvPr/>
        </p:nvSpPr>
        <p:spPr bwMode="auto">
          <a:xfrm>
            <a:off x="1184275" y="39147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1" name="object 17"/>
          <p:cNvSpPr>
            <a:spLocks/>
          </p:cNvSpPr>
          <p:nvPr/>
        </p:nvSpPr>
        <p:spPr bwMode="auto">
          <a:xfrm>
            <a:off x="1778000" y="4681538"/>
            <a:ext cx="236538" cy="219075"/>
          </a:xfrm>
          <a:custGeom>
            <a:avLst/>
            <a:gdLst>
              <a:gd name="T0" fmla="*/ 118486 w 236219"/>
              <a:gd name="T1" fmla="*/ 0 h 219710"/>
              <a:gd name="T2" fmla="*/ 68858 w 236219"/>
              <a:gd name="T3" fmla="*/ 9797 h 219710"/>
              <a:gd name="T4" fmla="*/ 35530 w 236219"/>
              <a:gd name="T5" fmla="*/ 31783 h 219710"/>
              <a:gd name="T6" fmla="*/ 11985 w 236219"/>
              <a:gd name="T7" fmla="*/ 64915 h 219710"/>
              <a:gd name="T8" fmla="*/ 647 w 236219"/>
              <a:gd name="T9" fmla="*/ 107866 h 219710"/>
              <a:gd name="T10" fmla="*/ 0 w 236219"/>
              <a:gd name="T11" fmla="*/ 124135 h 219710"/>
              <a:gd name="T12" fmla="*/ 2649 w 236219"/>
              <a:gd name="T13" fmla="*/ 137435 h 219710"/>
              <a:gd name="T14" fmla="*/ 20288 w 236219"/>
              <a:gd name="T15" fmla="*/ 173074 h 219710"/>
              <a:gd name="T16" fmla="*/ 50580 w 236219"/>
              <a:gd name="T17" fmla="*/ 200265 h 219710"/>
              <a:gd name="T18" fmla="*/ 91107 w 236219"/>
              <a:gd name="T19" fmla="*/ 216374 h 219710"/>
              <a:gd name="T20" fmla="*/ 122617 w 236219"/>
              <a:gd name="T21" fmla="*/ 219654 h 219710"/>
              <a:gd name="T22" fmla="*/ 137134 w 236219"/>
              <a:gd name="T23" fmla="*/ 218398 h 219710"/>
              <a:gd name="T24" fmla="*/ 176678 w 236219"/>
              <a:gd name="T25" fmla="*/ 205520 h 219710"/>
              <a:gd name="T26" fmla="*/ 208132 w 236219"/>
              <a:gd name="T27" fmla="*/ 180321 h 219710"/>
              <a:gd name="T28" fmla="*/ 228824 w 236219"/>
              <a:gd name="T29" fmla="*/ 144526 h 219710"/>
              <a:gd name="T30" fmla="*/ 236083 w 236219"/>
              <a:gd name="T31" fmla="*/ 99862 h 219710"/>
              <a:gd name="T32" fmla="*/ 233793 w 236219"/>
              <a:gd name="T33" fmla="*/ 85922 h 219710"/>
              <a:gd name="T34" fmla="*/ 216960 w 236219"/>
              <a:gd name="T35" fmla="*/ 48636 h 219710"/>
              <a:gd name="T36" fmla="*/ 187507 w 236219"/>
              <a:gd name="T37" fmla="*/ 20244 h 219710"/>
              <a:gd name="T38" fmla="*/ 148420 w 236219"/>
              <a:gd name="T39" fmla="*/ 3438 h 219710"/>
              <a:gd name="T40" fmla="*/ 118486 w 236219"/>
              <a:gd name="T41" fmla="*/ 0 h 219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9710"/>
              <a:gd name="T65" fmla="*/ 236219 w 236219"/>
              <a:gd name="T66" fmla="*/ 219710 h 219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9710">
                <a:moveTo>
                  <a:pt x="118486" y="0"/>
                </a:moveTo>
                <a:lnTo>
                  <a:pt x="68858" y="9797"/>
                </a:lnTo>
                <a:lnTo>
                  <a:pt x="35530" y="31783"/>
                </a:lnTo>
                <a:lnTo>
                  <a:pt x="11985" y="64915"/>
                </a:lnTo>
                <a:lnTo>
                  <a:pt x="647" y="107866"/>
                </a:lnTo>
                <a:lnTo>
                  <a:pt x="0" y="124135"/>
                </a:lnTo>
                <a:lnTo>
                  <a:pt x="2649" y="137435"/>
                </a:lnTo>
                <a:lnTo>
                  <a:pt x="20288" y="173074"/>
                </a:lnTo>
                <a:lnTo>
                  <a:pt x="50580" y="200265"/>
                </a:lnTo>
                <a:lnTo>
                  <a:pt x="91107" y="216374"/>
                </a:lnTo>
                <a:lnTo>
                  <a:pt x="122617" y="219654"/>
                </a:lnTo>
                <a:lnTo>
                  <a:pt x="137134" y="218398"/>
                </a:lnTo>
                <a:lnTo>
                  <a:pt x="176678" y="205520"/>
                </a:lnTo>
                <a:lnTo>
                  <a:pt x="208132" y="180321"/>
                </a:lnTo>
                <a:lnTo>
                  <a:pt x="228824" y="144526"/>
                </a:lnTo>
                <a:lnTo>
                  <a:pt x="236083" y="99862"/>
                </a:lnTo>
                <a:lnTo>
                  <a:pt x="233793" y="85922"/>
                </a:lnTo>
                <a:lnTo>
                  <a:pt x="216960" y="48636"/>
                </a:lnTo>
                <a:lnTo>
                  <a:pt x="187507" y="20244"/>
                </a:lnTo>
                <a:lnTo>
                  <a:pt x="148420" y="3438"/>
                </a:lnTo>
                <a:lnTo>
                  <a:pt x="11848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2" name="object 18"/>
          <p:cNvSpPr>
            <a:spLocks/>
          </p:cNvSpPr>
          <p:nvPr/>
        </p:nvSpPr>
        <p:spPr bwMode="auto">
          <a:xfrm>
            <a:off x="1778000" y="4681538"/>
            <a:ext cx="236538" cy="219075"/>
          </a:xfrm>
          <a:custGeom>
            <a:avLst/>
            <a:gdLst>
              <a:gd name="T0" fmla="*/ 118486 w 236219"/>
              <a:gd name="T1" fmla="*/ 0 h 219710"/>
              <a:gd name="T2" fmla="*/ 162335 w 236219"/>
              <a:gd name="T3" fmla="*/ 7587 h 219710"/>
              <a:gd name="T4" fmla="*/ 198543 w 236219"/>
              <a:gd name="T5" fmla="*/ 28554 h 219710"/>
              <a:gd name="T6" fmla="*/ 224121 w 236219"/>
              <a:gd name="T7" fmla="*/ 60210 h 219710"/>
              <a:gd name="T8" fmla="*/ 236083 w 236219"/>
              <a:gd name="T9" fmla="*/ 99862 h 219710"/>
              <a:gd name="T10" fmla="*/ 235321 w 236219"/>
              <a:gd name="T11" fmla="*/ 115629 h 219710"/>
              <a:gd name="T12" fmla="*/ 223287 w 236219"/>
              <a:gd name="T13" fmla="*/ 157528 h 219710"/>
              <a:gd name="T14" fmla="*/ 198711 w 236219"/>
              <a:gd name="T15" fmla="*/ 189983 h 219710"/>
              <a:gd name="T16" fmla="*/ 164264 w 236219"/>
              <a:gd name="T17" fmla="*/ 211267 h 219710"/>
              <a:gd name="T18" fmla="*/ 122617 w 236219"/>
              <a:gd name="T19" fmla="*/ 219654 h 219710"/>
              <a:gd name="T20" fmla="*/ 106473 w 236219"/>
              <a:gd name="T21" fmla="*/ 218825 h 219710"/>
              <a:gd name="T22" fmla="*/ 63072 w 236219"/>
              <a:gd name="T23" fmla="*/ 206997 h 219710"/>
              <a:gd name="T24" fmla="*/ 29099 w 236219"/>
              <a:gd name="T25" fmla="*/ 183206 h 219710"/>
              <a:gd name="T26" fmla="*/ 6973 w 236219"/>
              <a:gd name="T27" fmla="*/ 150091 h 219710"/>
              <a:gd name="T28" fmla="*/ 0 w 236219"/>
              <a:gd name="T29" fmla="*/ 124135 h 219710"/>
              <a:gd name="T30" fmla="*/ 647 w 236219"/>
              <a:gd name="T31" fmla="*/ 107866 h 219710"/>
              <a:gd name="T32" fmla="*/ 11985 w 236219"/>
              <a:gd name="T33" fmla="*/ 64915 h 219710"/>
              <a:gd name="T34" fmla="*/ 35530 w 236219"/>
              <a:gd name="T35" fmla="*/ 31783 h 219710"/>
              <a:gd name="T36" fmla="*/ 68858 w 236219"/>
              <a:gd name="T37" fmla="*/ 9797 h 219710"/>
              <a:gd name="T38" fmla="*/ 109546 w 236219"/>
              <a:gd name="T39" fmla="*/ 288 h 219710"/>
              <a:gd name="T40" fmla="*/ 118486 w 236219"/>
              <a:gd name="T41" fmla="*/ 0 h 219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9710"/>
              <a:gd name="T65" fmla="*/ 236219 w 236219"/>
              <a:gd name="T66" fmla="*/ 219710 h 219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9710">
                <a:moveTo>
                  <a:pt x="118486" y="0"/>
                </a:moveTo>
                <a:lnTo>
                  <a:pt x="162335" y="7587"/>
                </a:lnTo>
                <a:lnTo>
                  <a:pt x="198543" y="28554"/>
                </a:lnTo>
                <a:lnTo>
                  <a:pt x="224121" y="60210"/>
                </a:lnTo>
                <a:lnTo>
                  <a:pt x="236083" y="99862"/>
                </a:lnTo>
                <a:lnTo>
                  <a:pt x="235321" y="115629"/>
                </a:lnTo>
                <a:lnTo>
                  <a:pt x="223287" y="157528"/>
                </a:lnTo>
                <a:lnTo>
                  <a:pt x="198711" y="189983"/>
                </a:lnTo>
                <a:lnTo>
                  <a:pt x="164264" y="211267"/>
                </a:lnTo>
                <a:lnTo>
                  <a:pt x="122617" y="219654"/>
                </a:lnTo>
                <a:lnTo>
                  <a:pt x="106473" y="218825"/>
                </a:lnTo>
                <a:lnTo>
                  <a:pt x="63072" y="206997"/>
                </a:lnTo>
                <a:lnTo>
                  <a:pt x="29099" y="183206"/>
                </a:lnTo>
                <a:lnTo>
                  <a:pt x="6973" y="150091"/>
                </a:lnTo>
                <a:lnTo>
                  <a:pt x="0" y="124135"/>
                </a:lnTo>
                <a:lnTo>
                  <a:pt x="647" y="107866"/>
                </a:lnTo>
                <a:lnTo>
                  <a:pt x="11985" y="64915"/>
                </a:lnTo>
                <a:lnTo>
                  <a:pt x="35530" y="31783"/>
                </a:lnTo>
                <a:lnTo>
                  <a:pt x="68858" y="9797"/>
                </a:lnTo>
                <a:lnTo>
                  <a:pt x="109546" y="288"/>
                </a:lnTo>
                <a:lnTo>
                  <a:pt x="11848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3" name="object 19"/>
          <p:cNvSpPr>
            <a:spLocks/>
          </p:cNvSpPr>
          <p:nvPr/>
        </p:nvSpPr>
        <p:spPr bwMode="auto">
          <a:xfrm>
            <a:off x="1776413" y="46815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4" name="object 20"/>
          <p:cNvSpPr>
            <a:spLocks/>
          </p:cNvSpPr>
          <p:nvPr/>
        </p:nvSpPr>
        <p:spPr bwMode="auto">
          <a:xfrm>
            <a:off x="2014538" y="490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5" name="object 21"/>
          <p:cNvSpPr>
            <a:spLocks/>
          </p:cNvSpPr>
          <p:nvPr/>
        </p:nvSpPr>
        <p:spPr bwMode="auto">
          <a:xfrm>
            <a:off x="2608263" y="3695700"/>
            <a:ext cx="234950" cy="219075"/>
          </a:xfrm>
          <a:custGeom>
            <a:avLst/>
            <a:gdLst>
              <a:gd name="T0" fmla="*/ 117430 w 235585"/>
              <a:gd name="T1" fmla="*/ 0 h 218439"/>
              <a:gd name="T2" fmla="*/ 70119 w 235585"/>
              <a:gd name="T3" fmla="*/ 8692 h 218439"/>
              <a:gd name="T4" fmla="*/ 36182 w 235585"/>
              <a:gd name="T5" fmla="*/ 29960 h 218439"/>
              <a:gd name="T6" fmla="*/ 12253 w 235585"/>
              <a:gd name="T7" fmla="*/ 62602 h 218439"/>
              <a:gd name="T8" fmla="*/ 695 w 235585"/>
              <a:gd name="T9" fmla="*/ 105304 h 218439"/>
              <a:gd name="T10" fmla="*/ 0 w 235585"/>
              <a:gd name="T11" fmla="*/ 121546 h 218439"/>
              <a:gd name="T12" fmla="*/ 2428 w 235585"/>
              <a:gd name="T13" fmla="*/ 135219 h 218439"/>
              <a:gd name="T14" fmla="*/ 19438 w 235585"/>
              <a:gd name="T15" fmla="*/ 171559 h 218439"/>
              <a:gd name="T16" fmla="*/ 49207 w 235585"/>
              <a:gd name="T17" fmla="*/ 199003 h 218439"/>
              <a:gd name="T18" fmla="*/ 89382 w 235585"/>
              <a:gd name="T19" fmla="*/ 215132 h 218439"/>
              <a:gd name="T20" fmla="*/ 120785 w 235585"/>
              <a:gd name="T21" fmla="*/ 218404 h 218439"/>
              <a:gd name="T22" fmla="*/ 135623 w 235585"/>
              <a:gd name="T23" fmla="*/ 217259 h 218439"/>
              <a:gd name="T24" fmla="*/ 175716 w 235585"/>
              <a:gd name="T25" fmla="*/ 204793 h 218439"/>
              <a:gd name="T26" fmla="*/ 207287 w 235585"/>
              <a:gd name="T27" fmla="*/ 179984 h 218439"/>
              <a:gd name="T28" fmla="*/ 227900 w 235585"/>
              <a:gd name="T29" fmla="*/ 144378 h 218439"/>
              <a:gd name="T30" fmla="*/ 235123 w 235585"/>
              <a:gd name="T31" fmla="*/ 99522 h 218439"/>
              <a:gd name="T32" fmla="*/ 232980 w 235585"/>
              <a:gd name="T33" fmla="*/ 85519 h 218439"/>
              <a:gd name="T34" fmla="*/ 216570 w 235585"/>
              <a:gd name="T35" fmla="*/ 48237 h 218439"/>
              <a:gd name="T36" fmla="*/ 187312 w 235585"/>
              <a:gd name="T37" fmla="*/ 20015 h 218439"/>
              <a:gd name="T38" fmla="*/ 147943 w 235585"/>
              <a:gd name="T39" fmla="*/ 3390 h 218439"/>
              <a:gd name="T40" fmla="*/ 117430 w 235585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5585"/>
              <a:gd name="T64" fmla="*/ 0 h 218439"/>
              <a:gd name="T65" fmla="*/ 235585 w 235585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5585" h="218439">
                <a:moveTo>
                  <a:pt x="117430" y="0"/>
                </a:moveTo>
                <a:lnTo>
                  <a:pt x="70119" y="8692"/>
                </a:lnTo>
                <a:lnTo>
                  <a:pt x="36182" y="29960"/>
                </a:lnTo>
                <a:lnTo>
                  <a:pt x="12253" y="62602"/>
                </a:lnTo>
                <a:lnTo>
                  <a:pt x="695" y="105304"/>
                </a:lnTo>
                <a:lnTo>
                  <a:pt x="0" y="121546"/>
                </a:lnTo>
                <a:lnTo>
                  <a:pt x="2428" y="135219"/>
                </a:lnTo>
                <a:lnTo>
                  <a:pt x="19438" y="171559"/>
                </a:lnTo>
                <a:lnTo>
                  <a:pt x="49207" y="199003"/>
                </a:lnTo>
                <a:lnTo>
                  <a:pt x="89382" y="215132"/>
                </a:lnTo>
                <a:lnTo>
                  <a:pt x="120785" y="218404"/>
                </a:lnTo>
                <a:lnTo>
                  <a:pt x="135623" y="217259"/>
                </a:lnTo>
                <a:lnTo>
                  <a:pt x="175716" y="204793"/>
                </a:lnTo>
                <a:lnTo>
                  <a:pt x="207287" y="179984"/>
                </a:lnTo>
                <a:lnTo>
                  <a:pt x="227900" y="144378"/>
                </a:lnTo>
                <a:lnTo>
                  <a:pt x="235123" y="99522"/>
                </a:lnTo>
                <a:lnTo>
                  <a:pt x="232980" y="85519"/>
                </a:lnTo>
                <a:lnTo>
                  <a:pt x="216570" y="48237"/>
                </a:lnTo>
                <a:lnTo>
                  <a:pt x="187312" y="20015"/>
                </a:lnTo>
                <a:lnTo>
                  <a:pt x="147943" y="3390"/>
                </a:lnTo>
                <a:lnTo>
                  <a:pt x="1174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object 22"/>
          <p:cNvSpPr>
            <a:spLocks/>
          </p:cNvSpPr>
          <p:nvPr/>
        </p:nvSpPr>
        <p:spPr bwMode="auto">
          <a:xfrm>
            <a:off x="2608263" y="3695700"/>
            <a:ext cx="234950" cy="219075"/>
          </a:xfrm>
          <a:custGeom>
            <a:avLst/>
            <a:gdLst>
              <a:gd name="T0" fmla="*/ 117430 w 235585"/>
              <a:gd name="T1" fmla="*/ 0 h 218439"/>
              <a:gd name="T2" fmla="*/ 162021 w 235585"/>
              <a:gd name="T3" fmla="*/ 7487 h 218439"/>
              <a:gd name="T4" fmla="*/ 198323 w 235585"/>
              <a:gd name="T5" fmla="*/ 28259 h 218439"/>
              <a:gd name="T6" fmla="*/ 223602 w 235585"/>
              <a:gd name="T7" fmla="*/ 59782 h 218439"/>
              <a:gd name="T8" fmla="*/ 235123 w 235585"/>
              <a:gd name="T9" fmla="*/ 99522 h 218439"/>
              <a:gd name="T10" fmla="*/ 234354 w 235585"/>
              <a:gd name="T11" fmla="*/ 115406 h 218439"/>
              <a:gd name="T12" fmla="*/ 222397 w 235585"/>
              <a:gd name="T13" fmla="*/ 157351 h 218439"/>
              <a:gd name="T14" fmla="*/ 197860 w 235585"/>
              <a:gd name="T15" fmla="*/ 189529 h 218439"/>
              <a:gd name="T16" fmla="*/ 163178 w 235585"/>
              <a:gd name="T17" fmla="*/ 210396 h 218439"/>
              <a:gd name="T18" fmla="*/ 120785 w 235585"/>
              <a:gd name="T19" fmla="*/ 218404 h 218439"/>
              <a:gd name="T20" fmla="*/ 104680 w 235585"/>
              <a:gd name="T21" fmla="*/ 217576 h 218439"/>
              <a:gd name="T22" fmla="*/ 61558 w 235585"/>
              <a:gd name="T23" fmla="*/ 205756 h 218439"/>
              <a:gd name="T24" fmla="*/ 28060 w 235585"/>
              <a:gd name="T25" fmla="*/ 181815 h 218439"/>
              <a:gd name="T26" fmla="*/ 6535 w 235585"/>
              <a:gd name="T27" fmla="*/ 148171 h 218439"/>
              <a:gd name="T28" fmla="*/ 0 w 235585"/>
              <a:gd name="T29" fmla="*/ 121546 h 218439"/>
              <a:gd name="T30" fmla="*/ 695 w 235585"/>
              <a:gd name="T31" fmla="*/ 105304 h 218439"/>
              <a:gd name="T32" fmla="*/ 12253 w 235585"/>
              <a:gd name="T33" fmla="*/ 62602 h 218439"/>
              <a:gd name="T34" fmla="*/ 36182 w 235585"/>
              <a:gd name="T35" fmla="*/ 29960 h 218439"/>
              <a:gd name="T36" fmla="*/ 70119 w 235585"/>
              <a:gd name="T37" fmla="*/ 8692 h 218439"/>
              <a:gd name="T38" fmla="*/ 111703 w 235585"/>
              <a:gd name="T39" fmla="*/ 114 h 218439"/>
              <a:gd name="T40" fmla="*/ 117430 w 235585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5585"/>
              <a:gd name="T64" fmla="*/ 0 h 218439"/>
              <a:gd name="T65" fmla="*/ 235585 w 235585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5585" h="218439">
                <a:moveTo>
                  <a:pt x="117430" y="0"/>
                </a:moveTo>
                <a:lnTo>
                  <a:pt x="162021" y="7487"/>
                </a:lnTo>
                <a:lnTo>
                  <a:pt x="198323" y="28259"/>
                </a:lnTo>
                <a:lnTo>
                  <a:pt x="223602" y="59782"/>
                </a:lnTo>
                <a:lnTo>
                  <a:pt x="235123" y="99522"/>
                </a:lnTo>
                <a:lnTo>
                  <a:pt x="234354" y="115406"/>
                </a:lnTo>
                <a:lnTo>
                  <a:pt x="222397" y="157351"/>
                </a:lnTo>
                <a:lnTo>
                  <a:pt x="197860" y="189529"/>
                </a:lnTo>
                <a:lnTo>
                  <a:pt x="163178" y="210396"/>
                </a:lnTo>
                <a:lnTo>
                  <a:pt x="120785" y="218404"/>
                </a:lnTo>
                <a:lnTo>
                  <a:pt x="104680" y="217576"/>
                </a:lnTo>
                <a:lnTo>
                  <a:pt x="61558" y="205756"/>
                </a:lnTo>
                <a:lnTo>
                  <a:pt x="28060" y="181815"/>
                </a:lnTo>
                <a:lnTo>
                  <a:pt x="6535" y="148171"/>
                </a:lnTo>
                <a:lnTo>
                  <a:pt x="0" y="121546"/>
                </a:lnTo>
                <a:lnTo>
                  <a:pt x="695" y="105304"/>
                </a:lnTo>
                <a:lnTo>
                  <a:pt x="12253" y="62602"/>
                </a:lnTo>
                <a:lnTo>
                  <a:pt x="36182" y="29960"/>
                </a:lnTo>
                <a:lnTo>
                  <a:pt x="70119" y="8692"/>
                </a:lnTo>
                <a:lnTo>
                  <a:pt x="111703" y="114"/>
                </a:lnTo>
                <a:lnTo>
                  <a:pt x="11743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7" name="object 23"/>
          <p:cNvSpPr>
            <a:spLocks/>
          </p:cNvSpPr>
          <p:nvPr/>
        </p:nvSpPr>
        <p:spPr bwMode="auto">
          <a:xfrm>
            <a:off x="2606675" y="36957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8" name="object 24"/>
          <p:cNvSpPr>
            <a:spLocks/>
          </p:cNvSpPr>
          <p:nvPr/>
        </p:nvSpPr>
        <p:spPr bwMode="auto">
          <a:xfrm>
            <a:off x="2844800" y="39147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636588" y="1631950"/>
            <a:ext cx="7443787" cy="842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iv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H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am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lat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ice</a:t>
            </a:r>
            <a:r>
              <a:rPr sz="2400" spc="-5" dirty="0">
                <a:latin typeface="Times New Roman"/>
                <a:cs typeface="Times New Roman"/>
              </a:rPr>
              <a:t> w</a:t>
            </a:r>
            <a:r>
              <a:rPr sz="2400" spc="-10" dirty="0">
                <a:latin typeface="Times New Roman"/>
                <a:cs typeface="Times New Roman"/>
              </a:rPr>
              <a:t>hic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odula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151890" fontAlgn="auto">
              <a:spcBef>
                <a:spcPts val="188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47130" name="object 26"/>
          <p:cNvSpPr txBox="1">
            <a:spLocks noChangeArrowheads="1"/>
          </p:cNvSpPr>
          <p:nvPr/>
        </p:nvSpPr>
        <p:spPr bwMode="auto">
          <a:xfrm>
            <a:off x="1841500" y="48688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47131" name="object 27"/>
          <p:cNvSpPr txBox="1">
            <a:spLocks noChangeArrowheads="1"/>
          </p:cNvSpPr>
          <p:nvPr/>
        </p:nvSpPr>
        <p:spPr bwMode="auto">
          <a:xfrm>
            <a:off x="612775" y="35544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7132" name="object 28"/>
          <p:cNvSpPr txBox="1">
            <a:spLocks noChangeArrowheads="1"/>
          </p:cNvSpPr>
          <p:nvPr/>
        </p:nvSpPr>
        <p:spPr bwMode="auto">
          <a:xfrm>
            <a:off x="1509713" y="353536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7133" name="object 29"/>
          <p:cNvSpPr>
            <a:spLocks/>
          </p:cNvSpPr>
          <p:nvPr/>
        </p:nvSpPr>
        <p:spPr bwMode="auto">
          <a:xfrm>
            <a:off x="1990725" y="2749550"/>
            <a:ext cx="3175" cy="2060575"/>
          </a:xfrm>
          <a:custGeom>
            <a:avLst/>
            <a:gdLst>
              <a:gd name="T0" fmla="*/ 0 w 2539"/>
              <a:gd name="T1" fmla="*/ 2059954 h 2060575"/>
              <a:gd name="T2" fmla="*/ 2548 w 2539"/>
              <a:gd name="T3" fmla="*/ 0 h 2060575"/>
              <a:gd name="T4" fmla="*/ 0 60000 65536"/>
              <a:gd name="T5" fmla="*/ 0 60000 65536"/>
              <a:gd name="T6" fmla="*/ 0 w 2539"/>
              <a:gd name="T7" fmla="*/ 0 h 2060575"/>
              <a:gd name="T8" fmla="*/ 2539 w 2539"/>
              <a:gd name="T9" fmla="*/ 2060575 h 2060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2060575">
                <a:moveTo>
                  <a:pt x="0" y="2059954"/>
                </a:moveTo>
                <a:lnTo>
                  <a:pt x="2548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4" name="object 30"/>
          <p:cNvSpPr>
            <a:spLocks/>
          </p:cNvSpPr>
          <p:nvPr/>
        </p:nvSpPr>
        <p:spPr bwMode="auto">
          <a:xfrm>
            <a:off x="1919288" y="2728913"/>
            <a:ext cx="3175" cy="2060575"/>
          </a:xfrm>
          <a:custGeom>
            <a:avLst/>
            <a:gdLst>
              <a:gd name="T0" fmla="*/ 0 w 3810"/>
              <a:gd name="T1" fmla="*/ 2059929 h 2059939"/>
              <a:gd name="T2" fmla="*/ 3809 w 3810"/>
              <a:gd name="T3" fmla="*/ 0 h 2059939"/>
              <a:gd name="T4" fmla="*/ 0 60000 65536"/>
              <a:gd name="T5" fmla="*/ 0 60000 65536"/>
              <a:gd name="T6" fmla="*/ 0 w 3810"/>
              <a:gd name="T7" fmla="*/ 0 h 2059939"/>
              <a:gd name="T8" fmla="*/ 3810 w 3810"/>
              <a:gd name="T9" fmla="*/ 2059939 h 20599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2059939">
                <a:moveTo>
                  <a:pt x="0" y="2059929"/>
                </a:moveTo>
                <a:lnTo>
                  <a:pt x="38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5" name="object 31"/>
          <p:cNvSpPr>
            <a:spLocks/>
          </p:cNvSpPr>
          <p:nvPr/>
        </p:nvSpPr>
        <p:spPr bwMode="auto">
          <a:xfrm>
            <a:off x="1801813" y="3714750"/>
            <a:ext cx="236537" cy="219075"/>
          </a:xfrm>
          <a:custGeom>
            <a:avLst/>
            <a:gdLst>
              <a:gd name="T0" fmla="*/ 117230 w 236219"/>
              <a:gd name="T1" fmla="*/ 0 h 218439"/>
              <a:gd name="T2" fmla="*/ 69561 w 236219"/>
              <a:gd name="T3" fmla="*/ 9084 h 218439"/>
              <a:gd name="T4" fmla="*/ 36015 w 236219"/>
              <a:gd name="T5" fmla="*/ 30584 h 218439"/>
              <a:gd name="T6" fmla="*/ 12188 w 236219"/>
              <a:gd name="T7" fmla="*/ 63492 h 218439"/>
              <a:gd name="T8" fmla="*/ 662 w 236219"/>
              <a:gd name="T9" fmla="*/ 106620 h 218439"/>
              <a:gd name="T10" fmla="*/ 0 w 236219"/>
              <a:gd name="T11" fmla="*/ 123063 h 218439"/>
              <a:gd name="T12" fmla="*/ 2645 w 236219"/>
              <a:gd name="T13" fmla="*/ 136541 h 218439"/>
              <a:gd name="T14" fmla="*/ 20274 w 236219"/>
              <a:gd name="T15" fmla="*/ 172331 h 218439"/>
              <a:gd name="T16" fmla="*/ 50553 w 236219"/>
              <a:gd name="T17" fmla="*/ 199322 h 218439"/>
              <a:gd name="T18" fmla="*/ 91053 w 236219"/>
              <a:gd name="T19" fmla="*/ 215154 h 218439"/>
              <a:gd name="T20" fmla="*/ 122531 w 236219"/>
              <a:gd name="T21" fmla="*/ 218346 h 218439"/>
              <a:gd name="T22" fmla="*/ 137180 w 236219"/>
              <a:gd name="T23" fmla="*/ 217019 h 218439"/>
              <a:gd name="T24" fmla="*/ 176907 w 236219"/>
              <a:gd name="T25" fmla="*/ 204192 h 218439"/>
              <a:gd name="T26" fmla="*/ 208328 w 236219"/>
              <a:gd name="T27" fmla="*/ 179213 h 218439"/>
              <a:gd name="T28" fmla="*/ 228904 w 236219"/>
              <a:gd name="T29" fmla="*/ 143513 h 218439"/>
              <a:gd name="T30" fmla="*/ 236093 w 236219"/>
              <a:gd name="T31" fmla="*/ 98528 h 218439"/>
              <a:gd name="T32" fmla="*/ 233793 w 236219"/>
              <a:gd name="T33" fmla="*/ 84650 h 218439"/>
              <a:gd name="T34" fmla="*/ 216885 w 236219"/>
              <a:gd name="T35" fmla="*/ 47724 h 218439"/>
              <a:gd name="T36" fmla="*/ 187214 w 236219"/>
              <a:gd name="T37" fmla="*/ 19795 h 218439"/>
              <a:gd name="T38" fmla="*/ 147663 w 236219"/>
              <a:gd name="T39" fmla="*/ 3351 h 218439"/>
              <a:gd name="T40" fmla="*/ 117230 w 236219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8439"/>
              <a:gd name="T65" fmla="*/ 236219 w 236219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8439">
                <a:moveTo>
                  <a:pt x="117230" y="0"/>
                </a:moveTo>
                <a:lnTo>
                  <a:pt x="69561" y="9084"/>
                </a:lnTo>
                <a:lnTo>
                  <a:pt x="36015" y="30584"/>
                </a:lnTo>
                <a:lnTo>
                  <a:pt x="12188" y="63492"/>
                </a:lnTo>
                <a:lnTo>
                  <a:pt x="662" y="106620"/>
                </a:lnTo>
                <a:lnTo>
                  <a:pt x="0" y="123063"/>
                </a:lnTo>
                <a:lnTo>
                  <a:pt x="2645" y="136541"/>
                </a:lnTo>
                <a:lnTo>
                  <a:pt x="20274" y="172331"/>
                </a:lnTo>
                <a:lnTo>
                  <a:pt x="50553" y="199322"/>
                </a:lnTo>
                <a:lnTo>
                  <a:pt x="91053" y="215154"/>
                </a:lnTo>
                <a:lnTo>
                  <a:pt x="122531" y="218346"/>
                </a:lnTo>
                <a:lnTo>
                  <a:pt x="137180" y="217019"/>
                </a:lnTo>
                <a:lnTo>
                  <a:pt x="176907" y="204192"/>
                </a:lnTo>
                <a:lnTo>
                  <a:pt x="208328" y="179213"/>
                </a:lnTo>
                <a:lnTo>
                  <a:pt x="228904" y="143513"/>
                </a:lnTo>
                <a:lnTo>
                  <a:pt x="236093" y="98528"/>
                </a:lnTo>
                <a:lnTo>
                  <a:pt x="233793" y="84650"/>
                </a:lnTo>
                <a:lnTo>
                  <a:pt x="216885" y="47724"/>
                </a:lnTo>
                <a:lnTo>
                  <a:pt x="187214" y="19795"/>
                </a:lnTo>
                <a:lnTo>
                  <a:pt x="147663" y="3351"/>
                </a:lnTo>
                <a:lnTo>
                  <a:pt x="1172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6" name="object 32"/>
          <p:cNvSpPr>
            <a:spLocks/>
          </p:cNvSpPr>
          <p:nvPr/>
        </p:nvSpPr>
        <p:spPr bwMode="auto">
          <a:xfrm>
            <a:off x="1801813" y="3714750"/>
            <a:ext cx="236537" cy="219075"/>
          </a:xfrm>
          <a:custGeom>
            <a:avLst/>
            <a:gdLst>
              <a:gd name="T0" fmla="*/ 117230 w 236219"/>
              <a:gd name="T1" fmla="*/ 0 h 218439"/>
              <a:gd name="T2" fmla="*/ 161766 w 236219"/>
              <a:gd name="T3" fmla="*/ 7402 h 218439"/>
              <a:gd name="T4" fmla="*/ 198345 w 236219"/>
              <a:gd name="T5" fmla="*/ 27951 h 218439"/>
              <a:gd name="T6" fmla="*/ 224082 w 236219"/>
              <a:gd name="T7" fmla="*/ 59156 h 218439"/>
              <a:gd name="T8" fmla="*/ 236093 w 236219"/>
              <a:gd name="T9" fmla="*/ 98528 h 218439"/>
              <a:gd name="T10" fmla="*/ 235341 w 236219"/>
              <a:gd name="T11" fmla="*/ 114466 h 218439"/>
              <a:gd name="T12" fmla="*/ 223408 w 236219"/>
              <a:gd name="T13" fmla="*/ 156516 h 218439"/>
              <a:gd name="T14" fmla="*/ 198934 w 236219"/>
              <a:gd name="T15" fmla="*/ 188801 h 218439"/>
              <a:gd name="T16" fmla="*/ 164462 w 236219"/>
              <a:gd name="T17" fmla="*/ 209889 h 218439"/>
              <a:gd name="T18" fmla="*/ 122531 w 236219"/>
              <a:gd name="T19" fmla="*/ 218346 h 218439"/>
              <a:gd name="T20" fmla="*/ 106404 w 236219"/>
              <a:gd name="T21" fmla="*/ 217545 h 218439"/>
              <a:gd name="T22" fmla="*/ 63038 w 236219"/>
              <a:gd name="T23" fmla="*/ 205955 h 218439"/>
              <a:gd name="T24" fmla="*/ 29081 w 236219"/>
              <a:gd name="T25" fmla="*/ 182422 h 218439"/>
              <a:gd name="T26" fmla="*/ 6965 w 236219"/>
              <a:gd name="T27" fmla="*/ 149303 h 218439"/>
              <a:gd name="T28" fmla="*/ 0 w 236219"/>
              <a:gd name="T29" fmla="*/ 123063 h 218439"/>
              <a:gd name="T30" fmla="*/ 662 w 236219"/>
              <a:gd name="T31" fmla="*/ 106620 h 218439"/>
              <a:gd name="T32" fmla="*/ 12188 w 236219"/>
              <a:gd name="T33" fmla="*/ 63492 h 218439"/>
              <a:gd name="T34" fmla="*/ 36015 w 236219"/>
              <a:gd name="T35" fmla="*/ 30584 h 218439"/>
              <a:gd name="T36" fmla="*/ 69561 w 236219"/>
              <a:gd name="T37" fmla="*/ 9084 h 218439"/>
              <a:gd name="T38" fmla="*/ 110247 w 236219"/>
              <a:gd name="T39" fmla="*/ 177 h 218439"/>
              <a:gd name="T40" fmla="*/ 117230 w 236219"/>
              <a:gd name="T41" fmla="*/ 0 h 218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219"/>
              <a:gd name="T64" fmla="*/ 0 h 218439"/>
              <a:gd name="T65" fmla="*/ 236219 w 236219"/>
              <a:gd name="T66" fmla="*/ 218439 h 218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219" h="218439">
                <a:moveTo>
                  <a:pt x="117230" y="0"/>
                </a:moveTo>
                <a:lnTo>
                  <a:pt x="161766" y="7402"/>
                </a:lnTo>
                <a:lnTo>
                  <a:pt x="198345" y="27951"/>
                </a:lnTo>
                <a:lnTo>
                  <a:pt x="224082" y="59156"/>
                </a:lnTo>
                <a:lnTo>
                  <a:pt x="236093" y="98528"/>
                </a:lnTo>
                <a:lnTo>
                  <a:pt x="235341" y="114466"/>
                </a:lnTo>
                <a:lnTo>
                  <a:pt x="223408" y="156516"/>
                </a:lnTo>
                <a:lnTo>
                  <a:pt x="198934" y="188801"/>
                </a:lnTo>
                <a:lnTo>
                  <a:pt x="164462" y="209889"/>
                </a:lnTo>
                <a:lnTo>
                  <a:pt x="122531" y="218346"/>
                </a:lnTo>
                <a:lnTo>
                  <a:pt x="106404" y="217545"/>
                </a:lnTo>
                <a:lnTo>
                  <a:pt x="63038" y="205955"/>
                </a:lnTo>
                <a:lnTo>
                  <a:pt x="29081" y="182422"/>
                </a:lnTo>
                <a:lnTo>
                  <a:pt x="6965" y="149303"/>
                </a:lnTo>
                <a:lnTo>
                  <a:pt x="0" y="123063"/>
                </a:lnTo>
                <a:lnTo>
                  <a:pt x="662" y="106620"/>
                </a:lnTo>
                <a:lnTo>
                  <a:pt x="12188" y="63492"/>
                </a:lnTo>
                <a:lnTo>
                  <a:pt x="36015" y="30584"/>
                </a:lnTo>
                <a:lnTo>
                  <a:pt x="69561" y="9084"/>
                </a:lnTo>
                <a:lnTo>
                  <a:pt x="110247" y="177"/>
                </a:lnTo>
                <a:lnTo>
                  <a:pt x="11723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7" name="object 33"/>
          <p:cNvSpPr>
            <a:spLocks/>
          </p:cNvSpPr>
          <p:nvPr/>
        </p:nvSpPr>
        <p:spPr bwMode="auto">
          <a:xfrm>
            <a:off x="1800225" y="3714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8" name="object 34"/>
          <p:cNvSpPr>
            <a:spLocks/>
          </p:cNvSpPr>
          <p:nvPr/>
        </p:nvSpPr>
        <p:spPr bwMode="auto">
          <a:xfrm>
            <a:off x="2038350" y="3933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9" name="object 35"/>
          <p:cNvSpPr txBox="1">
            <a:spLocks noChangeArrowheads="1"/>
          </p:cNvSpPr>
          <p:nvPr/>
        </p:nvSpPr>
        <p:spPr bwMode="auto">
          <a:xfrm>
            <a:off x="2959100" y="3554413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7140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15C3A22-157C-4F1B-9815-01ED9DCFED99}" type="slidenum">
              <a:rPr lang="en-US"/>
              <a:pPr marL="25400"/>
              <a:t>45</a:t>
            </a:fld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3530600" y="2846388"/>
            <a:ext cx="29432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0520" algn="l"/>
                <a:tab pos="688975" algn="l"/>
              </a:tabLst>
              <a:defRPr/>
            </a:pPr>
            <a:r>
              <a:rPr sz="2400" dirty="0">
                <a:latin typeface="Arial"/>
                <a:cs typeface="Arial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≤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.e.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142" name="object 37"/>
          <p:cNvSpPr txBox="1">
            <a:spLocks noChangeArrowheads="1"/>
          </p:cNvSpPr>
          <p:nvPr/>
        </p:nvSpPr>
        <p:spPr bwMode="auto">
          <a:xfrm>
            <a:off x="3530600" y="3471863"/>
            <a:ext cx="29464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71000"/>
              </a:lnSpc>
            </a:pPr>
            <a:r>
              <a:rPr lang="en-US" sz="2400">
                <a:latin typeface="Arial" charset="0"/>
              </a:rPr>
              <a:t>b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(a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c)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=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=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(b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c)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=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Arial" charset="0"/>
              </a:rPr>
              <a:t>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029575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Complement of an element: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Let L be bounded lattice with greatest element 1 and least element 0, and let a in L. An element b in L is called a complement of a if</a:t>
            </a:r>
          </a:p>
          <a:p>
            <a:pPr marL="354013" indent="-341313">
              <a:lnSpc>
                <a:spcPts val="4063"/>
              </a:lnSpc>
              <a:spcBef>
                <a:spcPts val="23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= 1 and 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=0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0’ = 1 and 1’ = 0</a:t>
            </a:r>
          </a:p>
          <a:p>
            <a:pPr marL="354013" indent="-341313">
              <a:spcBef>
                <a:spcPts val="550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Complemented Lattice:</a:t>
            </a:r>
          </a:p>
          <a:p>
            <a:pPr marL="354013" indent="-341313">
              <a:spcBef>
                <a:spcPts val="68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lattice L is said to be complemented if it is bounded and every element in it has a complement.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Comp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</a:t>
            </a:r>
          </a:p>
        </p:txBody>
      </p:sp>
      <p:sp>
        <p:nvSpPr>
          <p:cNvPr id="4813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6FE62F9-91AD-4731-A005-AFAFEF091AD5}" type="slidenum">
              <a:rPr lang="en-US"/>
              <a:pPr marL="2540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2"/>
          <p:cNvSpPr txBox="1">
            <a:spLocks noChangeArrowheads="1"/>
          </p:cNvSpPr>
          <p:nvPr/>
        </p:nvSpPr>
        <p:spPr bwMode="auto">
          <a:xfrm>
            <a:off x="508000" y="944563"/>
            <a:ext cx="8167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spcBef>
                <a:spcPts val="68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lattice L=P(S) is such that every element has a complement, since if A in L, then its set complement A</a:t>
            </a:r>
          </a:p>
        </p:txBody>
      </p:sp>
      <p:sp>
        <p:nvSpPr>
          <p:cNvPr id="49155" name="object 3"/>
          <p:cNvSpPr txBox="1">
            <a:spLocks noChangeArrowheads="1"/>
          </p:cNvSpPr>
          <p:nvPr/>
        </p:nvSpPr>
        <p:spPr bwMode="auto">
          <a:xfrm>
            <a:off x="849313" y="2327275"/>
            <a:ext cx="784542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800">
                <a:latin typeface="Times New Roman" pitchFamily="18" charset="0"/>
                <a:cs typeface="Times New Roman" pitchFamily="18" charset="0"/>
              </a:rPr>
              <a:t>has the properties 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 = S and A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A=ф. That is, the set complement is also the complement in L.</a:t>
            </a:r>
          </a:p>
          <a:p>
            <a:pPr marL="12700">
              <a:spcBef>
                <a:spcPts val="6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Example : complemented lattices where complement of 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3233738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49157" name="object 5"/>
          <p:cNvSpPr>
            <a:spLocks/>
          </p:cNvSpPr>
          <p:nvPr/>
        </p:nvSpPr>
        <p:spPr bwMode="auto">
          <a:xfrm>
            <a:off x="8572500" y="1876425"/>
            <a:ext cx="214313" cy="1588"/>
          </a:xfrm>
          <a:custGeom>
            <a:avLst/>
            <a:gdLst>
              <a:gd name="T0" fmla="*/ 0 w 214629"/>
              <a:gd name="T1" fmla="*/ 0 h 1269"/>
              <a:gd name="T2" fmla="*/ 214634 w 214629"/>
              <a:gd name="T3" fmla="*/ 1280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34" y="128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object 6"/>
          <p:cNvSpPr>
            <a:spLocks/>
          </p:cNvSpPr>
          <p:nvPr/>
        </p:nvSpPr>
        <p:spPr bwMode="auto">
          <a:xfrm>
            <a:off x="8501063" y="1857375"/>
            <a:ext cx="214312" cy="1588"/>
          </a:xfrm>
          <a:custGeom>
            <a:avLst/>
            <a:gdLst>
              <a:gd name="T0" fmla="*/ 0 w 213359"/>
              <a:gd name="T1" fmla="*/ 0 h 2539"/>
              <a:gd name="T2" fmla="*/ 213359 w 213359"/>
              <a:gd name="T3" fmla="*/ 2529 h 2539"/>
              <a:gd name="T4" fmla="*/ 0 60000 65536"/>
              <a:gd name="T5" fmla="*/ 0 60000 65536"/>
              <a:gd name="T6" fmla="*/ 0 w 213359"/>
              <a:gd name="T7" fmla="*/ 0 h 2539"/>
              <a:gd name="T8" fmla="*/ 213359 w 213359"/>
              <a:gd name="T9" fmla="*/ 2539 h 25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3359" h="2539">
                <a:moveTo>
                  <a:pt x="0" y="0"/>
                </a:moveTo>
                <a:lnTo>
                  <a:pt x="213359" y="252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9" name="object 7"/>
          <p:cNvSpPr>
            <a:spLocks/>
          </p:cNvSpPr>
          <p:nvPr/>
        </p:nvSpPr>
        <p:spPr bwMode="auto">
          <a:xfrm>
            <a:off x="4143375" y="2306638"/>
            <a:ext cx="215900" cy="1587"/>
          </a:xfrm>
          <a:custGeom>
            <a:avLst/>
            <a:gdLst>
              <a:gd name="T0" fmla="*/ 0 w 214629"/>
              <a:gd name="T1" fmla="*/ 0 h 1269"/>
              <a:gd name="T2" fmla="*/ 214634 w 214629"/>
              <a:gd name="T3" fmla="*/ 1249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34" y="124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object 8"/>
          <p:cNvSpPr>
            <a:spLocks/>
          </p:cNvSpPr>
          <p:nvPr/>
        </p:nvSpPr>
        <p:spPr bwMode="auto">
          <a:xfrm>
            <a:off x="4071938" y="2286000"/>
            <a:ext cx="214312" cy="1588"/>
          </a:xfrm>
          <a:custGeom>
            <a:avLst/>
            <a:gdLst>
              <a:gd name="T0" fmla="*/ 0 w 214629"/>
              <a:gd name="T1" fmla="*/ 0 h 1269"/>
              <a:gd name="T2" fmla="*/ 214640 w 214629"/>
              <a:gd name="T3" fmla="*/ 1280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40" y="128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1" name="object 9"/>
          <p:cNvSpPr>
            <a:spLocks/>
          </p:cNvSpPr>
          <p:nvPr/>
        </p:nvSpPr>
        <p:spPr bwMode="auto">
          <a:xfrm>
            <a:off x="6359525" y="2306638"/>
            <a:ext cx="212725" cy="1587"/>
          </a:xfrm>
          <a:custGeom>
            <a:avLst/>
            <a:gdLst>
              <a:gd name="T0" fmla="*/ 0 w 213359"/>
              <a:gd name="T1" fmla="*/ 0 h 1269"/>
              <a:gd name="T2" fmla="*/ 213359 w 213359"/>
              <a:gd name="T3" fmla="*/ 1249 h 1269"/>
              <a:gd name="T4" fmla="*/ 0 60000 65536"/>
              <a:gd name="T5" fmla="*/ 0 60000 65536"/>
              <a:gd name="T6" fmla="*/ 0 w 213359"/>
              <a:gd name="T7" fmla="*/ 0 h 1269"/>
              <a:gd name="T8" fmla="*/ 213359 w 21335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3359" h="1269">
                <a:moveTo>
                  <a:pt x="0" y="0"/>
                </a:moveTo>
                <a:lnTo>
                  <a:pt x="213359" y="124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2" name="object 10"/>
          <p:cNvSpPr>
            <a:spLocks/>
          </p:cNvSpPr>
          <p:nvPr/>
        </p:nvSpPr>
        <p:spPr bwMode="auto">
          <a:xfrm>
            <a:off x="6286500" y="2286000"/>
            <a:ext cx="214313" cy="1588"/>
          </a:xfrm>
          <a:custGeom>
            <a:avLst/>
            <a:gdLst>
              <a:gd name="T0" fmla="*/ 0 w 214629"/>
              <a:gd name="T1" fmla="*/ 0 h 1269"/>
              <a:gd name="T2" fmla="*/ 214640 w 214629"/>
              <a:gd name="T3" fmla="*/ 1280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40" y="128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3" name="object 11"/>
          <p:cNvSpPr>
            <a:spLocks/>
          </p:cNvSpPr>
          <p:nvPr/>
        </p:nvSpPr>
        <p:spPr bwMode="auto">
          <a:xfrm>
            <a:off x="2552700" y="3852863"/>
            <a:ext cx="449263" cy="393700"/>
          </a:xfrm>
          <a:custGeom>
            <a:avLst/>
            <a:gdLst>
              <a:gd name="T0" fmla="*/ 0 w 449580"/>
              <a:gd name="T1" fmla="*/ 393691 h 393700"/>
              <a:gd name="T2" fmla="*/ 449579 w 449580"/>
              <a:gd name="T3" fmla="*/ 0 h 393700"/>
              <a:gd name="T4" fmla="*/ 0 60000 65536"/>
              <a:gd name="T5" fmla="*/ 0 60000 65536"/>
              <a:gd name="T6" fmla="*/ 0 w 449580"/>
              <a:gd name="T7" fmla="*/ 0 h 393700"/>
              <a:gd name="T8" fmla="*/ 449580 w 449580"/>
              <a:gd name="T9" fmla="*/ 393700 h 393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9580" h="393700">
                <a:moveTo>
                  <a:pt x="0" y="393691"/>
                </a:moveTo>
                <a:lnTo>
                  <a:pt x="4495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4" name="object 12"/>
          <p:cNvSpPr>
            <a:spLocks/>
          </p:cNvSpPr>
          <p:nvPr/>
        </p:nvSpPr>
        <p:spPr bwMode="auto">
          <a:xfrm>
            <a:off x="2481263" y="3832225"/>
            <a:ext cx="449262" cy="393700"/>
          </a:xfrm>
          <a:custGeom>
            <a:avLst/>
            <a:gdLst>
              <a:gd name="T0" fmla="*/ 0 w 448310"/>
              <a:gd name="T1" fmla="*/ 393704 h 393700"/>
              <a:gd name="T2" fmla="*/ 448305 w 448310"/>
              <a:gd name="T3" fmla="*/ 0 h 393700"/>
              <a:gd name="T4" fmla="*/ 0 60000 65536"/>
              <a:gd name="T5" fmla="*/ 0 60000 65536"/>
              <a:gd name="T6" fmla="*/ 0 w 448310"/>
              <a:gd name="T7" fmla="*/ 0 h 393700"/>
              <a:gd name="T8" fmla="*/ 448310 w 448310"/>
              <a:gd name="T9" fmla="*/ 393700 h 393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310" h="393700">
                <a:moveTo>
                  <a:pt x="0" y="393704"/>
                </a:moveTo>
                <a:lnTo>
                  <a:pt x="44830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5" name="object 13"/>
          <p:cNvSpPr>
            <a:spLocks/>
          </p:cNvSpPr>
          <p:nvPr/>
        </p:nvSpPr>
        <p:spPr bwMode="auto">
          <a:xfrm>
            <a:off x="2551113" y="4248150"/>
            <a:ext cx="1587" cy="787400"/>
          </a:xfrm>
          <a:custGeom>
            <a:avLst/>
            <a:gdLst>
              <a:gd name="T0" fmla="*/ 0 w 1269"/>
              <a:gd name="T1" fmla="*/ 787395 h 787400"/>
              <a:gd name="T2" fmla="*/ 1274 w 1269"/>
              <a:gd name="T3" fmla="*/ 0 h 787400"/>
              <a:gd name="T4" fmla="*/ 0 60000 65536"/>
              <a:gd name="T5" fmla="*/ 0 60000 65536"/>
              <a:gd name="T6" fmla="*/ 0 w 1269"/>
              <a:gd name="T7" fmla="*/ 0 h 787400"/>
              <a:gd name="T8" fmla="*/ 1269 w 1269"/>
              <a:gd name="T9" fmla="*/ 787400 h 787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7400">
                <a:moveTo>
                  <a:pt x="0" y="787395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object 14"/>
          <p:cNvSpPr>
            <a:spLocks/>
          </p:cNvSpPr>
          <p:nvPr/>
        </p:nvSpPr>
        <p:spPr bwMode="auto">
          <a:xfrm>
            <a:off x="2479675" y="4229100"/>
            <a:ext cx="1588" cy="787400"/>
          </a:xfrm>
          <a:custGeom>
            <a:avLst/>
            <a:gdLst>
              <a:gd name="T0" fmla="*/ 0 w 1269"/>
              <a:gd name="T1" fmla="*/ 787395 h 787400"/>
              <a:gd name="T2" fmla="*/ 1274 w 1269"/>
              <a:gd name="T3" fmla="*/ 0 h 787400"/>
              <a:gd name="T4" fmla="*/ 0 60000 65536"/>
              <a:gd name="T5" fmla="*/ 0 60000 65536"/>
              <a:gd name="T6" fmla="*/ 0 w 1269"/>
              <a:gd name="T7" fmla="*/ 0 h 787400"/>
              <a:gd name="T8" fmla="*/ 1269 w 1269"/>
              <a:gd name="T9" fmla="*/ 787400 h 787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7400">
                <a:moveTo>
                  <a:pt x="0" y="787395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object 15"/>
          <p:cNvSpPr>
            <a:spLocks/>
          </p:cNvSpPr>
          <p:nvPr/>
        </p:nvSpPr>
        <p:spPr bwMode="auto">
          <a:xfrm>
            <a:off x="2554288" y="5037138"/>
            <a:ext cx="504825" cy="719137"/>
          </a:xfrm>
          <a:custGeom>
            <a:avLst/>
            <a:gdLst>
              <a:gd name="T0" fmla="*/ 505455 w 505460"/>
              <a:gd name="T1" fmla="*/ 720089 h 720089"/>
              <a:gd name="T2" fmla="*/ 0 w 505460"/>
              <a:gd name="T3" fmla="*/ 0 h 720089"/>
              <a:gd name="T4" fmla="*/ 0 60000 65536"/>
              <a:gd name="T5" fmla="*/ 0 60000 65536"/>
              <a:gd name="T6" fmla="*/ 0 w 505460"/>
              <a:gd name="T7" fmla="*/ 0 h 720089"/>
              <a:gd name="T8" fmla="*/ 505460 w 505460"/>
              <a:gd name="T9" fmla="*/ 720089 h 7200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5460" h="720089">
                <a:moveTo>
                  <a:pt x="505455" y="7200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object 16"/>
          <p:cNvSpPr>
            <a:spLocks/>
          </p:cNvSpPr>
          <p:nvPr/>
        </p:nvSpPr>
        <p:spPr bwMode="auto">
          <a:xfrm>
            <a:off x="2482850" y="5016500"/>
            <a:ext cx="504825" cy="720725"/>
          </a:xfrm>
          <a:custGeom>
            <a:avLst/>
            <a:gdLst>
              <a:gd name="T0" fmla="*/ 504194 w 504189"/>
              <a:gd name="T1" fmla="*/ 721364 h 721360"/>
              <a:gd name="T2" fmla="*/ 0 w 504189"/>
              <a:gd name="T3" fmla="*/ 0 h 721360"/>
              <a:gd name="T4" fmla="*/ 0 60000 65536"/>
              <a:gd name="T5" fmla="*/ 0 60000 65536"/>
              <a:gd name="T6" fmla="*/ 0 w 504189"/>
              <a:gd name="T7" fmla="*/ 0 h 721360"/>
              <a:gd name="T8" fmla="*/ 504189 w 504189"/>
              <a:gd name="T9" fmla="*/ 721360 h 721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4189" h="721360">
                <a:moveTo>
                  <a:pt x="504194" y="72136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object 17"/>
          <p:cNvSpPr>
            <a:spLocks/>
          </p:cNvSpPr>
          <p:nvPr/>
        </p:nvSpPr>
        <p:spPr bwMode="auto">
          <a:xfrm>
            <a:off x="3059113" y="4708525"/>
            <a:ext cx="338137" cy="1058863"/>
          </a:xfrm>
          <a:custGeom>
            <a:avLst/>
            <a:gdLst>
              <a:gd name="T0" fmla="*/ 0 w 337820"/>
              <a:gd name="T1" fmla="*/ 1059179 h 1059179"/>
              <a:gd name="T2" fmla="*/ 337809 w 337820"/>
              <a:gd name="T3" fmla="*/ 0 h 1059179"/>
              <a:gd name="T4" fmla="*/ 0 60000 65536"/>
              <a:gd name="T5" fmla="*/ 0 60000 65536"/>
              <a:gd name="T6" fmla="*/ 0 w 337820"/>
              <a:gd name="T7" fmla="*/ 0 h 1059179"/>
              <a:gd name="T8" fmla="*/ 337820 w 337820"/>
              <a:gd name="T9" fmla="*/ 1059179 h 10591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7820" h="1059179">
                <a:moveTo>
                  <a:pt x="0" y="1059179"/>
                </a:moveTo>
                <a:lnTo>
                  <a:pt x="3378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0" name="object 18"/>
          <p:cNvSpPr>
            <a:spLocks/>
          </p:cNvSpPr>
          <p:nvPr/>
        </p:nvSpPr>
        <p:spPr bwMode="auto">
          <a:xfrm>
            <a:off x="2987675" y="4687888"/>
            <a:ext cx="336550" cy="1058862"/>
          </a:xfrm>
          <a:custGeom>
            <a:avLst/>
            <a:gdLst>
              <a:gd name="T0" fmla="*/ 0 w 337820"/>
              <a:gd name="T1" fmla="*/ 1059179 h 1059179"/>
              <a:gd name="T2" fmla="*/ 337809 w 337820"/>
              <a:gd name="T3" fmla="*/ 0 h 1059179"/>
              <a:gd name="T4" fmla="*/ 0 60000 65536"/>
              <a:gd name="T5" fmla="*/ 0 60000 65536"/>
              <a:gd name="T6" fmla="*/ 0 w 337820"/>
              <a:gd name="T7" fmla="*/ 0 h 1059179"/>
              <a:gd name="T8" fmla="*/ 337820 w 337820"/>
              <a:gd name="T9" fmla="*/ 1059179 h 10591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7820" h="1059179">
                <a:moveTo>
                  <a:pt x="0" y="1059179"/>
                </a:moveTo>
                <a:lnTo>
                  <a:pt x="3378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1" name="object 19"/>
          <p:cNvSpPr>
            <a:spLocks/>
          </p:cNvSpPr>
          <p:nvPr/>
        </p:nvSpPr>
        <p:spPr bwMode="auto">
          <a:xfrm>
            <a:off x="3001963" y="3852863"/>
            <a:ext cx="395287" cy="855662"/>
          </a:xfrm>
          <a:custGeom>
            <a:avLst/>
            <a:gdLst>
              <a:gd name="T0" fmla="*/ 394959 w 394970"/>
              <a:gd name="T1" fmla="*/ 854701 h 854710"/>
              <a:gd name="T2" fmla="*/ 0 w 394970"/>
              <a:gd name="T3" fmla="*/ 0 h 854710"/>
              <a:gd name="T4" fmla="*/ 0 60000 65536"/>
              <a:gd name="T5" fmla="*/ 0 60000 65536"/>
              <a:gd name="T6" fmla="*/ 0 w 394970"/>
              <a:gd name="T7" fmla="*/ 0 h 854710"/>
              <a:gd name="T8" fmla="*/ 394970 w 394970"/>
              <a:gd name="T9" fmla="*/ 854710 h 854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4970" h="854710">
                <a:moveTo>
                  <a:pt x="394959" y="85470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object 20"/>
          <p:cNvSpPr>
            <a:spLocks/>
          </p:cNvSpPr>
          <p:nvPr/>
        </p:nvSpPr>
        <p:spPr bwMode="auto">
          <a:xfrm>
            <a:off x="2930525" y="3833813"/>
            <a:ext cx="395288" cy="854075"/>
          </a:xfrm>
          <a:custGeom>
            <a:avLst/>
            <a:gdLst>
              <a:gd name="T0" fmla="*/ 396239 w 396239"/>
              <a:gd name="T1" fmla="*/ 853439 h 853439"/>
              <a:gd name="T2" fmla="*/ 0 w 396239"/>
              <a:gd name="T3" fmla="*/ 0 h 853439"/>
              <a:gd name="T4" fmla="*/ 0 60000 65536"/>
              <a:gd name="T5" fmla="*/ 0 60000 65536"/>
              <a:gd name="T6" fmla="*/ 0 w 396239"/>
              <a:gd name="T7" fmla="*/ 0 h 853439"/>
              <a:gd name="T8" fmla="*/ 396239 w 396239"/>
              <a:gd name="T9" fmla="*/ 853439 h 853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239" h="853439">
                <a:moveTo>
                  <a:pt x="396239" y="85343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3" name="object 21"/>
          <p:cNvSpPr>
            <a:spLocks/>
          </p:cNvSpPr>
          <p:nvPr/>
        </p:nvSpPr>
        <p:spPr bwMode="auto">
          <a:xfrm>
            <a:off x="2424113" y="4162425"/>
            <a:ext cx="111125" cy="131763"/>
          </a:xfrm>
          <a:custGeom>
            <a:avLst/>
            <a:gdLst>
              <a:gd name="T0" fmla="*/ 55811 w 111125"/>
              <a:gd name="T1" fmla="*/ 0 h 130810"/>
              <a:gd name="T2" fmla="*/ 12147 w 111125"/>
              <a:gd name="T3" fmla="*/ 24120 h 130810"/>
              <a:gd name="T4" fmla="*/ 0 w 111125"/>
              <a:gd name="T5" fmla="*/ 68062 h 130810"/>
              <a:gd name="T6" fmla="*/ 1946 w 111125"/>
              <a:gd name="T7" fmla="*/ 82641 h 130810"/>
              <a:gd name="T8" fmla="*/ 22773 w 111125"/>
              <a:gd name="T9" fmla="*/ 117120 h 130810"/>
              <a:gd name="T10" fmla="*/ 62945 w 111125"/>
              <a:gd name="T11" fmla="*/ 130307 h 130810"/>
              <a:gd name="T12" fmla="*/ 74506 w 111125"/>
              <a:gd name="T13" fmla="*/ 127100 h 130810"/>
              <a:gd name="T14" fmla="*/ 106615 w 111125"/>
              <a:gd name="T15" fmla="*/ 87267 h 130810"/>
              <a:gd name="T16" fmla="*/ 110845 w 111125"/>
              <a:gd name="T17" fmla="*/ 53048 h 130810"/>
              <a:gd name="T18" fmla="*/ 107164 w 111125"/>
              <a:gd name="T19" fmla="*/ 38398 h 130810"/>
              <a:gd name="T20" fmla="*/ 81647 w 111125"/>
              <a:gd name="T21" fmla="*/ 6892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12147" y="24120"/>
                </a:lnTo>
                <a:lnTo>
                  <a:pt x="0" y="68062"/>
                </a:lnTo>
                <a:lnTo>
                  <a:pt x="1946" y="82641"/>
                </a:lnTo>
                <a:lnTo>
                  <a:pt x="22773" y="117120"/>
                </a:lnTo>
                <a:lnTo>
                  <a:pt x="62945" y="130307"/>
                </a:lnTo>
                <a:lnTo>
                  <a:pt x="74506" y="127100"/>
                </a:lnTo>
                <a:lnTo>
                  <a:pt x="106615" y="87267"/>
                </a:lnTo>
                <a:lnTo>
                  <a:pt x="110845" y="53048"/>
                </a:lnTo>
                <a:lnTo>
                  <a:pt x="107164" y="38398"/>
                </a:lnTo>
                <a:lnTo>
                  <a:pt x="81647" y="6892"/>
                </a:lnTo>
                <a:lnTo>
                  <a:pt x="55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4" name="object 22"/>
          <p:cNvSpPr>
            <a:spLocks/>
          </p:cNvSpPr>
          <p:nvPr/>
        </p:nvSpPr>
        <p:spPr bwMode="auto">
          <a:xfrm>
            <a:off x="2424113" y="4162425"/>
            <a:ext cx="111125" cy="131763"/>
          </a:xfrm>
          <a:custGeom>
            <a:avLst/>
            <a:gdLst>
              <a:gd name="T0" fmla="*/ 55811 w 111125"/>
              <a:gd name="T1" fmla="*/ 0 h 130810"/>
              <a:gd name="T2" fmla="*/ 92241 w 111125"/>
              <a:gd name="T3" fmla="*/ 14946 h 130810"/>
              <a:gd name="T4" fmla="*/ 110845 w 111125"/>
              <a:gd name="T5" fmla="*/ 53048 h 130810"/>
              <a:gd name="T6" fmla="*/ 109914 w 111125"/>
              <a:gd name="T7" fmla="*/ 71236 h 130810"/>
              <a:gd name="T8" fmla="*/ 93864 w 111125"/>
              <a:gd name="T9" fmla="*/ 112313 h 130810"/>
              <a:gd name="T10" fmla="*/ 62945 w 111125"/>
              <a:gd name="T11" fmla="*/ 130307 h 130810"/>
              <a:gd name="T12" fmla="*/ 47654 w 111125"/>
              <a:gd name="T13" fmla="*/ 128865 h 130810"/>
              <a:gd name="T14" fmla="*/ 13482 w 111125"/>
              <a:gd name="T15" fmla="*/ 107523 h 130810"/>
              <a:gd name="T16" fmla="*/ 0 w 111125"/>
              <a:gd name="T17" fmla="*/ 68062 h 130810"/>
              <a:gd name="T18" fmla="*/ 1430 w 111125"/>
              <a:gd name="T19" fmla="*/ 51519 h 130810"/>
              <a:gd name="T20" fmla="*/ 20838 w 111125"/>
              <a:gd name="T21" fmla="*/ 13830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92241" y="14946"/>
                </a:lnTo>
                <a:lnTo>
                  <a:pt x="110845" y="53048"/>
                </a:lnTo>
                <a:lnTo>
                  <a:pt x="109914" y="71236"/>
                </a:lnTo>
                <a:lnTo>
                  <a:pt x="93864" y="112313"/>
                </a:lnTo>
                <a:lnTo>
                  <a:pt x="62945" y="130307"/>
                </a:lnTo>
                <a:lnTo>
                  <a:pt x="47654" y="128865"/>
                </a:lnTo>
                <a:lnTo>
                  <a:pt x="13482" y="107523"/>
                </a:lnTo>
                <a:lnTo>
                  <a:pt x="0" y="68062"/>
                </a:lnTo>
                <a:lnTo>
                  <a:pt x="1430" y="51519"/>
                </a:lnTo>
                <a:lnTo>
                  <a:pt x="20838" y="13830"/>
                </a:lnTo>
                <a:lnTo>
                  <a:pt x="5581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5" name="object 23"/>
          <p:cNvSpPr>
            <a:spLocks/>
          </p:cNvSpPr>
          <p:nvPr/>
        </p:nvSpPr>
        <p:spPr bwMode="auto">
          <a:xfrm>
            <a:off x="2424113" y="4162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6" name="object 24"/>
          <p:cNvSpPr>
            <a:spLocks/>
          </p:cNvSpPr>
          <p:nvPr/>
        </p:nvSpPr>
        <p:spPr bwMode="auto">
          <a:xfrm>
            <a:off x="2536825" y="4294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7" name="object 25"/>
          <p:cNvSpPr>
            <a:spLocks/>
          </p:cNvSpPr>
          <p:nvPr/>
        </p:nvSpPr>
        <p:spPr bwMode="auto">
          <a:xfrm>
            <a:off x="2424113" y="5016500"/>
            <a:ext cx="111125" cy="130175"/>
          </a:xfrm>
          <a:custGeom>
            <a:avLst/>
            <a:gdLst>
              <a:gd name="T0" fmla="*/ 55811 w 111125"/>
              <a:gd name="T1" fmla="*/ 0 h 130810"/>
              <a:gd name="T2" fmla="*/ 12147 w 111125"/>
              <a:gd name="T3" fmla="*/ 24120 h 130810"/>
              <a:gd name="T4" fmla="*/ 0 w 111125"/>
              <a:gd name="T5" fmla="*/ 68062 h 130810"/>
              <a:gd name="T6" fmla="*/ 1946 w 111125"/>
              <a:gd name="T7" fmla="*/ 82641 h 130810"/>
              <a:gd name="T8" fmla="*/ 22773 w 111125"/>
              <a:gd name="T9" fmla="*/ 117120 h 130810"/>
              <a:gd name="T10" fmla="*/ 62945 w 111125"/>
              <a:gd name="T11" fmla="*/ 130307 h 130810"/>
              <a:gd name="T12" fmla="*/ 74506 w 111125"/>
              <a:gd name="T13" fmla="*/ 127100 h 130810"/>
              <a:gd name="T14" fmla="*/ 106615 w 111125"/>
              <a:gd name="T15" fmla="*/ 87267 h 130810"/>
              <a:gd name="T16" fmla="*/ 110845 w 111125"/>
              <a:gd name="T17" fmla="*/ 53048 h 130810"/>
              <a:gd name="T18" fmla="*/ 107164 w 111125"/>
              <a:gd name="T19" fmla="*/ 38398 h 130810"/>
              <a:gd name="T20" fmla="*/ 81647 w 111125"/>
              <a:gd name="T21" fmla="*/ 6892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12147" y="24120"/>
                </a:lnTo>
                <a:lnTo>
                  <a:pt x="0" y="68062"/>
                </a:lnTo>
                <a:lnTo>
                  <a:pt x="1946" y="82641"/>
                </a:lnTo>
                <a:lnTo>
                  <a:pt x="22773" y="117120"/>
                </a:lnTo>
                <a:lnTo>
                  <a:pt x="62945" y="130307"/>
                </a:lnTo>
                <a:lnTo>
                  <a:pt x="74506" y="127100"/>
                </a:lnTo>
                <a:lnTo>
                  <a:pt x="106615" y="87267"/>
                </a:lnTo>
                <a:lnTo>
                  <a:pt x="110845" y="53048"/>
                </a:lnTo>
                <a:lnTo>
                  <a:pt x="107164" y="38398"/>
                </a:lnTo>
                <a:lnTo>
                  <a:pt x="81647" y="6892"/>
                </a:lnTo>
                <a:lnTo>
                  <a:pt x="55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8" name="object 26"/>
          <p:cNvSpPr>
            <a:spLocks/>
          </p:cNvSpPr>
          <p:nvPr/>
        </p:nvSpPr>
        <p:spPr bwMode="auto">
          <a:xfrm>
            <a:off x="2424113" y="5016500"/>
            <a:ext cx="111125" cy="130175"/>
          </a:xfrm>
          <a:custGeom>
            <a:avLst/>
            <a:gdLst>
              <a:gd name="T0" fmla="*/ 55811 w 111125"/>
              <a:gd name="T1" fmla="*/ 0 h 130810"/>
              <a:gd name="T2" fmla="*/ 92241 w 111125"/>
              <a:gd name="T3" fmla="*/ 14946 h 130810"/>
              <a:gd name="T4" fmla="*/ 110845 w 111125"/>
              <a:gd name="T5" fmla="*/ 53048 h 130810"/>
              <a:gd name="T6" fmla="*/ 109914 w 111125"/>
              <a:gd name="T7" fmla="*/ 71236 h 130810"/>
              <a:gd name="T8" fmla="*/ 93864 w 111125"/>
              <a:gd name="T9" fmla="*/ 112313 h 130810"/>
              <a:gd name="T10" fmla="*/ 62945 w 111125"/>
              <a:gd name="T11" fmla="*/ 130307 h 130810"/>
              <a:gd name="T12" fmla="*/ 47654 w 111125"/>
              <a:gd name="T13" fmla="*/ 128865 h 130810"/>
              <a:gd name="T14" fmla="*/ 13482 w 111125"/>
              <a:gd name="T15" fmla="*/ 107523 h 130810"/>
              <a:gd name="T16" fmla="*/ 0 w 111125"/>
              <a:gd name="T17" fmla="*/ 68062 h 130810"/>
              <a:gd name="T18" fmla="*/ 1430 w 111125"/>
              <a:gd name="T19" fmla="*/ 51519 h 130810"/>
              <a:gd name="T20" fmla="*/ 20838 w 111125"/>
              <a:gd name="T21" fmla="*/ 13830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92241" y="14946"/>
                </a:lnTo>
                <a:lnTo>
                  <a:pt x="110845" y="53048"/>
                </a:lnTo>
                <a:lnTo>
                  <a:pt x="109914" y="71236"/>
                </a:lnTo>
                <a:lnTo>
                  <a:pt x="93864" y="112313"/>
                </a:lnTo>
                <a:lnTo>
                  <a:pt x="62945" y="130307"/>
                </a:lnTo>
                <a:lnTo>
                  <a:pt x="47654" y="128865"/>
                </a:lnTo>
                <a:lnTo>
                  <a:pt x="13482" y="107523"/>
                </a:lnTo>
                <a:lnTo>
                  <a:pt x="0" y="68062"/>
                </a:lnTo>
                <a:lnTo>
                  <a:pt x="1430" y="51519"/>
                </a:lnTo>
                <a:lnTo>
                  <a:pt x="20838" y="13830"/>
                </a:lnTo>
                <a:lnTo>
                  <a:pt x="5581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9" name="object 27"/>
          <p:cNvSpPr>
            <a:spLocks/>
          </p:cNvSpPr>
          <p:nvPr/>
        </p:nvSpPr>
        <p:spPr bwMode="auto">
          <a:xfrm>
            <a:off x="2424113" y="5016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0" name="object 28"/>
          <p:cNvSpPr>
            <a:spLocks/>
          </p:cNvSpPr>
          <p:nvPr/>
        </p:nvSpPr>
        <p:spPr bwMode="auto">
          <a:xfrm>
            <a:off x="2536825" y="5146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1" name="object 29"/>
          <p:cNvSpPr>
            <a:spLocks/>
          </p:cNvSpPr>
          <p:nvPr/>
        </p:nvSpPr>
        <p:spPr bwMode="auto">
          <a:xfrm>
            <a:off x="2930525" y="5607050"/>
            <a:ext cx="111125" cy="130175"/>
          </a:xfrm>
          <a:custGeom>
            <a:avLst/>
            <a:gdLst>
              <a:gd name="T0" fmla="*/ 55811 w 111125"/>
              <a:gd name="T1" fmla="*/ 0 h 130810"/>
              <a:gd name="T2" fmla="*/ 12147 w 111125"/>
              <a:gd name="T3" fmla="*/ 24120 h 130810"/>
              <a:gd name="T4" fmla="*/ 0 w 111125"/>
              <a:gd name="T5" fmla="*/ 68062 h 130810"/>
              <a:gd name="T6" fmla="*/ 1946 w 111125"/>
              <a:gd name="T7" fmla="*/ 82641 h 130810"/>
              <a:gd name="T8" fmla="*/ 22773 w 111125"/>
              <a:gd name="T9" fmla="*/ 117120 h 130810"/>
              <a:gd name="T10" fmla="*/ 62945 w 111125"/>
              <a:gd name="T11" fmla="*/ 130307 h 130810"/>
              <a:gd name="T12" fmla="*/ 74506 w 111125"/>
              <a:gd name="T13" fmla="*/ 127100 h 130810"/>
              <a:gd name="T14" fmla="*/ 106615 w 111125"/>
              <a:gd name="T15" fmla="*/ 87267 h 130810"/>
              <a:gd name="T16" fmla="*/ 110845 w 111125"/>
              <a:gd name="T17" fmla="*/ 53048 h 130810"/>
              <a:gd name="T18" fmla="*/ 107164 w 111125"/>
              <a:gd name="T19" fmla="*/ 38398 h 130810"/>
              <a:gd name="T20" fmla="*/ 81647 w 111125"/>
              <a:gd name="T21" fmla="*/ 6892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12147" y="24120"/>
                </a:lnTo>
                <a:lnTo>
                  <a:pt x="0" y="68062"/>
                </a:lnTo>
                <a:lnTo>
                  <a:pt x="1946" y="82641"/>
                </a:lnTo>
                <a:lnTo>
                  <a:pt x="22773" y="117120"/>
                </a:lnTo>
                <a:lnTo>
                  <a:pt x="62945" y="130307"/>
                </a:lnTo>
                <a:lnTo>
                  <a:pt x="74506" y="127100"/>
                </a:lnTo>
                <a:lnTo>
                  <a:pt x="106615" y="87267"/>
                </a:lnTo>
                <a:lnTo>
                  <a:pt x="110845" y="53048"/>
                </a:lnTo>
                <a:lnTo>
                  <a:pt x="107164" y="38398"/>
                </a:lnTo>
                <a:lnTo>
                  <a:pt x="81647" y="6892"/>
                </a:lnTo>
                <a:lnTo>
                  <a:pt x="55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2" name="object 30"/>
          <p:cNvSpPr>
            <a:spLocks/>
          </p:cNvSpPr>
          <p:nvPr/>
        </p:nvSpPr>
        <p:spPr bwMode="auto">
          <a:xfrm>
            <a:off x="2930525" y="5607050"/>
            <a:ext cx="111125" cy="130175"/>
          </a:xfrm>
          <a:custGeom>
            <a:avLst/>
            <a:gdLst>
              <a:gd name="T0" fmla="*/ 55811 w 111125"/>
              <a:gd name="T1" fmla="*/ 0 h 130810"/>
              <a:gd name="T2" fmla="*/ 92241 w 111125"/>
              <a:gd name="T3" fmla="*/ 14946 h 130810"/>
              <a:gd name="T4" fmla="*/ 110845 w 111125"/>
              <a:gd name="T5" fmla="*/ 53048 h 130810"/>
              <a:gd name="T6" fmla="*/ 109914 w 111125"/>
              <a:gd name="T7" fmla="*/ 71236 h 130810"/>
              <a:gd name="T8" fmla="*/ 93864 w 111125"/>
              <a:gd name="T9" fmla="*/ 112313 h 130810"/>
              <a:gd name="T10" fmla="*/ 62945 w 111125"/>
              <a:gd name="T11" fmla="*/ 130307 h 130810"/>
              <a:gd name="T12" fmla="*/ 47654 w 111125"/>
              <a:gd name="T13" fmla="*/ 128865 h 130810"/>
              <a:gd name="T14" fmla="*/ 13482 w 111125"/>
              <a:gd name="T15" fmla="*/ 107523 h 130810"/>
              <a:gd name="T16" fmla="*/ 0 w 111125"/>
              <a:gd name="T17" fmla="*/ 68062 h 130810"/>
              <a:gd name="T18" fmla="*/ 1430 w 111125"/>
              <a:gd name="T19" fmla="*/ 51519 h 130810"/>
              <a:gd name="T20" fmla="*/ 20838 w 111125"/>
              <a:gd name="T21" fmla="*/ 13830 h 130810"/>
              <a:gd name="T22" fmla="*/ 55811 w 111125"/>
              <a:gd name="T23" fmla="*/ 0 h 130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0810"/>
              <a:gd name="T38" fmla="*/ 111125 w 111125"/>
              <a:gd name="T39" fmla="*/ 130810 h 130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0810">
                <a:moveTo>
                  <a:pt x="55811" y="0"/>
                </a:moveTo>
                <a:lnTo>
                  <a:pt x="92241" y="14946"/>
                </a:lnTo>
                <a:lnTo>
                  <a:pt x="110845" y="53048"/>
                </a:lnTo>
                <a:lnTo>
                  <a:pt x="109914" y="71236"/>
                </a:lnTo>
                <a:lnTo>
                  <a:pt x="93864" y="112313"/>
                </a:lnTo>
                <a:lnTo>
                  <a:pt x="62945" y="130307"/>
                </a:lnTo>
                <a:lnTo>
                  <a:pt x="47654" y="128865"/>
                </a:lnTo>
                <a:lnTo>
                  <a:pt x="13482" y="107523"/>
                </a:lnTo>
                <a:lnTo>
                  <a:pt x="0" y="68062"/>
                </a:lnTo>
                <a:lnTo>
                  <a:pt x="1430" y="51519"/>
                </a:lnTo>
                <a:lnTo>
                  <a:pt x="20838" y="13830"/>
                </a:lnTo>
                <a:lnTo>
                  <a:pt x="5581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3" name="object 31"/>
          <p:cNvSpPr>
            <a:spLocks/>
          </p:cNvSpPr>
          <p:nvPr/>
        </p:nvSpPr>
        <p:spPr bwMode="auto">
          <a:xfrm>
            <a:off x="2930525" y="56070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4" name="object 32"/>
          <p:cNvSpPr>
            <a:spLocks/>
          </p:cNvSpPr>
          <p:nvPr/>
        </p:nvSpPr>
        <p:spPr bwMode="auto">
          <a:xfrm>
            <a:off x="3044825" y="5737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5" name="object 33"/>
          <p:cNvSpPr>
            <a:spLocks/>
          </p:cNvSpPr>
          <p:nvPr/>
        </p:nvSpPr>
        <p:spPr bwMode="auto">
          <a:xfrm>
            <a:off x="3268663" y="4621213"/>
            <a:ext cx="111125" cy="131762"/>
          </a:xfrm>
          <a:custGeom>
            <a:avLst/>
            <a:gdLst>
              <a:gd name="T0" fmla="*/ 55770 w 111125"/>
              <a:gd name="T1" fmla="*/ 0 h 131445"/>
              <a:gd name="T2" fmla="*/ 20125 w 111125"/>
              <a:gd name="T3" fmla="*/ 15054 h 131445"/>
              <a:gd name="T4" fmla="*/ 1367 w 111125"/>
              <a:gd name="T5" fmla="*/ 53491 h 131445"/>
              <a:gd name="T6" fmla="*/ 0 w 111125"/>
              <a:gd name="T7" fmla="*/ 70110 h 131445"/>
              <a:gd name="T8" fmla="*/ 2064 w 111125"/>
              <a:gd name="T9" fmla="*/ 84524 h 131445"/>
              <a:gd name="T10" fmla="*/ 23149 w 111125"/>
              <a:gd name="T11" fmla="*/ 118542 h 131445"/>
              <a:gd name="T12" fmla="*/ 63767 w 111125"/>
              <a:gd name="T13" fmla="*/ 131436 h 131445"/>
              <a:gd name="T14" fmla="*/ 75141 w 111125"/>
              <a:gd name="T15" fmla="*/ 128061 h 131445"/>
              <a:gd name="T16" fmla="*/ 106619 w 111125"/>
              <a:gd name="T17" fmla="*/ 87784 h 131445"/>
              <a:gd name="T18" fmla="*/ 110667 w 111125"/>
              <a:gd name="T19" fmla="*/ 53218 h 131445"/>
              <a:gd name="T20" fmla="*/ 106853 w 111125"/>
              <a:gd name="T21" fmla="*/ 38662 h 131445"/>
              <a:gd name="T22" fmla="*/ 81352 w 111125"/>
              <a:gd name="T23" fmla="*/ 7004 h 131445"/>
              <a:gd name="T24" fmla="*/ 55770 w 111125"/>
              <a:gd name="T25" fmla="*/ 0 h 1314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1125"/>
              <a:gd name="T40" fmla="*/ 0 h 131445"/>
              <a:gd name="T41" fmla="*/ 111125 w 111125"/>
              <a:gd name="T42" fmla="*/ 131445 h 13144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1125" h="131445">
                <a:moveTo>
                  <a:pt x="55770" y="0"/>
                </a:moveTo>
                <a:lnTo>
                  <a:pt x="20125" y="15054"/>
                </a:lnTo>
                <a:lnTo>
                  <a:pt x="1367" y="53491"/>
                </a:lnTo>
                <a:lnTo>
                  <a:pt x="0" y="70110"/>
                </a:lnTo>
                <a:lnTo>
                  <a:pt x="2064" y="84524"/>
                </a:lnTo>
                <a:lnTo>
                  <a:pt x="23149" y="118542"/>
                </a:lnTo>
                <a:lnTo>
                  <a:pt x="63767" y="131436"/>
                </a:lnTo>
                <a:lnTo>
                  <a:pt x="75141" y="128061"/>
                </a:lnTo>
                <a:lnTo>
                  <a:pt x="106619" y="87784"/>
                </a:lnTo>
                <a:lnTo>
                  <a:pt x="110667" y="53218"/>
                </a:lnTo>
                <a:lnTo>
                  <a:pt x="106853" y="38662"/>
                </a:lnTo>
                <a:lnTo>
                  <a:pt x="81352" y="7004"/>
                </a:lnTo>
                <a:lnTo>
                  <a:pt x="557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6" name="object 34"/>
          <p:cNvSpPr>
            <a:spLocks/>
          </p:cNvSpPr>
          <p:nvPr/>
        </p:nvSpPr>
        <p:spPr bwMode="auto">
          <a:xfrm>
            <a:off x="3268663" y="4621213"/>
            <a:ext cx="111125" cy="131762"/>
          </a:xfrm>
          <a:custGeom>
            <a:avLst/>
            <a:gdLst>
              <a:gd name="T0" fmla="*/ 55770 w 111125"/>
              <a:gd name="T1" fmla="*/ 0 h 131445"/>
              <a:gd name="T2" fmla="*/ 91882 w 111125"/>
              <a:gd name="T3" fmla="*/ 15146 h 131445"/>
              <a:gd name="T4" fmla="*/ 110667 w 111125"/>
              <a:gd name="T5" fmla="*/ 53218 h 131445"/>
              <a:gd name="T6" fmla="*/ 109813 w 111125"/>
              <a:gd name="T7" fmla="*/ 71606 h 131445"/>
              <a:gd name="T8" fmla="*/ 94153 w 111125"/>
              <a:gd name="T9" fmla="*/ 113044 h 131445"/>
              <a:gd name="T10" fmla="*/ 63767 w 111125"/>
              <a:gd name="T11" fmla="*/ 131436 h 131445"/>
              <a:gd name="T12" fmla="*/ 48280 w 111125"/>
              <a:gd name="T13" fmla="*/ 130063 h 131445"/>
              <a:gd name="T14" fmla="*/ 13772 w 111125"/>
              <a:gd name="T15" fmla="*/ 109087 h 131445"/>
              <a:gd name="T16" fmla="*/ 0 w 111125"/>
              <a:gd name="T17" fmla="*/ 70110 h 131445"/>
              <a:gd name="T18" fmla="*/ 1367 w 111125"/>
              <a:gd name="T19" fmla="*/ 53491 h 131445"/>
              <a:gd name="T20" fmla="*/ 20125 w 111125"/>
              <a:gd name="T21" fmla="*/ 15054 h 131445"/>
              <a:gd name="T22" fmla="*/ 55770 w 111125"/>
              <a:gd name="T23" fmla="*/ 0 h 1314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125"/>
              <a:gd name="T37" fmla="*/ 0 h 131445"/>
              <a:gd name="T38" fmla="*/ 111125 w 111125"/>
              <a:gd name="T39" fmla="*/ 131445 h 1314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125" h="131445">
                <a:moveTo>
                  <a:pt x="55770" y="0"/>
                </a:moveTo>
                <a:lnTo>
                  <a:pt x="91882" y="15146"/>
                </a:lnTo>
                <a:lnTo>
                  <a:pt x="110667" y="53218"/>
                </a:lnTo>
                <a:lnTo>
                  <a:pt x="109813" y="71606"/>
                </a:lnTo>
                <a:lnTo>
                  <a:pt x="94153" y="113044"/>
                </a:lnTo>
                <a:lnTo>
                  <a:pt x="63767" y="131436"/>
                </a:lnTo>
                <a:lnTo>
                  <a:pt x="48280" y="130063"/>
                </a:lnTo>
                <a:lnTo>
                  <a:pt x="13772" y="109087"/>
                </a:lnTo>
                <a:lnTo>
                  <a:pt x="0" y="70110"/>
                </a:lnTo>
                <a:lnTo>
                  <a:pt x="1367" y="53491"/>
                </a:lnTo>
                <a:lnTo>
                  <a:pt x="20125" y="15054"/>
                </a:lnTo>
                <a:lnTo>
                  <a:pt x="5577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7" name="object 35"/>
          <p:cNvSpPr>
            <a:spLocks/>
          </p:cNvSpPr>
          <p:nvPr/>
        </p:nvSpPr>
        <p:spPr bwMode="auto">
          <a:xfrm>
            <a:off x="3268663" y="46212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8" name="object 36"/>
          <p:cNvSpPr>
            <a:spLocks/>
          </p:cNvSpPr>
          <p:nvPr/>
        </p:nvSpPr>
        <p:spPr bwMode="auto">
          <a:xfrm>
            <a:off x="3381375" y="4752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89" name="object 37"/>
          <p:cNvSpPr>
            <a:spLocks/>
          </p:cNvSpPr>
          <p:nvPr/>
        </p:nvSpPr>
        <p:spPr bwMode="auto">
          <a:xfrm>
            <a:off x="2873375" y="3768725"/>
            <a:ext cx="112713" cy="131763"/>
          </a:xfrm>
          <a:custGeom>
            <a:avLst/>
            <a:gdLst>
              <a:gd name="T0" fmla="*/ 57034 w 112394"/>
              <a:gd name="T1" fmla="*/ 0 h 130810"/>
              <a:gd name="T2" fmla="*/ 20872 w 112394"/>
              <a:gd name="T3" fmla="*/ 14551 h 130810"/>
              <a:gd name="T4" fmla="*/ 1430 w 112394"/>
              <a:gd name="T5" fmla="*/ 52409 h 130810"/>
              <a:gd name="T6" fmla="*/ 0 w 112394"/>
              <a:gd name="T7" fmla="*/ 69039 h 130810"/>
              <a:gd name="T8" fmla="*/ 2187 w 112394"/>
              <a:gd name="T9" fmla="*/ 83410 h 130810"/>
              <a:gd name="T10" fmla="*/ 23815 w 112394"/>
              <a:gd name="T11" fmla="*/ 117339 h 130810"/>
              <a:gd name="T12" fmla="*/ 64157 w 112394"/>
              <a:gd name="T13" fmla="*/ 130290 h 130810"/>
              <a:gd name="T14" fmla="*/ 75717 w 112394"/>
              <a:gd name="T15" fmla="*/ 127085 h 130810"/>
              <a:gd name="T16" fmla="*/ 107835 w 112394"/>
              <a:gd name="T17" fmla="*/ 87257 h 130810"/>
              <a:gd name="T18" fmla="*/ 112069 w 112394"/>
              <a:gd name="T19" fmla="*/ 53042 h 130810"/>
              <a:gd name="T20" fmla="*/ 108387 w 112394"/>
              <a:gd name="T21" fmla="*/ 38389 h 130810"/>
              <a:gd name="T22" fmla="*/ 82866 w 112394"/>
              <a:gd name="T23" fmla="*/ 6888 h 130810"/>
              <a:gd name="T24" fmla="*/ 57034 w 112394"/>
              <a:gd name="T25" fmla="*/ 0 h 1308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2394"/>
              <a:gd name="T40" fmla="*/ 0 h 130810"/>
              <a:gd name="T41" fmla="*/ 112394 w 112394"/>
              <a:gd name="T42" fmla="*/ 130810 h 1308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2394" h="130810">
                <a:moveTo>
                  <a:pt x="57034" y="0"/>
                </a:moveTo>
                <a:lnTo>
                  <a:pt x="20872" y="14551"/>
                </a:lnTo>
                <a:lnTo>
                  <a:pt x="1430" y="52409"/>
                </a:lnTo>
                <a:lnTo>
                  <a:pt x="0" y="69039"/>
                </a:lnTo>
                <a:lnTo>
                  <a:pt x="2187" y="83410"/>
                </a:lnTo>
                <a:lnTo>
                  <a:pt x="23815" y="117339"/>
                </a:lnTo>
                <a:lnTo>
                  <a:pt x="64157" y="130290"/>
                </a:lnTo>
                <a:lnTo>
                  <a:pt x="75717" y="127085"/>
                </a:lnTo>
                <a:lnTo>
                  <a:pt x="107835" y="87257"/>
                </a:lnTo>
                <a:lnTo>
                  <a:pt x="112069" y="53042"/>
                </a:lnTo>
                <a:lnTo>
                  <a:pt x="108387" y="38389"/>
                </a:lnTo>
                <a:lnTo>
                  <a:pt x="82866" y="6888"/>
                </a:lnTo>
                <a:lnTo>
                  <a:pt x="570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0" name="object 38"/>
          <p:cNvSpPr>
            <a:spLocks/>
          </p:cNvSpPr>
          <p:nvPr/>
        </p:nvSpPr>
        <p:spPr bwMode="auto">
          <a:xfrm>
            <a:off x="2873375" y="3768725"/>
            <a:ext cx="112713" cy="131763"/>
          </a:xfrm>
          <a:custGeom>
            <a:avLst/>
            <a:gdLst>
              <a:gd name="T0" fmla="*/ 57034 w 112394"/>
              <a:gd name="T1" fmla="*/ 0 h 130810"/>
              <a:gd name="T2" fmla="*/ 93461 w 112394"/>
              <a:gd name="T3" fmla="*/ 14939 h 130810"/>
              <a:gd name="T4" fmla="*/ 112069 w 112394"/>
              <a:gd name="T5" fmla="*/ 53042 h 130810"/>
              <a:gd name="T6" fmla="*/ 111137 w 112394"/>
              <a:gd name="T7" fmla="*/ 71228 h 130810"/>
              <a:gd name="T8" fmla="*/ 95080 w 112394"/>
              <a:gd name="T9" fmla="*/ 112301 h 130810"/>
              <a:gd name="T10" fmla="*/ 64157 w 112394"/>
              <a:gd name="T11" fmla="*/ 130290 h 130810"/>
              <a:gd name="T12" fmla="*/ 48939 w 112394"/>
              <a:gd name="T13" fmla="*/ 128875 h 130810"/>
              <a:gd name="T14" fmla="*/ 14280 w 112394"/>
              <a:gd name="T15" fmla="*/ 107903 h 130810"/>
              <a:gd name="T16" fmla="*/ 0 w 112394"/>
              <a:gd name="T17" fmla="*/ 69039 h 130810"/>
              <a:gd name="T18" fmla="*/ 1430 w 112394"/>
              <a:gd name="T19" fmla="*/ 52409 h 130810"/>
              <a:gd name="T20" fmla="*/ 20872 w 112394"/>
              <a:gd name="T21" fmla="*/ 14551 h 130810"/>
              <a:gd name="T22" fmla="*/ 56188 w 112394"/>
              <a:gd name="T23" fmla="*/ 6 h 130810"/>
              <a:gd name="T24" fmla="*/ 57034 w 112394"/>
              <a:gd name="T25" fmla="*/ 0 h 1308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2394"/>
              <a:gd name="T40" fmla="*/ 0 h 130810"/>
              <a:gd name="T41" fmla="*/ 112394 w 112394"/>
              <a:gd name="T42" fmla="*/ 130810 h 1308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2394" h="130810">
                <a:moveTo>
                  <a:pt x="57034" y="0"/>
                </a:moveTo>
                <a:lnTo>
                  <a:pt x="93461" y="14939"/>
                </a:lnTo>
                <a:lnTo>
                  <a:pt x="112069" y="53042"/>
                </a:lnTo>
                <a:lnTo>
                  <a:pt x="111137" y="71228"/>
                </a:lnTo>
                <a:lnTo>
                  <a:pt x="95080" y="112301"/>
                </a:lnTo>
                <a:lnTo>
                  <a:pt x="64157" y="130290"/>
                </a:lnTo>
                <a:lnTo>
                  <a:pt x="48939" y="128875"/>
                </a:lnTo>
                <a:lnTo>
                  <a:pt x="14280" y="107903"/>
                </a:lnTo>
                <a:lnTo>
                  <a:pt x="0" y="69039"/>
                </a:lnTo>
                <a:lnTo>
                  <a:pt x="1430" y="52409"/>
                </a:lnTo>
                <a:lnTo>
                  <a:pt x="20872" y="14551"/>
                </a:lnTo>
                <a:lnTo>
                  <a:pt x="56188" y="6"/>
                </a:lnTo>
                <a:lnTo>
                  <a:pt x="5703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1" name="object 39"/>
          <p:cNvSpPr>
            <a:spLocks/>
          </p:cNvSpPr>
          <p:nvPr/>
        </p:nvSpPr>
        <p:spPr bwMode="auto">
          <a:xfrm>
            <a:off x="2873375" y="37687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2" name="object 40"/>
          <p:cNvSpPr>
            <a:spLocks/>
          </p:cNvSpPr>
          <p:nvPr/>
        </p:nvSpPr>
        <p:spPr bwMode="auto">
          <a:xfrm>
            <a:off x="2987675" y="3900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3" name="object 41"/>
          <p:cNvSpPr txBox="1">
            <a:spLocks noChangeArrowheads="1"/>
          </p:cNvSpPr>
          <p:nvPr/>
        </p:nvSpPr>
        <p:spPr bwMode="auto">
          <a:xfrm>
            <a:off x="849313" y="3613150"/>
            <a:ext cx="16017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>
                <a:latin typeface="Times New Roman" pitchFamily="18" charset="0"/>
                <a:cs typeface="Times New Roman" pitchFamily="18" charset="0"/>
              </a:rPr>
              <a:t>is not unique</a:t>
            </a:r>
          </a:p>
          <a:p>
            <a:pPr marL="12700" algn="r">
              <a:spcBef>
                <a:spcPts val="1150"/>
              </a:spcBef>
            </a:pPr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m</a:t>
            </a:r>
            <a:r>
              <a:rPr spc="-20" dirty="0"/>
              <a:t>p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5" dirty="0"/>
              <a:t>men</a:t>
            </a:r>
            <a:r>
              <a:rPr dirty="0"/>
              <a:t>ted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tt</a:t>
            </a:r>
            <a:r>
              <a:rPr spc="-25" dirty="0"/>
              <a:t>i</a:t>
            </a:r>
            <a:r>
              <a:rPr spc="-5" dirty="0"/>
              <a:t>ce</a:t>
            </a:r>
          </a:p>
        </p:txBody>
      </p:sp>
      <p:sp>
        <p:nvSpPr>
          <p:cNvPr id="49296" name="object 1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4D71092-F7C4-4C86-87E0-E74913D37B96}" type="slidenum">
              <a:rPr lang="en-US"/>
              <a:pPr marL="25400"/>
              <a:t>47</a:t>
            </a:fld>
            <a:endParaRPr lang="en-US"/>
          </a:p>
        </p:txBody>
      </p:sp>
      <p:sp>
        <p:nvSpPr>
          <p:cNvPr id="49195" name="object 43"/>
          <p:cNvSpPr txBox="1">
            <a:spLocks noChangeArrowheads="1"/>
          </p:cNvSpPr>
          <p:nvPr/>
        </p:nvSpPr>
        <p:spPr bwMode="auto">
          <a:xfrm>
            <a:off x="2955925" y="580390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49196" name="object 44"/>
          <p:cNvSpPr txBox="1">
            <a:spLocks noChangeArrowheads="1"/>
          </p:cNvSpPr>
          <p:nvPr/>
        </p:nvSpPr>
        <p:spPr bwMode="auto">
          <a:xfrm>
            <a:off x="2244725" y="509270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9197" name="object 45"/>
          <p:cNvSpPr>
            <a:spLocks/>
          </p:cNvSpPr>
          <p:nvPr/>
        </p:nvSpPr>
        <p:spPr bwMode="auto">
          <a:xfrm>
            <a:off x="3248025" y="5143500"/>
            <a:ext cx="65088" cy="0"/>
          </a:xfrm>
          <a:custGeom>
            <a:avLst/>
            <a:gdLst>
              <a:gd name="T0" fmla="*/ 64769 w 64770"/>
              <a:gd name="T1" fmla="*/ 0 w 64770"/>
              <a:gd name="T2" fmla="*/ 0 60000 65536"/>
              <a:gd name="T3" fmla="*/ 0 60000 65536"/>
              <a:gd name="T4" fmla="*/ 0 w 64770"/>
              <a:gd name="T5" fmla="*/ 64770 w 647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770">
                <a:moveTo>
                  <a:pt x="6476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8" name="object 46"/>
          <p:cNvSpPr>
            <a:spLocks/>
          </p:cNvSpPr>
          <p:nvPr/>
        </p:nvSpPr>
        <p:spPr bwMode="auto">
          <a:xfrm>
            <a:off x="3171825" y="514350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99" name="object 47"/>
          <p:cNvSpPr>
            <a:spLocks/>
          </p:cNvSpPr>
          <p:nvPr/>
        </p:nvSpPr>
        <p:spPr bwMode="auto">
          <a:xfrm>
            <a:off x="3097213" y="5143500"/>
            <a:ext cx="36512" cy="0"/>
          </a:xfrm>
          <a:custGeom>
            <a:avLst/>
            <a:gdLst>
              <a:gd name="T0" fmla="*/ 36819 w 36830"/>
              <a:gd name="T1" fmla="*/ 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3681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0" name="object 48"/>
          <p:cNvSpPr>
            <a:spLocks/>
          </p:cNvSpPr>
          <p:nvPr/>
        </p:nvSpPr>
        <p:spPr bwMode="auto">
          <a:xfrm>
            <a:off x="3021013" y="514350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1" name="object 49"/>
          <p:cNvSpPr>
            <a:spLocks/>
          </p:cNvSpPr>
          <p:nvPr/>
        </p:nvSpPr>
        <p:spPr bwMode="auto">
          <a:xfrm>
            <a:off x="2981325" y="51085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2" name="object 50"/>
          <p:cNvSpPr>
            <a:spLocks/>
          </p:cNvSpPr>
          <p:nvPr/>
        </p:nvSpPr>
        <p:spPr bwMode="auto">
          <a:xfrm>
            <a:off x="2981325" y="50323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3" name="object 51"/>
          <p:cNvSpPr>
            <a:spLocks/>
          </p:cNvSpPr>
          <p:nvPr/>
        </p:nvSpPr>
        <p:spPr bwMode="auto">
          <a:xfrm>
            <a:off x="2981325" y="49561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4" name="object 52"/>
          <p:cNvSpPr>
            <a:spLocks/>
          </p:cNvSpPr>
          <p:nvPr/>
        </p:nvSpPr>
        <p:spPr bwMode="auto">
          <a:xfrm>
            <a:off x="2981325" y="4881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5" name="object 53"/>
          <p:cNvSpPr>
            <a:spLocks/>
          </p:cNvSpPr>
          <p:nvPr/>
        </p:nvSpPr>
        <p:spPr bwMode="auto">
          <a:xfrm>
            <a:off x="2981325" y="48053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6" name="object 54"/>
          <p:cNvSpPr>
            <a:spLocks/>
          </p:cNvSpPr>
          <p:nvPr/>
        </p:nvSpPr>
        <p:spPr bwMode="auto">
          <a:xfrm>
            <a:off x="2981325" y="473075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3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7" name="object 55"/>
          <p:cNvSpPr>
            <a:spLocks/>
          </p:cNvSpPr>
          <p:nvPr/>
        </p:nvSpPr>
        <p:spPr bwMode="auto">
          <a:xfrm>
            <a:off x="3000375" y="4643438"/>
            <a:ext cx="6350" cy="30162"/>
          </a:xfrm>
          <a:custGeom>
            <a:avLst/>
            <a:gdLst>
              <a:gd name="T0" fmla="*/ 0 w 7619"/>
              <a:gd name="T1" fmla="*/ 30479 h 30479"/>
              <a:gd name="T2" fmla="*/ 0 w 7619"/>
              <a:gd name="T3" fmla="*/ 0 h 30479"/>
              <a:gd name="T4" fmla="*/ 7619 w 7619"/>
              <a:gd name="T5" fmla="*/ 0 h 30479"/>
              <a:gd name="T6" fmla="*/ 0 60000 65536"/>
              <a:gd name="T7" fmla="*/ 0 60000 65536"/>
              <a:gd name="T8" fmla="*/ 0 60000 65536"/>
              <a:gd name="T9" fmla="*/ 0 w 7619"/>
              <a:gd name="T10" fmla="*/ 0 h 30479"/>
              <a:gd name="T11" fmla="*/ 7619 w 7619"/>
              <a:gd name="T12" fmla="*/ 30479 h 304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19" h="30479">
                <a:moveTo>
                  <a:pt x="0" y="30479"/>
                </a:moveTo>
                <a:lnTo>
                  <a:pt x="0" y="0"/>
                </a:lnTo>
                <a:lnTo>
                  <a:pt x="761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8" name="object 56"/>
          <p:cNvSpPr>
            <a:spLocks/>
          </p:cNvSpPr>
          <p:nvPr/>
        </p:nvSpPr>
        <p:spPr bwMode="auto">
          <a:xfrm>
            <a:off x="3044825" y="4643438"/>
            <a:ext cx="38100" cy="0"/>
          </a:xfrm>
          <a:custGeom>
            <a:avLst/>
            <a:gdLst>
              <a:gd name="T0" fmla="*/ 0 w 38100"/>
              <a:gd name="T1" fmla="*/ 38106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6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09" name="object 57"/>
          <p:cNvSpPr>
            <a:spLocks/>
          </p:cNvSpPr>
          <p:nvPr/>
        </p:nvSpPr>
        <p:spPr bwMode="auto">
          <a:xfrm>
            <a:off x="3121025" y="4643438"/>
            <a:ext cx="38100" cy="0"/>
          </a:xfrm>
          <a:custGeom>
            <a:avLst/>
            <a:gdLst>
              <a:gd name="T0" fmla="*/ 0 w 36830"/>
              <a:gd name="T1" fmla="*/ 36819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1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0" name="object 58"/>
          <p:cNvSpPr>
            <a:spLocks/>
          </p:cNvSpPr>
          <p:nvPr/>
        </p:nvSpPr>
        <p:spPr bwMode="auto">
          <a:xfrm>
            <a:off x="3197225" y="46434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1" name="object 59"/>
          <p:cNvSpPr>
            <a:spLocks/>
          </p:cNvSpPr>
          <p:nvPr/>
        </p:nvSpPr>
        <p:spPr bwMode="auto">
          <a:xfrm>
            <a:off x="3273425" y="4643438"/>
            <a:ext cx="36513" cy="0"/>
          </a:xfrm>
          <a:custGeom>
            <a:avLst/>
            <a:gdLst>
              <a:gd name="T0" fmla="*/ 0 w 36829"/>
              <a:gd name="T1" fmla="*/ 36819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81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2" name="object 60"/>
          <p:cNvSpPr>
            <a:spLocks/>
          </p:cNvSpPr>
          <p:nvPr/>
        </p:nvSpPr>
        <p:spPr bwMode="auto">
          <a:xfrm>
            <a:off x="3348038" y="46434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3" name="object 61"/>
          <p:cNvSpPr>
            <a:spLocks/>
          </p:cNvSpPr>
          <p:nvPr/>
        </p:nvSpPr>
        <p:spPr bwMode="auto">
          <a:xfrm>
            <a:off x="3424238" y="46434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4" name="object 62"/>
          <p:cNvSpPr>
            <a:spLocks/>
          </p:cNvSpPr>
          <p:nvPr/>
        </p:nvSpPr>
        <p:spPr bwMode="auto">
          <a:xfrm>
            <a:off x="3498850" y="46434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5" name="object 63"/>
          <p:cNvSpPr>
            <a:spLocks/>
          </p:cNvSpPr>
          <p:nvPr/>
        </p:nvSpPr>
        <p:spPr bwMode="auto">
          <a:xfrm>
            <a:off x="3552825" y="46640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6" name="object 64"/>
          <p:cNvSpPr>
            <a:spLocks/>
          </p:cNvSpPr>
          <p:nvPr/>
        </p:nvSpPr>
        <p:spPr bwMode="auto">
          <a:xfrm>
            <a:off x="3552825" y="47402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7" name="object 65"/>
          <p:cNvSpPr>
            <a:spLocks/>
          </p:cNvSpPr>
          <p:nvPr/>
        </p:nvSpPr>
        <p:spPr bwMode="auto">
          <a:xfrm>
            <a:off x="3552825" y="48164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8" name="object 66"/>
          <p:cNvSpPr>
            <a:spLocks/>
          </p:cNvSpPr>
          <p:nvPr/>
        </p:nvSpPr>
        <p:spPr bwMode="auto">
          <a:xfrm>
            <a:off x="3552825" y="48926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19" name="object 67"/>
          <p:cNvSpPr>
            <a:spLocks/>
          </p:cNvSpPr>
          <p:nvPr/>
        </p:nvSpPr>
        <p:spPr bwMode="auto">
          <a:xfrm>
            <a:off x="3552825" y="49672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2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0" name="object 68"/>
          <p:cNvSpPr>
            <a:spLocks/>
          </p:cNvSpPr>
          <p:nvPr/>
        </p:nvSpPr>
        <p:spPr bwMode="auto">
          <a:xfrm>
            <a:off x="3552825" y="50434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1" name="object 69"/>
          <p:cNvSpPr>
            <a:spLocks/>
          </p:cNvSpPr>
          <p:nvPr/>
        </p:nvSpPr>
        <p:spPr bwMode="auto">
          <a:xfrm>
            <a:off x="3552825" y="51181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3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2" name="object 70"/>
          <p:cNvSpPr>
            <a:spLocks/>
          </p:cNvSpPr>
          <p:nvPr/>
        </p:nvSpPr>
        <p:spPr bwMode="auto">
          <a:xfrm>
            <a:off x="3502025" y="514350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3" name="object 71"/>
          <p:cNvSpPr>
            <a:spLocks/>
          </p:cNvSpPr>
          <p:nvPr/>
        </p:nvSpPr>
        <p:spPr bwMode="auto">
          <a:xfrm>
            <a:off x="3425825" y="514350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4" name="object 72"/>
          <p:cNvSpPr>
            <a:spLocks/>
          </p:cNvSpPr>
          <p:nvPr/>
        </p:nvSpPr>
        <p:spPr bwMode="auto">
          <a:xfrm>
            <a:off x="3351213" y="514350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5" name="object 73"/>
          <p:cNvSpPr>
            <a:spLocks/>
          </p:cNvSpPr>
          <p:nvPr/>
        </p:nvSpPr>
        <p:spPr bwMode="auto">
          <a:xfrm>
            <a:off x="2000250" y="4071938"/>
            <a:ext cx="571500" cy="500062"/>
          </a:xfrm>
          <a:custGeom>
            <a:avLst/>
            <a:gdLst>
              <a:gd name="T0" fmla="*/ 285749 w 571500"/>
              <a:gd name="T1" fmla="*/ 0 h 500379"/>
              <a:gd name="T2" fmla="*/ 333252 w 571500"/>
              <a:gd name="T3" fmla="*/ 3164 h 500379"/>
              <a:gd name="T4" fmla="*/ 377889 w 571500"/>
              <a:gd name="T5" fmla="*/ 12365 h 500379"/>
              <a:gd name="T6" fmla="*/ 419159 w 571500"/>
              <a:gd name="T7" fmla="*/ 27158 h 500379"/>
              <a:gd name="T8" fmla="*/ 456558 w 571500"/>
              <a:gd name="T9" fmla="*/ 47103 h 500379"/>
              <a:gd name="T10" fmla="*/ 489583 w 571500"/>
              <a:gd name="T11" fmla="*/ 71757 h 500379"/>
              <a:gd name="T12" fmla="*/ 517732 w 571500"/>
              <a:gd name="T13" fmla="*/ 100678 h 500379"/>
              <a:gd name="T14" fmla="*/ 540501 w 571500"/>
              <a:gd name="T15" fmla="*/ 133425 h 500379"/>
              <a:gd name="T16" fmla="*/ 557387 w 571500"/>
              <a:gd name="T17" fmla="*/ 169555 h 500379"/>
              <a:gd name="T18" fmla="*/ 567887 w 571500"/>
              <a:gd name="T19" fmla="*/ 208627 h 500379"/>
              <a:gd name="T20" fmla="*/ 571499 w 571500"/>
              <a:gd name="T21" fmla="*/ 250198 h 500379"/>
              <a:gd name="T22" fmla="*/ 570586 w 571500"/>
              <a:gd name="T23" fmla="*/ 271095 h 500379"/>
              <a:gd name="T24" fmla="*/ 563467 w 571500"/>
              <a:gd name="T25" fmla="*/ 311229 h 500379"/>
              <a:gd name="T26" fmla="*/ 549710 w 571500"/>
              <a:gd name="T27" fmla="*/ 348761 h 500379"/>
              <a:gd name="T28" fmla="*/ 529820 w 571500"/>
              <a:gd name="T29" fmla="*/ 383225 h 500379"/>
              <a:gd name="T30" fmla="*/ 504298 w 571500"/>
              <a:gd name="T31" fmla="*/ 414158 h 500379"/>
              <a:gd name="T32" fmla="*/ 473648 w 571500"/>
              <a:gd name="T33" fmla="*/ 441094 h 500379"/>
              <a:gd name="T34" fmla="*/ 438373 w 571500"/>
              <a:gd name="T35" fmla="*/ 463568 h 500379"/>
              <a:gd name="T36" fmla="*/ 398976 w 571500"/>
              <a:gd name="T37" fmla="*/ 481116 h 500379"/>
              <a:gd name="T38" fmla="*/ 355960 w 571500"/>
              <a:gd name="T39" fmla="*/ 493273 h 500379"/>
              <a:gd name="T40" fmla="*/ 309827 w 571500"/>
              <a:gd name="T41" fmla="*/ 499574 h 500379"/>
              <a:gd name="T42" fmla="*/ 285749 w 571500"/>
              <a:gd name="T43" fmla="*/ 500384 h 500379"/>
              <a:gd name="T44" fmla="*/ 261672 w 571500"/>
              <a:gd name="T45" fmla="*/ 499574 h 500379"/>
              <a:gd name="T46" fmla="*/ 215539 w 571500"/>
              <a:gd name="T47" fmla="*/ 493273 h 500379"/>
              <a:gd name="T48" fmla="*/ 172523 w 571500"/>
              <a:gd name="T49" fmla="*/ 481116 h 500379"/>
              <a:gd name="T50" fmla="*/ 133126 w 571500"/>
              <a:gd name="T51" fmla="*/ 463568 h 500379"/>
              <a:gd name="T52" fmla="*/ 97851 w 571500"/>
              <a:gd name="T53" fmla="*/ 441094 h 500379"/>
              <a:gd name="T54" fmla="*/ 67201 w 571500"/>
              <a:gd name="T55" fmla="*/ 414158 h 500379"/>
              <a:gd name="T56" fmla="*/ 41679 w 571500"/>
              <a:gd name="T57" fmla="*/ 383225 h 500379"/>
              <a:gd name="T58" fmla="*/ 21789 w 571500"/>
              <a:gd name="T59" fmla="*/ 348761 h 500379"/>
              <a:gd name="T60" fmla="*/ 8032 w 571500"/>
              <a:gd name="T61" fmla="*/ 311229 h 500379"/>
              <a:gd name="T62" fmla="*/ 913 w 571500"/>
              <a:gd name="T63" fmla="*/ 271095 h 500379"/>
              <a:gd name="T64" fmla="*/ 0 w 571500"/>
              <a:gd name="T65" fmla="*/ 250198 h 500379"/>
              <a:gd name="T66" fmla="*/ 913 w 571500"/>
              <a:gd name="T67" fmla="*/ 229127 h 500379"/>
              <a:gd name="T68" fmla="*/ 8032 w 571500"/>
              <a:gd name="T69" fmla="*/ 188751 h 500379"/>
              <a:gd name="T70" fmla="*/ 21789 w 571500"/>
              <a:gd name="T71" fmla="*/ 151095 h 500379"/>
              <a:gd name="T72" fmla="*/ 41679 w 571500"/>
              <a:gd name="T73" fmla="*/ 116601 h 500379"/>
              <a:gd name="T74" fmla="*/ 67201 w 571500"/>
              <a:gd name="T75" fmla="*/ 85712 h 500379"/>
              <a:gd name="T76" fmla="*/ 97851 w 571500"/>
              <a:gd name="T77" fmla="*/ 58869 h 500379"/>
              <a:gd name="T78" fmla="*/ 133126 w 571500"/>
              <a:gd name="T79" fmla="*/ 36514 h 500379"/>
              <a:gd name="T80" fmla="*/ 172523 w 571500"/>
              <a:gd name="T81" fmla="*/ 19090 h 500379"/>
              <a:gd name="T82" fmla="*/ 215539 w 571500"/>
              <a:gd name="T83" fmla="*/ 7038 h 500379"/>
              <a:gd name="T84" fmla="*/ 261672 w 571500"/>
              <a:gd name="T85" fmla="*/ 800 h 500379"/>
              <a:gd name="T86" fmla="*/ 285749 w 571500"/>
              <a:gd name="T87" fmla="*/ 0 h 5003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1500"/>
              <a:gd name="T133" fmla="*/ 0 h 500379"/>
              <a:gd name="T134" fmla="*/ 571500 w 571500"/>
              <a:gd name="T135" fmla="*/ 500379 h 50037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1500" h="500379">
                <a:moveTo>
                  <a:pt x="285749" y="0"/>
                </a:moveTo>
                <a:lnTo>
                  <a:pt x="333252" y="3164"/>
                </a:lnTo>
                <a:lnTo>
                  <a:pt x="377889" y="12365"/>
                </a:lnTo>
                <a:lnTo>
                  <a:pt x="419159" y="27158"/>
                </a:lnTo>
                <a:lnTo>
                  <a:pt x="456558" y="47103"/>
                </a:lnTo>
                <a:lnTo>
                  <a:pt x="489583" y="71757"/>
                </a:lnTo>
                <a:lnTo>
                  <a:pt x="517732" y="100678"/>
                </a:lnTo>
                <a:lnTo>
                  <a:pt x="540501" y="133425"/>
                </a:lnTo>
                <a:lnTo>
                  <a:pt x="557387" y="169555"/>
                </a:lnTo>
                <a:lnTo>
                  <a:pt x="567887" y="208627"/>
                </a:lnTo>
                <a:lnTo>
                  <a:pt x="571499" y="250198"/>
                </a:lnTo>
                <a:lnTo>
                  <a:pt x="570586" y="271095"/>
                </a:lnTo>
                <a:lnTo>
                  <a:pt x="563467" y="311229"/>
                </a:lnTo>
                <a:lnTo>
                  <a:pt x="549710" y="348761"/>
                </a:lnTo>
                <a:lnTo>
                  <a:pt x="529820" y="383225"/>
                </a:lnTo>
                <a:lnTo>
                  <a:pt x="504298" y="414158"/>
                </a:lnTo>
                <a:lnTo>
                  <a:pt x="473648" y="441094"/>
                </a:lnTo>
                <a:lnTo>
                  <a:pt x="438373" y="463568"/>
                </a:lnTo>
                <a:lnTo>
                  <a:pt x="398976" y="481116"/>
                </a:lnTo>
                <a:lnTo>
                  <a:pt x="355960" y="493273"/>
                </a:lnTo>
                <a:lnTo>
                  <a:pt x="309827" y="499574"/>
                </a:lnTo>
                <a:lnTo>
                  <a:pt x="285749" y="500384"/>
                </a:lnTo>
                <a:lnTo>
                  <a:pt x="261672" y="499574"/>
                </a:lnTo>
                <a:lnTo>
                  <a:pt x="215539" y="493273"/>
                </a:lnTo>
                <a:lnTo>
                  <a:pt x="172523" y="481116"/>
                </a:lnTo>
                <a:lnTo>
                  <a:pt x="133126" y="463568"/>
                </a:lnTo>
                <a:lnTo>
                  <a:pt x="97851" y="441094"/>
                </a:lnTo>
                <a:lnTo>
                  <a:pt x="67201" y="414158"/>
                </a:lnTo>
                <a:lnTo>
                  <a:pt x="41679" y="383225"/>
                </a:lnTo>
                <a:lnTo>
                  <a:pt x="21789" y="348761"/>
                </a:lnTo>
                <a:lnTo>
                  <a:pt x="8032" y="311229"/>
                </a:lnTo>
                <a:lnTo>
                  <a:pt x="913" y="271095"/>
                </a:lnTo>
                <a:lnTo>
                  <a:pt x="0" y="250198"/>
                </a:lnTo>
                <a:lnTo>
                  <a:pt x="913" y="229127"/>
                </a:lnTo>
                <a:lnTo>
                  <a:pt x="8032" y="188751"/>
                </a:lnTo>
                <a:lnTo>
                  <a:pt x="21789" y="151095"/>
                </a:lnTo>
                <a:lnTo>
                  <a:pt x="41679" y="116601"/>
                </a:lnTo>
                <a:lnTo>
                  <a:pt x="67201" y="85712"/>
                </a:lnTo>
                <a:lnTo>
                  <a:pt x="97851" y="58869"/>
                </a:lnTo>
                <a:lnTo>
                  <a:pt x="133126" y="36514"/>
                </a:lnTo>
                <a:lnTo>
                  <a:pt x="172523" y="19090"/>
                </a:lnTo>
                <a:lnTo>
                  <a:pt x="215539" y="7038"/>
                </a:lnTo>
                <a:lnTo>
                  <a:pt x="261672" y="800"/>
                </a:lnTo>
                <a:lnTo>
                  <a:pt x="2857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6" name="object 74"/>
          <p:cNvSpPr>
            <a:spLocks/>
          </p:cNvSpPr>
          <p:nvPr/>
        </p:nvSpPr>
        <p:spPr bwMode="auto">
          <a:xfrm>
            <a:off x="2000250" y="4071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7" name="object 75"/>
          <p:cNvSpPr>
            <a:spLocks/>
          </p:cNvSpPr>
          <p:nvPr/>
        </p:nvSpPr>
        <p:spPr bwMode="auto">
          <a:xfrm>
            <a:off x="2571750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8" name="object 76"/>
          <p:cNvSpPr>
            <a:spLocks/>
          </p:cNvSpPr>
          <p:nvPr/>
        </p:nvSpPr>
        <p:spPr bwMode="auto">
          <a:xfrm>
            <a:off x="2000250" y="5000625"/>
            <a:ext cx="571500" cy="500063"/>
          </a:xfrm>
          <a:custGeom>
            <a:avLst/>
            <a:gdLst>
              <a:gd name="T0" fmla="*/ 285749 w 571500"/>
              <a:gd name="T1" fmla="*/ 0 h 500379"/>
              <a:gd name="T2" fmla="*/ 333252 w 571500"/>
              <a:gd name="T3" fmla="*/ 3164 h 500379"/>
              <a:gd name="T4" fmla="*/ 377889 w 571500"/>
              <a:gd name="T5" fmla="*/ 12363 h 500379"/>
              <a:gd name="T6" fmla="*/ 419159 w 571500"/>
              <a:gd name="T7" fmla="*/ 27156 h 500379"/>
              <a:gd name="T8" fmla="*/ 456558 w 571500"/>
              <a:gd name="T9" fmla="*/ 47099 h 500379"/>
              <a:gd name="T10" fmla="*/ 489583 w 571500"/>
              <a:gd name="T11" fmla="*/ 71751 h 500379"/>
              <a:gd name="T12" fmla="*/ 517732 w 571500"/>
              <a:gd name="T13" fmla="*/ 100671 h 500379"/>
              <a:gd name="T14" fmla="*/ 540501 w 571500"/>
              <a:gd name="T15" fmla="*/ 133416 h 500379"/>
              <a:gd name="T16" fmla="*/ 557387 w 571500"/>
              <a:gd name="T17" fmla="*/ 169544 h 500379"/>
              <a:gd name="T18" fmla="*/ 567887 w 571500"/>
              <a:gd name="T19" fmla="*/ 208615 h 500379"/>
              <a:gd name="T20" fmla="*/ 571499 w 571500"/>
              <a:gd name="T21" fmla="*/ 250185 h 500379"/>
              <a:gd name="T22" fmla="*/ 570586 w 571500"/>
              <a:gd name="T23" fmla="*/ 271256 h 500379"/>
              <a:gd name="T24" fmla="*/ 563467 w 571500"/>
              <a:gd name="T25" fmla="*/ 311631 h 500379"/>
              <a:gd name="T26" fmla="*/ 549710 w 571500"/>
              <a:gd name="T27" fmla="*/ 349286 h 500379"/>
              <a:gd name="T28" fmla="*/ 529820 w 571500"/>
              <a:gd name="T29" fmla="*/ 383778 h 500379"/>
              <a:gd name="T30" fmla="*/ 504298 w 571500"/>
              <a:gd name="T31" fmla="*/ 414666 h 500379"/>
              <a:gd name="T32" fmla="*/ 473648 w 571500"/>
              <a:gd name="T33" fmla="*/ 441507 h 500379"/>
              <a:gd name="T34" fmla="*/ 438373 w 571500"/>
              <a:gd name="T35" fmla="*/ 463860 h 500379"/>
              <a:gd name="T36" fmla="*/ 398976 w 571500"/>
              <a:gd name="T37" fmla="*/ 481283 h 500379"/>
              <a:gd name="T38" fmla="*/ 355960 w 571500"/>
              <a:gd name="T39" fmla="*/ 493334 h 500379"/>
              <a:gd name="T40" fmla="*/ 309827 w 571500"/>
              <a:gd name="T41" fmla="*/ 499571 h 500379"/>
              <a:gd name="T42" fmla="*/ 285749 w 571500"/>
              <a:gd name="T43" fmla="*/ 500371 h 500379"/>
              <a:gd name="T44" fmla="*/ 261672 w 571500"/>
              <a:gd name="T45" fmla="*/ 499571 h 500379"/>
              <a:gd name="T46" fmla="*/ 215539 w 571500"/>
              <a:gd name="T47" fmla="*/ 493334 h 500379"/>
              <a:gd name="T48" fmla="*/ 172523 w 571500"/>
              <a:gd name="T49" fmla="*/ 481283 h 500379"/>
              <a:gd name="T50" fmla="*/ 133126 w 571500"/>
              <a:gd name="T51" fmla="*/ 463860 h 500379"/>
              <a:gd name="T52" fmla="*/ 97851 w 571500"/>
              <a:gd name="T53" fmla="*/ 441507 h 500379"/>
              <a:gd name="T54" fmla="*/ 67201 w 571500"/>
              <a:gd name="T55" fmla="*/ 414666 h 500379"/>
              <a:gd name="T56" fmla="*/ 41679 w 571500"/>
              <a:gd name="T57" fmla="*/ 383778 h 500379"/>
              <a:gd name="T58" fmla="*/ 21789 w 571500"/>
              <a:gd name="T59" fmla="*/ 349286 h 500379"/>
              <a:gd name="T60" fmla="*/ 8032 w 571500"/>
              <a:gd name="T61" fmla="*/ 311631 h 500379"/>
              <a:gd name="T62" fmla="*/ 913 w 571500"/>
              <a:gd name="T63" fmla="*/ 271256 h 500379"/>
              <a:gd name="T64" fmla="*/ 0 w 571500"/>
              <a:gd name="T65" fmla="*/ 250185 h 500379"/>
              <a:gd name="T66" fmla="*/ 913 w 571500"/>
              <a:gd name="T67" fmla="*/ 229115 h 500379"/>
              <a:gd name="T68" fmla="*/ 8032 w 571500"/>
              <a:gd name="T69" fmla="*/ 188740 h 500379"/>
              <a:gd name="T70" fmla="*/ 21789 w 571500"/>
              <a:gd name="T71" fmla="*/ 151085 h 500379"/>
              <a:gd name="T72" fmla="*/ 41679 w 571500"/>
              <a:gd name="T73" fmla="*/ 116593 h 500379"/>
              <a:gd name="T74" fmla="*/ 67201 w 571500"/>
              <a:gd name="T75" fmla="*/ 85705 h 500379"/>
              <a:gd name="T76" fmla="*/ 97851 w 571500"/>
              <a:gd name="T77" fmla="*/ 58864 h 500379"/>
              <a:gd name="T78" fmla="*/ 133126 w 571500"/>
              <a:gd name="T79" fmla="*/ 36511 h 500379"/>
              <a:gd name="T80" fmla="*/ 172523 w 571500"/>
              <a:gd name="T81" fmla="*/ 19088 h 500379"/>
              <a:gd name="T82" fmla="*/ 215539 w 571500"/>
              <a:gd name="T83" fmla="*/ 7037 h 500379"/>
              <a:gd name="T84" fmla="*/ 261672 w 571500"/>
              <a:gd name="T85" fmla="*/ 800 h 500379"/>
              <a:gd name="T86" fmla="*/ 285749 w 571500"/>
              <a:gd name="T87" fmla="*/ 0 h 5003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1500"/>
              <a:gd name="T133" fmla="*/ 0 h 500379"/>
              <a:gd name="T134" fmla="*/ 571500 w 571500"/>
              <a:gd name="T135" fmla="*/ 500379 h 50037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1500" h="500379">
                <a:moveTo>
                  <a:pt x="285749" y="0"/>
                </a:moveTo>
                <a:lnTo>
                  <a:pt x="333252" y="3164"/>
                </a:lnTo>
                <a:lnTo>
                  <a:pt x="377889" y="12363"/>
                </a:lnTo>
                <a:lnTo>
                  <a:pt x="419159" y="27156"/>
                </a:lnTo>
                <a:lnTo>
                  <a:pt x="456558" y="47099"/>
                </a:lnTo>
                <a:lnTo>
                  <a:pt x="489583" y="71751"/>
                </a:lnTo>
                <a:lnTo>
                  <a:pt x="517732" y="100671"/>
                </a:lnTo>
                <a:lnTo>
                  <a:pt x="540501" y="133416"/>
                </a:lnTo>
                <a:lnTo>
                  <a:pt x="557387" y="169544"/>
                </a:lnTo>
                <a:lnTo>
                  <a:pt x="567887" y="208615"/>
                </a:lnTo>
                <a:lnTo>
                  <a:pt x="571499" y="250185"/>
                </a:lnTo>
                <a:lnTo>
                  <a:pt x="570586" y="271256"/>
                </a:lnTo>
                <a:lnTo>
                  <a:pt x="563467" y="311631"/>
                </a:lnTo>
                <a:lnTo>
                  <a:pt x="549710" y="349286"/>
                </a:lnTo>
                <a:lnTo>
                  <a:pt x="529820" y="383778"/>
                </a:lnTo>
                <a:lnTo>
                  <a:pt x="504298" y="414666"/>
                </a:lnTo>
                <a:lnTo>
                  <a:pt x="473648" y="441507"/>
                </a:lnTo>
                <a:lnTo>
                  <a:pt x="438373" y="463860"/>
                </a:lnTo>
                <a:lnTo>
                  <a:pt x="398976" y="481283"/>
                </a:lnTo>
                <a:lnTo>
                  <a:pt x="355960" y="493334"/>
                </a:lnTo>
                <a:lnTo>
                  <a:pt x="309827" y="499571"/>
                </a:lnTo>
                <a:lnTo>
                  <a:pt x="285749" y="500371"/>
                </a:lnTo>
                <a:lnTo>
                  <a:pt x="261672" y="499571"/>
                </a:lnTo>
                <a:lnTo>
                  <a:pt x="215539" y="493334"/>
                </a:lnTo>
                <a:lnTo>
                  <a:pt x="172523" y="481283"/>
                </a:lnTo>
                <a:lnTo>
                  <a:pt x="133126" y="463860"/>
                </a:lnTo>
                <a:lnTo>
                  <a:pt x="97851" y="441507"/>
                </a:lnTo>
                <a:lnTo>
                  <a:pt x="67201" y="414666"/>
                </a:lnTo>
                <a:lnTo>
                  <a:pt x="41679" y="383778"/>
                </a:lnTo>
                <a:lnTo>
                  <a:pt x="21789" y="349286"/>
                </a:lnTo>
                <a:lnTo>
                  <a:pt x="8032" y="311631"/>
                </a:lnTo>
                <a:lnTo>
                  <a:pt x="913" y="271256"/>
                </a:lnTo>
                <a:lnTo>
                  <a:pt x="0" y="250185"/>
                </a:lnTo>
                <a:lnTo>
                  <a:pt x="913" y="229115"/>
                </a:lnTo>
                <a:lnTo>
                  <a:pt x="8032" y="188740"/>
                </a:lnTo>
                <a:lnTo>
                  <a:pt x="21789" y="151085"/>
                </a:lnTo>
                <a:lnTo>
                  <a:pt x="41679" y="116593"/>
                </a:lnTo>
                <a:lnTo>
                  <a:pt x="67201" y="85705"/>
                </a:lnTo>
                <a:lnTo>
                  <a:pt x="97851" y="58864"/>
                </a:lnTo>
                <a:lnTo>
                  <a:pt x="133126" y="36511"/>
                </a:lnTo>
                <a:lnTo>
                  <a:pt x="172523" y="19088"/>
                </a:lnTo>
                <a:lnTo>
                  <a:pt x="215539" y="7037"/>
                </a:lnTo>
                <a:lnTo>
                  <a:pt x="261672" y="800"/>
                </a:lnTo>
                <a:lnTo>
                  <a:pt x="2857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29" name="object 77"/>
          <p:cNvSpPr>
            <a:spLocks/>
          </p:cNvSpPr>
          <p:nvPr/>
        </p:nvSpPr>
        <p:spPr bwMode="auto">
          <a:xfrm>
            <a:off x="2000250" y="5000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0" name="object 78"/>
          <p:cNvSpPr>
            <a:spLocks/>
          </p:cNvSpPr>
          <p:nvPr/>
        </p:nvSpPr>
        <p:spPr bwMode="auto">
          <a:xfrm>
            <a:off x="2571750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1" name="object 79"/>
          <p:cNvSpPr>
            <a:spLocks/>
          </p:cNvSpPr>
          <p:nvPr/>
        </p:nvSpPr>
        <p:spPr bwMode="auto">
          <a:xfrm>
            <a:off x="5478463" y="4081463"/>
            <a:ext cx="1058862" cy="1490662"/>
          </a:xfrm>
          <a:custGeom>
            <a:avLst/>
            <a:gdLst>
              <a:gd name="T0" fmla="*/ 528309 w 1057909"/>
              <a:gd name="T1" fmla="*/ 0 h 1490979"/>
              <a:gd name="T2" fmla="*/ 1057899 w 1057909"/>
              <a:gd name="T3" fmla="*/ 745485 h 1490979"/>
              <a:gd name="T4" fmla="*/ 528309 w 1057909"/>
              <a:gd name="T5" fmla="*/ 1490971 h 1490979"/>
              <a:gd name="T6" fmla="*/ 0 w 1057909"/>
              <a:gd name="T7" fmla="*/ 745485 h 1490979"/>
              <a:gd name="T8" fmla="*/ 528309 w 1057909"/>
              <a:gd name="T9" fmla="*/ 0 h 149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909"/>
              <a:gd name="T16" fmla="*/ 0 h 1490979"/>
              <a:gd name="T17" fmla="*/ 1057909 w 1057909"/>
              <a:gd name="T18" fmla="*/ 1490979 h 149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909" h="1490979">
                <a:moveTo>
                  <a:pt x="528309" y="0"/>
                </a:moveTo>
                <a:lnTo>
                  <a:pt x="1057899" y="745485"/>
                </a:lnTo>
                <a:lnTo>
                  <a:pt x="528309" y="1490971"/>
                </a:lnTo>
                <a:lnTo>
                  <a:pt x="0" y="745485"/>
                </a:lnTo>
                <a:lnTo>
                  <a:pt x="528309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2" name="object 80"/>
          <p:cNvSpPr>
            <a:spLocks/>
          </p:cNvSpPr>
          <p:nvPr/>
        </p:nvSpPr>
        <p:spPr bwMode="auto">
          <a:xfrm>
            <a:off x="5478463" y="40814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3" name="object 81"/>
          <p:cNvSpPr>
            <a:spLocks/>
          </p:cNvSpPr>
          <p:nvPr/>
        </p:nvSpPr>
        <p:spPr bwMode="auto">
          <a:xfrm>
            <a:off x="6537325" y="5572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4" name="object 82"/>
          <p:cNvSpPr>
            <a:spLocks/>
          </p:cNvSpPr>
          <p:nvPr/>
        </p:nvSpPr>
        <p:spPr bwMode="auto">
          <a:xfrm>
            <a:off x="5930900" y="3998913"/>
            <a:ext cx="150813" cy="165100"/>
          </a:xfrm>
          <a:custGeom>
            <a:avLst/>
            <a:gdLst>
              <a:gd name="T0" fmla="*/ 76123 w 150495"/>
              <a:gd name="T1" fmla="*/ 0 h 165100"/>
              <a:gd name="T2" fmla="*/ 36606 w 150495"/>
              <a:gd name="T3" fmla="*/ 11477 h 165100"/>
              <a:gd name="T4" fmla="*/ 9943 w 150495"/>
              <a:gd name="T5" fmla="*/ 41754 h 165100"/>
              <a:gd name="T6" fmla="*/ 0 w 150495"/>
              <a:gd name="T7" fmla="*/ 86455 h 165100"/>
              <a:gd name="T8" fmla="*/ 1713 w 150495"/>
              <a:gd name="T9" fmla="*/ 101013 h 165100"/>
              <a:gd name="T10" fmla="*/ 19357 w 150495"/>
              <a:gd name="T11" fmla="*/ 137752 h 165100"/>
              <a:gd name="T12" fmla="*/ 53255 w 150495"/>
              <a:gd name="T13" fmla="*/ 160197 h 165100"/>
              <a:gd name="T14" fmla="*/ 83296 w 150495"/>
              <a:gd name="T15" fmla="*/ 164749 h 165100"/>
              <a:gd name="T16" fmla="*/ 95743 w 150495"/>
              <a:gd name="T17" fmla="*/ 162338 h 165100"/>
              <a:gd name="T18" fmla="*/ 135316 w 150495"/>
              <a:gd name="T19" fmla="*/ 131397 h 165100"/>
              <a:gd name="T20" fmla="*/ 149466 w 150495"/>
              <a:gd name="T21" fmla="*/ 88129 h 165100"/>
              <a:gd name="T22" fmla="*/ 150308 w 150495"/>
              <a:gd name="T23" fmla="*/ 70322 h 165100"/>
              <a:gd name="T24" fmla="*/ 147201 w 150495"/>
              <a:gd name="T25" fmla="*/ 55587 h 165100"/>
              <a:gd name="T26" fmla="*/ 125595 w 150495"/>
              <a:gd name="T27" fmla="*/ 19862 h 165100"/>
              <a:gd name="T28" fmla="*/ 90062 w 150495"/>
              <a:gd name="T29" fmla="*/ 1348 h 165100"/>
              <a:gd name="T30" fmla="*/ 76123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6123" y="0"/>
                </a:moveTo>
                <a:lnTo>
                  <a:pt x="36606" y="11477"/>
                </a:lnTo>
                <a:lnTo>
                  <a:pt x="9943" y="41754"/>
                </a:lnTo>
                <a:lnTo>
                  <a:pt x="0" y="86455"/>
                </a:lnTo>
                <a:lnTo>
                  <a:pt x="1713" y="101013"/>
                </a:lnTo>
                <a:lnTo>
                  <a:pt x="19357" y="137752"/>
                </a:lnTo>
                <a:lnTo>
                  <a:pt x="53255" y="160197"/>
                </a:lnTo>
                <a:lnTo>
                  <a:pt x="83296" y="164749"/>
                </a:lnTo>
                <a:lnTo>
                  <a:pt x="95743" y="162338"/>
                </a:lnTo>
                <a:lnTo>
                  <a:pt x="135316" y="131397"/>
                </a:lnTo>
                <a:lnTo>
                  <a:pt x="149466" y="88129"/>
                </a:lnTo>
                <a:lnTo>
                  <a:pt x="150308" y="70322"/>
                </a:lnTo>
                <a:lnTo>
                  <a:pt x="147201" y="55587"/>
                </a:lnTo>
                <a:lnTo>
                  <a:pt x="125595" y="19862"/>
                </a:lnTo>
                <a:lnTo>
                  <a:pt x="90062" y="1348"/>
                </a:lnTo>
                <a:lnTo>
                  <a:pt x="761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5" name="object 83"/>
          <p:cNvSpPr>
            <a:spLocks/>
          </p:cNvSpPr>
          <p:nvPr/>
        </p:nvSpPr>
        <p:spPr bwMode="auto">
          <a:xfrm>
            <a:off x="5930900" y="3998913"/>
            <a:ext cx="150813" cy="165100"/>
          </a:xfrm>
          <a:custGeom>
            <a:avLst/>
            <a:gdLst>
              <a:gd name="T0" fmla="*/ 76123 w 150495"/>
              <a:gd name="T1" fmla="*/ 0 h 165100"/>
              <a:gd name="T2" fmla="*/ 115013 w 150495"/>
              <a:gd name="T3" fmla="*/ 11493 h 165100"/>
              <a:gd name="T4" fmla="*/ 141904 w 150495"/>
              <a:gd name="T5" fmla="*/ 42123 h 165100"/>
              <a:gd name="T6" fmla="*/ 150308 w 150495"/>
              <a:gd name="T7" fmla="*/ 70322 h 165100"/>
              <a:gd name="T8" fmla="*/ 149466 w 150495"/>
              <a:gd name="T9" fmla="*/ 88129 h 165100"/>
              <a:gd name="T10" fmla="*/ 135316 w 150495"/>
              <a:gd name="T11" fmla="*/ 131397 h 165100"/>
              <a:gd name="T12" fmla="*/ 107340 w 150495"/>
              <a:gd name="T13" fmla="*/ 157715 h 165100"/>
              <a:gd name="T14" fmla="*/ 83296 w 150495"/>
              <a:gd name="T15" fmla="*/ 164749 h 165100"/>
              <a:gd name="T16" fmla="*/ 67611 w 150495"/>
              <a:gd name="T17" fmla="*/ 163638 h 165100"/>
              <a:gd name="T18" fmla="*/ 29009 w 150495"/>
              <a:gd name="T19" fmla="*/ 147069 h 165100"/>
              <a:gd name="T20" fmla="*/ 5590 w 150495"/>
              <a:gd name="T21" fmla="*/ 114538 h 165100"/>
              <a:gd name="T22" fmla="*/ 0 w 150495"/>
              <a:gd name="T23" fmla="*/ 86455 h 165100"/>
              <a:gd name="T24" fmla="*/ 1149 w 150495"/>
              <a:gd name="T25" fmla="*/ 70222 h 165100"/>
              <a:gd name="T26" fmla="*/ 17219 w 150495"/>
              <a:gd name="T27" fmla="*/ 29843 h 165100"/>
              <a:gd name="T28" fmla="*/ 48349 w 150495"/>
              <a:gd name="T29" fmla="*/ 5348 h 165100"/>
              <a:gd name="T30" fmla="*/ 76123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6123" y="0"/>
                </a:moveTo>
                <a:lnTo>
                  <a:pt x="115013" y="11493"/>
                </a:lnTo>
                <a:lnTo>
                  <a:pt x="141904" y="42123"/>
                </a:lnTo>
                <a:lnTo>
                  <a:pt x="150308" y="70322"/>
                </a:lnTo>
                <a:lnTo>
                  <a:pt x="149466" y="88129"/>
                </a:lnTo>
                <a:lnTo>
                  <a:pt x="135316" y="131397"/>
                </a:lnTo>
                <a:lnTo>
                  <a:pt x="107340" y="157715"/>
                </a:lnTo>
                <a:lnTo>
                  <a:pt x="83296" y="164749"/>
                </a:lnTo>
                <a:lnTo>
                  <a:pt x="67611" y="163638"/>
                </a:lnTo>
                <a:lnTo>
                  <a:pt x="29009" y="147069"/>
                </a:lnTo>
                <a:lnTo>
                  <a:pt x="5590" y="114538"/>
                </a:lnTo>
                <a:lnTo>
                  <a:pt x="0" y="86455"/>
                </a:lnTo>
                <a:lnTo>
                  <a:pt x="1149" y="70222"/>
                </a:lnTo>
                <a:lnTo>
                  <a:pt x="17219" y="29843"/>
                </a:lnTo>
                <a:lnTo>
                  <a:pt x="48349" y="5348"/>
                </a:lnTo>
                <a:lnTo>
                  <a:pt x="7612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6" name="object 84"/>
          <p:cNvSpPr>
            <a:spLocks/>
          </p:cNvSpPr>
          <p:nvPr/>
        </p:nvSpPr>
        <p:spPr bwMode="auto">
          <a:xfrm>
            <a:off x="5930900" y="39989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7" name="object 85"/>
          <p:cNvSpPr>
            <a:spLocks/>
          </p:cNvSpPr>
          <p:nvPr/>
        </p:nvSpPr>
        <p:spPr bwMode="auto">
          <a:xfrm>
            <a:off x="6081713" y="41656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8" name="object 86"/>
          <p:cNvSpPr>
            <a:spLocks/>
          </p:cNvSpPr>
          <p:nvPr/>
        </p:nvSpPr>
        <p:spPr bwMode="auto">
          <a:xfrm>
            <a:off x="5402263" y="4745038"/>
            <a:ext cx="150812" cy="165100"/>
          </a:xfrm>
          <a:custGeom>
            <a:avLst/>
            <a:gdLst>
              <a:gd name="T0" fmla="*/ 74826 w 150495"/>
              <a:gd name="T1" fmla="*/ 0 h 165100"/>
              <a:gd name="T2" fmla="*/ 35924 w 150495"/>
              <a:gd name="T3" fmla="*/ 11314 h 165100"/>
              <a:gd name="T4" fmla="*/ 9682 w 150495"/>
              <a:gd name="T5" fmla="*/ 41731 h 165100"/>
              <a:gd name="T6" fmla="*/ 0 w 150495"/>
              <a:gd name="T7" fmla="*/ 86926 h 165100"/>
              <a:gd name="T8" fmla="*/ 1715 w 150495"/>
              <a:gd name="T9" fmla="*/ 101406 h 165100"/>
              <a:gd name="T10" fmla="*/ 19099 w 150495"/>
              <a:gd name="T11" fmla="*/ 137909 h 165100"/>
              <a:gd name="T12" fmla="*/ 53036 w 150495"/>
              <a:gd name="T13" fmla="*/ 160140 h 165100"/>
              <a:gd name="T14" fmla="*/ 83713 w 150495"/>
              <a:gd name="T15" fmla="*/ 164576 h 165100"/>
              <a:gd name="T16" fmla="*/ 96223 w 150495"/>
              <a:gd name="T17" fmla="*/ 161951 h 165100"/>
              <a:gd name="T18" fmla="*/ 135535 w 150495"/>
              <a:gd name="T19" fmla="*/ 130607 h 165100"/>
              <a:gd name="T20" fmla="*/ 149355 w 150495"/>
              <a:gd name="T21" fmla="*/ 87249 h 165100"/>
              <a:gd name="T22" fmla="*/ 150141 w 150495"/>
              <a:gd name="T23" fmla="*/ 69402 h 165100"/>
              <a:gd name="T24" fmla="*/ 146922 w 150495"/>
              <a:gd name="T25" fmla="*/ 54843 h 165100"/>
              <a:gd name="T26" fmla="*/ 125062 w 150495"/>
              <a:gd name="T27" fmla="*/ 19579 h 165100"/>
              <a:gd name="T28" fmla="*/ 89051 w 150495"/>
              <a:gd name="T29" fmla="*/ 1328 h 165100"/>
              <a:gd name="T30" fmla="*/ 74826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4826" y="0"/>
                </a:moveTo>
                <a:lnTo>
                  <a:pt x="35924" y="11314"/>
                </a:lnTo>
                <a:lnTo>
                  <a:pt x="9682" y="41731"/>
                </a:lnTo>
                <a:lnTo>
                  <a:pt x="0" y="86926"/>
                </a:lnTo>
                <a:lnTo>
                  <a:pt x="1715" y="101406"/>
                </a:lnTo>
                <a:lnTo>
                  <a:pt x="19099" y="137909"/>
                </a:lnTo>
                <a:lnTo>
                  <a:pt x="53036" y="160140"/>
                </a:lnTo>
                <a:lnTo>
                  <a:pt x="83713" y="164576"/>
                </a:lnTo>
                <a:lnTo>
                  <a:pt x="96223" y="161951"/>
                </a:lnTo>
                <a:lnTo>
                  <a:pt x="135535" y="130607"/>
                </a:lnTo>
                <a:lnTo>
                  <a:pt x="149355" y="87249"/>
                </a:lnTo>
                <a:lnTo>
                  <a:pt x="150141" y="69402"/>
                </a:lnTo>
                <a:lnTo>
                  <a:pt x="146922" y="54843"/>
                </a:lnTo>
                <a:lnTo>
                  <a:pt x="125062" y="19579"/>
                </a:lnTo>
                <a:lnTo>
                  <a:pt x="89051" y="1328"/>
                </a:lnTo>
                <a:lnTo>
                  <a:pt x="748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39" name="object 87"/>
          <p:cNvSpPr>
            <a:spLocks/>
          </p:cNvSpPr>
          <p:nvPr/>
        </p:nvSpPr>
        <p:spPr bwMode="auto">
          <a:xfrm>
            <a:off x="5402263" y="4745038"/>
            <a:ext cx="150812" cy="165100"/>
          </a:xfrm>
          <a:custGeom>
            <a:avLst/>
            <a:gdLst>
              <a:gd name="T0" fmla="*/ 74826 w 150495"/>
              <a:gd name="T1" fmla="*/ 0 h 165100"/>
              <a:gd name="T2" fmla="*/ 114367 w 150495"/>
              <a:gd name="T3" fmla="*/ 11327 h 165100"/>
              <a:gd name="T4" fmla="*/ 141538 w 150495"/>
              <a:gd name="T5" fmla="*/ 41546 h 165100"/>
              <a:gd name="T6" fmla="*/ 150141 w 150495"/>
              <a:gd name="T7" fmla="*/ 69402 h 165100"/>
              <a:gd name="T8" fmla="*/ 149355 w 150495"/>
              <a:gd name="T9" fmla="*/ 87249 h 165100"/>
              <a:gd name="T10" fmla="*/ 135535 w 150495"/>
              <a:gd name="T11" fmla="*/ 130607 h 165100"/>
              <a:gd name="T12" fmla="*/ 107817 w 150495"/>
              <a:gd name="T13" fmla="*/ 157169 h 165100"/>
              <a:gd name="T14" fmla="*/ 83713 w 150495"/>
              <a:gd name="T15" fmla="*/ 164576 h 165100"/>
              <a:gd name="T16" fmla="*/ 67627 w 150495"/>
              <a:gd name="T17" fmla="*/ 163519 h 165100"/>
              <a:gd name="T18" fmla="*/ 28687 w 150495"/>
              <a:gd name="T19" fmla="*/ 147151 h 165100"/>
              <a:gd name="T20" fmla="*/ 5527 w 150495"/>
              <a:gd name="T21" fmla="*/ 114852 h 165100"/>
              <a:gd name="T22" fmla="*/ 0 w 150495"/>
              <a:gd name="T23" fmla="*/ 86926 h 165100"/>
              <a:gd name="T24" fmla="*/ 1110 w 150495"/>
              <a:gd name="T25" fmla="*/ 70486 h 165100"/>
              <a:gd name="T26" fmla="*/ 16811 w 150495"/>
              <a:gd name="T27" fmla="*/ 29736 h 165100"/>
              <a:gd name="T28" fmla="*/ 47577 w 150495"/>
              <a:gd name="T29" fmla="*/ 5207 h 165100"/>
              <a:gd name="T30" fmla="*/ 74826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4826" y="0"/>
                </a:moveTo>
                <a:lnTo>
                  <a:pt x="114367" y="11327"/>
                </a:lnTo>
                <a:lnTo>
                  <a:pt x="141538" y="41546"/>
                </a:lnTo>
                <a:lnTo>
                  <a:pt x="150141" y="69402"/>
                </a:lnTo>
                <a:lnTo>
                  <a:pt x="149355" y="87249"/>
                </a:lnTo>
                <a:lnTo>
                  <a:pt x="135535" y="130607"/>
                </a:lnTo>
                <a:lnTo>
                  <a:pt x="107817" y="157169"/>
                </a:lnTo>
                <a:lnTo>
                  <a:pt x="83713" y="164576"/>
                </a:lnTo>
                <a:lnTo>
                  <a:pt x="67627" y="163519"/>
                </a:lnTo>
                <a:lnTo>
                  <a:pt x="28687" y="147151"/>
                </a:lnTo>
                <a:lnTo>
                  <a:pt x="5527" y="114852"/>
                </a:lnTo>
                <a:lnTo>
                  <a:pt x="0" y="86926"/>
                </a:lnTo>
                <a:lnTo>
                  <a:pt x="1110" y="70486"/>
                </a:lnTo>
                <a:lnTo>
                  <a:pt x="16811" y="29736"/>
                </a:lnTo>
                <a:lnTo>
                  <a:pt x="47577" y="5207"/>
                </a:lnTo>
                <a:lnTo>
                  <a:pt x="7482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0" name="object 88"/>
          <p:cNvSpPr>
            <a:spLocks/>
          </p:cNvSpPr>
          <p:nvPr/>
        </p:nvSpPr>
        <p:spPr bwMode="auto">
          <a:xfrm>
            <a:off x="5402263" y="4745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1" name="object 89"/>
          <p:cNvSpPr>
            <a:spLocks/>
          </p:cNvSpPr>
          <p:nvPr/>
        </p:nvSpPr>
        <p:spPr bwMode="auto">
          <a:xfrm>
            <a:off x="5553075" y="4910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2" name="object 90"/>
          <p:cNvSpPr>
            <a:spLocks/>
          </p:cNvSpPr>
          <p:nvPr/>
        </p:nvSpPr>
        <p:spPr bwMode="auto">
          <a:xfrm>
            <a:off x="5930900" y="5489575"/>
            <a:ext cx="150813" cy="165100"/>
          </a:xfrm>
          <a:custGeom>
            <a:avLst/>
            <a:gdLst>
              <a:gd name="T0" fmla="*/ 76082 w 150495"/>
              <a:gd name="T1" fmla="*/ 0 h 165100"/>
              <a:gd name="T2" fmla="*/ 36696 w 150495"/>
              <a:gd name="T3" fmla="*/ 11381 h 165100"/>
              <a:gd name="T4" fmla="*/ 9951 w 150495"/>
              <a:gd name="T5" fmla="*/ 41579 h 165100"/>
              <a:gd name="T6" fmla="*/ 0 w 150495"/>
              <a:gd name="T7" fmla="*/ 86120 h 165100"/>
              <a:gd name="T8" fmla="*/ 1831 w 150495"/>
              <a:gd name="T9" fmla="*/ 100587 h 165100"/>
              <a:gd name="T10" fmla="*/ 19609 w 150495"/>
              <a:gd name="T11" fmla="*/ 137396 h 165100"/>
              <a:gd name="T12" fmla="*/ 53347 w 150495"/>
              <a:gd name="T13" fmla="*/ 160109 h 165100"/>
              <a:gd name="T14" fmla="*/ 83139 w 150495"/>
              <a:gd name="T15" fmla="*/ 164749 h 165100"/>
              <a:gd name="T16" fmla="*/ 95606 w 150495"/>
              <a:gd name="T17" fmla="*/ 162282 h 165100"/>
              <a:gd name="T18" fmla="*/ 135271 w 150495"/>
              <a:gd name="T19" fmla="*/ 130914 h 165100"/>
              <a:gd name="T20" fmla="*/ 149513 w 150495"/>
              <a:gd name="T21" fmla="*/ 87864 h 165100"/>
              <a:gd name="T22" fmla="*/ 150393 w 150495"/>
              <a:gd name="T23" fmla="*/ 70376 h 165100"/>
              <a:gd name="T24" fmla="*/ 147408 w 150495"/>
              <a:gd name="T25" fmla="*/ 55768 h 165100"/>
              <a:gd name="T26" fmla="*/ 125888 w 150495"/>
              <a:gd name="T27" fmla="*/ 20058 h 165100"/>
              <a:gd name="T28" fmla="*/ 90136 w 150495"/>
              <a:gd name="T29" fmla="*/ 1369 h 165100"/>
              <a:gd name="T30" fmla="*/ 76082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6082" y="0"/>
                </a:moveTo>
                <a:lnTo>
                  <a:pt x="36696" y="11381"/>
                </a:lnTo>
                <a:lnTo>
                  <a:pt x="9951" y="41579"/>
                </a:lnTo>
                <a:lnTo>
                  <a:pt x="0" y="86120"/>
                </a:lnTo>
                <a:lnTo>
                  <a:pt x="1831" y="100587"/>
                </a:lnTo>
                <a:lnTo>
                  <a:pt x="19609" y="137396"/>
                </a:lnTo>
                <a:lnTo>
                  <a:pt x="53347" y="160109"/>
                </a:lnTo>
                <a:lnTo>
                  <a:pt x="83139" y="164749"/>
                </a:lnTo>
                <a:lnTo>
                  <a:pt x="95606" y="162282"/>
                </a:lnTo>
                <a:lnTo>
                  <a:pt x="135271" y="130914"/>
                </a:lnTo>
                <a:lnTo>
                  <a:pt x="149513" y="87864"/>
                </a:lnTo>
                <a:lnTo>
                  <a:pt x="150393" y="70376"/>
                </a:lnTo>
                <a:lnTo>
                  <a:pt x="147408" y="55768"/>
                </a:lnTo>
                <a:lnTo>
                  <a:pt x="125888" y="20058"/>
                </a:lnTo>
                <a:lnTo>
                  <a:pt x="90136" y="1369"/>
                </a:lnTo>
                <a:lnTo>
                  <a:pt x="760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3" name="object 91"/>
          <p:cNvSpPr>
            <a:spLocks/>
          </p:cNvSpPr>
          <p:nvPr/>
        </p:nvSpPr>
        <p:spPr bwMode="auto">
          <a:xfrm>
            <a:off x="5930900" y="5489575"/>
            <a:ext cx="150813" cy="165100"/>
          </a:xfrm>
          <a:custGeom>
            <a:avLst/>
            <a:gdLst>
              <a:gd name="T0" fmla="*/ 76082 w 150495"/>
              <a:gd name="T1" fmla="*/ 0 h 165100"/>
              <a:gd name="T2" fmla="*/ 115259 w 150495"/>
              <a:gd name="T3" fmla="*/ 11629 h 165100"/>
              <a:gd name="T4" fmla="*/ 142182 w 150495"/>
              <a:gd name="T5" fmla="*/ 42359 h 165100"/>
              <a:gd name="T6" fmla="*/ 150393 w 150495"/>
              <a:gd name="T7" fmla="*/ 70376 h 165100"/>
              <a:gd name="T8" fmla="*/ 149513 w 150495"/>
              <a:gd name="T9" fmla="*/ 87864 h 165100"/>
              <a:gd name="T10" fmla="*/ 135271 w 150495"/>
              <a:gd name="T11" fmla="*/ 130914 h 165100"/>
              <a:gd name="T12" fmla="*/ 107223 w 150495"/>
              <a:gd name="T13" fmla="*/ 157557 h 165100"/>
              <a:gd name="T14" fmla="*/ 83139 w 150495"/>
              <a:gd name="T15" fmla="*/ 164749 h 165100"/>
              <a:gd name="T16" fmla="*/ 67592 w 150495"/>
              <a:gd name="T17" fmla="*/ 163613 h 165100"/>
              <a:gd name="T18" fmla="*/ 29238 w 150495"/>
              <a:gd name="T19" fmla="*/ 146800 h 165100"/>
              <a:gd name="T20" fmla="*/ 5788 w 150495"/>
              <a:gd name="T21" fmla="*/ 114089 h 165100"/>
              <a:gd name="T22" fmla="*/ 0 w 150495"/>
              <a:gd name="T23" fmla="*/ 86120 h 165100"/>
              <a:gd name="T24" fmla="*/ 1141 w 150495"/>
              <a:gd name="T25" fmla="*/ 69956 h 165100"/>
              <a:gd name="T26" fmla="*/ 17248 w 150495"/>
              <a:gd name="T27" fmla="*/ 29698 h 165100"/>
              <a:gd name="T28" fmla="*/ 48476 w 150495"/>
              <a:gd name="T29" fmla="*/ 5276 h 165100"/>
              <a:gd name="T30" fmla="*/ 76082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6082" y="0"/>
                </a:moveTo>
                <a:lnTo>
                  <a:pt x="115259" y="11629"/>
                </a:lnTo>
                <a:lnTo>
                  <a:pt x="142182" y="42359"/>
                </a:lnTo>
                <a:lnTo>
                  <a:pt x="150393" y="70376"/>
                </a:lnTo>
                <a:lnTo>
                  <a:pt x="149513" y="87864"/>
                </a:lnTo>
                <a:lnTo>
                  <a:pt x="135271" y="130914"/>
                </a:lnTo>
                <a:lnTo>
                  <a:pt x="107223" y="157557"/>
                </a:lnTo>
                <a:lnTo>
                  <a:pt x="83139" y="164749"/>
                </a:lnTo>
                <a:lnTo>
                  <a:pt x="67592" y="163613"/>
                </a:lnTo>
                <a:lnTo>
                  <a:pt x="29238" y="146800"/>
                </a:lnTo>
                <a:lnTo>
                  <a:pt x="5788" y="114089"/>
                </a:lnTo>
                <a:lnTo>
                  <a:pt x="0" y="86120"/>
                </a:lnTo>
                <a:lnTo>
                  <a:pt x="1141" y="69956"/>
                </a:lnTo>
                <a:lnTo>
                  <a:pt x="17248" y="29698"/>
                </a:lnTo>
                <a:lnTo>
                  <a:pt x="48476" y="5276"/>
                </a:lnTo>
                <a:lnTo>
                  <a:pt x="7608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4" name="object 92"/>
          <p:cNvSpPr>
            <a:spLocks/>
          </p:cNvSpPr>
          <p:nvPr/>
        </p:nvSpPr>
        <p:spPr bwMode="auto">
          <a:xfrm>
            <a:off x="5930900" y="54895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5" name="object 93"/>
          <p:cNvSpPr>
            <a:spLocks/>
          </p:cNvSpPr>
          <p:nvPr/>
        </p:nvSpPr>
        <p:spPr bwMode="auto">
          <a:xfrm>
            <a:off x="6081713" y="5654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6" name="object 94"/>
          <p:cNvSpPr>
            <a:spLocks/>
          </p:cNvSpPr>
          <p:nvPr/>
        </p:nvSpPr>
        <p:spPr bwMode="auto">
          <a:xfrm>
            <a:off x="6461125" y="4745038"/>
            <a:ext cx="149225" cy="165100"/>
          </a:xfrm>
          <a:custGeom>
            <a:avLst/>
            <a:gdLst>
              <a:gd name="T0" fmla="*/ 74852 w 150495"/>
              <a:gd name="T1" fmla="*/ 0 h 165100"/>
              <a:gd name="T2" fmla="*/ 36476 w 150495"/>
              <a:gd name="T3" fmla="*/ 11329 h 165100"/>
              <a:gd name="T4" fmla="*/ 9956 w 150495"/>
              <a:gd name="T5" fmla="*/ 41750 h 165100"/>
              <a:gd name="T6" fmla="*/ 0 w 150495"/>
              <a:gd name="T7" fmla="*/ 86946 h 165100"/>
              <a:gd name="T8" fmla="*/ 1778 w 150495"/>
              <a:gd name="T9" fmla="*/ 101423 h 165100"/>
              <a:gd name="T10" fmla="*/ 19545 w 150495"/>
              <a:gd name="T11" fmla="*/ 137917 h 165100"/>
              <a:gd name="T12" fmla="*/ 53557 w 150495"/>
              <a:gd name="T13" fmla="*/ 160142 h 165100"/>
              <a:gd name="T14" fmla="*/ 83734 w 150495"/>
              <a:gd name="T15" fmla="*/ 164575 h 165100"/>
              <a:gd name="T16" fmla="*/ 96238 w 150495"/>
              <a:gd name="T17" fmla="*/ 161950 h 165100"/>
              <a:gd name="T18" fmla="*/ 135551 w 150495"/>
              <a:gd name="T19" fmla="*/ 130607 h 165100"/>
              <a:gd name="T20" fmla="*/ 149380 w 150495"/>
              <a:gd name="T21" fmla="*/ 87249 h 165100"/>
              <a:gd name="T22" fmla="*/ 150166 w 150495"/>
              <a:gd name="T23" fmla="*/ 69402 h 165100"/>
              <a:gd name="T24" fmla="*/ 146945 w 150495"/>
              <a:gd name="T25" fmla="*/ 54843 h 165100"/>
              <a:gd name="T26" fmla="*/ 125075 w 150495"/>
              <a:gd name="T27" fmla="*/ 19579 h 165100"/>
              <a:gd name="T28" fmla="*/ 89069 w 150495"/>
              <a:gd name="T29" fmla="*/ 1328 h 165100"/>
              <a:gd name="T30" fmla="*/ 74852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4852" y="0"/>
                </a:moveTo>
                <a:lnTo>
                  <a:pt x="36476" y="11329"/>
                </a:lnTo>
                <a:lnTo>
                  <a:pt x="9956" y="41750"/>
                </a:lnTo>
                <a:lnTo>
                  <a:pt x="0" y="86946"/>
                </a:lnTo>
                <a:lnTo>
                  <a:pt x="1778" y="101423"/>
                </a:lnTo>
                <a:lnTo>
                  <a:pt x="19545" y="137917"/>
                </a:lnTo>
                <a:lnTo>
                  <a:pt x="53557" y="160142"/>
                </a:lnTo>
                <a:lnTo>
                  <a:pt x="83734" y="164575"/>
                </a:lnTo>
                <a:lnTo>
                  <a:pt x="96238" y="161950"/>
                </a:lnTo>
                <a:lnTo>
                  <a:pt x="135551" y="130607"/>
                </a:lnTo>
                <a:lnTo>
                  <a:pt x="149380" y="87249"/>
                </a:lnTo>
                <a:lnTo>
                  <a:pt x="150166" y="69402"/>
                </a:lnTo>
                <a:lnTo>
                  <a:pt x="146945" y="54843"/>
                </a:lnTo>
                <a:lnTo>
                  <a:pt x="125075" y="19579"/>
                </a:lnTo>
                <a:lnTo>
                  <a:pt x="89069" y="1328"/>
                </a:lnTo>
                <a:lnTo>
                  <a:pt x="748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7" name="object 95"/>
          <p:cNvSpPr>
            <a:spLocks/>
          </p:cNvSpPr>
          <p:nvPr/>
        </p:nvSpPr>
        <p:spPr bwMode="auto">
          <a:xfrm>
            <a:off x="6461125" y="4745038"/>
            <a:ext cx="149225" cy="165100"/>
          </a:xfrm>
          <a:custGeom>
            <a:avLst/>
            <a:gdLst>
              <a:gd name="T0" fmla="*/ 74852 w 150495"/>
              <a:gd name="T1" fmla="*/ 0 h 165100"/>
              <a:gd name="T2" fmla="*/ 114379 w 150495"/>
              <a:gd name="T3" fmla="*/ 11327 h 165100"/>
              <a:gd name="T4" fmla="*/ 141557 w 150495"/>
              <a:gd name="T5" fmla="*/ 41546 h 165100"/>
              <a:gd name="T6" fmla="*/ 150166 w 150495"/>
              <a:gd name="T7" fmla="*/ 69402 h 165100"/>
              <a:gd name="T8" fmla="*/ 149380 w 150495"/>
              <a:gd name="T9" fmla="*/ 87249 h 165100"/>
              <a:gd name="T10" fmla="*/ 135551 w 150495"/>
              <a:gd name="T11" fmla="*/ 130607 h 165100"/>
              <a:gd name="T12" fmla="*/ 107830 w 150495"/>
              <a:gd name="T13" fmla="*/ 157169 h 165100"/>
              <a:gd name="T14" fmla="*/ 83734 w 150495"/>
              <a:gd name="T15" fmla="*/ 164575 h 165100"/>
              <a:gd name="T16" fmla="*/ 67972 w 150495"/>
              <a:gd name="T17" fmla="*/ 163520 h 165100"/>
              <a:gd name="T18" fmla="*/ 29230 w 150495"/>
              <a:gd name="T19" fmla="*/ 147156 h 165100"/>
              <a:gd name="T20" fmla="*/ 5705 w 150495"/>
              <a:gd name="T21" fmla="*/ 114866 h 165100"/>
              <a:gd name="T22" fmla="*/ 0 w 150495"/>
              <a:gd name="T23" fmla="*/ 86946 h 165100"/>
              <a:gd name="T24" fmla="*/ 1150 w 150495"/>
              <a:gd name="T25" fmla="*/ 70505 h 165100"/>
              <a:gd name="T26" fmla="*/ 17218 w 150495"/>
              <a:gd name="T27" fmla="*/ 29755 h 165100"/>
              <a:gd name="T28" fmla="*/ 48078 w 150495"/>
              <a:gd name="T29" fmla="*/ 5219 h 165100"/>
              <a:gd name="T30" fmla="*/ 74852 w 15049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495"/>
              <a:gd name="T49" fmla="*/ 0 h 165100"/>
              <a:gd name="T50" fmla="*/ 150495 w 15049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495" h="165100">
                <a:moveTo>
                  <a:pt x="74852" y="0"/>
                </a:moveTo>
                <a:lnTo>
                  <a:pt x="114379" y="11327"/>
                </a:lnTo>
                <a:lnTo>
                  <a:pt x="141557" y="41546"/>
                </a:lnTo>
                <a:lnTo>
                  <a:pt x="150166" y="69402"/>
                </a:lnTo>
                <a:lnTo>
                  <a:pt x="149380" y="87249"/>
                </a:lnTo>
                <a:lnTo>
                  <a:pt x="135551" y="130607"/>
                </a:lnTo>
                <a:lnTo>
                  <a:pt x="107830" y="157169"/>
                </a:lnTo>
                <a:lnTo>
                  <a:pt x="83734" y="164575"/>
                </a:lnTo>
                <a:lnTo>
                  <a:pt x="67972" y="163520"/>
                </a:lnTo>
                <a:lnTo>
                  <a:pt x="29230" y="147156"/>
                </a:lnTo>
                <a:lnTo>
                  <a:pt x="5705" y="114866"/>
                </a:lnTo>
                <a:lnTo>
                  <a:pt x="0" y="86946"/>
                </a:lnTo>
                <a:lnTo>
                  <a:pt x="1150" y="70505"/>
                </a:lnTo>
                <a:lnTo>
                  <a:pt x="17218" y="29755"/>
                </a:lnTo>
                <a:lnTo>
                  <a:pt x="48078" y="5219"/>
                </a:lnTo>
                <a:lnTo>
                  <a:pt x="7485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8" name="object 96"/>
          <p:cNvSpPr>
            <a:spLocks/>
          </p:cNvSpPr>
          <p:nvPr/>
        </p:nvSpPr>
        <p:spPr bwMode="auto">
          <a:xfrm>
            <a:off x="6461125" y="47450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49" name="object 97"/>
          <p:cNvSpPr>
            <a:spLocks/>
          </p:cNvSpPr>
          <p:nvPr/>
        </p:nvSpPr>
        <p:spPr bwMode="auto">
          <a:xfrm>
            <a:off x="6611938" y="4910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object 98"/>
          <p:cNvSpPr txBox="1"/>
          <p:nvPr/>
        </p:nvSpPr>
        <p:spPr>
          <a:xfrm>
            <a:off x="3074988" y="3649663"/>
            <a:ext cx="292893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51785" algn="l"/>
              </a:tabLst>
              <a:defRPr/>
            </a:pPr>
            <a:r>
              <a:rPr spc="-5" dirty="0">
                <a:latin typeface="Arial"/>
                <a:cs typeface="Arial"/>
              </a:rPr>
              <a:t>I  </a:t>
            </a:r>
            <a:r>
              <a:rPr spc="-5"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49251" name="object 99"/>
          <p:cNvSpPr txBox="1">
            <a:spLocks noChangeArrowheads="1"/>
          </p:cNvSpPr>
          <p:nvPr/>
        </p:nvSpPr>
        <p:spPr bwMode="auto">
          <a:xfrm>
            <a:off x="3460750" y="4687888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9252" name="object 100"/>
          <p:cNvSpPr txBox="1">
            <a:spLocks noChangeArrowheads="1"/>
          </p:cNvSpPr>
          <p:nvPr/>
        </p:nvSpPr>
        <p:spPr bwMode="auto">
          <a:xfrm>
            <a:off x="5945188" y="56499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49253" name="object 101"/>
          <p:cNvSpPr txBox="1">
            <a:spLocks noChangeArrowheads="1"/>
          </p:cNvSpPr>
          <p:nvPr/>
        </p:nvSpPr>
        <p:spPr bwMode="auto">
          <a:xfrm>
            <a:off x="5160963" y="4657725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9254" name="object 102"/>
          <p:cNvSpPr txBox="1">
            <a:spLocks noChangeArrowheads="1"/>
          </p:cNvSpPr>
          <p:nvPr/>
        </p:nvSpPr>
        <p:spPr bwMode="auto">
          <a:xfrm>
            <a:off x="5734050" y="46418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9255" name="object 103"/>
          <p:cNvSpPr>
            <a:spLocks/>
          </p:cNvSpPr>
          <p:nvPr/>
        </p:nvSpPr>
        <p:spPr bwMode="auto">
          <a:xfrm>
            <a:off x="6094413" y="4033838"/>
            <a:ext cx="1587" cy="1557337"/>
          </a:xfrm>
          <a:custGeom>
            <a:avLst/>
            <a:gdLst>
              <a:gd name="T0" fmla="*/ 0 w 1270"/>
              <a:gd name="T1" fmla="*/ 1558289 h 1558289"/>
              <a:gd name="T2" fmla="*/ 1280 w 1270"/>
              <a:gd name="T3" fmla="*/ 0 h 1558289"/>
              <a:gd name="T4" fmla="*/ 0 60000 65536"/>
              <a:gd name="T5" fmla="*/ 0 60000 65536"/>
              <a:gd name="T6" fmla="*/ 0 w 1270"/>
              <a:gd name="T7" fmla="*/ 0 h 1558289"/>
              <a:gd name="T8" fmla="*/ 1270 w 1270"/>
              <a:gd name="T9" fmla="*/ 1558289 h 1558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558289">
                <a:moveTo>
                  <a:pt x="0" y="155828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56" name="object 104"/>
          <p:cNvSpPr>
            <a:spLocks/>
          </p:cNvSpPr>
          <p:nvPr/>
        </p:nvSpPr>
        <p:spPr bwMode="auto">
          <a:xfrm>
            <a:off x="6022975" y="4013200"/>
            <a:ext cx="1588" cy="1558925"/>
          </a:xfrm>
          <a:custGeom>
            <a:avLst/>
            <a:gdLst>
              <a:gd name="T0" fmla="*/ 0 w 1270"/>
              <a:gd name="T1" fmla="*/ 1558289 h 1558289"/>
              <a:gd name="T2" fmla="*/ 1280 w 1270"/>
              <a:gd name="T3" fmla="*/ 0 h 1558289"/>
              <a:gd name="T4" fmla="*/ 0 60000 65536"/>
              <a:gd name="T5" fmla="*/ 0 60000 65536"/>
              <a:gd name="T6" fmla="*/ 0 w 1270"/>
              <a:gd name="T7" fmla="*/ 0 h 1558289"/>
              <a:gd name="T8" fmla="*/ 1270 w 1270"/>
              <a:gd name="T9" fmla="*/ 1558289 h 1558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1558289">
                <a:moveTo>
                  <a:pt x="0" y="1558289"/>
                </a:moveTo>
                <a:lnTo>
                  <a:pt x="12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57" name="object 105"/>
          <p:cNvSpPr>
            <a:spLocks/>
          </p:cNvSpPr>
          <p:nvPr/>
        </p:nvSpPr>
        <p:spPr bwMode="auto">
          <a:xfrm>
            <a:off x="5946775" y="4759325"/>
            <a:ext cx="149225" cy="165100"/>
          </a:xfrm>
          <a:custGeom>
            <a:avLst/>
            <a:gdLst>
              <a:gd name="T0" fmla="*/ 74876 w 149225"/>
              <a:gd name="T1" fmla="*/ 0 h 165100"/>
              <a:gd name="T2" fmla="*/ 36596 w 149225"/>
              <a:gd name="T3" fmla="*/ 10864 h 165100"/>
              <a:gd name="T4" fmla="*/ 9893 w 149225"/>
              <a:gd name="T5" fmla="*/ 40969 h 165100"/>
              <a:gd name="T6" fmla="*/ 0 w 149225"/>
              <a:gd name="T7" fmla="*/ 85550 h 165100"/>
              <a:gd name="T8" fmla="*/ 1541 w 149225"/>
              <a:gd name="T9" fmla="*/ 100260 h 165100"/>
              <a:gd name="T10" fmla="*/ 18562 w 149225"/>
              <a:gd name="T11" fmla="*/ 137414 h 165100"/>
              <a:gd name="T12" fmla="*/ 52069 w 149225"/>
              <a:gd name="T13" fmla="*/ 160137 h 165100"/>
              <a:gd name="T14" fmla="*/ 82228 w 149225"/>
              <a:gd name="T15" fmla="*/ 164751 h 165100"/>
              <a:gd name="T16" fmla="*/ 94919 w 149225"/>
              <a:gd name="T17" fmla="*/ 162342 h 165100"/>
              <a:gd name="T18" fmla="*/ 134462 w 149225"/>
              <a:gd name="T19" fmla="*/ 131404 h 165100"/>
              <a:gd name="T20" fmla="*/ 148276 w 149225"/>
              <a:gd name="T21" fmla="*/ 88132 h 165100"/>
              <a:gd name="T22" fmla="*/ 149090 w 149225"/>
              <a:gd name="T23" fmla="*/ 70322 h 165100"/>
              <a:gd name="T24" fmla="*/ 146082 w 149225"/>
              <a:gd name="T25" fmla="*/ 55589 h 165100"/>
              <a:gd name="T26" fmla="*/ 124870 w 149225"/>
              <a:gd name="T27" fmla="*/ 19864 h 165100"/>
              <a:gd name="T28" fmla="*/ 89160 w 149225"/>
              <a:gd name="T29" fmla="*/ 1348 h 165100"/>
              <a:gd name="T30" fmla="*/ 74876 w 14922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225"/>
              <a:gd name="T49" fmla="*/ 0 h 165100"/>
              <a:gd name="T50" fmla="*/ 149225 w 14922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225" h="165100">
                <a:moveTo>
                  <a:pt x="74876" y="0"/>
                </a:moveTo>
                <a:lnTo>
                  <a:pt x="36596" y="10864"/>
                </a:lnTo>
                <a:lnTo>
                  <a:pt x="9893" y="40969"/>
                </a:lnTo>
                <a:lnTo>
                  <a:pt x="0" y="85550"/>
                </a:lnTo>
                <a:lnTo>
                  <a:pt x="1541" y="100260"/>
                </a:lnTo>
                <a:lnTo>
                  <a:pt x="18562" y="137414"/>
                </a:lnTo>
                <a:lnTo>
                  <a:pt x="52069" y="160137"/>
                </a:lnTo>
                <a:lnTo>
                  <a:pt x="82228" y="164751"/>
                </a:lnTo>
                <a:lnTo>
                  <a:pt x="94919" y="162342"/>
                </a:lnTo>
                <a:lnTo>
                  <a:pt x="134462" y="131404"/>
                </a:lnTo>
                <a:lnTo>
                  <a:pt x="148276" y="88132"/>
                </a:lnTo>
                <a:lnTo>
                  <a:pt x="149090" y="70322"/>
                </a:lnTo>
                <a:lnTo>
                  <a:pt x="146082" y="55589"/>
                </a:lnTo>
                <a:lnTo>
                  <a:pt x="124870" y="19864"/>
                </a:lnTo>
                <a:lnTo>
                  <a:pt x="89160" y="1348"/>
                </a:lnTo>
                <a:lnTo>
                  <a:pt x="748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58" name="object 106"/>
          <p:cNvSpPr>
            <a:spLocks/>
          </p:cNvSpPr>
          <p:nvPr/>
        </p:nvSpPr>
        <p:spPr bwMode="auto">
          <a:xfrm>
            <a:off x="5946775" y="4759325"/>
            <a:ext cx="149225" cy="165100"/>
          </a:xfrm>
          <a:custGeom>
            <a:avLst/>
            <a:gdLst>
              <a:gd name="T0" fmla="*/ 74876 w 149225"/>
              <a:gd name="T1" fmla="*/ 0 h 165100"/>
              <a:gd name="T2" fmla="*/ 114337 w 149225"/>
              <a:gd name="T3" fmla="*/ 11494 h 165100"/>
              <a:gd name="T4" fmla="*/ 140922 w 149225"/>
              <a:gd name="T5" fmla="*/ 42125 h 165100"/>
              <a:gd name="T6" fmla="*/ 149090 w 149225"/>
              <a:gd name="T7" fmla="*/ 70322 h 165100"/>
              <a:gd name="T8" fmla="*/ 148276 w 149225"/>
              <a:gd name="T9" fmla="*/ 88132 h 165100"/>
              <a:gd name="T10" fmla="*/ 134462 w 149225"/>
              <a:gd name="T11" fmla="*/ 131404 h 165100"/>
              <a:gd name="T12" fmla="*/ 106632 w 149225"/>
              <a:gd name="T13" fmla="*/ 157721 h 165100"/>
              <a:gd name="T14" fmla="*/ 82228 w 149225"/>
              <a:gd name="T15" fmla="*/ 164751 h 165100"/>
              <a:gd name="T16" fmla="*/ 66433 w 149225"/>
              <a:gd name="T17" fmla="*/ 163624 h 165100"/>
              <a:gd name="T18" fmla="*/ 28033 w 149225"/>
              <a:gd name="T19" fmla="*/ 146844 h 165100"/>
              <a:gd name="T20" fmla="*/ 5216 w 149225"/>
              <a:gd name="T21" fmla="*/ 113934 h 165100"/>
              <a:gd name="T22" fmla="*/ 0 w 149225"/>
              <a:gd name="T23" fmla="*/ 85550 h 165100"/>
              <a:gd name="T24" fmla="*/ 1146 w 149225"/>
              <a:gd name="T25" fmla="*/ 69376 h 165100"/>
              <a:gd name="T26" fmla="*/ 17154 w 149225"/>
              <a:gd name="T27" fmla="*/ 29091 h 165100"/>
              <a:gd name="T28" fmla="*/ 48437 w 149225"/>
              <a:gd name="T29" fmla="*/ 4870 h 165100"/>
              <a:gd name="T30" fmla="*/ 74876 w 149225"/>
              <a:gd name="T31" fmla="*/ 0 h 1651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225"/>
              <a:gd name="T49" fmla="*/ 0 h 165100"/>
              <a:gd name="T50" fmla="*/ 149225 w 149225"/>
              <a:gd name="T51" fmla="*/ 165100 h 1651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225" h="165100">
                <a:moveTo>
                  <a:pt x="74876" y="0"/>
                </a:moveTo>
                <a:lnTo>
                  <a:pt x="114337" y="11494"/>
                </a:lnTo>
                <a:lnTo>
                  <a:pt x="140922" y="42125"/>
                </a:lnTo>
                <a:lnTo>
                  <a:pt x="149090" y="70322"/>
                </a:lnTo>
                <a:lnTo>
                  <a:pt x="148276" y="88132"/>
                </a:lnTo>
                <a:lnTo>
                  <a:pt x="134462" y="131404"/>
                </a:lnTo>
                <a:lnTo>
                  <a:pt x="106632" y="157721"/>
                </a:lnTo>
                <a:lnTo>
                  <a:pt x="82228" y="164751"/>
                </a:lnTo>
                <a:lnTo>
                  <a:pt x="66433" y="163624"/>
                </a:lnTo>
                <a:lnTo>
                  <a:pt x="28033" y="146844"/>
                </a:lnTo>
                <a:lnTo>
                  <a:pt x="5216" y="113934"/>
                </a:lnTo>
                <a:lnTo>
                  <a:pt x="0" y="85550"/>
                </a:lnTo>
                <a:lnTo>
                  <a:pt x="1146" y="69376"/>
                </a:lnTo>
                <a:lnTo>
                  <a:pt x="17154" y="29091"/>
                </a:lnTo>
                <a:lnTo>
                  <a:pt x="48437" y="4870"/>
                </a:lnTo>
                <a:lnTo>
                  <a:pt x="7487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59" name="object 107"/>
          <p:cNvSpPr>
            <a:spLocks/>
          </p:cNvSpPr>
          <p:nvPr/>
        </p:nvSpPr>
        <p:spPr bwMode="auto">
          <a:xfrm>
            <a:off x="5946775" y="4759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0" name="object 108"/>
          <p:cNvSpPr>
            <a:spLocks/>
          </p:cNvSpPr>
          <p:nvPr/>
        </p:nvSpPr>
        <p:spPr bwMode="auto">
          <a:xfrm>
            <a:off x="6099175" y="4924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1" name="object 109"/>
          <p:cNvSpPr txBox="1">
            <a:spLocks noChangeArrowheads="1"/>
          </p:cNvSpPr>
          <p:nvPr/>
        </p:nvSpPr>
        <p:spPr bwMode="auto">
          <a:xfrm>
            <a:off x="6691313" y="4657725"/>
            <a:ext cx="139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49262" name="object 110"/>
          <p:cNvSpPr>
            <a:spLocks/>
          </p:cNvSpPr>
          <p:nvPr/>
        </p:nvSpPr>
        <p:spPr bwMode="auto">
          <a:xfrm>
            <a:off x="6605588" y="5000625"/>
            <a:ext cx="63500" cy="0"/>
          </a:xfrm>
          <a:custGeom>
            <a:avLst/>
            <a:gdLst>
              <a:gd name="T0" fmla="*/ 63520 w 64134"/>
              <a:gd name="T1" fmla="*/ 0 w 64134"/>
              <a:gd name="T2" fmla="*/ 0 60000 65536"/>
              <a:gd name="T3" fmla="*/ 0 60000 65536"/>
              <a:gd name="T4" fmla="*/ 0 w 64134"/>
              <a:gd name="T5" fmla="*/ 64134 w 641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134">
                <a:moveTo>
                  <a:pt x="63520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3" name="object 111"/>
          <p:cNvSpPr>
            <a:spLocks/>
          </p:cNvSpPr>
          <p:nvPr/>
        </p:nvSpPr>
        <p:spPr bwMode="auto">
          <a:xfrm>
            <a:off x="6530975" y="500062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4" name="object 112"/>
          <p:cNvSpPr>
            <a:spLocks/>
          </p:cNvSpPr>
          <p:nvPr/>
        </p:nvSpPr>
        <p:spPr bwMode="auto">
          <a:xfrm>
            <a:off x="6454775" y="500062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5" name="object 113"/>
          <p:cNvSpPr>
            <a:spLocks/>
          </p:cNvSpPr>
          <p:nvPr/>
        </p:nvSpPr>
        <p:spPr bwMode="auto">
          <a:xfrm>
            <a:off x="6378575" y="5000625"/>
            <a:ext cx="38100" cy="0"/>
          </a:xfrm>
          <a:custGeom>
            <a:avLst/>
            <a:gdLst>
              <a:gd name="T0" fmla="*/ 36819 w 36829"/>
              <a:gd name="T1" fmla="*/ 0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3681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6" name="object 114"/>
          <p:cNvSpPr>
            <a:spLocks/>
          </p:cNvSpPr>
          <p:nvPr/>
        </p:nvSpPr>
        <p:spPr bwMode="auto">
          <a:xfrm>
            <a:off x="6338888" y="49657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2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7" name="object 115"/>
          <p:cNvSpPr>
            <a:spLocks/>
          </p:cNvSpPr>
          <p:nvPr/>
        </p:nvSpPr>
        <p:spPr bwMode="auto">
          <a:xfrm>
            <a:off x="6338888" y="48895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8" name="object 116"/>
          <p:cNvSpPr>
            <a:spLocks/>
          </p:cNvSpPr>
          <p:nvPr/>
        </p:nvSpPr>
        <p:spPr bwMode="auto">
          <a:xfrm>
            <a:off x="6338888" y="48133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69" name="object 117"/>
          <p:cNvSpPr>
            <a:spLocks/>
          </p:cNvSpPr>
          <p:nvPr/>
        </p:nvSpPr>
        <p:spPr bwMode="auto">
          <a:xfrm>
            <a:off x="6338888" y="47386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0" name="object 118"/>
          <p:cNvSpPr>
            <a:spLocks/>
          </p:cNvSpPr>
          <p:nvPr/>
        </p:nvSpPr>
        <p:spPr bwMode="auto">
          <a:xfrm>
            <a:off x="6338888" y="46624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1" name="object 119"/>
          <p:cNvSpPr>
            <a:spLocks/>
          </p:cNvSpPr>
          <p:nvPr/>
        </p:nvSpPr>
        <p:spPr bwMode="auto">
          <a:xfrm>
            <a:off x="6338888" y="458787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2" name="object 120"/>
          <p:cNvSpPr>
            <a:spLocks/>
          </p:cNvSpPr>
          <p:nvPr/>
        </p:nvSpPr>
        <p:spPr bwMode="auto">
          <a:xfrm>
            <a:off x="6357938" y="4500563"/>
            <a:ext cx="7937" cy="30162"/>
          </a:xfrm>
          <a:custGeom>
            <a:avLst/>
            <a:gdLst>
              <a:gd name="T0" fmla="*/ 0 w 8889"/>
              <a:gd name="T1" fmla="*/ 29205 h 29210"/>
              <a:gd name="T2" fmla="*/ 0 w 8889"/>
              <a:gd name="T3" fmla="*/ 0 h 29210"/>
              <a:gd name="T4" fmla="*/ 8900 w 8889"/>
              <a:gd name="T5" fmla="*/ 0 h 29210"/>
              <a:gd name="T6" fmla="*/ 0 60000 65536"/>
              <a:gd name="T7" fmla="*/ 0 60000 65536"/>
              <a:gd name="T8" fmla="*/ 0 60000 65536"/>
              <a:gd name="T9" fmla="*/ 0 w 8889"/>
              <a:gd name="T10" fmla="*/ 0 h 29210"/>
              <a:gd name="T11" fmla="*/ 8889 w 8889"/>
              <a:gd name="T12" fmla="*/ 29210 h 29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89" h="29210">
                <a:moveTo>
                  <a:pt x="0" y="29205"/>
                </a:moveTo>
                <a:lnTo>
                  <a:pt x="0" y="0"/>
                </a:lnTo>
                <a:lnTo>
                  <a:pt x="890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3" name="object 121"/>
          <p:cNvSpPr>
            <a:spLocks/>
          </p:cNvSpPr>
          <p:nvPr/>
        </p:nvSpPr>
        <p:spPr bwMode="auto">
          <a:xfrm>
            <a:off x="6403975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4" name="object 122"/>
          <p:cNvSpPr>
            <a:spLocks/>
          </p:cNvSpPr>
          <p:nvPr/>
        </p:nvSpPr>
        <p:spPr bwMode="auto">
          <a:xfrm>
            <a:off x="6480175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5" name="object 123"/>
          <p:cNvSpPr>
            <a:spLocks/>
          </p:cNvSpPr>
          <p:nvPr/>
        </p:nvSpPr>
        <p:spPr bwMode="auto">
          <a:xfrm>
            <a:off x="6554788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6" name="object 124"/>
          <p:cNvSpPr>
            <a:spLocks/>
          </p:cNvSpPr>
          <p:nvPr/>
        </p:nvSpPr>
        <p:spPr bwMode="auto">
          <a:xfrm>
            <a:off x="6630988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7" name="object 125"/>
          <p:cNvSpPr>
            <a:spLocks/>
          </p:cNvSpPr>
          <p:nvPr/>
        </p:nvSpPr>
        <p:spPr bwMode="auto">
          <a:xfrm>
            <a:off x="6705600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8" name="object 126"/>
          <p:cNvSpPr>
            <a:spLocks/>
          </p:cNvSpPr>
          <p:nvPr/>
        </p:nvSpPr>
        <p:spPr bwMode="auto">
          <a:xfrm>
            <a:off x="6781800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79" name="object 127"/>
          <p:cNvSpPr>
            <a:spLocks/>
          </p:cNvSpPr>
          <p:nvPr/>
        </p:nvSpPr>
        <p:spPr bwMode="auto">
          <a:xfrm>
            <a:off x="6856413" y="45005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0" name="object 128"/>
          <p:cNvSpPr>
            <a:spLocks/>
          </p:cNvSpPr>
          <p:nvPr/>
        </p:nvSpPr>
        <p:spPr bwMode="auto">
          <a:xfrm>
            <a:off x="6910388" y="45227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2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1" name="object 129"/>
          <p:cNvSpPr>
            <a:spLocks/>
          </p:cNvSpPr>
          <p:nvPr/>
        </p:nvSpPr>
        <p:spPr bwMode="auto">
          <a:xfrm>
            <a:off x="6910388" y="45989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2" name="object 130"/>
          <p:cNvSpPr>
            <a:spLocks/>
          </p:cNvSpPr>
          <p:nvPr/>
        </p:nvSpPr>
        <p:spPr bwMode="auto">
          <a:xfrm>
            <a:off x="6910388" y="46751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3" name="object 131"/>
          <p:cNvSpPr>
            <a:spLocks/>
          </p:cNvSpPr>
          <p:nvPr/>
        </p:nvSpPr>
        <p:spPr bwMode="auto">
          <a:xfrm>
            <a:off x="6910388" y="47498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4" name="object 132"/>
          <p:cNvSpPr>
            <a:spLocks/>
          </p:cNvSpPr>
          <p:nvPr/>
        </p:nvSpPr>
        <p:spPr bwMode="auto">
          <a:xfrm>
            <a:off x="6910388" y="4826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5" name="object 133"/>
          <p:cNvSpPr>
            <a:spLocks/>
          </p:cNvSpPr>
          <p:nvPr/>
        </p:nvSpPr>
        <p:spPr bwMode="auto">
          <a:xfrm>
            <a:off x="6910388" y="49006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6" name="object 134"/>
          <p:cNvSpPr>
            <a:spLocks/>
          </p:cNvSpPr>
          <p:nvPr/>
        </p:nvSpPr>
        <p:spPr bwMode="auto">
          <a:xfrm>
            <a:off x="6910388" y="49768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7" name="object 135"/>
          <p:cNvSpPr>
            <a:spLocks/>
          </p:cNvSpPr>
          <p:nvPr/>
        </p:nvSpPr>
        <p:spPr bwMode="auto">
          <a:xfrm>
            <a:off x="6858000" y="500062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8" name="object 136"/>
          <p:cNvSpPr>
            <a:spLocks/>
          </p:cNvSpPr>
          <p:nvPr/>
        </p:nvSpPr>
        <p:spPr bwMode="auto">
          <a:xfrm>
            <a:off x="6783388" y="500062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89" name="object 137"/>
          <p:cNvSpPr>
            <a:spLocks/>
          </p:cNvSpPr>
          <p:nvPr/>
        </p:nvSpPr>
        <p:spPr bwMode="auto">
          <a:xfrm>
            <a:off x="6707188" y="500062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0" name="object 138"/>
          <p:cNvSpPr>
            <a:spLocks/>
          </p:cNvSpPr>
          <p:nvPr/>
        </p:nvSpPr>
        <p:spPr bwMode="auto">
          <a:xfrm>
            <a:off x="5070475" y="4572000"/>
            <a:ext cx="571500" cy="498475"/>
          </a:xfrm>
          <a:custGeom>
            <a:avLst/>
            <a:gdLst>
              <a:gd name="T0" fmla="*/ 285749 w 571500"/>
              <a:gd name="T1" fmla="*/ 0 h 499110"/>
              <a:gd name="T2" fmla="*/ 333250 w 571500"/>
              <a:gd name="T3" fmla="*/ 3163 h 499110"/>
              <a:gd name="T4" fmla="*/ 377887 w 571500"/>
              <a:gd name="T5" fmla="*/ 12354 h 499110"/>
              <a:gd name="T6" fmla="*/ 419156 w 571500"/>
              <a:gd name="T7" fmla="*/ 27124 h 499110"/>
              <a:gd name="T8" fmla="*/ 456555 w 571500"/>
              <a:gd name="T9" fmla="*/ 47021 h 499110"/>
              <a:gd name="T10" fmla="*/ 489581 w 571500"/>
              <a:gd name="T11" fmla="*/ 71598 h 499110"/>
              <a:gd name="T12" fmla="*/ 517730 w 571500"/>
              <a:gd name="T13" fmla="*/ 100403 h 499110"/>
              <a:gd name="T14" fmla="*/ 540499 w 571500"/>
              <a:gd name="T15" fmla="*/ 132988 h 499110"/>
              <a:gd name="T16" fmla="*/ 557386 w 571500"/>
              <a:gd name="T17" fmla="*/ 168903 h 499110"/>
              <a:gd name="T18" fmla="*/ 567887 w 571500"/>
              <a:gd name="T19" fmla="*/ 207698 h 499110"/>
              <a:gd name="T20" fmla="*/ 571499 w 571500"/>
              <a:gd name="T21" fmla="*/ 248924 h 499110"/>
              <a:gd name="T22" fmla="*/ 570586 w 571500"/>
              <a:gd name="T23" fmla="*/ 269992 h 499110"/>
              <a:gd name="T24" fmla="*/ 563466 w 571500"/>
              <a:gd name="T25" fmla="*/ 310365 h 499110"/>
              <a:gd name="T26" fmla="*/ 549710 w 571500"/>
              <a:gd name="T27" fmla="*/ 348019 h 499110"/>
              <a:gd name="T28" fmla="*/ 529819 w 571500"/>
              <a:gd name="T29" fmla="*/ 382511 h 499110"/>
              <a:gd name="T30" fmla="*/ 504296 w 571500"/>
              <a:gd name="T31" fmla="*/ 413399 h 499110"/>
              <a:gd name="T32" fmla="*/ 473646 w 571500"/>
              <a:gd name="T33" fmla="*/ 440241 h 499110"/>
              <a:gd name="T34" fmla="*/ 438371 w 571500"/>
              <a:gd name="T35" fmla="*/ 462595 h 499110"/>
              <a:gd name="T36" fmla="*/ 398974 w 571500"/>
              <a:gd name="T37" fmla="*/ 480019 h 499110"/>
              <a:gd name="T38" fmla="*/ 355958 w 571500"/>
              <a:gd name="T39" fmla="*/ 492071 h 499110"/>
              <a:gd name="T40" fmla="*/ 309826 w 571500"/>
              <a:gd name="T41" fmla="*/ 498309 h 499110"/>
              <a:gd name="T42" fmla="*/ 285749 w 571500"/>
              <a:gd name="T43" fmla="*/ 499109 h 499110"/>
              <a:gd name="T44" fmla="*/ 261842 w 571500"/>
              <a:gd name="T45" fmla="*/ 498309 h 499110"/>
              <a:gd name="T46" fmla="*/ 215947 w 571500"/>
              <a:gd name="T47" fmla="*/ 492071 h 499110"/>
              <a:gd name="T48" fmla="*/ 173053 w 571500"/>
              <a:gd name="T49" fmla="*/ 480019 h 499110"/>
              <a:gd name="T50" fmla="*/ 133683 w 571500"/>
              <a:gd name="T51" fmla="*/ 462595 h 499110"/>
              <a:gd name="T52" fmla="*/ 98363 w 571500"/>
              <a:gd name="T53" fmla="*/ 440241 h 499110"/>
              <a:gd name="T54" fmla="*/ 67620 w 571500"/>
              <a:gd name="T55" fmla="*/ 413399 h 499110"/>
              <a:gd name="T56" fmla="*/ 41979 w 571500"/>
              <a:gd name="T57" fmla="*/ 382511 h 499110"/>
              <a:gd name="T58" fmla="*/ 21965 w 571500"/>
              <a:gd name="T59" fmla="*/ 348019 h 499110"/>
              <a:gd name="T60" fmla="*/ 8104 w 571500"/>
              <a:gd name="T61" fmla="*/ 310365 h 499110"/>
              <a:gd name="T62" fmla="*/ 922 w 571500"/>
              <a:gd name="T63" fmla="*/ 269992 h 499110"/>
              <a:gd name="T64" fmla="*/ 0 w 571500"/>
              <a:gd name="T65" fmla="*/ 248924 h 499110"/>
              <a:gd name="T66" fmla="*/ 922 w 571500"/>
              <a:gd name="T67" fmla="*/ 228035 h 499110"/>
              <a:gd name="T68" fmla="*/ 8104 w 571500"/>
              <a:gd name="T69" fmla="*/ 187969 h 499110"/>
              <a:gd name="T70" fmla="*/ 21965 w 571500"/>
              <a:gd name="T71" fmla="*/ 150557 h 499110"/>
              <a:gd name="T72" fmla="*/ 41979 w 571500"/>
              <a:gd name="T73" fmla="*/ 116251 h 499110"/>
              <a:gd name="T74" fmla="*/ 67620 w 571500"/>
              <a:gd name="T75" fmla="*/ 85500 h 499110"/>
              <a:gd name="T76" fmla="*/ 98363 w 571500"/>
              <a:gd name="T77" fmla="*/ 58753 h 499110"/>
              <a:gd name="T78" fmla="*/ 133683 w 571500"/>
              <a:gd name="T79" fmla="*/ 36460 h 499110"/>
              <a:gd name="T80" fmla="*/ 173053 w 571500"/>
              <a:gd name="T81" fmla="*/ 19070 h 499110"/>
              <a:gd name="T82" fmla="*/ 215947 w 571500"/>
              <a:gd name="T83" fmla="*/ 7033 h 499110"/>
              <a:gd name="T84" fmla="*/ 261842 w 571500"/>
              <a:gd name="T85" fmla="*/ 800 h 499110"/>
              <a:gd name="T86" fmla="*/ 285749 w 571500"/>
              <a:gd name="T87" fmla="*/ 0 h 49911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1500"/>
              <a:gd name="T133" fmla="*/ 0 h 499110"/>
              <a:gd name="T134" fmla="*/ 571500 w 571500"/>
              <a:gd name="T135" fmla="*/ 499110 h 49911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1500" h="499110">
                <a:moveTo>
                  <a:pt x="285749" y="0"/>
                </a:moveTo>
                <a:lnTo>
                  <a:pt x="333250" y="3163"/>
                </a:lnTo>
                <a:lnTo>
                  <a:pt x="377887" y="12354"/>
                </a:lnTo>
                <a:lnTo>
                  <a:pt x="419156" y="27124"/>
                </a:lnTo>
                <a:lnTo>
                  <a:pt x="456555" y="47021"/>
                </a:lnTo>
                <a:lnTo>
                  <a:pt x="489581" y="71598"/>
                </a:lnTo>
                <a:lnTo>
                  <a:pt x="517730" y="100403"/>
                </a:lnTo>
                <a:lnTo>
                  <a:pt x="540499" y="132988"/>
                </a:lnTo>
                <a:lnTo>
                  <a:pt x="557386" y="168903"/>
                </a:lnTo>
                <a:lnTo>
                  <a:pt x="567887" y="207698"/>
                </a:lnTo>
                <a:lnTo>
                  <a:pt x="571499" y="248924"/>
                </a:lnTo>
                <a:lnTo>
                  <a:pt x="570586" y="269992"/>
                </a:lnTo>
                <a:lnTo>
                  <a:pt x="563466" y="310365"/>
                </a:lnTo>
                <a:lnTo>
                  <a:pt x="549710" y="348019"/>
                </a:lnTo>
                <a:lnTo>
                  <a:pt x="529819" y="382511"/>
                </a:lnTo>
                <a:lnTo>
                  <a:pt x="504296" y="413399"/>
                </a:lnTo>
                <a:lnTo>
                  <a:pt x="473646" y="440241"/>
                </a:lnTo>
                <a:lnTo>
                  <a:pt x="438371" y="462595"/>
                </a:lnTo>
                <a:lnTo>
                  <a:pt x="398974" y="480019"/>
                </a:lnTo>
                <a:lnTo>
                  <a:pt x="355958" y="492071"/>
                </a:lnTo>
                <a:lnTo>
                  <a:pt x="309826" y="498309"/>
                </a:lnTo>
                <a:lnTo>
                  <a:pt x="285749" y="499109"/>
                </a:lnTo>
                <a:lnTo>
                  <a:pt x="261842" y="498309"/>
                </a:lnTo>
                <a:lnTo>
                  <a:pt x="215947" y="492071"/>
                </a:lnTo>
                <a:lnTo>
                  <a:pt x="173053" y="480019"/>
                </a:lnTo>
                <a:lnTo>
                  <a:pt x="133683" y="462595"/>
                </a:lnTo>
                <a:lnTo>
                  <a:pt x="98363" y="440241"/>
                </a:lnTo>
                <a:lnTo>
                  <a:pt x="67620" y="413399"/>
                </a:lnTo>
                <a:lnTo>
                  <a:pt x="41979" y="382511"/>
                </a:lnTo>
                <a:lnTo>
                  <a:pt x="21965" y="348019"/>
                </a:lnTo>
                <a:lnTo>
                  <a:pt x="8104" y="310365"/>
                </a:lnTo>
                <a:lnTo>
                  <a:pt x="922" y="269992"/>
                </a:lnTo>
                <a:lnTo>
                  <a:pt x="0" y="248924"/>
                </a:lnTo>
                <a:lnTo>
                  <a:pt x="922" y="228035"/>
                </a:lnTo>
                <a:lnTo>
                  <a:pt x="8104" y="187969"/>
                </a:lnTo>
                <a:lnTo>
                  <a:pt x="21965" y="150557"/>
                </a:lnTo>
                <a:lnTo>
                  <a:pt x="41979" y="116251"/>
                </a:lnTo>
                <a:lnTo>
                  <a:pt x="67620" y="85500"/>
                </a:lnTo>
                <a:lnTo>
                  <a:pt x="98363" y="58753"/>
                </a:lnTo>
                <a:lnTo>
                  <a:pt x="133683" y="36460"/>
                </a:lnTo>
                <a:lnTo>
                  <a:pt x="173053" y="19070"/>
                </a:lnTo>
                <a:lnTo>
                  <a:pt x="215947" y="7033"/>
                </a:lnTo>
                <a:lnTo>
                  <a:pt x="261842" y="800"/>
                </a:lnTo>
                <a:lnTo>
                  <a:pt x="2857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1" name="object 139"/>
          <p:cNvSpPr>
            <a:spLocks/>
          </p:cNvSpPr>
          <p:nvPr/>
        </p:nvSpPr>
        <p:spPr bwMode="auto">
          <a:xfrm>
            <a:off x="5070475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2" name="object 140"/>
          <p:cNvSpPr>
            <a:spLocks/>
          </p:cNvSpPr>
          <p:nvPr/>
        </p:nvSpPr>
        <p:spPr bwMode="auto">
          <a:xfrm>
            <a:off x="5643563" y="5072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3" name="object 141"/>
          <p:cNvSpPr>
            <a:spLocks/>
          </p:cNvSpPr>
          <p:nvPr/>
        </p:nvSpPr>
        <p:spPr bwMode="auto">
          <a:xfrm>
            <a:off x="5641975" y="4572000"/>
            <a:ext cx="571500" cy="498475"/>
          </a:xfrm>
          <a:custGeom>
            <a:avLst/>
            <a:gdLst>
              <a:gd name="T0" fmla="*/ 285749 w 571500"/>
              <a:gd name="T1" fmla="*/ 0 h 499110"/>
              <a:gd name="T2" fmla="*/ 333250 w 571500"/>
              <a:gd name="T3" fmla="*/ 3163 h 499110"/>
              <a:gd name="T4" fmla="*/ 377887 w 571500"/>
              <a:gd name="T5" fmla="*/ 12354 h 499110"/>
              <a:gd name="T6" fmla="*/ 419156 w 571500"/>
              <a:gd name="T7" fmla="*/ 27124 h 499110"/>
              <a:gd name="T8" fmla="*/ 456555 w 571500"/>
              <a:gd name="T9" fmla="*/ 47021 h 499110"/>
              <a:gd name="T10" fmla="*/ 489581 w 571500"/>
              <a:gd name="T11" fmla="*/ 71598 h 499110"/>
              <a:gd name="T12" fmla="*/ 517730 w 571500"/>
              <a:gd name="T13" fmla="*/ 100403 h 499110"/>
              <a:gd name="T14" fmla="*/ 540499 w 571500"/>
              <a:gd name="T15" fmla="*/ 132988 h 499110"/>
              <a:gd name="T16" fmla="*/ 557386 w 571500"/>
              <a:gd name="T17" fmla="*/ 168903 h 499110"/>
              <a:gd name="T18" fmla="*/ 567887 w 571500"/>
              <a:gd name="T19" fmla="*/ 207698 h 499110"/>
              <a:gd name="T20" fmla="*/ 571499 w 571500"/>
              <a:gd name="T21" fmla="*/ 248924 h 499110"/>
              <a:gd name="T22" fmla="*/ 570586 w 571500"/>
              <a:gd name="T23" fmla="*/ 269992 h 499110"/>
              <a:gd name="T24" fmla="*/ 563466 w 571500"/>
              <a:gd name="T25" fmla="*/ 310365 h 499110"/>
              <a:gd name="T26" fmla="*/ 549710 w 571500"/>
              <a:gd name="T27" fmla="*/ 348019 h 499110"/>
              <a:gd name="T28" fmla="*/ 529819 w 571500"/>
              <a:gd name="T29" fmla="*/ 382511 h 499110"/>
              <a:gd name="T30" fmla="*/ 504296 w 571500"/>
              <a:gd name="T31" fmla="*/ 413399 h 499110"/>
              <a:gd name="T32" fmla="*/ 473646 w 571500"/>
              <a:gd name="T33" fmla="*/ 440241 h 499110"/>
              <a:gd name="T34" fmla="*/ 438371 w 571500"/>
              <a:gd name="T35" fmla="*/ 462595 h 499110"/>
              <a:gd name="T36" fmla="*/ 398974 w 571500"/>
              <a:gd name="T37" fmla="*/ 480019 h 499110"/>
              <a:gd name="T38" fmla="*/ 355958 w 571500"/>
              <a:gd name="T39" fmla="*/ 492071 h 499110"/>
              <a:gd name="T40" fmla="*/ 309826 w 571500"/>
              <a:gd name="T41" fmla="*/ 498309 h 499110"/>
              <a:gd name="T42" fmla="*/ 285749 w 571500"/>
              <a:gd name="T43" fmla="*/ 499109 h 499110"/>
              <a:gd name="T44" fmla="*/ 261842 w 571500"/>
              <a:gd name="T45" fmla="*/ 498309 h 499110"/>
              <a:gd name="T46" fmla="*/ 215947 w 571500"/>
              <a:gd name="T47" fmla="*/ 492071 h 499110"/>
              <a:gd name="T48" fmla="*/ 173053 w 571500"/>
              <a:gd name="T49" fmla="*/ 480019 h 499110"/>
              <a:gd name="T50" fmla="*/ 133683 w 571500"/>
              <a:gd name="T51" fmla="*/ 462595 h 499110"/>
              <a:gd name="T52" fmla="*/ 98363 w 571500"/>
              <a:gd name="T53" fmla="*/ 440241 h 499110"/>
              <a:gd name="T54" fmla="*/ 67620 w 571500"/>
              <a:gd name="T55" fmla="*/ 413399 h 499110"/>
              <a:gd name="T56" fmla="*/ 41979 w 571500"/>
              <a:gd name="T57" fmla="*/ 382511 h 499110"/>
              <a:gd name="T58" fmla="*/ 21965 w 571500"/>
              <a:gd name="T59" fmla="*/ 348019 h 499110"/>
              <a:gd name="T60" fmla="*/ 8104 w 571500"/>
              <a:gd name="T61" fmla="*/ 310365 h 499110"/>
              <a:gd name="T62" fmla="*/ 922 w 571500"/>
              <a:gd name="T63" fmla="*/ 269992 h 499110"/>
              <a:gd name="T64" fmla="*/ 0 w 571500"/>
              <a:gd name="T65" fmla="*/ 248924 h 499110"/>
              <a:gd name="T66" fmla="*/ 922 w 571500"/>
              <a:gd name="T67" fmla="*/ 228035 h 499110"/>
              <a:gd name="T68" fmla="*/ 8104 w 571500"/>
              <a:gd name="T69" fmla="*/ 187969 h 499110"/>
              <a:gd name="T70" fmla="*/ 21965 w 571500"/>
              <a:gd name="T71" fmla="*/ 150557 h 499110"/>
              <a:gd name="T72" fmla="*/ 41979 w 571500"/>
              <a:gd name="T73" fmla="*/ 116251 h 499110"/>
              <a:gd name="T74" fmla="*/ 67620 w 571500"/>
              <a:gd name="T75" fmla="*/ 85500 h 499110"/>
              <a:gd name="T76" fmla="*/ 98363 w 571500"/>
              <a:gd name="T77" fmla="*/ 58753 h 499110"/>
              <a:gd name="T78" fmla="*/ 133683 w 571500"/>
              <a:gd name="T79" fmla="*/ 36460 h 499110"/>
              <a:gd name="T80" fmla="*/ 173053 w 571500"/>
              <a:gd name="T81" fmla="*/ 19070 h 499110"/>
              <a:gd name="T82" fmla="*/ 215947 w 571500"/>
              <a:gd name="T83" fmla="*/ 7033 h 499110"/>
              <a:gd name="T84" fmla="*/ 261842 w 571500"/>
              <a:gd name="T85" fmla="*/ 800 h 499110"/>
              <a:gd name="T86" fmla="*/ 285749 w 571500"/>
              <a:gd name="T87" fmla="*/ 0 h 49911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71500"/>
              <a:gd name="T133" fmla="*/ 0 h 499110"/>
              <a:gd name="T134" fmla="*/ 571500 w 571500"/>
              <a:gd name="T135" fmla="*/ 499110 h 49911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71500" h="499110">
                <a:moveTo>
                  <a:pt x="285749" y="0"/>
                </a:moveTo>
                <a:lnTo>
                  <a:pt x="333250" y="3163"/>
                </a:lnTo>
                <a:lnTo>
                  <a:pt x="377887" y="12354"/>
                </a:lnTo>
                <a:lnTo>
                  <a:pt x="419156" y="27124"/>
                </a:lnTo>
                <a:lnTo>
                  <a:pt x="456555" y="47021"/>
                </a:lnTo>
                <a:lnTo>
                  <a:pt x="489581" y="71598"/>
                </a:lnTo>
                <a:lnTo>
                  <a:pt x="517730" y="100403"/>
                </a:lnTo>
                <a:lnTo>
                  <a:pt x="540499" y="132988"/>
                </a:lnTo>
                <a:lnTo>
                  <a:pt x="557386" y="168903"/>
                </a:lnTo>
                <a:lnTo>
                  <a:pt x="567887" y="207698"/>
                </a:lnTo>
                <a:lnTo>
                  <a:pt x="571499" y="248924"/>
                </a:lnTo>
                <a:lnTo>
                  <a:pt x="570586" y="269992"/>
                </a:lnTo>
                <a:lnTo>
                  <a:pt x="563466" y="310365"/>
                </a:lnTo>
                <a:lnTo>
                  <a:pt x="549710" y="348019"/>
                </a:lnTo>
                <a:lnTo>
                  <a:pt x="529819" y="382511"/>
                </a:lnTo>
                <a:lnTo>
                  <a:pt x="504296" y="413399"/>
                </a:lnTo>
                <a:lnTo>
                  <a:pt x="473646" y="440241"/>
                </a:lnTo>
                <a:lnTo>
                  <a:pt x="438371" y="462595"/>
                </a:lnTo>
                <a:lnTo>
                  <a:pt x="398974" y="480019"/>
                </a:lnTo>
                <a:lnTo>
                  <a:pt x="355958" y="492071"/>
                </a:lnTo>
                <a:lnTo>
                  <a:pt x="309826" y="498309"/>
                </a:lnTo>
                <a:lnTo>
                  <a:pt x="285749" y="499109"/>
                </a:lnTo>
                <a:lnTo>
                  <a:pt x="261842" y="498309"/>
                </a:lnTo>
                <a:lnTo>
                  <a:pt x="215947" y="492071"/>
                </a:lnTo>
                <a:lnTo>
                  <a:pt x="173053" y="480019"/>
                </a:lnTo>
                <a:lnTo>
                  <a:pt x="133683" y="462595"/>
                </a:lnTo>
                <a:lnTo>
                  <a:pt x="98363" y="440241"/>
                </a:lnTo>
                <a:lnTo>
                  <a:pt x="67620" y="413399"/>
                </a:lnTo>
                <a:lnTo>
                  <a:pt x="41979" y="382511"/>
                </a:lnTo>
                <a:lnTo>
                  <a:pt x="21965" y="348019"/>
                </a:lnTo>
                <a:lnTo>
                  <a:pt x="8104" y="310365"/>
                </a:lnTo>
                <a:lnTo>
                  <a:pt x="922" y="269992"/>
                </a:lnTo>
                <a:lnTo>
                  <a:pt x="0" y="248924"/>
                </a:lnTo>
                <a:lnTo>
                  <a:pt x="922" y="228035"/>
                </a:lnTo>
                <a:lnTo>
                  <a:pt x="8104" y="187969"/>
                </a:lnTo>
                <a:lnTo>
                  <a:pt x="21965" y="150557"/>
                </a:lnTo>
                <a:lnTo>
                  <a:pt x="41979" y="116251"/>
                </a:lnTo>
                <a:lnTo>
                  <a:pt x="67620" y="85500"/>
                </a:lnTo>
                <a:lnTo>
                  <a:pt x="98363" y="58753"/>
                </a:lnTo>
                <a:lnTo>
                  <a:pt x="133683" y="36460"/>
                </a:lnTo>
                <a:lnTo>
                  <a:pt x="173053" y="19070"/>
                </a:lnTo>
                <a:lnTo>
                  <a:pt x="215947" y="7033"/>
                </a:lnTo>
                <a:lnTo>
                  <a:pt x="261842" y="800"/>
                </a:lnTo>
                <a:lnTo>
                  <a:pt x="28574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4" name="object 142"/>
          <p:cNvSpPr>
            <a:spLocks/>
          </p:cNvSpPr>
          <p:nvPr/>
        </p:nvSpPr>
        <p:spPr bwMode="auto">
          <a:xfrm>
            <a:off x="5641975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295" name="object 143"/>
          <p:cNvSpPr>
            <a:spLocks/>
          </p:cNvSpPr>
          <p:nvPr/>
        </p:nvSpPr>
        <p:spPr bwMode="auto">
          <a:xfrm>
            <a:off x="6213475" y="5072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11250"/>
            <a:ext cx="7043738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330" indent="-34163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4330" algn="l"/>
              </a:tabLst>
              <a:defRPr/>
            </a:pP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e: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D</a:t>
            </a:r>
            <a:r>
              <a:rPr sz="2775" spc="-585" baseline="-24024" dirty="0">
                <a:latin typeface="Times New Roman"/>
                <a:cs typeface="Times New Roman"/>
              </a:rPr>
              <a:t>20</a:t>
            </a:r>
            <a:r>
              <a:rPr sz="2775" baseline="-24024" dirty="0">
                <a:latin typeface="Times New Roman"/>
                <a:cs typeface="Times New Roman"/>
              </a:rPr>
              <a:t> </a:t>
            </a:r>
            <a:r>
              <a:rPr sz="2775" spc="-179" baseline="-2402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no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3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ti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179" name="object 3"/>
          <p:cNvSpPr>
            <a:spLocks/>
          </p:cNvSpPr>
          <p:nvPr/>
        </p:nvSpPr>
        <p:spPr bwMode="auto">
          <a:xfrm>
            <a:off x="1812925" y="2936875"/>
            <a:ext cx="998538" cy="785813"/>
          </a:xfrm>
          <a:custGeom>
            <a:avLst/>
            <a:gdLst>
              <a:gd name="T0" fmla="*/ 0 w 999489"/>
              <a:gd name="T1" fmla="*/ 786140 h 786129"/>
              <a:gd name="T2" fmla="*/ 999494 w 999489"/>
              <a:gd name="T3" fmla="*/ 0 h 786129"/>
              <a:gd name="T4" fmla="*/ 0 60000 65536"/>
              <a:gd name="T5" fmla="*/ 0 60000 65536"/>
              <a:gd name="T6" fmla="*/ 0 w 999489"/>
              <a:gd name="T7" fmla="*/ 0 h 786129"/>
              <a:gd name="T8" fmla="*/ 999489 w 99948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9489" h="786129">
                <a:moveTo>
                  <a:pt x="0" y="786140"/>
                </a:moveTo>
                <a:lnTo>
                  <a:pt x="99949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object 4"/>
          <p:cNvSpPr>
            <a:spLocks/>
          </p:cNvSpPr>
          <p:nvPr/>
        </p:nvSpPr>
        <p:spPr bwMode="auto">
          <a:xfrm>
            <a:off x="1739900" y="2916238"/>
            <a:ext cx="1000125" cy="785812"/>
          </a:xfrm>
          <a:custGeom>
            <a:avLst/>
            <a:gdLst>
              <a:gd name="T0" fmla="*/ 0 w 1000760"/>
              <a:gd name="T1" fmla="*/ 786109 h 786129"/>
              <a:gd name="T2" fmla="*/ 1000768 w 1000760"/>
              <a:gd name="T3" fmla="*/ 0 h 786129"/>
              <a:gd name="T4" fmla="*/ 0 60000 65536"/>
              <a:gd name="T5" fmla="*/ 0 60000 65536"/>
              <a:gd name="T6" fmla="*/ 0 w 1000760"/>
              <a:gd name="T7" fmla="*/ 0 h 786129"/>
              <a:gd name="T8" fmla="*/ 1000760 w 100076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760" h="786129">
                <a:moveTo>
                  <a:pt x="0" y="786109"/>
                </a:moveTo>
                <a:lnTo>
                  <a:pt x="1000768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1" name="object 5"/>
          <p:cNvSpPr>
            <a:spLocks/>
          </p:cNvSpPr>
          <p:nvPr/>
        </p:nvSpPr>
        <p:spPr bwMode="auto">
          <a:xfrm>
            <a:off x="2811463" y="2936875"/>
            <a:ext cx="3175" cy="785813"/>
          </a:xfrm>
          <a:custGeom>
            <a:avLst/>
            <a:gdLst>
              <a:gd name="T0" fmla="*/ 0 w 2539"/>
              <a:gd name="T1" fmla="*/ 786140 h 786129"/>
              <a:gd name="T2" fmla="*/ 2535 w 2539"/>
              <a:gd name="T3" fmla="*/ 0 h 786129"/>
              <a:gd name="T4" fmla="*/ 0 60000 65536"/>
              <a:gd name="T5" fmla="*/ 0 60000 65536"/>
              <a:gd name="T6" fmla="*/ 0 w 2539"/>
              <a:gd name="T7" fmla="*/ 0 h 786129"/>
              <a:gd name="T8" fmla="*/ 2539 w 253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39" h="786129">
                <a:moveTo>
                  <a:pt x="0" y="786140"/>
                </a:moveTo>
                <a:lnTo>
                  <a:pt x="253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2" name="object 6"/>
          <p:cNvSpPr>
            <a:spLocks/>
          </p:cNvSpPr>
          <p:nvPr/>
        </p:nvSpPr>
        <p:spPr bwMode="auto">
          <a:xfrm>
            <a:off x="2740025" y="2916238"/>
            <a:ext cx="1588" cy="785812"/>
          </a:xfrm>
          <a:custGeom>
            <a:avLst/>
            <a:gdLst>
              <a:gd name="T0" fmla="*/ 0 w 1269"/>
              <a:gd name="T1" fmla="*/ 786109 h 786129"/>
              <a:gd name="T2" fmla="*/ 1261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09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object 7"/>
          <p:cNvSpPr>
            <a:spLocks/>
          </p:cNvSpPr>
          <p:nvPr/>
        </p:nvSpPr>
        <p:spPr bwMode="auto">
          <a:xfrm>
            <a:off x="1812925" y="2936875"/>
            <a:ext cx="0" cy="785813"/>
          </a:xfrm>
          <a:custGeom>
            <a:avLst/>
            <a:gdLst>
              <a:gd name="T0" fmla="*/ 0 w 1269"/>
              <a:gd name="T1" fmla="*/ 786140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0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40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object 8"/>
          <p:cNvSpPr>
            <a:spLocks/>
          </p:cNvSpPr>
          <p:nvPr/>
        </p:nvSpPr>
        <p:spPr bwMode="auto">
          <a:xfrm>
            <a:off x="1739900" y="2916238"/>
            <a:ext cx="1588" cy="785812"/>
          </a:xfrm>
          <a:custGeom>
            <a:avLst/>
            <a:gdLst>
              <a:gd name="T0" fmla="*/ 0 w 1269"/>
              <a:gd name="T1" fmla="*/ 786109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09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5" name="object 9"/>
          <p:cNvSpPr>
            <a:spLocks/>
          </p:cNvSpPr>
          <p:nvPr/>
        </p:nvSpPr>
        <p:spPr bwMode="auto">
          <a:xfrm>
            <a:off x="1811338" y="2293938"/>
            <a:ext cx="500062" cy="642937"/>
          </a:xfrm>
          <a:custGeom>
            <a:avLst/>
            <a:gdLst>
              <a:gd name="T0" fmla="*/ 0 w 500380"/>
              <a:gd name="T1" fmla="*/ 642609 h 642619"/>
              <a:gd name="T2" fmla="*/ 500371 w 500380"/>
              <a:gd name="T3" fmla="*/ 0 h 642619"/>
              <a:gd name="T4" fmla="*/ 0 60000 65536"/>
              <a:gd name="T5" fmla="*/ 0 60000 65536"/>
              <a:gd name="T6" fmla="*/ 0 w 500380"/>
              <a:gd name="T7" fmla="*/ 0 h 642619"/>
              <a:gd name="T8" fmla="*/ 500380 w 500380"/>
              <a:gd name="T9" fmla="*/ 642619 h 6426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19">
                <a:moveTo>
                  <a:pt x="0" y="642609"/>
                </a:moveTo>
                <a:lnTo>
                  <a:pt x="50037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6" name="object 10"/>
          <p:cNvSpPr>
            <a:spLocks/>
          </p:cNvSpPr>
          <p:nvPr/>
        </p:nvSpPr>
        <p:spPr bwMode="auto">
          <a:xfrm>
            <a:off x="1738313" y="2273300"/>
            <a:ext cx="500062" cy="642938"/>
          </a:xfrm>
          <a:custGeom>
            <a:avLst/>
            <a:gdLst>
              <a:gd name="T0" fmla="*/ 0 w 500380"/>
              <a:gd name="T1" fmla="*/ 642640 h 643255"/>
              <a:gd name="T2" fmla="*/ 500371 w 500380"/>
              <a:gd name="T3" fmla="*/ 0 h 643255"/>
              <a:gd name="T4" fmla="*/ 0 60000 65536"/>
              <a:gd name="T5" fmla="*/ 0 60000 65536"/>
              <a:gd name="T6" fmla="*/ 0 w 500380"/>
              <a:gd name="T7" fmla="*/ 0 h 643255"/>
              <a:gd name="T8" fmla="*/ 500380 w 500380"/>
              <a:gd name="T9" fmla="*/ 643255 h 6432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255">
                <a:moveTo>
                  <a:pt x="0" y="642640"/>
                </a:moveTo>
                <a:lnTo>
                  <a:pt x="50037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7" name="object 11"/>
          <p:cNvSpPr>
            <a:spLocks/>
          </p:cNvSpPr>
          <p:nvPr/>
        </p:nvSpPr>
        <p:spPr bwMode="auto">
          <a:xfrm>
            <a:off x="2311400" y="2293938"/>
            <a:ext cx="500063" cy="642937"/>
          </a:xfrm>
          <a:custGeom>
            <a:avLst/>
            <a:gdLst>
              <a:gd name="T0" fmla="*/ 500384 w 500380"/>
              <a:gd name="T1" fmla="*/ 642609 h 642619"/>
              <a:gd name="T2" fmla="*/ 0 w 500380"/>
              <a:gd name="T3" fmla="*/ 0 h 642619"/>
              <a:gd name="T4" fmla="*/ 0 60000 65536"/>
              <a:gd name="T5" fmla="*/ 0 60000 65536"/>
              <a:gd name="T6" fmla="*/ 0 w 500380"/>
              <a:gd name="T7" fmla="*/ 0 h 642619"/>
              <a:gd name="T8" fmla="*/ 500380 w 500380"/>
              <a:gd name="T9" fmla="*/ 642619 h 6426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19">
                <a:moveTo>
                  <a:pt x="500384" y="6426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8" name="object 12"/>
          <p:cNvSpPr>
            <a:spLocks/>
          </p:cNvSpPr>
          <p:nvPr/>
        </p:nvSpPr>
        <p:spPr bwMode="auto">
          <a:xfrm>
            <a:off x="2238375" y="2273300"/>
            <a:ext cx="501650" cy="642938"/>
          </a:xfrm>
          <a:custGeom>
            <a:avLst/>
            <a:gdLst>
              <a:gd name="T0" fmla="*/ 500384 w 500380"/>
              <a:gd name="T1" fmla="*/ 642640 h 643255"/>
              <a:gd name="T2" fmla="*/ 0 w 500380"/>
              <a:gd name="T3" fmla="*/ 0 h 643255"/>
              <a:gd name="T4" fmla="*/ 0 60000 65536"/>
              <a:gd name="T5" fmla="*/ 0 60000 65536"/>
              <a:gd name="T6" fmla="*/ 0 w 500380"/>
              <a:gd name="T7" fmla="*/ 0 h 643255"/>
              <a:gd name="T8" fmla="*/ 500380 w 500380"/>
              <a:gd name="T9" fmla="*/ 643255 h 6432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255">
                <a:moveTo>
                  <a:pt x="500384" y="64264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9" name="object 13"/>
          <p:cNvSpPr>
            <a:spLocks/>
          </p:cNvSpPr>
          <p:nvPr/>
        </p:nvSpPr>
        <p:spPr bwMode="auto">
          <a:xfrm>
            <a:off x="2311400" y="3722688"/>
            <a:ext cx="500063" cy="642937"/>
          </a:xfrm>
          <a:custGeom>
            <a:avLst/>
            <a:gdLst>
              <a:gd name="T0" fmla="*/ 0 w 500380"/>
              <a:gd name="T1" fmla="*/ 642615 h 642620"/>
              <a:gd name="T2" fmla="*/ 500384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0" y="642615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0" name="object 14"/>
          <p:cNvSpPr>
            <a:spLocks/>
          </p:cNvSpPr>
          <p:nvPr/>
        </p:nvSpPr>
        <p:spPr bwMode="auto">
          <a:xfrm>
            <a:off x="2238375" y="3702050"/>
            <a:ext cx="501650" cy="642938"/>
          </a:xfrm>
          <a:custGeom>
            <a:avLst/>
            <a:gdLst>
              <a:gd name="T0" fmla="*/ 0 w 500380"/>
              <a:gd name="T1" fmla="*/ 642634 h 643254"/>
              <a:gd name="T2" fmla="*/ 500384 w 500380"/>
              <a:gd name="T3" fmla="*/ 0 h 643254"/>
              <a:gd name="T4" fmla="*/ 0 60000 65536"/>
              <a:gd name="T5" fmla="*/ 0 60000 65536"/>
              <a:gd name="T6" fmla="*/ 0 w 500380"/>
              <a:gd name="T7" fmla="*/ 0 h 643254"/>
              <a:gd name="T8" fmla="*/ 500380 w 500380"/>
              <a:gd name="T9" fmla="*/ 643254 h 643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254">
                <a:moveTo>
                  <a:pt x="0" y="642634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1" name="object 15"/>
          <p:cNvSpPr>
            <a:spLocks/>
          </p:cNvSpPr>
          <p:nvPr/>
        </p:nvSpPr>
        <p:spPr bwMode="auto">
          <a:xfrm>
            <a:off x="1811338" y="3722688"/>
            <a:ext cx="500062" cy="642937"/>
          </a:xfrm>
          <a:custGeom>
            <a:avLst/>
            <a:gdLst>
              <a:gd name="T0" fmla="*/ 500371 w 500380"/>
              <a:gd name="T1" fmla="*/ 642615 h 642620"/>
              <a:gd name="T2" fmla="*/ 0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500371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2" name="object 16"/>
          <p:cNvSpPr>
            <a:spLocks/>
          </p:cNvSpPr>
          <p:nvPr/>
        </p:nvSpPr>
        <p:spPr bwMode="auto">
          <a:xfrm>
            <a:off x="1739900" y="3702050"/>
            <a:ext cx="498475" cy="642938"/>
          </a:xfrm>
          <a:custGeom>
            <a:avLst/>
            <a:gdLst>
              <a:gd name="T0" fmla="*/ 499109 w 499110"/>
              <a:gd name="T1" fmla="*/ 642634 h 643254"/>
              <a:gd name="T2" fmla="*/ 0 w 499110"/>
              <a:gd name="T3" fmla="*/ 0 h 643254"/>
              <a:gd name="T4" fmla="*/ 0 60000 65536"/>
              <a:gd name="T5" fmla="*/ 0 60000 65536"/>
              <a:gd name="T6" fmla="*/ 0 w 499110"/>
              <a:gd name="T7" fmla="*/ 0 h 643254"/>
              <a:gd name="T8" fmla="*/ 499110 w 499110"/>
              <a:gd name="T9" fmla="*/ 643254 h 643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3254">
                <a:moveTo>
                  <a:pt x="499109" y="6426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3" name="object 17"/>
          <p:cNvSpPr>
            <a:spLocks/>
          </p:cNvSpPr>
          <p:nvPr/>
        </p:nvSpPr>
        <p:spPr bwMode="auto">
          <a:xfrm>
            <a:off x="1670050" y="3630613"/>
            <a:ext cx="141288" cy="141287"/>
          </a:xfrm>
          <a:custGeom>
            <a:avLst/>
            <a:gdLst>
              <a:gd name="T0" fmla="*/ 70720 w 140969"/>
              <a:gd name="T1" fmla="*/ 0 h 141604"/>
              <a:gd name="T2" fmla="*/ 27795 w 140969"/>
              <a:gd name="T3" fmla="*/ 14116 h 141604"/>
              <a:gd name="T4" fmla="*/ 4698 w 140969"/>
              <a:gd name="T5" fmla="*/ 47558 h 141604"/>
              <a:gd name="T6" fmla="*/ 0 w 140969"/>
              <a:gd name="T7" fmla="*/ 79017 h 141604"/>
              <a:gd name="T8" fmla="*/ 2598 w 140969"/>
              <a:gd name="T9" fmla="*/ 92250 h 141604"/>
              <a:gd name="T10" fmla="*/ 24100 w 140969"/>
              <a:gd name="T11" fmla="*/ 124266 h 141604"/>
              <a:gd name="T12" fmla="*/ 64203 w 140969"/>
              <a:gd name="T13" fmla="*/ 140544 h 141604"/>
              <a:gd name="T14" fmla="*/ 81269 w 140969"/>
              <a:gd name="T15" fmla="*/ 141536 h 141604"/>
              <a:gd name="T16" fmla="*/ 93983 w 140969"/>
              <a:gd name="T17" fmla="*/ 138553 h 141604"/>
              <a:gd name="T18" fmla="*/ 131625 w 140969"/>
              <a:gd name="T19" fmla="*/ 104514 h 141604"/>
              <a:gd name="T20" fmla="*/ 140637 w 140969"/>
              <a:gd name="T21" fmla="*/ 57408 h 141604"/>
              <a:gd name="T22" fmla="*/ 136757 w 140969"/>
              <a:gd name="T23" fmla="*/ 43651 h 141604"/>
              <a:gd name="T24" fmla="*/ 111427 w 140969"/>
              <a:gd name="T25" fmla="*/ 12018 h 141604"/>
              <a:gd name="T26" fmla="*/ 70720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0" y="0"/>
                </a:moveTo>
                <a:lnTo>
                  <a:pt x="27795" y="14116"/>
                </a:lnTo>
                <a:lnTo>
                  <a:pt x="4698" y="47558"/>
                </a:lnTo>
                <a:lnTo>
                  <a:pt x="0" y="79017"/>
                </a:lnTo>
                <a:lnTo>
                  <a:pt x="2598" y="92250"/>
                </a:lnTo>
                <a:lnTo>
                  <a:pt x="24100" y="124266"/>
                </a:lnTo>
                <a:lnTo>
                  <a:pt x="64203" y="140544"/>
                </a:lnTo>
                <a:lnTo>
                  <a:pt x="81269" y="141536"/>
                </a:lnTo>
                <a:lnTo>
                  <a:pt x="93983" y="138553"/>
                </a:lnTo>
                <a:lnTo>
                  <a:pt x="131625" y="104514"/>
                </a:lnTo>
                <a:lnTo>
                  <a:pt x="140637" y="57408"/>
                </a:lnTo>
                <a:lnTo>
                  <a:pt x="136757" y="43651"/>
                </a:lnTo>
                <a:lnTo>
                  <a:pt x="111427" y="12018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4" name="object 18"/>
          <p:cNvSpPr>
            <a:spLocks/>
          </p:cNvSpPr>
          <p:nvPr/>
        </p:nvSpPr>
        <p:spPr bwMode="auto">
          <a:xfrm>
            <a:off x="1670050" y="3630613"/>
            <a:ext cx="141288" cy="141287"/>
          </a:xfrm>
          <a:custGeom>
            <a:avLst/>
            <a:gdLst>
              <a:gd name="T0" fmla="*/ 70720 w 140969"/>
              <a:gd name="T1" fmla="*/ 0 h 141604"/>
              <a:gd name="T2" fmla="*/ 111427 w 140969"/>
              <a:gd name="T3" fmla="*/ 12018 h 141604"/>
              <a:gd name="T4" fmla="*/ 136757 w 140969"/>
              <a:gd name="T5" fmla="*/ 43651 h 141604"/>
              <a:gd name="T6" fmla="*/ 140637 w 140969"/>
              <a:gd name="T7" fmla="*/ 57408 h 141604"/>
              <a:gd name="T8" fmla="*/ 139845 w 140969"/>
              <a:gd name="T9" fmla="*/ 75048 h 141604"/>
              <a:gd name="T10" fmla="*/ 124578 w 140969"/>
              <a:gd name="T11" fmla="*/ 116223 h 141604"/>
              <a:gd name="T12" fmla="*/ 81269 w 140969"/>
              <a:gd name="T13" fmla="*/ 141536 h 141604"/>
              <a:gd name="T14" fmla="*/ 64203 w 140969"/>
              <a:gd name="T15" fmla="*/ 140544 h 141604"/>
              <a:gd name="T16" fmla="*/ 24100 w 140969"/>
              <a:gd name="T17" fmla="*/ 124266 h 141604"/>
              <a:gd name="T18" fmla="*/ 2598 w 140969"/>
              <a:gd name="T19" fmla="*/ 92250 h 141604"/>
              <a:gd name="T20" fmla="*/ 0 w 140969"/>
              <a:gd name="T21" fmla="*/ 79017 h 141604"/>
              <a:gd name="T22" fmla="*/ 1139 w 140969"/>
              <a:gd name="T23" fmla="*/ 62455 h 141604"/>
              <a:gd name="T24" fmla="*/ 18237 w 140969"/>
              <a:gd name="T25" fmla="*/ 23262 h 141604"/>
              <a:gd name="T26" fmla="*/ 51438 w 140969"/>
              <a:gd name="T27" fmla="*/ 2457 h 141604"/>
              <a:gd name="T28" fmla="*/ 70720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0" y="0"/>
                </a:moveTo>
                <a:lnTo>
                  <a:pt x="111427" y="12018"/>
                </a:lnTo>
                <a:lnTo>
                  <a:pt x="136757" y="43651"/>
                </a:lnTo>
                <a:lnTo>
                  <a:pt x="140637" y="57408"/>
                </a:lnTo>
                <a:lnTo>
                  <a:pt x="139845" y="75048"/>
                </a:lnTo>
                <a:lnTo>
                  <a:pt x="124578" y="116223"/>
                </a:lnTo>
                <a:lnTo>
                  <a:pt x="81269" y="141536"/>
                </a:lnTo>
                <a:lnTo>
                  <a:pt x="64203" y="140544"/>
                </a:lnTo>
                <a:lnTo>
                  <a:pt x="24100" y="124266"/>
                </a:lnTo>
                <a:lnTo>
                  <a:pt x="2598" y="92250"/>
                </a:lnTo>
                <a:lnTo>
                  <a:pt x="0" y="79017"/>
                </a:lnTo>
                <a:lnTo>
                  <a:pt x="1139" y="62455"/>
                </a:lnTo>
                <a:lnTo>
                  <a:pt x="18237" y="23262"/>
                </a:lnTo>
                <a:lnTo>
                  <a:pt x="51438" y="2457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5" name="object 19"/>
          <p:cNvSpPr>
            <a:spLocks/>
          </p:cNvSpPr>
          <p:nvPr/>
        </p:nvSpPr>
        <p:spPr bwMode="auto">
          <a:xfrm>
            <a:off x="1670050" y="363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6" name="object 20"/>
          <p:cNvSpPr>
            <a:spLocks/>
          </p:cNvSpPr>
          <p:nvPr/>
        </p:nvSpPr>
        <p:spPr bwMode="auto">
          <a:xfrm>
            <a:off x="1812925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7" name="object 21"/>
          <p:cNvSpPr>
            <a:spLocks/>
          </p:cNvSpPr>
          <p:nvPr/>
        </p:nvSpPr>
        <p:spPr bwMode="auto">
          <a:xfrm>
            <a:off x="2170113" y="4273550"/>
            <a:ext cx="141287" cy="141288"/>
          </a:xfrm>
          <a:custGeom>
            <a:avLst/>
            <a:gdLst>
              <a:gd name="T0" fmla="*/ 71895 w 142239"/>
              <a:gd name="T1" fmla="*/ 0 h 141604"/>
              <a:gd name="T2" fmla="*/ 27788 w 142239"/>
              <a:gd name="T3" fmla="*/ 14732 h 141604"/>
              <a:gd name="T4" fmla="*/ 4691 w 142239"/>
              <a:gd name="T5" fmla="*/ 48288 h 141604"/>
              <a:gd name="T6" fmla="*/ 0 w 142239"/>
              <a:gd name="T7" fmla="*/ 79784 h 141604"/>
              <a:gd name="T8" fmla="*/ 2799 w 142239"/>
              <a:gd name="T9" fmla="*/ 92866 h 141604"/>
              <a:gd name="T10" fmla="*/ 24949 w 142239"/>
              <a:gd name="T11" fmla="*/ 124490 h 141604"/>
              <a:gd name="T12" fmla="*/ 65261 w 142239"/>
              <a:gd name="T13" fmla="*/ 140550 h 141604"/>
              <a:gd name="T14" fmla="*/ 82187 w 142239"/>
              <a:gd name="T15" fmla="*/ 141527 h 141604"/>
              <a:gd name="T16" fmla="*/ 94685 w 142239"/>
              <a:gd name="T17" fmla="*/ 138540 h 141604"/>
              <a:gd name="T18" fmla="*/ 132497 w 142239"/>
              <a:gd name="T19" fmla="*/ 104500 h 141604"/>
              <a:gd name="T20" fmla="*/ 141764 w 142239"/>
              <a:gd name="T21" fmla="*/ 57408 h 141604"/>
              <a:gd name="T22" fmla="*/ 137758 w 142239"/>
              <a:gd name="T23" fmla="*/ 43649 h 141604"/>
              <a:gd name="T24" fmla="*/ 112039 w 142239"/>
              <a:gd name="T25" fmla="*/ 12016 h 141604"/>
              <a:gd name="T26" fmla="*/ 71895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5" y="0"/>
                </a:moveTo>
                <a:lnTo>
                  <a:pt x="27788" y="14732"/>
                </a:lnTo>
                <a:lnTo>
                  <a:pt x="4691" y="48288"/>
                </a:lnTo>
                <a:lnTo>
                  <a:pt x="0" y="79784"/>
                </a:lnTo>
                <a:lnTo>
                  <a:pt x="2799" y="92866"/>
                </a:lnTo>
                <a:lnTo>
                  <a:pt x="24949" y="124490"/>
                </a:lnTo>
                <a:lnTo>
                  <a:pt x="65261" y="140550"/>
                </a:lnTo>
                <a:lnTo>
                  <a:pt x="82187" y="141527"/>
                </a:lnTo>
                <a:lnTo>
                  <a:pt x="94685" y="138540"/>
                </a:lnTo>
                <a:lnTo>
                  <a:pt x="132497" y="104500"/>
                </a:lnTo>
                <a:lnTo>
                  <a:pt x="141764" y="57408"/>
                </a:lnTo>
                <a:lnTo>
                  <a:pt x="137758" y="43649"/>
                </a:lnTo>
                <a:lnTo>
                  <a:pt x="112039" y="12016"/>
                </a:lnTo>
                <a:lnTo>
                  <a:pt x="718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8" name="object 22"/>
          <p:cNvSpPr>
            <a:spLocks/>
          </p:cNvSpPr>
          <p:nvPr/>
        </p:nvSpPr>
        <p:spPr bwMode="auto">
          <a:xfrm>
            <a:off x="2170113" y="4273550"/>
            <a:ext cx="141287" cy="141288"/>
          </a:xfrm>
          <a:custGeom>
            <a:avLst/>
            <a:gdLst>
              <a:gd name="T0" fmla="*/ 71895 w 142239"/>
              <a:gd name="T1" fmla="*/ 0 h 141604"/>
              <a:gd name="T2" fmla="*/ 112039 w 142239"/>
              <a:gd name="T3" fmla="*/ 12016 h 141604"/>
              <a:gd name="T4" fmla="*/ 137758 w 142239"/>
              <a:gd name="T5" fmla="*/ 43649 h 141604"/>
              <a:gd name="T6" fmla="*/ 141764 w 142239"/>
              <a:gd name="T7" fmla="*/ 57408 h 141604"/>
              <a:gd name="T8" fmla="*/ 140944 w 142239"/>
              <a:gd name="T9" fmla="*/ 75042 h 141604"/>
              <a:gd name="T10" fmla="*/ 125321 w 142239"/>
              <a:gd name="T11" fmla="*/ 116207 h 141604"/>
              <a:gd name="T12" fmla="*/ 82187 w 142239"/>
              <a:gd name="T13" fmla="*/ 141527 h 141604"/>
              <a:gd name="T14" fmla="*/ 65261 w 142239"/>
              <a:gd name="T15" fmla="*/ 140550 h 141604"/>
              <a:gd name="T16" fmla="*/ 24949 w 142239"/>
              <a:gd name="T17" fmla="*/ 124490 h 141604"/>
              <a:gd name="T18" fmla="*/ 2799 w 142239"/>
              <a:gd name="T19" fmla="*/ 92866 h 141604"/>
              <a:gd name="T20" fmla="*/ 0 w 142239"/>
              <a:gd name="T21" fmla="*/ 79784 h 141604"/>
              <a:gd name="T22" fmla="*/ 1123 w 142239"/>
              <a:gd name="T23" fmla="*/ 63199 h 141604"/>
              <a:gd name="T24" fmla="*/ 18251 w 142239"/>
              <a:gd name="T25" fmla="*/ 23941 h 141604"/>
              <a:gd name="T26" fmla="*/ 51241 w 142239"/>
              <a:gd name="T27" fmla="*/ 2810 h 141604"/>
              <a:gd name="T28" fmla="*/ 71895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5" y="0"/>
                </a:moveTo>
                <a:lnTo>
                  <a:pt x="112039" y="12016"/>
                </a:lnTo>
                <a:lnTo>
                  <a:pt x="137758" y="43649"/>
                </a:lnTo>
                <a:lnTo>
                  <a:pt x="141764" y="57408"/>
                </a:lnTo>
                <a:lnTo>
                  <a:pt x="140944" y="75042"/>
                </a:lnTo>
                <a:lnTo>
                  <a:pt x="125321" y="116207"/>
                </a:lnTo>
                <a:lnTo>
                  <a:pt x="82187" y="141527"/>
                </a:lnTo>
                <a:lnTo>
                  <a:pt x="65261" y="140550"/>
                </a:lnTo>
                <a:lnTo>
                  <a:pt x="24949" y="124490"/>
                </a:lnTo>
                <a:lnTo>
                  <a:pt x="2799" y="92866"/>
                </a:lnTo>
                <a:lnTo>
                  <a:pt x="0" y="79784"/>
                </a:lnTo>
                <a:lnTo>
                  <a:pt x="1123" y="63199"/>
                </a:lnTo>
                <a:lnTo>
                  <a:pt x="18251" y="23941"/>
                </a:lnTo>
                <a:lnTo>
                  <a:pt x="51241" y="2810"/>
                </a:lnTo>
                <a:lnTo>
                  <a:pt x="718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9" name="object 23"/>
          <p:cNvSpPr>
            <a:spLocks/>
          </p:cNvSpPr>
          <p:nvPr/>
        </p:nvSpPr>
        <p:spPr bwMode="auto">
          <a:xfrm>
            <a:off x="2168525" y="4273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0" name="object 24"/>
          <p:cNvSpPr>
            <a:spLocks/>
          </p:cNvSpPr>
          <p:nvPr/>
        </p:nvSpPr>
        <p:spPr bwMode="auto">
          <a:xfrm>
            <a:off x="2312988" y="4416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1" name="object 25"/>
          <p:cNvSpPr>
            <a:spLocks/>
          </p:cNvSpPr>
          <p:nvPr/>
        </p:nvSpPr>
        <p:spPr bwMode="auto">
          <a:xfrm>
            <a:off x="2670175" y="3630613"/>
            <a:ext cx="142875" cy="141287"/>
          </a:xfrm>
          <a:custGeom>
            <a:avLst/>
            <a:gdLst>
              <a:gd name="T0" fmla="*/ 71891 w 142239"/>
              <a:gd name="T1" fmla="*/ 0 h 141604"/>
              <a:gd name="T2" fmla="*/ 27781 w 142239"/>
              <a:gd name="T3" fmla="*/ 14740 h 141604"/>
              <a:gd name="T4" fmla="*/ 4689 w 142239"/>
              <a:gd name="T5" fmla="*/ 48301 h 141604"/>
              <a:gd name="T6" fmla="*/ 0 w 142239"/>
              <a:gd name="T7" fmla="*/ 79803 h 141604"/>
              <a:gd name="T8" fmla="*/ 2805 w 142239"/>
              <a:gd name="T9" fmla="*/ 92885 h 141604"/>
              <a:gd name="T10" fmla="*/ 24966 w 142239"/>
              <a:gd name="T11" fmla="*/ 124503 h 141604"/>
              <a:gd name="T12" fmla="*/ 65279 w 142239"/>
              <a:gd name="T13" fmla="*/ 140555 h 141604"/>
              <a:gd name="T14" fmla="*/ 82204 w 142239"/>
              <a:gd name="T15" fmla="*/ 141530 h 141604"/>
              <a:gd name="T16" fmla="*/ 94701 w 142239"/>
              <a:gd name="T17" fmla="*/ 138542 h 141604"/>
              <a:gd name="T18" fmla="*/ 132508 w 142239"/>
              <a:gd name="T19" fmla="*/ 104496 h 141604"/>
              <a:gd name="T20" fmla="*/ 141773 w 142239"/>
              <a:gd name="T21" fmla="*/ 57400 h 141604"/>
              <a:gd name="T22" fmla="*/ 137767 w 142239"/>
              <a:gd name="T23" fmla="*/ 43645 h 141604"/>
              <a:gd name="T24" fmla="*/ 112045 w 142239"/>
              <a:gd name="T25" fmla="*/ 12016 h 141604"/>
              <a:gd name="T26" fmla="*/ 71891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1" y="0"/>
                </a:moveTo>
                <a:lnTo>
                  <a:pt x="27781" y="14740"/>
                </a:lnTo>
                <a:lnTo>
                  <a:pt x="4689" y="48301"/>
                </a:lnTo>
                <a:lnTo>
                  <a:pt x="0" y="79803"/>
                </a:lnTo>
                <a:lnTo>
                  <a:pt x="2805" y="92885"/>
                </a:lnTo>
                <a:lnTo>
                  <a:pt x="24966" y="124503"/>
                </a:lnTo>
                <a:lnTo>
                  <a:pt x="65279" y="140555"/>
                </a:lnTo>
                <a:lnTo>
                  <a:pt x="82204" y="141530"/>
                </a:lnTo>
                <a:lnTo>
                  <a:pt x="94701" y="138542"/>
                </a:lnTo>
                <a:lnTo>
                  <a:pt x="132508" y="104496"/>
                </a:lnTo>
                <a:lnTo>
                  <a:pt x="141773" y="57400"/>
                </a:lnTo>
                <a:lnTo>
                  <a:pt x="137767" y="43645"/>
                </a:lnTo>
                <a:lnTo>
                  <a:pt x="112045" y="12016"/>
                </a:lnTo>
                <a:lnTo>
                  <a:pt x="7189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2" name="object 26"/>
          <p:cNvSpPr>
            <a:spLocks/>
          </p:cNvSpPr>
          <p:nvPr/>
        </p:nvSpPr>
        <p:spPr bwMode="auto">
          <a:xfrm>
            <a:off x="2670175" y="3630613"/>
            <a:ext cx="142875" cy="141287"/>
          </a:xfrm>
          <a:custGeom>
            <a:avLst/>
            <a:gdLst>
              <a:gd name="T0" fmla="*/ 71891 w 142239"/>
              <a:gd name="T1" fmla="*/ 0 h 141604"/>
              <a:gd name="T2" fmla="*/ 112045 w 142239"/>
              <a:gd name="T3" fmla="*/ 12016 h 141604"/>
              <a:gd name="T4" fmla="*/ 137767 w 142239"/>
              <a:gd name="T5" fmla="*/ 43645 h 141604"/>
              <a:gd name="T6" fmla="*/ 141773 w 142239"/>
              <a:gd name="T7" fmla="*/ 57400 h 141604"/>
              <a:gd name="T8" fmla="*/ 140953 w 142239"/>
              <a:gd name="T9" fmla="*/ 75035 h 141604"/>
              <a:gd name="T10" fmla="*/ 125334 w 142239"/>
              <a:gd name="T11" fmla="*/ 116204 h 141604"/>
              <a:gd name="T12" fmla="*/ 82204 w 142239"/>
              <a:gd name="T13" fmla="*/ 141530 h 141604"/>
              <a:gd name="T14" fmla="*/ 65279 w 142239"/>
              <a:gd name="T15" fmla="*/ 140555 h 141604"/>
              <a:gd name="T16" fmla="*/ 24966 w 142239"/>
              <a:gd name="T17" fmla="*/ 124503 h 141604"/>
              <a:gd name="T18" fmla="*/ 2805 w 142239"/>
              <a:gd name="T19" fmla="*/ 92885 h 141604"/>
              <a:gd name="T20" fmla="*/ 0 w 142239"/>
              <a:gd name="T21" fmla="*/ 79803 h 141604"/>
              <a:gd name="T22" fmla="*/ 1122 w 142239"/>
              <a:gd name="T23" fmla="*/ 63215 h 141604"/>
              <a:gd name="T24" fmla="*/ 18246 w 142239"/>
              <a:gd name="T25" fmla="*/ 23951 h 141604"/>
              <a:gd name="T26" fmla="*/ 51227 w 142239"/>
              <a:gd name="T27" fmla="*/ 2814 h 141604"/>
              <a:gd name="T28" fmla="*/ 71891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1" y="0"/>
                </a:moveTo>
                <a:lnTo>
                  <a:pt x="112045" y="12016"/>
                </a:lnTo>
                <a:lnTo>
                  <a:pt x="137767" y="43645"/>
                </a:lnTo>
                <a:lnTo>
                  <a:pt x="141773" y="57400"/>
                </a:lnTo>
                <a:lnTo>
                  <a:pt x="140953" y="75035"/>
                </a:lnTo>
                <a:lnTo>
                  <a:pt x="125334" y="116204"/>
                </a:lnTo>
                <a:lnTo>
                  <a:pt x="82204" y="141530"/>
                </a:lnTo>
                <a:lnTo>
                  <a:pt x="65279" y="140555"/>
                </a:lnTo>
                <a:lnTo>
                  <a:pt x="24966" y="124503"/>
                </a:lnTo>
                <a:lnTo>
                  <a:pt x="2805" y="92885"/>
                </a:lnTo>
                <a:lnTo>
                  <a:pt x="0" y="79803"/>
                </a:lnTo>
                <a:lnTo>
                  <a:pt x="1122" y="63215"/>
                </a:lnTo>
                <a:lnTo>
                  <a:pt x="18246" y="23951"/>
                </a:lnTo>
                <a:lnTo>
                  <a:pt x="51227" y="2814"/>
                </a:lnTo>
                <a:lnTo>
                  <a:pt x="7189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3" name="object 27"/>
          <p:cNvSpPr>
            <a:spLocks/>
          </p:cNvSpPr>
          <p:nvPr/>
        </p:nvSpPr>
        <p:spPr bwMode="auto">
          <a:xfrm>
            <a:off x="2670175" y="3630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4" name="object 28"/>
          <p:cNvSpPr>
            <a:spLocks/>
          </p:cNvSpPr>
          <p:nvPr/>
        </p:nvSpPr>
        <p:spPr bwMode="auto">
          <a:xfrm>
            <a:off x="2813050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5" name="object 29"/>
          <p:cNvSpPr>
            <a:spLocks/>
          </p:cNvSpPr>
          <p:nvPr/>
        </p:nvSpPr>
        <p:spPr bwMode="auto">
          <a:xfrm>
            <a:off x="2670175" y="2844800"/>
            <a:ext cx="142875" cy="141288"/>
          </a:xfrm>
          <a:custGeom>
            <a:avLst/>
            <a:gdLst>
              <a:gd name="T0" fmla="*/ 71893 w 142239"/>
              <a:gd name="T1" fmla="*/ 0 h 141605"/>
              <a:gd name="T2" fmla="*/ 27781 w 142239"/>
              <a:gd name="T3" fmla="*/ 14742 h 141605"/>
              <a:gd name="T4" fmla="*/ 4690 w 142239"/>
              <a:gd name="T5" fmla="*/ 48305 h 141605"/>
              <a:gd name="T6" fmla="*/ 0 w 142239"/>
              <a:gd name="T7" fmla="*/ 79810 h 141605"/>
              <a:gd name="T8" fmla="*/ 2802 w 142239"/>
              <a:gd name="T9" fmla="*/ 92887 h 141605"/>
              <a:gd name="T10" fmla="*/ 24961 w 142239"/>
              <a:gd name="T11" fmla="*/ 124501 h 141605"/>
              <a:gd name="T12" fmla="*/ 65281 w 142239"/>
              <a:gd name="T13" fmla="*/ 140555 h 141605"/>
              <a:gd name="T14" fmla="*/ 82208 w 142239"/>
              <a:gd name="T15" fmla="*/ 141530 h 141605"/>
              <a:gd name="T16" fmla="*/ 94705 w 142239"/>
              <a:gd name="T17" fmla="*/ 138541 h 141605"/>
              <a:gd name="T18" fmla="*/ 132509 w 142239"/>
              <a:gd name="T19" fmla="*/ 104494 h 141605"/>
              <a:gd name="T20" fmla="*/ 141771 w 142239"/>
              <a:gd name="T21" fmla="*/ 57399 h 141605"/>
              <a:gd name="T22" fmla="*/ 137762 w 142239"/>
              <a:gd name="T23" fmla="*/ 43641 h 141605"/>
              <a:gd name="T24" fmla="*/ 112040 w 142239"/>
              <a:gd name="T25" fmla="*/ 12013 h 141605"/>
              <a:gd name="T26" fmla="*/ 71893 w 142239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5"/>
              <a:gd name="T44" fmla="*/ 142239 w 142239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5">
                <a:moveTo>
                  <a:pt x="71893" y="0"/>
                </a:moveTo>
                <a:lnTo>
                  <a:pt x="27781" y="14742"/>
                </a:lnTo>
                <a:lnTo>
                  <a:pt x="4690" y="48305"/>
                </a:lnTo>
                <a:lnTo>
                  <a:pt x="0" y="79810"/>
                </a:lnTo>
                <a:lnTo>
                  <a:pt x="2802" y="92887"/>
                </a:lnTo>
                <a:lnTo>
                  <a:pt x="24961" y="124501"/>
                </a:lnTo>
                <a:lnTo>
                  <a:pt x="65281" y="140555"/>
                </a:lnTo>
                <a:lnTo>
                  <a:pt x="82208" y="141530"/>
                </a:lnTo>
                <a:lnTo>
                  <a:pt x="94705" y="138541"/>
                </a:lnTo>
                <a:lnTo>
                  <a:pt x="132509" y="104494"/>
                </a:lnTo>
                <a:lnTo>
                  <a:pt x="141771" y="57399"/>
                </a:lnTo>
                <a:lnTo>
                  <a:pt x="137762" y="43641"/>
                </a:lnTo>
                <a:lnTo>
                  <a:pt x="112040" y="12013"/>
                </a:lnTo>
                <a:lnTo>
                  <a:pt x="718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6" name="object 30"/>
          <p:cNvSpPr>
            <a:spLocks/>
          </p:cNvSpPr>
          <p:nvPr/>
        </p:nvSpPr>
        <p:spPr bwMode="auto">
          <a:xfrm>
            <a:off x="2670175" y="2844800"/>
            <a:ext cx="142875" cy="141288"/>
          </a:xfrm>
          <a:custGeom>
            <a:avLst/>
            <a:gdLst>
              <a:gd name="T0" fmla="*/ 71893 w 142239"/>
              <a:gd name="T1" fmla="*/ 0 h 141605"/>
              <a:gd name="T2" fmla="*/ 112040 w 142239"/>
              <a:gd name="T3" fmla="*/ 12013 h 141605"/>
              <a:gd name="T4" fmla="*/ 137762 w 142239"/>
              <a:gd name="T5" fmla="*/ 43641 h 141605"/>
              <a:gd name="T6" fmla="*/ 141771 w 142239"/>
              <a:gd name="T7" fmla="*/ 57399 h 141605"/>
              <a:gd name="T8" fmla="*/ 140952 w 142239"/>
              <a:gd name="T9" fmla="*/ 75034 h 141605"/>
              <a:gd name="T10" fmla="*/ 125336 w 142239"/>
              <a:gd name="T11" fmla="*/ 116203 h 141605"/>
              <a:gd name="T12" fmla="*/ 82208 w 142239"/>
              <a:gd name="T13" fmla="*/ 141530 h 141605"/>
              <a:gd name="T14" fmla="*/ 65281 w 142239"/>
              <a:gd name="T15" fmla="*/ 140555 h 141605"/>
              <a:gd name="T16" fmla="*/ 24961 w 142239"/>
              <a:gd name="T17" fmla="*/ 124501 h 141605"/>
              <a:gd name="T18" fmla="*/ 2802 w 142239"/>
              <a:gd name="T19" fmla="*/ 92887 h 141605"/>
              <a:gd name="T20" fmla="*/ 0 w 142239"/>
              <a:gd name="T21" fmla="*/ 79810 h 141605"/>
              <a:gd name="T22" fmla="*/ 1123 w 142239"/>
              <a:gd name="T23" fmla="*/ 63220 h 141605"/>
              <a:gd name="T24" fmla="*/ 18247 w 142239"/>
              <a:gd name="T25" fmla="*/ 23953 h 141605"/>
              <a:gd name="T26" fmla="*/ 51226 w 142239"/>
              <a:gd name="T27" fmla="*/ 2815 h 141605"/>
              <a:gd name="T28" fmla="*/ 71893 w 14223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5"/>
              <a:gd name="T47" fmla="*/ 142239 w 14223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5">
                <a:moveTo>
                  <a:pt x="71893" y="0"/>
                </a:moveTo>
                <a:lnTo>
                  <a:pt x="112040" y="12013"/>
                </a:lnTo>
                <a:lnTo>
                  <a:pt x="137762" y="43641"/>
                </a:lnTo>
                <a:lnTo>
                  <a:pt x="141771" y="57399"/>
                </a:lnTo>
                <a:lnTo>
                  <a:pt x="140952" y="75034"/>
                </a:lnTo>
                <a:lnTo>
                  <a:pt x="125336" y="116203"/>
                </a:lnTo>
                <a:lnTo>
                  <a:pt x="82208" y="141530"/>
                </a:lnTo>
                <a:lnTo>
                  <a:pt x="65281" y="140555"/>
                </a:lnTo>
                <a:lnTo>
                  <a:pt x="24961" y="124501"/>
                </a:lnTo>
                <a:lnTo>
                  <a:pt x="2802" y="92887"/>
                </a:lnTo>
                <a:lnTo>
                  <a:pt x="0" y="79810"/>
                </a:lnTo>
                <a:lnTo>
                  <a:pt x="1123" y="63220"/>
                </a:lnTo>
                <a:lnTo>
                  <a:pt x="18247" y="23953"/>
                </a:lnTo>
                <a:lnTo>
                  <a:pt x="51226" y="2815"/>
                </a:lnTo>
                <a:lnTo>
                  <a:pt x="7189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7" name="object 31"/>
          <p:cNvSpPr>
            <a:spLocks/>
          </p:cNvSpPr>
          <p:nvPr/>
        </p:nvSpPr>
        <p:spPr bwMode="auto">
          <a:xfrm>
            <a:off x="2670175" y="2844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8" name="object 32"/>
          <p:cNvSpPr>
            <a:spLocks/>
          </p:cNvSpPr>
          <p:nvPr/>
        </p:nvSpPr>
        <p:spPr bwMode="auto">
          <a:xfrm>
            <a:off x="2813050" y="2987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09" name="object 33"/>
          <p:cNvSpPr>
            <a:spLocks/>
          </p:cNvSpPr>
          <p:nvPr/>
        </p:nvSpPr>
        <p:spPr bwMode="auto">
          <a:xfrm>
            <a:off x="1670050" y="2844800"/>
            <a:ext cx="141288" cy="141288"/>
          </a:xfrm>
          <a:custGeom>
            <a:avLst/>
            <a:gdLst>
              <a:gd name="T0" fmla="*/ 70722 w 140969"/>
              <a:gd name="T1" fmla="*/ 0 h 141605"/>
              <a:gd name="T2" fmla="*/ 27795 w 140969"/>
              <a:gd name="T3" fmla="*/ 14117 h 141605"/>
              <a:gd name="T4" fmla="*/ 4699 w 140969"/>
              <a:gd name="T5" fmla="*/ 47562 h 141605"/>
              <a:gd name="T6" fmla="*/ 0 w 140969"/>
              <a:gd name="T7" fmla="*/ 79024 h 141605"/>
              <a:gd name="T8" fmla="*/ 2595 w 140969"/>
              <a:gd name="T9" fmla="*/ 92252 h 141605"/>
              <a:gd name="T10" fmla="*/ 24095 w 140969"/>
              <a:gd name="T11" fmla="*/ 124263 h 141605"/>
              <a:gd name="T12" fmla="*/ 64204 w 140969"/>
              <a:gd name="T13" fmla="*/ 140543 h 141605"/>
              <a:gd name="T14" fmla="*/ 81274 w 140969"/>
              <a:gd name="T15" fmla="*/ 141536 h 141605"/>
              <a:gd name="T16" fmla="*/ 93987 w 140969"/>
              <a:gd name="T17" fmla="*/ 138553 h 141605"/>
              <a:gd name="T18" fmla="*/ 131626 w 140969"/>
              <a:gd name="T19" fmla="*/ 104512 h 141605"/>
              <a:gd name="T20" fmla="*/ 140635 w 140969"/>
              <a:gd name="T21" fmla="*/ 57408 h 141605"/>
              <a:gd name="T22" fmla="*/ 136752 w 140969"/>
              <a:gd name="T23" fmla="*/ 43648 h 141605"/>
              <a:gd name="T24" fmla="*/ 111421 w 140969"/>
              <a:gd name="T25" fmla="*/ 12015 h 141605"/>
              <a:gd name="T26" fmla="*/ 70722 w 140969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5"/>
              <a:gd name="T44" fmla="*/ 140969 w 140969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5">
                <a:moveTo>
                  <a:pt x="70722" y="0"/>
                </a:moveTo>
                <a:lnTo>
                  <a:pt x="27795" y="14117"/>
                </a:lnTo>
                <a:lnTo>
                  <a:pt x="4699" y="47562"/>
                </a:lnTo>
                <a:lnTo>
                  <a:pt x="0" y="79024"/>
                </a:lnTo>
                <a:lnTo>
                  <a:pt x="2595" y="92252"/>
                </a:lnTo>
                <a:lnTo>
                  <a:pt x="24095" y="124263"/>
                </a:lnTo>
                <a:lnTo>
                  <a:pt x="64204" y="140543"/>
                </a:lnTo>
                <a:lnTo>
                  <a:pt x="81274" y="141536"/>
                </a:lnTo>
                <a:lnTo>
                  <a:pt x="93987" y="138553"/>
                </a:lnTo>
                <a:lnTo>
                  <a:pt x="131626" y="104512"/>
                </a:lnTo>
                <a:lnTo>
                  <a:pt x="140635" y="57408"/>
                </a:lnTo>
                <a:lnTo>
                  <a:pt x="136752" y="43648"/>
                </a:lnTo>
                <a:lnTo>
                  <a:pt x="111421" y="12015"/>
                </a:lnTo>
                <a:lnTo>
                  <a:pt x="707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0" name="object 34"/>
          <p:cNvSpPr>
            <a:spLocks/>
          </p:cNvSpPr>
          <p:nvPr/>
        </p:nvSpPr>
        <p:spPr bwMode="auto">
          <a:xfrm>
            <a:off x="1670050" y="2844800"/>
            <a:ext cx="141288" cy="141288"/>
          </a:xfrm>
          <a:custGeom>
            <a:avLst/>
            <a:gdLst>
              <a:gd name="T0" fmla="*/ 70722 w 140969"/>
              <a:gd name="T1" fmla="*/ 0 h 141605"/>
              <a:gd name="T2" fmla="*/ 111421 w 140969"/>
              <a:gd name="T3" fmla="*/ 12015 h 141605"/>
              <a:gd name="T4" fmla="*/ 136752 w 140969"/>
              <a:gd name="T5" fmla="*/ 43648 h 141605"/>
              <a:gd name="T6" fmla="*/ 140635 w 140969"/>
              <a:gd name="T7" fmla="*/ 57408 h 141605"/>
              <a:gd name="T8" fmla="*/ 139844 w 140969"/>
              <a:gd name="T9" fmla="*/ 75047 h 141605"/>
              <a:gd name="T10" fmla="*/ 124580 w 140969"/>
              <a:gd name="T11" fmla="*/ 116222 h 141605"/>
              <a:gd name="T12" fmla="*/ 81274 w 140969"/>
              <a:gd name="T13" fmla="*/ 141536 h 141605"/>
              <a:gd name="T14" fmla="*/ 64204 w 140969"/>
              <a:gd name="T15" fmla="*/ 140543 h 141605"/>
              <a:gd name="T16" fmla="*/ 24095 w 140969"/>
              <a:gd name="T17" fmla="*/ 124263 h 141605"/>
              <a:gd name="T18" fmla="*/ 2595 w 140969"/>
              <a:gd name="T19" fmla="*/ 92252 h 141605"/>
              <a:gd name="T20" fmla="*/ 0 w 140969"/>
              <a:gd name="T21" fmla="*/ 79024 h 141605"/>
              <a:gd name="T22" fmla="*/ 1139 w 140969"/>
              <a:gd name="T23" fmla="*/ 62460 h 141605"/>
              <a:gd name="T24" fmla="*/ 18237 w 140969"/>
              <a:gd name="T25" fmla="*/ 23264 h 141605"/>
              <a:gd name="T26" fmla="*/ 51436 w 140969"/>
              <a:gd name="T27" fmla="*/ 2458 h 141605"/>
              <a:gd name="T28" fmla="*/ 70722 w 14096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5"/>
              <a:gd name="T47" fmla="*/ 140969 w 14096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5">
                <a:moveTo>
                  <a:pt x="70722" y="0"/>
                </a:moveTo>
                <a:lnTo>
                  <a:pt x="111421" y="12015"/>
                </a:lnTo>
                <a:lnTo>
                  <a:pt x="136752" y="43648"/>
                </a:lnTo>
                <a:lnTo>
                  <a:pt x="140635" y="57408"/>
                </a:lnTo>
                <a:lnTo>
                  <a:pt x="139844" y="75047"/>
                </a:lnTo>
                <a:lnTo>
                  <a:pt x="124580" y="116222"/>
                </a:lnTo>
                <a:lnTo>
                  <a:pt x="81274" y="141536"/>
                </a:lnTo>
                <a:lnTo>
                  <a:pt x="64204" y="140543"/>
                </a:lnTo>
                <a:lnTo>
                  <a:pt x="24095" y="124263"/>
                </a:lnTo>
                <a:lnTo>
                  <a:pt x="2595" y="92252"/>
                </a:lnTo>
                <a:lnTo>
                  <a:pt x="0" y="79024"/>
                </a:lnTo>
                <a:lnTo>
                  <a:pt x="1139" y="62460"/>
                </a:lnTo>
                <a:lnTo>
                  <a:pt x="18237" y="23264"/>
                </a:lnTo>
                <a:lnTo>
                  <a:pt x="51436" y="2458"/>
                </a:lnTo>
                <a:lnTo>
                  <a:pt x="7072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1" name="object 35"/>
          <p:cNvSpPr>
            <a:spLocks/>
          </p:cNvSpPr>
          <p:nvPr/>
        </p:nvSpPr>
        <p:spPr bwMode="auto">
          <a:xfrm>
            <a:off x="1670050" y="2844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2" name="object 36"/>
          <p:cNvSpPr>
            <a:spLocks/>
          </p:cNvSpPr>
          <p:nvPr/>
        </p:nvSpPr>
        <p:spPr bwMode="auto">
          <a:xfrm>
            <a:off x="1812925" y="2987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3" name="object 37"/>
          <p:cNvSpPr>
            <a:spLocks/>
          </p:cNvSpPr>
          <p:nvPr/>
        </p:nvSpPr>
        <p:spPr bwMode="auto">
          <a:xfrm>
            <a:off x="2170113" y="2201863"/>
            <a:ext cx="141287" cy="141287"/>
          </a:xfrm>
          <a:custGeom>
            <a:avLst/>
            <a:gdLst>
              <a:gd name="T0" fmla="*/ 71893 w 142239"/>
              <a:gd name="T1" fmla="*/ 0 h 141605"/>
              <a:gd name="T2" fmla="*/ 27783 w 142239"/>
              <a:gd name="T3" fmla="*/ 14734 h 141605"/>
              <a:gd name="T4" fmla="*/ 4689 w 142239"/>
              <a:gd name="T5" fmla="*/ 48292 h 141605"/>
              <a:gd name="T6" fmla="*/ 0 w 142239"/>
              <a:gd name="T7" fmla="*/ 79788 h 141605"/>
              <a:gd name="T8" fmla="*/ 2802 w 142239"/>
              <a:gd name="T9" fmla="*/ 92873 h 141605"/>
              <a:gd name="T10" fmla="*/ 24954 w 142239"/>
              <a:gd name="T11" fmla="*/ 124499 h 141605"/>
              <a:gd name="T12" fmla="*/ 65264 w 142239"/>
              <a:gd name="T13" fmla="*/ 140557 h 141605"/>
              <a:gd name="T14" fmla="*/ 82188 w 142239"/>
              <a:gd name="T15" fmla="*/ 141532 h 141605"/>
              <a:gd name="T16" fmla="*/ 94685 w 142239"/>
              <a:gd name="T17" fmla="*/ 138546 h 141605"/>
              <a:gd name="T18" fmla="*/ 132496 w 142239"/>
              <a:gd name="T19" fmla="*/ 104503 h 141605"/>
              <a:gd name="T20" fmla="*/ 141764 w 142239"/>
              <a:gd name="T21" fmla="*/ 57408 h 141605"/>
              <a:gd name="T22" fmla="*/ 137760 w 142239"/>
              <a:gd name="T23" fmla="*/ 43651 h 141605"/>
              <a:gd name="T24" fmla="*/ 112041 w 142239"/>
              <a:gd name="T25" fmla="*/ 12018 h 141605"/>
              <a:gd name="T26" fmla="*/ 71893 w 142239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5"/>
              <a:gd name="T44" fmla="*/ 142239 w 142239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5">
                <a:moveTo>
                  <a:pt x="71893" y="0"/>
                </a:moveTo>
                <a:lnTo>
                  <a:pt x="27783" y="14734"/>
                </a:lnTo>
                <a:lnTo>
                  <a:pt x="4689" y="48292"/>
                </a:lnTo>
                <a:lnTo>
                  <a:pt x="0" y="79788"/>
                </a:lnTo>
                <a:lnTo>
                  <a:pt x="2802" y="92873"/>
                </a:lnTo>
                <a:lnTo>
                  <a:pt x="24954" y="124499"/>
                </a:lnTo>
                <a:lnTo>
                  <a:pt x="65264" y="140557"/>
                </a:lnTo>
                <a:lnTo>
                  <a:pt x="82188" y="141532"/>
                </a:lnTo>
                <a:lnTo>
                  <a:pt x="94685" y="138546"/>
                </a:lnTo>
                <a:lnTo>
                  <a:pt x="132496" y="104503"/>
                </a:lnTo>
                <a:lnTo>
                  <a:pt x="141764" y="57408"/>
                </a:lnTo>
                <a:lnTo>
                  <a:pt x="137760" y="43651"/>
                </a:lnTo>
                <a:lnTo>
                  <a:pt x="112041" y="12018"/>
                </a:lnTo>
                <a:lnTo>
                  <a:pt x="718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4" name="object 38"/>
          <p:cNvSpPr>
            <a:spLocks/>
          </p:cNvSpPr>
          <p:nvPr/>
        </p:nvSpPr>
        <p:spPr bwMode="auto">
          <a:xfrm>
            <a:off x="2170113" y="2201863"/>
            <a:ext cx="141287" cy="141287"/>
          </a:xfrm>
          <a:custGeom>
            <a:avLst/>
            <a:gdLst>
              <a:gd name="T0" fmla="*/ 71893 w 142239"/>
              <a:gd name="T1" fmla="*/ 0 h 141605"/>
              <a:gd name="T2" fmla="*/ 112041 w 142239"/>
              <a:gd name="T3" fmla="*/ 12018 h 141605"/>
              <a:gd name="T4" fmla="*/ 137760 w 142239"/>
              <a:gd name="T5" fmla="*/ 43651 h 141605"/>
              <a:gd name="T6" fmla="*/ 141764 w 142239"/>
              <a:gd name="T7" fmla="*/ 57408 h 141605"/>
              <a:gd name="T8" fmla="*/ 140943 w 142239"/>
              <a:gd name="T9" fmla="*/ 75043 h 141605"/>
              <a:gd name="T10" fmla="*/ 125320 w 142239"/>
              <a:gd name="T11" fmla="*/ 116211 h 141605"/>
              <a:gd name="T12" fmla="*/ 82188 w 142239"/>
              <a:gd name="T13" fmla="*/ 141532 h 141605"/>
              <a:gd name="T14" fmla="*/ 65264 w 142239"/>
              <a:gd name="T15" fmla="*/ 140557 h 141605"/>
              <a:gd name="T16" fmla="*/ 24954 w 142239"/>
              <a:gd name="T17" fmla="*/ 124499 h 141605"/>
              <a:gd name="T18" fmla="*/ 2802 w 142239"/>
              <a:gd name="T19" fmla="*/ 92873 h 141605"/>
              <a:gd name="T20" fmla="*/ 0 w 142239"/>
              <a:gd name="T21" fmla="*/ 79788 h 141605"/>
              <a:gd name="T22" fmla="*/ 1122 w 142239"/>
              <a:gd name="T23" fmla="*/ 63203 h 141605"/>
              <a:gd name="T24" fmla="*/ 18247 w 142239"/>
              <a:gd name="T25" fmla="*/ 23944 h 141605"/>
              <a:gd name="T26" fmla="*/ 51235 w 142239"/>
              <a:gd name="T27" fmla="*/ 2811 h 141605"/>
              <a:gd name="T28" fmla="*/ 71893 w 142239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5"/>
              <a:gd name="T47" fmla="*/ 142239 w 142239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5">
                <a:moveTo>
                  <a:pt x="71893" y="0"/>
                </a:moveTo>
                <a:lnTo>
                  <a:pt x="112041" y="12018"/>
                </a:lnTo>
                <a:lnTo>
                  <a:pt x="137760" y="43651"/>
                </a:lnTo>
                <a:lnTo>
                  <a:pt x="141764" y="57408"/>
                </a:lnTo>
                <a:lnTo>
                  <a:pt x="140943" y="75043"/>
                </a:lnTo>
                <a:lnTo>
                  <a:pt x="125320" y="116211"/>
                </a:lnTo>
                <a:lnTo>
                  <a:pt x="82188" y="141532"/>
                </a:lnTo>
                <a:lnTo>
                  <a:pt x="65264" y="140557"/>
                </a:lnTo>
                <a:lnTo>
                  <a:pt x="24954" y="124499"/>
                </a:lnTo>
                <a:lnTo>
                  <a:pt x="2802" y="92873"/>
                </a:lnTo>
                <a:lnTo>
                  <a:pt x="0" y="79788"/>
                </a:lnTo>
                <a:lnTo>
                  <a:pt x="1122" y="63203"/>
                </a:lnTo>
                <a:lnTo>
                  <a:pt x="18247" y="23944"/>
                </a:lnTo>
                <a:lnTo>
                  <a:pt x="51235" y="2811"/>
                </a:lnTo>
                <a:lnTo>
                  <a:pt x="7189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5" name="object 39"/>
          <p:cNvSpPr>
            <a:spLocks/>
          </p:cNvSpPr>
          <p:nvPr/>
        </p:nvSpPr>
        <p:spPr bwMode="auto">
          <a:xfrm>
            <a:off x="2168525" y="22018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6" name="object 40"/>
          <p:cNvSpPr>
            <a:spLocks/>
          </p:cNvSpPr>
          <p:nvPr/>
        </p:nvSpPr>
        <p:spPr bwMode="auto">
          <a:xfrm>
            <a:off x="2312988" y="23447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7" name="object 41"/>
          <p:cNvSpPr>
            <a:spLocks/>
          </p:cNvSpPr>
          <p:nvPr/>
        </p:nvSpPr>
        <p:spPr bwMode="auto">
          <a:xfrm>
            <a:off x="1604963" y="3927475"/>
            <a:ext cx="65087" cy="0"/>
          </a:xfrm>
          <a:custGeom>
            <a:avLst/>
            <a:gdLst>
              <a:gd name="T0" fmla="*/ 64769 w 64769"/>
              <a:gd name="T1" fmla="*/ 0 w 64769"/>
              <a:gd name="T2" fmla="*/ 0 60000 65536"/>
              <a:gd name="T3" fmla="*/ 0 60000 65536"/>
              <a:gd name="T4" fmla="*/ 0 w 64769"/>
              <a:gd name="T5" fmla="*/ 64769 w 647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769">
                <a:moveTo>
                  <a:pt x="6476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8" name="object 42"/>
          <p:cNvSpPr>
            <a:spLocks/>
          </p:cNvSpPr>
          <p:nvPr/>
        </p:nvSpPr>
        <p:spPr bwMode="auto">
          <a:xfrm>
            <a:off x="1528763" y="392747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19" name="object 43"/>
          <p:cNvSpPr>
            <a:spLocks/>
          </p:cNvSpPr>
          <p:nvPr/>
        </p:nvSpPr>
        <p:spPr bwMode="auto">
          <a:xfrm>
            <a:off x="1454150" y="392747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0" name="object 44"/>
          <p:cNvSpPr>
            <a:spLocks/>
          </p:cNvSpPr>
          <p:nvPr/>
        </p:nvSpPr>
        <p:spPr bwMode="auto">
          <a:xfrm>
            <a:off x="1377950" y="392747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1" name="object 45"/>
          <p:cNvSpPr>
            <a:spLocks/>
          </p:cNvSpPr>
          <p:nvPr/>
        </p:nvSpPr>
        <p:spPr bwMode="auto">
          <a:xfrm>
            <a:off x="1338263" y="389255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2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2" name="object 46"/>
          <p:cNvSpPr>
            <a:spLocks/>
          </p:cNvSpPr>
          <p:nvPr/>
        </p:nvSpPr>
        <p:spPr bwMode="auto">
          <a:xfrm>
            <a:off x="1338263" y="38179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3" name="object 47"/>
          <p:cNvSpPr>
            <a:spLocks/>
          </p:cNvSpPr>
          <p:nvPr/>
        </p:nvSpPr>
        <p:spPr bwMode="auto">
          <a:xfrm>
            <a:off x="1338263" y="37417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1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4" name="object 48"/>
          <p:cNvSpPr>
            <a:spLocks/>
          </p:cNvSpPr>
          <p:nvPr/>
        </p:nvSpPr>
        <p:spPr bwMode="auto">
          <a:xfrm>
            <a:off x="1338263" y="36671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5" name="object 49"/>
          <p:cNvSpPr>
            <a:spLocks/>
          </p:cNvSpPr>
          <p:nvPr/>
        </p:nvSpPr>
        <p:spPr bwMode="auto">
          <a:xfrm>
            <a:off x="1338263" y="35909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6" name="object 50"/>
          <p:cNvSpPr>
            <a:spLocks/>
          </p:cNvSpPr>
          <p:nvPr/>
        </p:nvSpPr>
        <p:spPr bwMode="auto">
          <a:xfrm>
            <a:off x="1338263" y="35147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7" name="object 51"/>
          <p:cNvSpPr>
            <a:spLocks/>
          </p:cNvSpPr>
          <p:nvPr/>
        </p:nvSpPr>
        <p:spPr bwMode="auto">
          <a:xfrm>
            <a:off x="1357313" y="3429000"/>
            <a:ext cx="7937" cy="28575"/>
          </a:xfrm>
          <a:custGeom>
            <a:avLst/>
            <a:gdLst>
              <a:gd name="T0" fmla="*/ 0 w 7619"/>
              <a:gd name="T1" fmla="*/ 29199 h 29210"/>
              <a:gd name="T2" fmla="*/ 0 w 7619"/>
              <a:gd name="T3" fmla="*/ 0 h 29210"/>
              <a:gd name="T4" fmla="*/ 7619 w 7619"/>
              <a:gd name="T5" fmla="*/ 0 h 29210"/>
              <a:gd name="T6" fmla="*/ 0 60000 65536"/>
              <a:gd name="T7" fmla="*/ 0 60000 65536"/>
              <a:gd name="T8" fmla="*/ 0 60000 65536"/>
              <a:gd name="T9" fmla="*/ 0 w 7619"/>
              <a:gd name="T10" fmla="*/ 0 h 29210"/>
              <a:gd name="T11" fmla="*/ 7619 w 7619"/>
              <a:gd name="T12" fmla="*/ 29210 h 29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19" h="29210">
                <a:moveTo>
                  <a:pt x="0" y="29199"/>
                </a:moveTo>
                <a:lnTo>
                  <a:pt x="0" y="0"/>
                </a:lnTo>
                <a:lnTo>
                  <a:pt x="761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8" name="object 52"/>
          <p:cNvSpPr>
            <a:spLocks/>
          </p:cNvSpPr>
          <p:nvPr/>
        </p:nvSpPr>
        <p:spPr bwMode="auto">
          <a:xfrm>
            <a:off x="1403350" y="3429000"/>
            <a:ext cx="36513" cy="0"/>
          </a:xfrm>
          <a:custGeom>
            <a:avLst/>
            <a:gdLst>
              <a:gd name="T0" fmla="*/ 0 w 36830"/>
              <a:gd name="T1" fmla="*/ 3682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25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29" name="object 53"/>
          <p:cNvSpPr>
            <a:spLocks/>
          </p:cNvSpPr>
          <p:nvPr/>
        </p:nvSpPr>
        <p:spPr bwMode="auto">
          <a:xfrm>
            <a:off x="1477963" y="3429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0" name="object 54"/>
          <p:cNvSpPr>
            <a:spLocks/>
          </p:cNvSpPr>
          <p:nvPr/>
        </p:nvSpPr>
        <p:spPr bwMode="auto">
          <a:xfrm>
            <a:off x="1554163" y="3429000"/>
            <a:ext cx="36512" cy="0"/>
          </a:xfrm>
          <a:custGeom>
            <a:avLst/>
            <a:gdLst>
              <a:gd name="T0" fmla="*/ 0 w 36830"/>
              <a:gd name="T1" fmla="*/ 3682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25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1" name="object 55"/>
          <p:cNvSpPr>
            <a:spLocks/>
          </p:cNvSpPr>
          <p:nvPr/>
        </p:nvSpPr>
        <p:spPr bwMode="auto">
          <a:xfrm>
            <a:off x="1628775" y="3429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2" name="object 56"/>
          <p:cNvSpPr>
            <a:spLocks/>
          </p:cNvSpPr>
          <p:nvPr/>
        </p:nvSpPr>
        <p:spPr bwMode="auto">
          <a:xfrm>
            <a:off x="1704975" y="3429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3" name="object 57"/>
          <p:cNvSpPr>
            <a:spLocks/>
          </p:cNvSpPr>
          <p:nvPr/>
        </p:nvSpPr>
        <p:spPr bwMode="auto">
          <a:xfrm>
            <a:off x="1781175" y="3429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4" name="object 58"/>
          <p:cNvSpPr>
            <a:spLocks/>
          </p:cNvSpPr>
          <p:nvPr/>
        </p:nvSpPr>
        <p:spPr bwMode="auto">
          <a:xfrm>
            <a:off x="1857375" y="342900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5" name="object 59"/>
          <p:cNvSpPr>
            <a:spLocks/>
          </p:cNvSpPr>
          <p:nvPr/>
        </p:nvSpPr>
        <p:spPr bwMode="auto">
          <a:xfrm>
            <a:off x="1909763" y="34512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6" name="object 60"/>
          <p:cNvSpPr>
            <a:spLocks/>
          </p:cNvSpPr>
          <p:nvPr/>
        </p:nvSpPr>
        <p:spPr bwMode="auto">
          <a:xfrm>
            <a:off x="1909763" y="35274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7" name="object 61"/>
          <p:cNvSpPr>
            <a:spLocks/>
          </p:cNvSpPr>
          <p:nvPr/>
        </p:nvSpPr>
        <p:spPr bwMode="auto">
          <a:xfrm>
            <a:off x="1909763" y="36020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8" name="object 62"/>
          <p:cNvSpPr>
            <a:spLocks/>
          </p:cNvSpPr>
          <p:nvPr/>
        </p:nvSpPr>
        <p:spPr bwMode="auto">
          <a:xfrm>
            <a:off x="1909763" y="36782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39" name="object 63"/>
          <p:cNvSpPr>
            <a:spLocks/>
          </p:cNvSpPr>
          <p:nvPr/>
        </p:nvSpPr>
        <p:spPr bwMode="auto">
          <a:xfrm>
            <a:off x="1909763" y="375285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0" name="object 64"/>
          <p:cNvSpPr>
            <a:spLocks/>
          </p:cNvSpPr>
          <p:nvPr/>
        </p:nvSpPr>
        <p:spPr bwMode="auto">
          <a:xfrm>
            <a:off x="1909763" y="3829050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1" name="object 65"/>
          <p:cNvSpPr>
            <a:spLocks/>
          </p:cNvSpPr>
          <p:nvPr/>
        </p:nvSpPr>
        <p:spPr bwMode="auto">
          <a:xfrm>
            <a:off x="1909763" y="390366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2" name="object 66"/>
          <p:cNvSpPr>
            <a:spLocks/>
          </p:cNvSpPr>
          <p:nvPr/>
        </p:nvSpPr>
        <p:spPr bwMode="auto">
          <a:xfrm>
            <a:off x="1858963" y="3927475"/>
            <a:ext cx="36512" cy="0"/>
          </a:xfrm>
          <a:custGeom>
            <a:avLst/>
            <a:gdLst>
              <a:gd name="T0" fmla="*/ 36825 w 36830"/>
              <a:gd name="T1" fmla="*/ 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36825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3" name="object 67"/>
          <p:cNvSpPr>
            <a:spLocks/>
          </p:cNvSpPr>
          <p:nvPr/>
        </p:nvSpPr>
        <p:spPr bwMode="auto">
          <a:xfrm>
            <a:off x="1782763" y="392747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4" name="object 68"/>
          <p:cNvSpPr>
            <a:spLocks/>
          </p:cNvSpPr>
          <p:nvPr/>
        </p:nvSpPr>
        <p:spPr bwMode="auto">
          <a:xfrm>
            <a:off x="1706563" y="3927475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5" name="object 69"/>
          <p:cNvSpPr>
            <a:spLocks/>
          </p:cNvSpPr>
          <p:nvPr/>
        </p:nvSpPr>
        <p:spPr bwMode="auto">
          <a:xfrm>
            <a:off x="2819400" y="3143250"/>
            <a:ext cx="63500" cy="0"/>
          </a:xfrm>
          <a:custGeom>
            <a:avLst/>
            <a:gdLst>
              <a:gd name="T0" fmla="*/ 63495 w 63500"/>
              <a:gd name="T1" fmla="*/ 0 w 63500"/>
              <a:gd name="T2" fmla="*/ 0 60000 65536"/>
              <a:gd name="T3" fmla="*/ 0 60000 65536"/>
              <a:gd name="T4" fmla="*/ 0 w 63500"/>
              <a:gd name="T5" fmla="*/ 63500 w 63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3500">
                <a:moveTo>
                  <a:pt x="63495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6" name="object 70"/>
          <p:cNvSpPr>
            <a:spLocks/>
          </p:cNvSpPr>
          <p:nvPr/>
        </p:nvSpPr>
        <p:spPr bwMode="auto">
          <a:xfrm>
            <a:off x="2744788" y="3143250"/>
            <a:ext cx="36512" cy="0"/>
          </a:xfrm>
          <a:custGeom>
            <a:avLst/>
            <a:gdLst>
              <a:gd name="T0" fmla="*/ 36825 w 36830"/>
              <a:gd name="T1" fmla="*/ 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36825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7" name="object 71"/>
          <p:cNvSpPr>
            <a:spLocks/>
          </p:cNvSpPr>
          <p:nvPr/>
        </p:nvSpPr>
        <p:spPr bwMode="auto">
          <a:xfrm>
            <a:off x="2668588" y="314325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8" name="object 72"/>
          <p:cNvSpPr>
            <a:spLocks/>
          </p:cNvSpPr>
          <p:nvPr/>
        </p:nvSpPr>
        <p:spPr bwMode="auto">
          <a:xfrm>
            <a:off x="2593975" y="3143250"/>
            <a:ext cx="36513" cy="0"/>
          </a:xfrm>
          <a:custGeom>
            <a:avLst/>
            <a:gdLst>
              <a:gd name="T0" fmla="*/ 36838 w 36830"/>
              <a:gd name="T1" fmla="*/ 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36838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49" name="object 73"/>
          <p:cNvSpPr>
            <a:spLocks/>
          </p:cNvSpPr>
          <p:nvPr/>
        </p:nvSpPr>
        <p:spPr bwMode="auto">
          <a:xfrm>
            <a:off x="2552700" y="31083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0" name="object 74"/>
          <p:cNvSpPr>
            <a:spLocks/>
          </p:cNvSpPr>
          <p:nvPr/>
        </p:nvSpPr>
        <p:spPr bwMode="auto">
          <a:xfrm>
            <a:off x="2552700" y="30321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1" name="object 75"/>
          <p:cNvSpPr>
            <a:spLocks/>
          </p:cNvSpPr>
          <p:nvPr/>
        </p:nvSpPr>
        <p:spPr bwMode="auto">
          <a:xfrm>
            <a:off x="2552700" y="29559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2" name="object 76"/>
          <p:cNvSpPr>
            <a:spLocks/>
          </p:cNvSpPr>
          <p:nvPr/>
        </p:nvSpPr>
        <p:spPr bwMode="auto">
          <a:xfrm>
            <a:off x="2552700" y="28797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3" name="object 77"/>
          <p:cNvSpPr>
            <a:spLocks/>
          </p:cNvSpPr>
          <p:nvPr/>
        </p:nvSpPr>
        <p:spPr bwMode="auto">
          <a:xfrm>
            <a:off x="2552700" y="28051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1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4" name="object 78"/>
          <p:cNvSpPr>
            <a:spLocks/>
          </p:cNvSpPr>
          <p:nvPr/>
        </p:nvSpPr>
        <p:spPr bwMode="auto">
          <a:xfrm>
            <a:off x="2552700" y="27289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5" name="object 79"/>
          <p:cNvSpPr>
            <a:spLocks/>
          </p:cNvSpPr>
          <p:nvPr/>
        </p:nvSpPr>
        <p:spPr bwMode="auto">
          <a:xfrm>
            <a:off x="2571750" y="2643188"/>
            <a:ext cx="7938" cy="30162"/>
          </a:xfrm>
          <a:custGeom>
            <a:avLst/>
            <a:gdLst>
              <a:gd name="T0" fmla="*/ 0 w 7619"/>
              <a:gd name="T1" fmla="*/ 29230 h 29844"/>
              <a:gd name="T2" fmla="*/ 0 w 7619"/>
              <a:gd name="T3" fmla="*/ 0 h 29844"/>
              <a:gd name="T4" fmla="*/ 7619 w 7619"/>
              <a:gd name="T5" fmla="*/ 0 h 29844"/>
              <a:gd name="T6" fmla="*/ 0 60000 65536"/>
              <a:gd name="T7" fmla="*/ 0 60000 65536"/>
              <a:gd name="T8" fmla="*/ 0 60000 65536"/>
              <a:gd name="T9" fmla="*/ 0 w 7619"/>
              <a:gd name="T10" fmla="*/ 0 h 29844"/>
              <a:gd name="T11" fmla="*/ 7619 w 7619"/>
              <a:gd name="T12" fmla="*/ 29844 h 298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19" h="29844">
                <a:moveTo>
                  <a:pt x="0" y="29230"/>
                </a:moveTo>
                <a:lnTo>
                  <a:pt x="0" y="0"/>
                </a:lnTo>
                <a:lnTo>
                  <a:pt x="761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6" name="object 80"/>
          <p:cNvSpPr>
            <a:spLocks/>
          </p:cNvSpPr>
          <p:nvPr/>
        </p:nvSpPr>
        <p:spPr bwMode="auto">
          <a:xfrm>
            <a:off x="2617788" y="26431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7" name="object 81"/>
          <p:cNvSpPr>
            <a:spLocks/>
          </p:cNvSpPr>
          <p:nvPr/>
        </p:nvSpPr>
        <p:spPr bwMode="auto">
          <a:xfrm>
            <a:off x="2693988" y="2643188"/>
            <a:ext cx="36512" cy="0"/>
          </a:xfrm>
          <a:custGeom>
            <a:avLst/>
            <a:gdLst>
              <a:gd name="T0" fmla="*/ 0 w 36830"/>
              <a:gd name="T1" fmla="*/ 3682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25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8" name="object 82"/>
          <p:cNvSpPr>
            <a:spLocks/>
          </p:cNvSpPr>
          <p:nvPr/>
        </p:nvSpPr>
        <p:spPr bwMode="auto">
          <a:xfrm>
            <a:off x="2768600" y="26431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59" name="object 83"/>
          <p:cNvSpPr>
            <a:spLocks/>
          </p:cNvSpPr>
          <p:nvPr/>
        </p:nvSpPr>
        <p:spPr bwMode="auto">
          <a:xfrm>
            <a:off x="2844800" y="2643188"/>
            <a:ext cx="36513" cy="0"/>
          </a:xfrm>
          <a:custGeom>
            <a:avLst/>
            <a:gdLst>
              <a:gd name="T0" fmla="*/ 0 w 36830"/>
              <a:gd name="T1" fmla="*/ 36838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38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0" name="object 84"/>
          <p:cNvSpPr>
            <a:spLocks/>
          </p:cNvSpPr>
          <p:nvPr/>
        </p:nvSpPr>
        <p:spPr bwMode="auto">
          <a:xfrm>
            <a:off x="2919413" y="26431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1" name="object 85"/>
          <p:cNvSpPr>
            <a:spLocks/>
          </p:cNvSpPr>
          <p:nvPr/>
        </p:nvSpPr>
        <p:spPr bwMode="auto">
          <a:xfrm>
            <a:off x="2995613" y="2643188"/>
            <a:ext cx="36512" cy="0"/>
          </a:xfrm>
          <a:custGeom>
            <a:avLst/>
            <a:gdLst>
              <a:gd name="T0" fmla="*/ 0 w 36830"/>
              <a:gd name="T1" fmla="*/ 3682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825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2" name="object 86"/>
          <p:cNvSpPr>
            <a:spLocks/>
          </p:cNvSpPr>
          <p:nvPr/>
        </p:nvSpPr>
        <p:spPr bwMode="auto">
          <a:xfrm>
            <a:off x="3070225" y="264318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3" name="object 87"/>
          <p:cNvSpPr>
            <a:spLocks/>
          </p:cNvSpPr>
          <p:nvPr/>
        </p:nvSpPr>
        <p:spPr bwMode="auto">
          <a:xfrm>
            <a:off x="3124200" y="26654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4" name="object 88"/>
          <p:cNvSpPr>
            <a:spLocks/>
          </p:cNvSpPr>
          <p:nvPr/>
        </p:nvSpPr>
        <p:spPr bwMode="auto">
          <a:xfrm>
            <a:off x="3124200" y="2741613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5" name="object 89"/>
          <p:cNvSpPr>
            <a:spLocks/>
          </p:cNvSpPr>
          <p:nvPr/>
        </p:nvSpPr>
        <p:spPr bwMode="auto">
          <a:xfrm>
            <a:off x="3124200" y="28162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6" name="object 90"/>
          <p:cNvSpPr>
            <a:spLocks/>
          </p:cNvSpPr>
          <p:nvPr/>
        </p:nvSpPr>
        <p:spPr bwMode="auto">
          <a:xfrm>
            <a:off x="3124200" y="28924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1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7" name="object 91"/>
          <p:cNvSpPr>
            <a:spLocks/>
          </p:cNvSpPr>
          <p:nvPr/>
        </p:nvSpPr>
        <p:spPr bwMode="auto">
          <a:xfrm>
            <a:off x="3124200" y="2968625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8" name="object 92"/>
          <p:cNvSpPr>
            <a:spLocks/>
          </p:cNvSpPr>
          <p:nvPr/>
        </p:nvSpPr>
        <p:spPr bwMode="auto">
          <a:xfrm>
            <a:off x="3124200" y="30432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681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69" name="object 93"/>
          <p:cNvSpPr>
            <a:spLocks/>
          </p:cNvSpPr>
          <p:nvPr/>
        </p:nvSpPr>
        <p:spPr bwMode="auto">
          <a:xfrm>
            <a:off x="3124200" y="3119438"/>
            <a:ext cx="38100" cy="0"/>
          </a:xfrm>
          <a:custGeom>
            <a:avLst/>
            <a:gdLst>
              <a:gd name="T0" fmla="*/ 0 w 38100"/>
              <a:gd name="T1" fmla="*/ 38099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70" name="object 94"/>
          <p:cNvSpPr>
            <a:spLocks/>
          </p:cNvSpPr>
          <p:nvPr/>
        </p:nvSpPr>
        <p:spPr bwMode="auto">
          <a:xfrm>
            <a:off x="3071813" y="314325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71" name="object 95"/>
          <p:cNvSpPr>
            <a:spLocks/>
          </p:cNvSpPr>
          <p:nvPr/>
        </p:nvSpPr>
        <p:spPr bwMode="auto">
          <a:xfrm>
            <a:off x="2997200" y="3143250"/>
            <a:ext cx="36513" cy="0"/>
          </a:xfrm>
          <a:custGeom>
            <a:avLst/>
            <a:gdLst>
              <a:gd name="T0" fmla="*/ 36838 w 36830"/>
              <a:gd name="T1" fmla="*/ 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36838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272" name="object 96"/>
          <p:cNvSpPr txBox="1">
            <a:spLocks noChangeArrowheads="1"/>
          </p:cNvSpPr>
          <p:nvPr/>
        </p:nvSpPr>
        <p:spPr bwMode="auto">
          <a:xfrm>
            <a:off x="1957388" y="4278313"/>
            <a:ext cx="54895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92125"/>
            <a:r>
              <a:rPr lang="en-US">
                <a:latin typeface="Arial" charset="0"/>
              </a:rPr>
              <a:t>1</a:t>
            </a:r>
          </a:p>
          <a:p>
            <a:pPr marL="492125">
              <a:spcBef>
                <a:spcPts val="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492125">
              <a:lnSpc>
                <a:spcPts val="2950"/>
              </a:lnSpc>
            </a:pPr>
            <a:r>
              <a:rPr lang="en-US" sz="4200" baseline="14000">
                <a:latin typeface="Arial" charset="0"/>
              </a:rPr>
              <a:t>D</a:t>
            </a:r>
            <a:r>
              <a:rPr lang="en-US" sz="1600">
                <a:latin typeface="Arial" charset="0"/>
              </a:rPr>
              <a:t>20</a:t>
            </a:r>
          </a:p>
          <a:p>
            <a:pPr marL="492125">
              <a:lnSpc>
                <a:spcPts val="295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0	(2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10 = 2)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Comp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</a:t>
            </a:r>
          </a:p>
        </p:txBody>
      </p:sp>
      <p:sp>
        <p:nvSpPr>
          <p:cNvPr id="50280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9F4F55D-E15C-4203-A4EB-F2CABA0AB542}" type="slidenum">
              <a:rPr lang="en-US"/>
              <a:pPr marL="25400"/>
              <a:t>48</a:t>
            </a:fld>
            <a:endParaRPr lang="en-US"/>
          </a:p>
        </p:txBody>
      </p:sp>
      <p:sp>
        <p:nvSpPr>
          <p:cNvPr id="50274" name="object 98"/>
          <p:cNvSpPr txBox="1">
            <a:spLocks noChangeArrowheads="1"/>
          </p:cNvSpPr>
          <p:nvPr/>
        </p:nvSpPr>
        <p:spPr bwMode="auto">
          <a:xfrm>
            <a:off x="1438275" y="35655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50275" name="object 99"/>
          <p:cNvSpPr txBox="1">
            <a:spLocks noChangeArrowheads="1"/>
          </p:cNvSpPr>
          <p:nvPr/>
        </p:nvSpPr>
        <p:spPr bwMode="auto">
          <a:xfrm>
            <a:off x="2867025" y="36242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50276" name="object 100"/>
          <p:cNvSpPr txBox="1">
            <a:spLocks noChangeArrowheads="1"/>
          </p:cNvSpPr>
          <p:nvPr/>
        </p:nvSpPr>
        <p:spPr bwMode="auto">
          <a:xfrm>
            <a:off x="1463675" y="27797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2795588" y="27797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095500" y="1863725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0279" name="object 103"/>
          <p:cNvSpPr>
            <a:spLocks/>
          </p:cNvSpPr>
          <p:nvPr/>
        </p:nvSpPr>
        <p:spPr bwMode="auto">
          <a:xfrm>
            <a:off x="2921000" y="3143250"/>
            <a:ext cx="38100" cy="0"/>
          </a:xfrm>
          <a:custGeom>
            <a:avLst/>
            <a:gdLst>
              <a:gd name="T0" fmla="*/ 38099 w 38100"/>
              <a:gd name="T1" fmla="*/ 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38099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3929063" y="1857375"/>
          <a:ext cx="3856969" cy="2721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787"/>
                <a:gridCol w="2135182"/>
              </a:tblGrid>
              <a:tr h="389869"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omp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387370"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388626"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996950"/>
            <a:ext cx="4759325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2775" spc="-585" baseline="-24024" dirty="0">
                <a:latin typeface="Times New Roman"/>
                <a:cs typeface="Times New Roman"/>
              </a:rPr>
              <a:t>30</a:t>
            </a:r>
            <a:r>
              <a:rPr sz="2775" baseline="-24024" dirty="0">
                <a:latin typeface="Times New Roman"/>
                <a:cs typeface="Times New Roman"/>
              </a:rPr>
              <a:t> </a:t>
            </a:r>
            <a:r>
              <a:rPr sz="2775" spc="-187" baseline="-2402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tti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Comp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</a:t>
            </a:r>
          </a:p>
        </p:txBody>
      </p:sp>
      <p:sp>
        <p:nvSpPr>
          <p:cNvPr id="51280" name="object 8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D8C387A-077B-4F9E-A94B-B4B57E62CF0B}" type="slidenum">
              <a:rPr lang="en-US"/>
              <a:pPr marL="25400"/>
              <a:t>49</a:t>
            </a:fld>
            <a:endParaRPr lang="en-US"/>
          </a:p>
        </p:txBody>
      </p:sp>
      <p:sp>
        <p:nvSpPr>
          <p:cNvPr id="51204" name="object 4"/>
          <p:cNvSpPr>
            <a:spLocks/>
          </p:cNvSpPr>
          <p:nvPr/>
        </p:nvSpPr>
        <p:spPr bwMode="auto">
          <a:xfrm>
            <a:off x="6161088" y="2847975"/>
            <a:ext cx="727075" cy="769938"/>
          </a:xfrm>
          <a:custGeom>
            <a:avLst/>
            <a:gdLst>
              <a:gd name="T0" fmla="*/ 0 w 727709"/>
              <a:gd name="T1" fmla="*/ 768370 h 768985"/>
              <a:gd name="T2" fmla="*/ 727709 w 727709"/>
              <a:gd name="T3" fmla="*/ 0 h 768985"/>
              <a:gd name="T4" fmla="*/ 0 60000 65536"/>
              <a:gd name="T5" fmla="*/ 0 60000 65536"/>
              <a:gd name="T6" fmla="*/ 0 w 727709"/>
              <a:gd name="T7" fmla="*/ 0 h 768985"/>
              <a:gd name="T8" fmla="*/ 727709 w 727709"/>
              <a:gd name="T9" fmla="*/ 768985 h 7689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7709" h="768985">
                <a:moveTo>
                  <a:pt x="0" y="768370"/>
                </a:moveTo>
                <a:lnTo>
                  <a:pt x="7277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5" name="object 5"/>
          <p:cNvSpPr>
            <a:spLocks/>
          </p:cNvSpPr>
          <p:nvPr/>
        </p:nvSpPr>
        <p:spPr bwMode="auto">
          <a:xfrm>
            <a:off x="6089650" y="2828925"/>
            <a:ext cx="727075" cy="768350"/>
          </a:xfrm>
          <a:custGeom>
            <a:avLst/>
            <a:gdLst>
              <a:gd name="T0" fmla="*/ 0 w 726440"/>
              <a:gd name="T1" fmla="*/ 768339 h 768350"/>
              <a:gd name="T2" fmla="*/ 726429 w 726440"/>
              <a:gd name="T3" fmla="*/ 0 h 768350"/>
              <a:gd name="T4" fmla="*/ 0 60000 65536"/>
              <a:gd name="T5" fmla="*/ 0 60000 65536"/>
              <a:gd name="T6" fmla="*/ 0 w 726440"/>
              <a:gd name="T7" fmla="*/ 0 h 768350"/>
              <a:gd name="T8" fmla="*/ 726440 w 726440"/>
              <a:gd name="T9" fmla="*/ 768350 h 768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6440" h="768350">
                <a:moveTo>
                  <a:pt x="0" y="768339"/>
                </a:moveTo>
                <a:lnTo>
                  <a:pt x="72642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object 6"/>
          <p:cNvSpPr>
            <a:spLocks/>
          </p:cNvSpPr>
          <p:nvPr/>
        </p:nvSpPr>
        <p:spPr bwMode="auto">
          <a:xfrm>
            <a:off x="7696200" y="2757488"/>
            <a:ext cx="0" cy="860425"/>
          </a:xfrm>
          <a:custGeom>
            <a:avLst/>
            <a:gdLst>
              <a:gd name="T0" fmla="*/ 859810 h 860425"/>
              <a:gd name="T1" fmla="*/ 0 h 860425"/>
              <a:gd name="T2" fmla="*/ 0 60000 65536"/>
              <a:gd name="T3" fmla="*/ 0 60000 65536"/>
              <a:gd name="T4" fmla="*/ 0 h 860425"/>
              <a:gd name="T5" fmla="*/ 860425 h 8604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0425">
                <a:moveTo>
                  <a:pt x="0" y="85981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object 7"/>
          <p:cNvSpPr>
            <a:spLocks/>
          </p:cNvSpPr>
          <p:nvPr/>
        </p:nvSpPr>
        <p:spPr bwMode="auto">
          <a:xfrm>
            <a:off x="7624763" y="2736850"/>
            <a:ext cx="0" cy="860425"/>
          </a:xfrm>
          <a:custGeom>
            <a:avLst/>
            <a:gdLst>
              <a:gd name="T0" fmla="*/ 859779 h 859789"/>
              <a:gd name="T1" fmla="*/ 0 h 859789"/>
              <a:gd name="T2" fmla="*/ 0 60000 65536"/>
              <a:gd name="T3" fmla="*/ 0 60000 65536"/>
              <a:gd name="T4" fmla="*/ 0 h 859789"/>
              <a:gd name="T5" fmla="*/ 859789 h 8597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59789">
                <a:moveTo>
                  <a:pt x="0" y="85977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8" name="object 8"/>
          <p:cNvSpPr>
            <a:spLocks/>
          </p:cNvSpPr>
          <p:nvPr/>
        </p:nvSpPr>
        <p:spPr bwMode="auto">
          <a:xfrm>
            <a:off x="6162675" y="2757488"/>
            <a:ext cx="0" cy="860425"/>
          </a:xfrm>
          <a:custGeom>
            <a:avLst/>
            <a:gdLst>
              <a:gd name="T0" fmla="*/ 859810 h 860425"/>
              <a:gd name="T1" fmla="*/ 0 h 860425"/>
              <a:gd name="T2" fmla="*/ 0 60000 65536"/>
              <a:gd name="T3" fmla="*/ 0 60000 65536"/>
              <a:gd name="T4" fmla="*/ 0 h 860425"/>
              <a:gd name="T5" fmla="*/ 860425 h 8604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0425">
                <a:moveTo>
                  <a:pt x="0" y="85981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object 9"/>
          <p:cNvSpPr>
            <a:spLocks/>
          </p:cNvSpPr>
          <p:nvPr/>
        </p:nvSpPr>
        <p:spPr bwMode="auto">
          <a:xfrm>
            <a:off x="6089650" y="2736850"/>
            <a:ext cx="0" cy="860425"/>
          </a:xfrm>
          <a:custGeom>
            <a:avLst/>
            <a:gdLst>
              <a:gd name="T0" fmla="*/ 859779 h 859789"/>
              <a:gd name="T1" fmla="*/ 0 h 859789"/>
              <a:gd name="T2" fmla="*/ 0 60000 65536"/>
              <a:gd name="T3" fmla="*/ 0 60000 65536"/>
              <a:gd name="T4" fmla="*/ 0 h 859789"/>
              <a:gd name="T5" fmla="*/ 859789 h 8597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59789">
                <a:moveTo>
                  <a:pt x="0" y="85977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object 10"/>
          <p:cNvSpPr>
            <a:spLocks/>
          </p:cNvSpPr>
          <p:nvPr/>
        </p:nvSpPr>
        <p:spPr bwMode="auto">
          <a:xfrm>
            <a:off x="6162675" y="2054225"/>
            <a:ext cx="768350" cy="701675"/>
          </a:xfrm>
          <a:custGeom>
            <a:avLst/>
            <a:gdLst>
              <a:gd name="T0" fmla="*/ 0 w 768350"/>
              <a:gd name="T1" fmla="*/ 702320 h 702310"/>
              <a:gd name="T2" fmla="*/ 768339 w 768350"/>
              <a:gd name="T3" fmla="*/ 0 h 702310"/>
              <a:gd name="T4" fmla="*/ 0 60000 65536"/>
              <a:gd name="T5" fmla="*/ 0 60000 65536"/>
              <a:gd name="T6" fmla="*/ 0 w 768350"/>
              <a:gd name="T7" fmla="*/ 0 h 702310"/>
              <a:gd name="T8" fmla="*/ 768350 w 76835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8350" h="702310">
                <a:moveTo>
                  <a:pt x="0" y="702320"/>
                </a:moveTo>
                <a:lnTo>
                  <a:pt x="7683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object 11"/>
          <p:cNvSpPr>
            <a:spLocks/>
          </p:cNvSpPr>
          <p:nvPr/>
        </p:nvSpPr>
        <p:spPr bwMode="auto">
          <a:xfrm>
            <a:off x="6089650" y="2033588"/>
            <a:ext cx="768350" cy="703262"/>
          </a:xfrm>
          <a:custGeom>
            <a:avLst/>
            <a:gdLst>
              <a:gd name="T0" fmla="*/ 0 w 768350"/>
              <a:gd name="T1" fmla="*/ 703600 h 704214"/>
              <a:gd name="T2" fmla="*/ 768339 w 768350"/>
              <a:gd name="T3" fmla="*/ 0 h 704214"/>
              <a:gd name="T4" fmla="*/ 0 60000 65536"/>
              <a:gd name="T5" fmla="*/ 0 60000 65536"/>
              <a:gd name="T6" fmla="*/ 0 w 768350"/>
              <a:gd name="T7" fmla="*/ 0 h 704214"/>
              <a:gd name="T8" fmla="*/ 768350 w 768350"/>
              <a:gd name="T9" fmla="*/ 704214 h 704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8350" h="704214">
                <a:moveTo>
                  <a:pt x="0" y="703600"/>
                </a:moveTo>
                <a:lnTo>
                  <a:pt x="7683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object 12"/>
          <p:cNvSpPr>
            <a:spLocks/>
          </p:cNvSpPr>
          <p:nvPr/>
        </p:nvSpPr>
        <p:spPr bwMode="auto">
          <a:xfrm>
            <a:off x="6929438" y="2054225"/>
            <a:ext cx="766762" cy="701675"/>
          </a:xfrm>
          <a:custGeom>
            <a:avLst/>
            <a:gdLst>
              <a:gd name="T0" fmla="*/ 767090 w 767079"/>
              <a:gd name="T1" fmla="*/ 702320 h 702310"/>
              <a:gd name="T2" fmla="*/ 0 w 767079"/>
              <a:gd name="T3" fmla="*/ 0 h 702310"/>
              <a:gd name="T4" fmla="*/ 0 60000 65536"/>
              <a:gd name="T5" fmla="*/ 0 60000 65536"/>
              <a:gd name="T6" fmla="*/ 0 w 767079"/>
              <a:gd name="T7" fmla="*/ 0 h 702310"/>
              <a:gd name="T8" fmla="*/ 767079 w 767079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7079" h="702310">
                <a:moveTo>
                  <a:pt x="767090" y="70232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object 13"/>
          <p:cNvSpPr>
            <a:spLocks/>
          </p:cNvSpPr>
          <p:nvPr/>
        </p:nvSpPr>
        <p:spPr bwMode="auto">
          <a:xfrm>
            <a:off x="6858000" y="2033588"/>
            <a:ext cx="765175" cy="703262"/>
          </a:xfrm>
          <a:custGeom>
            <a:avLst/>
            <a:gdLst>
              <a:gd name="T0" fmla="*/ 765809 w 765809"/>
              <a:gd name="T1" fmla="*/ 703600 h 704214"/>
              <a:gd name="T2" fmla="*/ 0 w 765809"/>
              <a:gd name="T3" fmla="*/ 0 h 704214"/>
              <a:gd name="T4" fmla="*/ 0 60000 65536"/>
              <a:gd name="T5" fmla="*/ 0 60000 65536"/>
              <a:gd name="T6" fmla="*/ 0 w 765809"/>
              <a:gd name="T7" fmla="*/ 0 h 704214"/>
              <a:gd name="T8" fmla="*/ 765809 w 765809"/>
              <a:gd name="T9" fmla="*/ 704214 h 704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809" h="704214">
                <a:moveTo>
                  <a:pt x="765809" y="70360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4" name="object 14"/>
          <p:cNvSpPr>
            <a:spLocks/>
          </p:cNvSpPr>
          <p:nvPr/>
        </p:nvSpPr>
        <p:spPr bwMode="auto">
          <a:xfrm>
            <a:off x="6929438" y="3616325"/>
            <a:ext cx="766762" cy="704850"/>
          </a:xfrm>
          <a:custGeom>
            <a:avLst/>
            <a:gdLst>
              <a:gd name="T0" fmla="*/ 0 w 767079"/>
              <a:gd name="T1" fmla="*/ 703569 h 703579"/>
              <a:gd name="T2" fmla="*/ 767090 w 767079"/>
              <a:gd name="T3" fmla="*/ 0 h 703579"/>
              <a:gd name="T4" fmla="*/ 0 60000 65536"/>
              <a:gd name="T5" fmla="*/ 0 60000 65536"/>
              <a:gd name="T6" fmla="*/ 0 w 767079"/>
              <a:gd name="T7" fmla="*/ 0 h 703579"/>
              <a:gd name="T8" fmla="*/ 767079 w 767079"/>
              <a:gd name="T9" fmla="*/ 703579 h 703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7079" h="703579">
                <a:moveTo>
                  <a:pt x="0" y="703569"/>
                </a:moveTo>
                <a:lnTo>
                  <a:pt x="7670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object 15"/>
          <p:cNvSpPr>
            <a:spLocks/>
          </p:cNvSpPr>
          <p:nvPr/>
        </p:nvSpPr>
        <p:spPr bwMode="auto">
          <a:xfrm>
            <a:off x="6856413" y="3597275"/>
            <a:ext cx="766762" cy="703263"/>
          </a:xfrm>
          <a:custGeom>
            <a:avLst/>
            <a:gdLst>
              <a:gd name="T0" fmla="*/ 0 w 767079"/>
              <a:gd name="T1" fmla="*/ 703575 h 703579"/>
              <a:gd name="T2" fmla="*/ 767090 w 767079"/>
              <a:gd name="T3" fmla="*/ 0 h 703579"/>
              <a:gd name="T4" fmla="*/ 0 60000 65536"/>
              <a:gd name="T5" fmla="*/ 0 60000 65536"/>
              <a:gd name="T6" fmla="*/ 0 w 767079"/>
              <a:gd name="T7" fmla="*/ 0 h 703579"/>
              <a:gd name="T8" fmla="*/ 767079 w 767079"/>
              <a:gd name="T9" fmla="*/ 703579 h 703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7079" h="703579">
                <a:moveTo>
                  <a:pt x="0" y="703575"/>
                </a:moveTo>
                <a:lnTo>
                  <a:pt x="7670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6" name="object 16"/>
          <p:cNvSpPr>
            <a:spLocks/>
          </p:cNvSpPr>
          <p:nvPr/>
        </p:nvSpPr>
        <p:spPr bwMode="auto">
          <a:xfrm>
            <a:off x="6162675" y="3616325"/>
            <a:ext cx="768350" cy="704850"/>
          </a:xfrm>
          <a:custGeom>
            <a:avLst/>
            <a:gdLst>
              <a:gd name="T0" fmla="*/ 768339 w 768350"/>
              <a:gd name="T1" fmla="*/ 703569 h 703579"/>
              <a:gd name="T2" fmla="*/ 0 w 768350"/>
              <a:gd name="T3" fmla="*/ 0 h 703579"/>
              <a:gd name="T4" fmla="*/ 0 60000 65536"/>
              <a:gd name="T5" fmla="*/ 0 60000 65536"/>
              <a:gd name="T6" fmla="*/ 0 w 768350"/>
              <a:gd name="T7" fmla="*/ 0 h 703579"/>
              <a:gd name="T8" fmla="*/ 768350 w 768350"/>
              <a:gd name="T9" fmla="*/ 703579 h 703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8350" h="703579">
                <a:moveTo>
                  <a:pt x="768339" y="7035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7" name="object 17"/>
          <p:cNvSpPr>
            <a:spLocks/>
          </p:cNvSpPr>
          <p:nvPr/>
        </p:nvSpPr>
        <p:spPr bwMode="auto">
          <a:xfrm>
            <a:off x="6089650" y="3597275"/>
            <a:ext cx="768350" cy="703263"/>
          </a:xfrm>
          <a:custGeom>
            <a:avLst/>
            <a:gdLst>
              <a:gd name="T0" fmla="*/ 768339 w 768350"/>
              <a:gd name="T1" fmla="*/ 703575 h 703579"/>
              <a:gd name="T2" fmla="*/ 0 w 768350"/>
              <a:gd name="T3" fmla="*/ 0 h 703579"/>
              <a:gd name="T4" fmla="*/ 0 60000 65536"/>
              <a:gd name="T5" fmla="*/ 0 60000 65536"/>
              <a:gd name="T6" fmla="*/ 0 w 768350"/>
              <a:gd name="T7" fmla="*/ 0 h 703579"/>
              <a:gd name="T8" fmla="*/ 768350 w 768350"/>
              <a:gd name="T9" fmla="*/ 703579 h 703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8350" h="703579">
                <a:moveTo>
                  <a:pt x="768339" y="70357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8" name="object 18"/>
          <p:cNvSpPr txBox="1">
            <a:spLocks noChangeArrowheads="1"/>
          </p:cNvSpPr>
          <p:nvPr/>
        </p:nvSpPr>
        <p:spPr bwMode="auto">
          <a:xfrm>
            <a:off x="7197725" y="4222750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51219" name="object 19"/>
          <p:cNvSpPr txBox="1">
            <a:spLocks noChangeArrowheads="1"/>
          </p:cNvSpPr>
          <p:nvPr/>
        </p:nvSpPr>
        <p:spPr bwMode="auto">
          <a:xfrm>
            <a:off x="5664200" y="34401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51220" name="object 20"/>
          <p:cNvSpPr txBox="1">
            <a:spLocks noChangeArrowheads="1"/>
          </p:cNvSpPr>
          <p:nvPr/>
        </p:nvSpPr>
        <p:spPr bwMode="auto">
          <a:xfrm>
            <a:off x="7858125" y="3506788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51221" name="object 21"/>
          <p:cNvSpPr txBox="1">
            <a:spLocks noChangeArrowheads="1"/>
          </p:cNvSpPr>
          <p:nvPr/>
        </p:nvSpPr>
        <p:spPr bwMode="auto">
          <a:xfrm>
            <a:off x="5705475" y="2579688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91463" y="2579688"/>
            <a:ext cx="28098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8775" y="1577975"/>
            <a:ext cx="2778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1224" name="object 24"/>
          <p:cNvSpPr>
            <a:spLocks/>
          </p:cNvSpPr>
          <p:nvPr/>
        </p:nvSpPr>
        <p:spPr bwMode="auto">
          <a:xfrm>
            <a:off x="5980113" y="3519488"/>
            <a:ext cx="219075" cy="155575"/>
          </a:xfrm>
          <a:custGeom>
            <a:avLst/>
            <a:gdLst>
              <a:gd name="T0" fmla="*/ 108789 w 219075"/>
              <a:gd name="T1" fmla="*/ 0 h 156210"/>
              <a:gd name="T2" fmla="*/ 62059 w 219075"/>
              <a:gd name="T3" fmla="*/ 7266 h 156210"/>
              <a:gd name="T4" fmla="*/ 25833 w 219075"/>
              <a:gd name="T5" fmla="*/ 27850 h 156210"/>
              <a:gd name="T6" fmla="*/ 4277 w 219075"/>
              <a:gd name="T7" fmla="*/ 59719 h 156210"/>
              <a:gd name="T8" fmla="*/ 0 w 219075"/>
              <a:gd name="T9" fmla="*/ 86229 h 156210"/>
              <a:gd name="T10" fmla="*/ 2666 w 219075"/>
              <a:gd name="T11" fmla="*/ 98059 h 156210"/>
              <a:gd name="T12" fmla="*/ 34372 w 219075"/>
              <a:gd name="T13" fmla="*/ 136451 h 156210"/>
              <a:gd name="T14" fmla="*/ 75899 w 219075"/>
              <a:gd name="T15" fmla="*/ 152830 h 156210"/>
              <a:gd name="T16" fmla="*/ 109707 w 219075"/>
              <a:gd name="T17" fmla="*/ 156207 h 156210"/>
              <a:gd name="T18" fmla="*/ 126180 w 219075"/>
              <a:gd name="T19" fmla="*/ 155320 h 156210"/>
              <a:gd name="T20" fmla="*/ 169894 w 219075"/>
              <a:gd name="T21" fmla="*/ 143538 h 156210"/>
              <a:gd name="T22" fmla="*/ 201790 w 219075"/>
              <a:gd name="T23" fmla="*/ 119303 h 156210"/>
              <a:gd name="T24" fmla="*/ 217679 w 219075"/>
              <a:gd name="T25" fmla="*/ 84195 h 156210"/>
              <a:gd name="T26" fmla="*/ 218694 w 219075"/>
              <a:gd name="T27" fmla="*/ 70349 h 156210"/>
              <a:gd name="T28" fmla="*/ 215815 w 219075"/>
              <a:gd name="T29" fmla="*/ 58584 h 156210"/>
              <a:gd name="T30" fmla="*/ 183456 w 219075"/>
              <a:gd name="T31" fmla="*/ 20058 h 156210"/>
              <a:gd name="T32" fmla="*/ 142035 w 219075"/>
              <a:gd name="T33" fmla="*/ 3446 h 156210"/>
              <a:gd name="T34" fmla="*/ 108789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789" y="0"/>
                </a:moveTo>
                <a:lnTo>
                  <a:pt x="62059" y="7266"/>
                </a:lnTo>
                <a:lnTo>
                  <a:pt x="25833" y="27850"/>
                </a:lnTo>
                <a:lnTo>
                  <a:pt x="4277" y="59719"/>
                </a:lnTo>
                <a:lnTo>
                  <a:pt x="0" y="86229"/>
                </a:lnTo>
                <a:lnTo>
                  <a:pt x="2666" y="98059"/>
                </a:lnTo>
                <a:lnTo>
                  <a:pt x="34372" y="136451"/>
                </a:lnTo>
                <a:lnTo>
                  <a:pt x="75899" y="152830"/>
                </a:lnTo>
                <a:lnTo>
                  <a:pt x="109707" y="156207"/>
                </a:lnTo>
                <a:lnTo>
                  <a:pt x="126180" y="155320"/>
                </a:lnTo>
                <a:lnTo>
                  <a:pt x="169894" y="143538"/>
                </a:lnTo>
                <a:lnTo>
                  <a:pt x="201790" y="119303"/>
                </a:lnTo>
                <a:lnTo>
                  <a:pt x="217679" y="84195"/>
                </a:lnTo>
                <a:lnTo>
                  <a:pt x="218694" y="70349"/>
                </a:lnTo>
                <a:lnTo>
                  <a:pt x="215815" y="58584"/>
                </a:lnTo>
                <a:lnTo>
                  <a:pt x="183456" y="20058"/>
                </a:lnTo>
                <a:lnTo>
                  <a:pt x="142035" y="3446"/>
                </a:lnTo>
                <a:lnTo>
                  <a:pt x="1087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5" name="object 25"/>
          <p:cNvSpPr>
            <a:spLocks/>
          </p:cNvSpPr>
          <p:nvPr/>
        </p:nvSpPr>
        <p:spPr bwMode="auto">
          <a:xfrm>
            <a:off x="5980113" y="3519488"/>
            <a:ext cx="219075" cy="155575"/>
          </a:xfrm>
          <a:custGeom>
            <a:avLst/>
            <a:gdLst>
              <a:gd name="T0" fmla="*/ 108789 w 219075"/>
              <a:gd name="T1" fmla="*/ 0 h 156210"/>
              <a:gd name="T2" fmla="*/ 157138 w 219075"/>
              <a:gd name="T3" fmla="*/ 7576 h 156210"/>
              <a:gd name="T4" fmla="*/ 194334 w 219075"/>
              <a:gd name="T5" fmla="*/ 28172 h 156210"/>
              <a:gd name="T6" fmla="*/ 218694 w 219075"/>
              <a:gd name="T7" fmla="*/ 70349 h 156210"/>
              <a:gd name="T8" fmla="*/ 217679 w 219075"/>
              <a:gd name="T9" fmla="*/ 84195 h 156210"/>
              <a:gd name="T10" fmla="*/ 201790 w 219075"/>
              <a:gd name="T11" fmla="*/ 119303 h 156210"/>
              <a:gd name="T12" fmla="*/ 169894 w 219075"/>
              <a:gd name="T13" fmla="*/ 143538 h 156210"/>
              <a:gd name="T14" fmla="*/ 126180 w 219075"/>
              <a:gd name="T15" fmla="*/ 155320 h 156210"/>
              <a:gd name="T16" fmla="*/ 109707 w 219075"/>
              <a:gd name="T17" fmla="*/ 156207 h 156210"/>
              <a:gd name="T18" fmla="*/ 92294 w 219075"/>
              <a:gd name="T19" fmla="*/ 155345 h 156210"/>
              <a:gd name="T20" fmla="*/ 46783 w 219075"/>
              <a:gd name="T21" fmla="*/ 143274 h 156210"/>
              <a:gd name="T22" fmla="*/ 14621 w 219075"/>
              <a:gd name="T23" fmla="*/ 119258 h 156210"/>
              <a:gd name="T24" fmla="*/ 0 w 219075"/>
              <a:gd name="T25" fmla="*/ 86229 h 156210"/>
              <a:gd name="T26" fmla="*/ 1032 w 219075"/>
              <a:gd name="T27" fmla="*/ 72498 h 156210"/>
              <a:gd name="T28" fmla="*/ 16823 w 219075"/>
              <a:gd name="T29" fmla="*/ 37319 h 156210"/>
              <a:gd name="T30" fmla="*/ 48596 w 219075"/>
              <a:gd name="T31" fmla="*/ 12748 h 156210"/>
              <a:gd name="T32" fmla="*/ 92417 w 219075"/>
              <a:gd name="T33" fmla="*/ 817 h 156210"/>
              <a:gd name="T34" fmla="*/ 108789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789" y="0"/>
                </a:moveTo>
                <a:lnTo>
                  <a:pt x="157138" y="7576"/>
                </a:lnTo>
                <a:lnTo>
                  <a:pt x="194334" y="28172"/>
                </a:lnTo>
                <a:lnTo>
                  <a:pt x="218694" y="70349"/>
                </a:lnTo>
                <a:lnTo>
                  <a:pt x="217679" y="84195"/>
                </a:lnTo>
                <a:lnTo>
                  <a:pt x="201790" y="119303"/>
                </a:lnTo>
                <a:lnTo>
                  <a:pt x="169894" y="143538"/>
                </a:lnTo>
                <a:lnTo>
                  <a:pt x="126180" y="155320"/>
                </a:lnTo>
                <a:lnTo>
                  <a:pt x="109707" y="156207"/>
                </a:lnTo>
                <a:lnTo>
                  <a:pt x="92294" y="155345"/>
                </a:lnTo>
                <a:lnTo>
                  <a:pt x="46783" y="143274"/>
                </a:lnTo>
                <a:lnTo>
                  <a:pt x="14621" y="119258"/>
                </a:lnTo>
                <a:lnTo>
                  <a:pt x="0" y="86229"/>
                </a:lnTo>
                <a:lnTo>
                  <a:pt x="1032" y="72498"/>
                </a:lnTo>
                <a:lnTo>
                  <a:pt x="16823" y="37319"/>
                </a:lnTo>
                <a:lnTo>
                  <a:pt x="48596" y="12748"/>
                </a:lnTo>
                <a:lnTo>
                  <a:pt x="92417" y="817"/>
                </a:lnTo>
                <a:lnTo>
                  <a:pt x="10878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6" name="object 26"/>
          <p:cNvSpPr>
            <a:spLocks/>
          </p:cNvSpPr>
          <p:nvPr/>
        </p:nvSpPr>
        <p:spPr bwMode="auto">
          <a:xfrm>
            <a:off x="5980113" y="3519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7" name="object 27"/>
          <p:cNvSpPr>
            <a:spLocks/>
          </p:cNvSpPr>
          <p:nvPr/>
        </p:nvSpPr>
        <p:spPr bwMode="auto">
          <a:xfrm>
            <a:off x="6200775" y="36766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8" name="object 28"/>
          <p:cNvSpPr>
            <a:spLocks/>
          </p:cNvSpPr>
          <p:nvPr/>
        </p:nvSpPr>
        <p:spPr bwMode="auto">
          <a:xfrm>
            <a:off x="6748463" y="4224338"/>
            <a:ext cx="219075" cy="155575"/>
          </a:xfrm>
          <a:custGeom>
            <a:avLst/>
            <a:gdLst>
              <a:gd name="T0" fmla="*/ 108623 w 219075"/>
              <a:gd name="T1" fmla="*/ 0 h 156210"/>
              <a:gd name="T2" fmla="*/ 62556 w 219075"/>
              <a:gd name="T3" fmla="*/ 7022 h 156210"/>
              <a:gd name="T4" fmla="*/ 26184 w 219075"/>
              <a:gd name="T5" fmla="*/ 27245 h 156210"/>
              <a:gd name="T6" fmla="*/ 4325 w 219075"/>
              <a:gd name="T7" fmla="*/ 59051 h 156210"/>
              <a:gd name="T8" fmla="*/ 0 w 219075"/>
              <a:gd name="T9" fmla="*/ 85892 h 156210"/>
              <a:gd name="T10" fmla="*/ 2879 w 219075"/>
              <a:gd name="T11" fmla="*/ 97650 h 156210"/>
              <a:gd name="T12" fmla="*/ 35235 w 219075"/>
              <a:gd name="T13" fmla="*/ 136157 h 156210"/>
              <a:gd name="T14" fmla="*/ 76666 w 219075"/>
              <a:gd name="T15" fmla="*/ 152761 h 156210"/>
              <a:gd name="T16" fmla="*/ 109934 w 219075"/>
              <a:gd name="T17" fmla="*/ 156204 h 156210"/>
              <a:gd name="T18" fmla="*/ 126362 w 219075"/>
              <a:gd name="T19" fmla="*/ 155251 h 156210"/>
              <a:gd name="T20" fmla="*/ 169936 w 219075"/>
              <a:gd name="T21" fmla="*/ 143088 h 156210"/>
              <a:gd name="T22" fmla="*/ 201725 w 219075"/>
              <a:gd name="T23" fmla="*/ 118495 h 156210"/>
              <a:gd name="T24" fmla="*/ 217586 w 219075"/>
              <a:gd name="T25" fmla="*/ 83426 h 156210"/>
              <a:gd name="T26" fmla="*/ 218618 w 219075"/>
              <a:gd name="T27" fmla="*/ 69746 h 156210"/>
              <a:gd name="T28" fmla="*/ 215848 w 219075"/>
              <a:gd name="T29" fmla="*/ 57953 h 156210"/>
              <a:gd name="T30" fmla="*/ 183623 w 219075"/>
              <a:gd name="T31" fmla="*/ 19688 h 156210"/>
              <a:gd name="T32" fmla="*/ 142053 w 219075"/>
              <a:gd name="T33" fmla="*/ 3366 h 156210"/>
              <a:gd name="T34" fmla="*/ 108623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623" y="0"/>
                </a:moveTo>
                <a:lnTo>
                  <a:pt x="62556" y="7022"/>
                </a:lnTo>
                <a:lnTo>
                  <a:pt x="26184" y="27245"/>
                </a:lnTo>
                <a:lnTo>
                  <a:pt x="4325" y="59051"/>
                </a:lnTo>
                <a:lnTo>
                  <a:pt x="0" y="85892"/>
                </a:lnTo>
                <a:lnTo>
                  <a:pt x="2879" y="97650"/>
                </a:lnTo>
                <a:lnTo>
                  <a:pt x="35235" y="136157"/>
                </a:lnTo>
                <a:lnTo>
                  <a:pt x="76666" y="152761"/>
                </a:lnTo>
                <a:lnTo>
                  <a:pt x="109934" y="156204"/>
                </a:lnTo>
                <a:lnTo>
                  <a:pt x="126362" y="155251"/>
                </a:lnTo>
                <a:lnTo>
                  <a:pt x="169936" y="143088"/>
                </a:lnTo>
                <a:lnTo>
                  <a:pt x="201725" y="118495"/>
                </a:lnTo>
                <a:lnTo>
                  <a:pt x="217586" y="83426"/>
                </a:lnTo>
                <a:lnTo>
                  <a:pt x="218618" y="69746"/>
                </a:lnTo>
                <a:lnTo>
                  <a:pt x="215848" y="57953"/>
                </a:lnTo>
                <a:lnTo>
                  <a:pt x="183623" y="19688"/>
                </a:lnTo>
                <a:lnTo>
                  <a:pt x="142053" y="3366"/>
                </a:lnTo>
                <a:lnTo>
                  <a:pt x="1086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9" name="object 29"/>
          <p:cNvSpPr>
            <a:spLocks/>
          </p:cNvSpPr>
          <p:nvPr/>
        </p:nvSpPr>
        <p:spPr bwMode="auto">
          <a:xfrm>
            <a:off x="6748463" y="4224338"/>
            <a:ext cx="219075" cy="155575"/>
          </a:xfrm>
          <a:custGeom>
            <a:avLst/>
            <a:gdLst>
              <a:gd name="T0" fmla="*/ 108623 w 219075"/>
              <a:gd name="T1" fmla="*/ 0 h 156210"/>
              <a:gd name="T2" fmla="*/ 157224 w 219075"/>
              <a:gd name="T3" fmla="*/ 7412 h 156210"/>
              <a:gd name="T4" fmla="*/ 194508 w 219075"/>
              <a:gd name="T5" fmla="*/ 27702 h 156210"/>
              <a:gd name="T6" fmla="*/ 218618 w 219075"/>
              <a:gd name="T7" fmla="*/ 69746 h 156210"/>
              <a:gd name="T8" fmla="*/ 217586 w 219075"/>
              <a:gd name="T9" fmla="*/ 83426 h 156210"/>
              <a:gd name="T10" fmla="*/ 201725 w 219075"/>
              <a:gd name="T11" fmla="*/ 118495 h 156210"/>
              <a:gd name="T12" fmla="*/ 169936 w 219075"/>
              <a:gd name="T13" fmla="*/ 143088 h 156210"/>
              <a:gd name="T14" fmla="*/ 126362 w 219075"/>
              <a:gd name="T15" fmla="*/ 155251 h 156210"/>
              <a:gd name="T16" fmla="*/ 109934 w 219075"/>
              <a:gd name="T17" fmla="*/ 156204 h 156210"/>
              <a:gd name="T18" fmla="*/ 92848 w 219075"/>
              <a:gd name="T19" fmla="*/ 155324 h 156210"/>
              <a:gd name="T20" fmla="*/ 47691 w 219075"/>
              <a:gd name="T21" fmla="*/ 143058 h 156210"/>
              <a:gd name="T22" fmla="*/ 15227 w 219075"/>
              <a:gd name="T23" fmla="*/ 118846 h 156210"/>
              <a:gd name="T24" fmla="*/ 0 w 219075"/>
              <a:gd name="T25" fmla="*/ 85892 h 156210"/>
              <a:gd name="T26" fmla="*/ 1028 w 219075"/>
              <a:gd name="T27" fmla="*/ 71948 h 156210"/>
              <a:gd name="T28" fmla="*/ 17066 w 219075"/>
              <a:gd name="T29" fmla="*/ 36639 h 156210"/>
              <a:gd name="T30" fmla="*/ 49092 w 219075"/>
              <a:gd name="T31" fmla="*/ 12376 h 156210"/>
              <a:gd name="T32" fmla="*/ 92681 w 219075"/>
              <a:gd name="T33" fmla="*/ 774 h 156210"/>
              <a:gd name="T34" fmla="*/ 108623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623" y="0"/>
                </a:moveTo>
                <a:lnTo>
                  <a:pt x="157224" y="7412"/>
                </a:lnTo>
                <a:lnTo>
                  <a:pt x="194508" y="27702"/>
                </a:lnTo>
                <a:lnTo>
                  <a:pt x="218618" y="69746"/>
                </a:lnTo>
                <a:lnTo>
                  <a:pt x="217586" y="83426"/>
                </a:lnTo>
                <a:lnTo>
                  <a:pt x="201725" y="118495"/>
                </a:lnTo>
                <a:lnTo>
                  <a:pt x="169936" y="143088"/>
                </a:lnTo>
                <a:lnTo>
                  <a:pt x="126362" y="155251"/>
                </a:lnTo>
                <a:lnTo>
                  <a:pt x="109934" y="156204"/>
                </a:lnTo>
                <a:lnTo>
                  <a:pt x="92848" y="155324"/>
                </a:lnTo>
                <a:lnTo>
                  <a:pt x="47691" y="143058"/>
                </a:lnTo>
                <a:lnTo>
                  <a:pt x="15227" y="118846"/>
                </a:lnTo>
                <a:lnTo>
                  <a:pt x="0" y="85892"/>
                </a:lnTo>
                <a:lnTo>
                  <a:pt x="1028" y="71948"/>
                </a:lnTo>
                <a:lnTo>
                  <a:pt x="17066" y="36639"/>
                </a:lnTo>
                <a:lnTo>
                  <a:pt x="49092" y="12376"/>
                </a:lnTo>
                <a:lnTo>
                  <a:pt x="92681" y="774"/>
                </a:lnTo>
                <a:lnTo>
                  <a:pt x="10862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0" name="object 30"/>
          <p:cNvSpPr>
            <a:spLocks/>
          </p:cNvSpPr>
          <p:nvPr/>
        </p:nvSpPr>
        <p:spPr bwMode="auto">
          <a:xfrm>
            <a:off x="6746875" y="42243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1" name="object 31"/>
          <p:cNvSpPr>
            <a:spLocks/>
          </p:cNvSpPr>
          <p:nvPr/>
        </p:nvSpPr>
        <p:spPr bwMode="auto">
          <a:xfrm>
            <a:off x="6967538" y="43799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2" name="object 32"/>
          <p:cNvSpPr>
            <a:spLocks/>
          </p:cNvSpPr>
          <p:nvPr/>
        </p:nvSpPr>
        <p:spPr bwMode="auto">
          <a:xfrm>
            <a:off x="7516813" y="3519488"/>
            <a:ext cx="217487" cy="155575"/>
          </a:xfrm>
          <a:custGeom>
            <a:avLst/>
            <a:gdLst>
              <a:gd name="T0" fmla="*/ 108884 w 217804"/>
              <a:gd name="T1" fmla="*/ 0 h 155575"/>
              <a:gd name="T2" fmla="*/ 62636 w 217804"/>
              <a:gd name="T3" fmla="*/ 7088 h 155575"/>
              <a:gd name="T4" fmla="*/ 26124 w 217804"/>
              <a:gd name="T5" fmla="*/ 27525 h 155575"/>
              <a:gd name="T6" fmla="*/ 4357 w 217804"/>
              <a:gd name="T7" fmla="*/ 59152 h 155575"/>
              <a:gd name="T8" fmla="*/ 0 w 217804"/>
              <a:gd name="T9" fmla="*/ 85385 h 155575"/>
              <a:gd name="T10" fmla="*/ 2237 w 217804"/>
              <a:gd name="T11" fmla="*/ 96286 h 155575"/>
              <a:gd name="T12" fmla="*/ 30572 w 217804"/>
              <a:gd name="T13" fmla="*/ 132561 h 155575"/>
              <a:gd name="T14" fmla="*/ 70408 w 217804"/>
              <a:gd name="T15" fmla="*/ 149659 h 155575"/>
              <a:gd name="T16" fmla="*/ 124281 w 217804"/>
              <a:gd name="T17" fmla="*/ 155513 h 155575"/>
              <a:gd name="T18" fmla="*/ 140126 w 217804"/>
              <a:gd name="T19" fmla="*/ 153222 h 155575"/>
              <a:gd name="T20" fmla="*/ 180766 w 217804"/>
              <a:gd name="T21" fmla="*/ 137393 h 155575"/>
              <a:gd name="T22" fmla="*/ 207942 w 217804"/>
              <a:gd name="T23" fmla="*/ 109496 h 155575"/>
              <a:gd name="T24" fmla="*/ 217645 w 217804"/>
              <a:gd name="T25" fmla="*/ 71285 h 155575"/>
              <a:gd name="T26" fmla="*/ 214984 w 217804"/>
              <a:gd name="T27" fmla="*/ 59380 h 155575"/>
              <a:gd name="T28" fmla="*/ 183416 w 217804"/>
              <a:gd name="T29" fmla="*/ 20350 h 155575"/>
              <a:gd name="T30" fmla="*/ 142253 w 217804"/>
              <a:gd name="T31" fmla="*/ 3498 h 155575"/>
              <a:gd name="T32" fmla="*/ 108884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884" y="0"/>
                </a:moveTo>
                <a:lnTo>
                  <a:pt x="62636" y="7088"/>
                </a:lnTo>
                <a:lnTo>
                  <a:pt x="26124" y="27525"/>
                </a:lnTo>
                <a:lnTo>
                  <a:pt x="4357" y="59152"/>
                </a:lnTo>
                <a:lnTo>
                  <a:pt x="0" y="85385"/>
                </a:lnTo>
                <a:lnTo>
                  <a:pt x="2237" y="96286"/>
                </a:lnTo>
                <a:lnTo>
                  <a:pt x="30572" y="132561"/>
                </a:lnTo>
                <a:lnTo>
                  <a:pt x="70408" y="149659"/>
                </a:lnTo>
                <a:lnTo>
                  <a:pt x="124281" y="155513"/>
                </a:lnTo>
                <a:lnTo>
                  <a:pt x="140126" y="153222"/>
                </a:lnTo>
                <a:lnTo>
                  <a:pt x="180766" y="137393"/>
                </a:lnTo>
                <a:lnTo>
                  <a:pt x="207942" y="109496"/>
                </a:lnTo>
                <a:lnTo>
                  <a:pt x="217645" y="71285"/>
                </a:lnTo>
                <a:lnTo>
                  <a:pt x="214984" y="59380"/>
                </a:lnTo>
                <a:lnTo>
                  <a:pt x="183416" y="20350"/>
                </a:lnTo>
                <a:lnTo>
                  <a:pt x="142253" y="3498"/>
                </a:lnTo>
                <a:lnTo>
                  <a:pt x="1088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3" name="object 33"/>
          <p:cNvSpPr>
            <a:spLocks/>
          </p:cNvSpPr>
          <p:nvPr/>
        </p:nvSpPr>
        <p:spPr bwMode="auto">
          <a:xfrm>
            <a:off x="7516813" y="3519488"/>
            <a:ext cx="217487" cy="155575"/>
          </a:xfrm>
          <a:custGeom>
            <a:avLst/>
            <a:gdLst>
              <a:gd name="T0" fmla="*/ 108884 w 217804"/>
              <a:gd name="T1" fmla="*/ 0 h 155575"/>
              <a:gd name="T2" fmla="*/ 157319 w 217804"/>
              <a:gd name="T3" fmla="*/ 7690 h 155575"/>
              <a:gd name="T4" fmla="*/ 194126 w 217804"/>
              <a:gd name="T5" fmla="*/ 28576 h 155575"/>
              <a:gd name="T6" fmla="*/ 217645 w 217804"/>
              <a:gd name="T7" fmla="*/ 71285 h 155575"/>
              <a:gd name="T8" fmla="*/ 216600 w 217804"/>
              <a:gd name="T9" fmla="*/ 85060 h 155575"/>
              <a:gd name="T10" fmla="*/ 200627 w 217804"/>
              <a:gd name="T11" fmla="*/ 120027 h 155575"/>
              <a:gd name="T12" fmla="*/ 168517 w 217804"/>
              <a:gd name="T13" fmla="*/ 144097 h 155575"/>
              <a:gd name="T14" fmla="*/ 124281 w 217804"/>
              <a:gd name="T15" fmla="*/ 155513 h 155575"/>
              <a:gd name="T16" fmla="*/ 104869 w 217804"/>
              <a:gd name="T17" fmla="*/ 154954 h 155575"/>
              <a:gd name="T18" fmla="*/ 55486 w 217804"/>
              <a:gd name="T19" fmla="*/ 145094 h 155575"/>
              <a:gd name="T20" fmla="*/ 20706 w 217804"/>
              <a:gd name="T21" fmla="*/ 124764 h 155575"/>
              <a:gd name="T22" fmla="*/ 0 w 217804"/>
              <a:gd name="T23" fmla="*/ 85385 h 155575"/>
              <a:gd name="T24" fmla="*/ 1065 w 217804"/>
              <a:gd name="T25" fmla="*/ 71807 h 155575"/>
              <a:gd name="T26" fmla="*/ 17034 w 217804"/>
              <a:gd name="T27" fmla="*/ 36931 h 155575"/>
              <a:gd name="T28" fmla="*/ 49072 w 217804"/>
              <a:gd name="T29" fmla="*/ 12523 h 155575"/>
              <a:gd name="T30" fmla="*/ 93206 w 217804"/>
              <a:gd name="T31" fmla="*/ 747 h 155575"/>
              <a:gd name="T32" fmla="*/ 108884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884" y="0"/>
                </a:moveTo>
                <a:lnTo>
                  <a:pt x="157319" y="7690"/>
                </a:lnTo>
                <a:lnTo>
                  <a:pt x="194126" y="28576"/>
                </a:lnTo>
                <a:lnTo>
                  <a:pt x="217645" y="71285"/>
                </a:lnTo>
                <a:lnTo>
                  <a:pt x="216600" y="85060"/>
                </a:lnTo>
                <a:lnTo>
                  <a:pt x="200627" y="120027"/>
                </a:lnTo>
                <a:lnTo>
                  <a:pt x="168517" y="144097"/>
                </a:lnTo>
                <a:lnTo>
                  <a:pt x="124281" y="155513"/>
                </a:lnTo>
                <a:lnTo>
                  <a:pt x="104869" y="154954"/>
                </a:lnTo>
                <a:lnTo>
                  <a:pt x="55486" y="145094"/>
                </a:lnTo>
                <a:lnTo>
                  <a:pt x="20706" y="124764"/>
                </a:lnTo>
                <a:lnTo>
                  <a:pt x="0" y="85385"/>
                </a:lnTo>
                <a:lnTo>
                  <a:pt x="1065" y="71807"/>
                </a:lnTo>
                <a:lnTo>
                  <a:pt x="17034" y="36931"/>
                </a:lnTo>
                <a:lnTo>
                  <a:pt x="49072" y="12523"/>
                </a:lnTo>
                <a:lnTo>
                  <a:pt x="93206" y="747"/>
                </a:lnTo>
                <a:lnTo>
                  <a:pt x="10888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4" name="object 34"/>
          <p:cNvSpPr>
            <a:spLocks/>
          </p:cNvSpPr>
          <p:nvPr/>
        </p:nvSpPr>
        <p:spPr bwMode="auto">
          <a:xfrm>
            <a:off x="7515225" y="3519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5" name="object 35"/>
          <p:cNvSpPr>
            <a:spLocks/>
          </p:cNvSpPr>
          <p:nvPr/>
        </p:nvSpPr>
        <p:spPr bwMode="auto">
          <a:xfrm>
            <a:off x="7735888" y="36766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6" name="object 36"/>
          <p:cNvSpPr>
            <a:spLocks/>
          </p:cNvSpPr>
          <p:nvPr/>
        </p:nvSpPr>
        <p:spPr bwMode="auto">
          <a:xfrm>
            <a:off x="7516813" y="2659063"/>
            <a:ext cx="217487" cy="155575"/>
          </a:xfrm>
          <a:custGeom>
            <a:avLst/>
            <a:gdLst>
              <a:gd name="T0" fmla="*/ 108799 w 217804"/>
              <a:gd name="T1" fmla="*/ 0 h 155575"/>
              <a:gd name="T2" fmla="*/ 62759 w 217804"/>
              <a:gd name="T3" fmla="*/ 7009 h 155575"/>
              <a:gd name="T4" fmla="*/ 26143 w 217804"/>
              <a:gd name="T5" fmla="*/ 27362 h 155575"/>
              <a:gd name="T6" fmla="*/ 4334 w 217804"/>
              <a:gd name="T7" fmla="*/ 58823 h 155575"/>
              <a:gd name="T8" fmla="*/ 0 w 217804"/>
              <a:gd name="T9" fmla="*/ 84862 h 155575"/>
              <a:gd name="T10" fmla="*/ 2352 w 217804"/>
              <a:gd name="T11" fmla="*/ 95717 h 155575"/>
              <a:gd name="T12" fmla="*/ 30904 w 217804"/>
              <a:gd name="T13" fmla="*/ 132152 h 155575"/>
              <a:gd name="T14" fmla="*/ 70700 w 217804"/>
              <a:gd name="T15" fmla="*/ 149500 h 155575"/>
              <a:gd name="T16" fmla="*/ 124418 w 217804"/>
              <a:gd name="T17" fmla="*/ 155467 h 155575"/>
              <a:gd name="T18" fmla="*/ 140230 w 217804"/>
              <a:gd name="T19" fmla="*/ 153083 h 155575"/>
              <a:gd name="T20" fmla="*/ 180782 w 217804"/>
              <a:gd name="T21" fmla="*/ 136865 h 155575"/>
              <a:gd name="T22" fmla="*/ 207912 w 217804"/>
              <a:gd name="T23" fmla="*/ 108738 h 155575"/>
              <a:gd name="T24" fmla="*/ 217638 w 217804"/>
              <a:gd name="T25" fmla="*/ 70875 h 155575"/>
              <a:gd name="T26" fmla="*/ 215086 w 217804"/>
              <a:gd name="T27" fmla="*/ 59163 h 155575"/>
              <a:gd name="T28" fmla="*/ 183651 w 217804"/>
              <a:gd name="T29" fmla="*/ 20426 h 155575"/>
              <a:gd name="T30" fmla="*/ 142341 w 217804"/>
              <a:gd name="T31" fmla="*/ 3528 h 155575"/>
              <a:gd name="T32" fmla="*/ 108799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799" y="0"/>
                </a:moveTo>
                <a:lnTo>
                  <a:pt x="62759" y="7009"/>
                </a:lnTo>
                <a:lnTo>
                  <a:pt x="26143" y="27362"/>
                </a:lnTo>
                <a:lnTo>
                  <a:pt x="4334" y="58823"/>
                </a:lnTo>
                <a:lnTo>
                  <a:pt x="0" y="84862"/>
                </a:lnTo>
                <a:lnTo>
                  <a:pt x="2352" y="95717"/>
                </a:lnTo>
                <a:lnTo>
                  <a:pt x="30904" y="132152"/>
                </a:lnTo>
                <a:lnTo>
                  <a:pt x="70700" y="149500"/>
                </a:lnTo>
                <a:lnTo>
                  <a:pt x="124418" y="155467"/>
                </a:lnTo>
                <a:lnTo>
                  <a:pt x="140230" y="153083"/>
                </a:lnTo>
                <a:lnTo>
                  <a:pt x="180782" y="136865"/>
                </a:lnTo>
                <a:lnTo>
                  <a:pt x="207912" y="108738"/>
                </a:lnTo>
                <a:lnTo>
                  <a:pt x="217638" y="70875"/>
                </a:lnTo>
                <a:lnTo>
                  <a:pt x="215086" y="59163"/>
                </a:lnTo>
                <a:lnTo>
                  <a:pt x="183651" y="20426"/>
                </a:lnTo>
                <a:lnTo>
                  <a:pt x="142341" y="3528"/>
                </a:lnTo>
                <a:lnTo>
                  <a:pt x="108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7" name="object 37"/>
          <p:cNvSpPr>
            <a:spLocks/>
          </p:cNvSpPr>
          <p:nvPr/>
        </p:nvSpPr>
        <p:spPr bwMode="auto">
          <a:xfrm>
            <a:off x="7516813" y="2659063"/>
            <a:ext cx="217487" cy="155575"/>
          </a:xfrm>
          <a:custGeom>
            <a:avLst/>
            <a:gdLst>
              <a:gd name="T0" fmla="*/ 108799 w 217804"/>
              <a:gd name="T1" fmla="*/ 0 h 155575"/>
              <a:gd name="T2" fmla="*/ 157475 w 217804"/>
              <a:gd name="T3" fmla="*/ 7743 h 155575"/>
              <a:gd name="T4" fmla="*/ 194368 w 217804"/>
              <a:gd name="T5" fmla="*/ 28634 h 155575"/>
              <a:gd name="T6" fmla="*/ 217638 w 217804"/>
              <a:gd name="T7" fmla="*/ 70875 h 155575"/>
              <a:gd name="T8" fmla="*/ 216576 w 217804"/>
              <a:gd name="T9" fmla="*/ 84444 h 155575"/>
              <a:gd name="T10" fmla="*/ 200606 w 217804"/>
              <a:gd name="T11" fmla="*/ 119303 h 155575"/>
              <a:gd name="T12" fmla="*/ 168559 w 217804"/>
              <a:gd name="T13" fmla="*/ 143701 h 155575"/>
              <a:gd name="T14" fmla="*/ 124418 w 217804"/>
              <a:gd name="T15" fmla="*/ 155467 h 155575"/>
              <a:gd name="T16" fmla="*/ 105067 w 217804"/>
              <a:gd name="T17" fmla="*/ 154900 h 155575"/>
              <a:gd name="T18" fmla="*/ 55806 w 217804"/>
              <a:gd name="T19" fmla="*/ 144857 h 155575"/>
              <a:gd name="T20" fmla="*/ 21017 w 217804"/>
              <a:gd name="T21" fmla="*/ 124280 h 155575"/>
              <a:gd name="T22" fmla="*/ 0 w 217804"/>
              <a:gd name="T23" fmla="*/ 84862 h 155575"/>
              <a:gd name="T24" fmla="*/ 1047 w 217804"/>
              <a:gd name="T25" fmla="*/ 71391 h 155575"/>
              <a:gd name="T26" fmla="*/ 17030 w 217804"/>
              <a:gd name="T27" fmla="*/ 36725 h 155575"/>
              <a:gd name="T28" fmla="*/ 49156 w 217804"/>
              <a:gd name="T29" fmla="*/ 12421 h 155575"/>
              <a:gd name="T30" fmla="*/ 93418 w 217804"/>
              <a:gd name="T31" fmla="*/ 718 h 155575"/>
              <a:gd name="T32" fmla="*/ 108799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799" y="0"/>
                </a:moveTo>
                <a:lnTo>
                  <a:pt x="157475" y="7743"/>
                </a:lnTo>
                <a:lnTo>
                  <a:pt x="194368" y="28634"/>
                </a:lnTo>
                <a:lnTo>
                  <a:pt x="217638" y="70875"/>
                </a:lnTo>
                <a:lnTo>
                  <a:pt x="216576" y="84444"/>
                </a:lnTo>
                <a:lnTo>
                  <a:pt x="200606" y="119303"/>
                </a:lnTo>
                <a:lnTo>
                  <a:pt x="168559" y="143701"/>
                </a:lnTo>
                <a:lnTo>
                  <a:pt x="124418" y="155467"/>
                </a:lnTo>
                <a:lnTo>
                  <a:pt x="105067" y="154900"/>
                </a:lnTo>
                <a:lnTo>
                  <a:pt x="55806" y="144857"/>
                </a:lnTo>
                <a:lnTo>
                  <a:pt x="21017" y="124280"/>
                </a:lnTo>
                <a:lnTo>
                  <a:pt x="0" y="84862"/>
                </a:lnTo>
                <a:lnTo>
                  <a:pt x="1047" y="71391"/>
                </a:lnTo>
                <a:lnTo>
                  <a:pt x="17030" y="36725"/>
                </a:lnTo>
                <a:lnTo>
                  <a:pt x="49156" y="12421"/>
                </a:lnTo>
                <a:lnTo>
                  <a:pt x="93418" y="718"/>
                </a:lnTo>
                <a:lnTo>
                  <a:pt x="10879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8" name="object 38"/>
          <p:cNvSpPr>
            <a:spLocks/>
          </p:cNvSpPr>
          <p:nvPr/>
        </p:nvSpPr>
        <p:spPr bwMode="auto">
          <a:xfrm>
            <a:off x="7515225" y="2659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9" name="object 39"/>
          <p:cNvSpPr>
            <a:spLocks/>
          </p:cNvSpPr>
          <p:nvPr/>
        </p:nvSpPr>
        <p:spPr bwMode="auto">
          <a:xfrm>
            <a:off x="7735888" y="2816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0" name="object 40"/>
          <p:cNvSpPr>
            <a:spLocks/>
          </p:cNvSpPr>
          <p:nvPr/>
        </p:nvSpPr>
        <p:spPr bwMode="auto">
          <a:xfrm>
            <a:off x="5981700" y="2659063"/>
            <a:ext cx="219075" cy="157162"/>
          </a:xfrm>
          <a:custGeom>
            <a:avLst/>
            <a:gdLst>
              <a:gd name="T0" fmla="*/ 108681 w 219075"/>
              <a:gd name="T1" fmla="*/ 0 h 156210"/>
              <a:gd name="T2" fmla="*/ 62100 w 219075"/>
              <a:gd name="T3" fmla="*/ 7208 h 156210"/>
              <a:gd name="T4" fmla="*/ 25806 w 219075"/>
              <a:gd name="T5" fmla="*/ 27723 h 156210"/>
              <a:gd name="T6" fmla="*/ 4239 w 219075"/>
              <a:gd name="T7" fmla="*/ 59451 h 156210"/>
              <a:gd name="T8" fmla="*/ 0 w 219075"/>
              <a:gd name="T9" fmla="*/ 85799 h 156210"/>
              <a:gd name="T10" fmla="*/ 2799 w 219075"/>
              <a:gd name="T11" fmla="*/ 97570 h 156210"/>
              <a:gd name="T12" fmla="*/ 34699 w 219075"/>
              <a:gd name="T13" fmla="*/ 136127 h 156210"/>
              <a:gd name="T14" fmla="*/ 76134 w 219075"/>
              <a:gd name="T15" fmla="*/ 152756 h 156210"/>
              <a:gd name="T16" fmla="*/ 109832 w 219075"/>
              <a:gd name="T17" fmla="*/ 156206 h 156210"/>
              <a:gd name="T18" fmla="*/ 126274 w 219075"/>
              <a:gd name="T19" fmla="*/ 155266 h 156210"/>
              <a:gd name="T20" fmla="*/ 169904 w 219075"/>
              <a:gd name="T21" fmla="*/ 143136 h 156210"/>
              <a:gd name="T22" fmla="*/ 201747 w 219075"/>
              <a:gd name="T23" fmla="*/ 118582 h 156210"/>
              <a:gd name="T24" fmla="*/ 217642 w 219075"/>
              <a:gd name="T25" fmla="*/ 83587 h 156210"/>
              <a:gd name="T26" fmla="*/ 218676 w 219075"/>
              <a:gd name="T27" fmla="*/ 69945 h 156210"/>
              <a:gd name="T28" fmla="*/ 215903 w 219075"/>
              <a:gd name="T29" fmla="*/ 58370 h 156210"/>
              <a:gd name="T30" fmla="*/ 183668 w 219075"/>
              <a:gd name="T31" fmla="*/ 20131 h 156210"/>
              <a:gd name="T32" fmla="*/ 142099 w 219075"/>
              <a:gd name="T33" fmla="*/ 3475 h 156210"/>
              <a:gd name="T34" fmla="*/ 108681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681" y="0"/>
                </a:moveTo>
                <a:lnTo>
                  <a:pt x="62100" y="7208"/>
                </a:lnTo>
                <a:lnTo>
                  <a:pt x="25806" y="27723"/>
                </a:lnTo>
                <a:lnTo>
                  <a:pt x="4239" y="59451"/>
                </a:lnTo>
                <a:lnTo>
                  <a:pt x="0" y="85799"/>
                </a:lnTo>
                <a:lnTo>
                  <a:pt x="2799" y="97570"/>
                </a:lnTo>
                <a:lnTo>
                  <a:pt x="34699" y="136127"/>
                </a:lnTo>
                <a:lnTo>
                  <a:pt x="76134" y="152756"/>
                </a:lnTo>
                <a:lnTo>
                  <a:pt x="109832" y="156206"/>
                </a:lnTo>
                <a:lnTo>
                  <a:pt x="126274" y="155266"/>
                </a:lnTo>
                <a:lnTo>
                  <a:pt x="169904" y="143136"/>
                </a:lnTo>
                <a:lnTo>
                  <a:pt x="201747" y="118582"/>
                </a:lnTo>
                <a:lnTo>
                  <a:pt x="217642" y="83587"/>
                </a:lnTo>
                <a:lnTo>
                  <a:pt x="218676" y="69945"/>
                </a:lnTo>
                <a:lnTo>
                  <a:pt x="215903" y="58370"/>
                </a:lnTo>
                <a:lnTo>
                  <a:pt x="183668" y="20131"/>
                </a:lnTo>
                <a:lnTo>
                  <a:pt x="142099" y="3475"/>
                </a:lnTo>
                <a:lnTo>
                  <a:pt x="1086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1" name="object 41"/>
          <p:cNvSpPr>
            <a:spLocks/>
          </p:cNvSpPr>
          <p:nvPr/>
        </p:nvSpPr>
        <p:spPr bwMode="auto">
          <a:xfrm>
            <a:off x="5981700" y="2659063"/>
            <a:ext cx="219075" cy="157162"/>
          </a:xfrm>
          <a:custGeom>
            <a:avLst/>
            <a:gdLst>
              <a:gd name="T0" fmla="*/ 108681 w 219075"/>
              <a:gd name="T1" fmla="*/ 0 h 156210"/>
              <a:gd name="T2" fmla="*/ 157268 w 219075"/>
              <a:gd name="T3" fmla="*/ 7628 h 156210"/>
              <a:gd name="T4" fmla="*/ 194555 w 219075"/>
              <a:gd name="T5" fmla="*/ 28227 h 156210"/>
              <a:gd name="T6" fmla="*/ 218676 w 219075"/>
              <a:gd name="T7" fmla="*/ 69945 h 156210"/>
              <a:gd name="T8" fmla="*/ 217642 w 219075"/>
              <a:gd name="T9" fmla="*/ 83587 h 156210"/>
              <a:gd name="T10" fmla="*/ 201747 w 219075"/>
              <a:gd name="T11" fmla="*/ 118582 h 156210"/>
              <a:gd name="T12" fmla="*/ 169904 w 219075"/>
              <a:gd name="T13" fmla="*/ 143136 h 156210"/>
              <a:gd name="T14" fmla="*/ 126274 w 219075"/>
              <a:gd name="T15" fmla="*/ 155266 h 156210"/>
              <a:gd name="T16" fmla="*/ 109832 w 219075"/>
              <a:gd name="T17" fmla="*/ 156206 h 156210"/>
              <a:gd name="T18" fmla="*/ 92476 w 219075"/>
              <a:gd name="T19" fmla="*/ 155324 h 156210"/>
              <a:gd name="T20" fmla="*/ 47095 w 219075"/>
              <a:gd name="T21" fmla="*/ 143039 h 156210"/>
              <a:gd name="T22" fmla="*/ 14911 w 219075"/>
              <a:gd name="T23" fmla="*/ 118792 h 156210"/>
              <a:gd name="T24" fmla="*/ 0 w 219075"/>
              <a:gd name="T25" fmla="*/ 85799 h 156210"/>
              <a:gd name="T26" fmla="*/ 1008 w 219075"/>
              <a:gd name="T27" fmla="*/ 72157 h 156210"/>
              <a:gd name="T28" fmla="*/ 16785 w 219075"/>
              <a:gd name="T29" fmla="*/ 37157 h 156210"/>
              <a:gd name="T30" fmla="*/ 48610 w 219075"/>
              <a:gd name="T31" fmla="*/ 12672 h 156210"/>
              <a:gd name="T32" fmla="*/ 92519 w 219075"/>
              <a:gd name="T33" fmla="*/ 795 h 156210"/>
              <a:gd name="T34" fmla="*/ 108681 w 219075"/>
              <a:gd name="T35" fmla="*/ 0 h 1562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6210"/>
              <a:gd name="T56" fmla="*/ 219075 w 219075"/>
              <a:gd name="T57" fmla="*/ 156210 h 1562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6210">
                <a:moveTo>
                  <a:pt x="108681" y="0"/>
                </a:moveTo>
                <a:lnTo>
                  <a:pt x="157268" y="7628"/>
                </a:lnTo>
                <a:lnTo>
                  <a:pt x="194555" y="28227"/>
                </a:lnTo>
                <a:lnTo>
                  <a:pt x="218676" y="69945"/>
                </a:lnTo>
                <a:lnTo>
                  <a:pt x="217642" y="83587"/>
                </a:lnTo>
                <a:lnTo>
                  <a:pt x="201747" y="118582"/>
                </a:lnTo>
                <a:lnTo>
                  <a:pt x="169904" y="143136"/>
                </a:lnTo>
                <a:lnTo>
                  <a:pt x="126274" y="155266"/>
                </a:lnTo>
                <a:lnTo>
                  <a:pt x="109832" y="156206"/>
                </a:lnTo>
                <a:lnTo>
                  <a:pt x="92476" y="155324"/>
                </a:lnTo>
                <a:lnTo>
                  <a:pt x="47095" y="143039"/>
                </a:lnTo>
                <a:lnTo>
                  <a:pt x="14911" y="118792"/>
                </a:lnTo>
                <a:lnTo>
                  <a:pt x="0" y="85799"/>
                </a:lnTo>
                <a:lnTo>
                  <a:pt x="1008" y="72157"/>
                </a:lnTo>
                <a:lnTo>
                  <a:pt x="16785" y="37157"/>
                </a:lnTo>
                <a:lnTo>
                  <a:pt x="48610" y="12672"/>
                </a:lnTo>
                <a:lnTo>
                  <a:pt x="92519" y="795"/>
                </a:lnTo>
                <a:lnTo>
                  <a:pt x="10868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2" name="object 42"/>
          <p:cNvSpPr>
            <a:spLocks/>
          </p:cNvSpPr>
          <p:nvPr/>
        </p:nvSpPr>
        <p:spPr bwMode="auto">
          <a:xfrm>
            <a:off x="5980113" y="2659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3" name="object 43"/>
          <p:cNvSpPr>
            <a:spLocks/>
          </p:cNvSpPr>
          <p:nvPr/>
        </p:nvSpPr>
        <p:spPr bwMode="auto">
          <a:xfrm>
            <a:off x="6200775" y="28162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4" name="object 44"/>
          <p:cNvSpPr>
            <a:spLocks/>
          </p:cNvSpPr>
          <p:nvPr/>
        </p:nvSpPr>
        <p:spPr bwMode="auto">
          <a:xfrm>
            <a:off x="6748463" y="1954213"/>
            <a:ext cx="219075" cy="157162"/>
          </a:xfrm>
          <a:custGeom>
            <a:avLst/>
            <a:gdLst>
              <a:gd name="T0" fmla="*/ 108553 w 219075"/>
              <a:gd name="T1" fmla="*/ 0 h 157480"/>
              <a:gd name="T2" fmla="*/ 61568 w 219075"/>
              <a:gd name="T3" fmla="*/ 7578 h 157480"/>
              <a:gd name="T4" fmla="*/ 25726 w 219075"/>
              <a:gd name="T5" fmla="*/ 28400 h 157480"/>
              <a:gd name="T6" fmla="*/ 4223 w 219075"/>
              <a:gd name="T7" fmla="*/ 60667 h 157480"/>
              <a:gd name="T8" fmla="*/ 0 w 219075"/>
              <a:gd name="T9" fmla="*/ 87633 h 157480"/>
              <a:gd name="T10" fmla="*/ 2958 w 219075"/>
              <a:gd name="T11" fmla="*/ 99324 h 157480"/>
              <a:gd name="T12" fmla="*/ 35496 w 219075"/>
              <a:gd name="T13" fmla="*/ 137583 h 157480"/>
              <a:gd name="T14" fmla="*/ 77067 w 219075"/>
              <a:gd name="T15" fmla="*/ 154064 h 157480"/>
              <a:gd name="T16" fmla="*/ 110508 w 219075"/>
              <a:gd name="T17" fmla="*/ 157478 h 157480"/>
              <a:gd name="T18" fmla="*/ 126850 w 219075"/>
              <a:gd name="T19" fmla="*/ 156468 h 157480"/>
              <a:gd name="T20" fmla="*/ 170174 w 219075"/>
              <a:gd name="T21" fmla="*/ 144181 h 157480"/>
              <a:gd name="T22" fmla="*/ 201746 w 219075"/>
              <a:gd name="T23" fmla="*/ 119455 h 157480"/>
              <a:gd name="T24" fmla="*/ 217458 w 219075"/>
              <a:gd name="T25" fmla="*/ 84143 h 157480"/>
              <a:gd name="T26" fmla="*/ 218461 w 219075"/>
              <a:gd name="T27" fmla="*/ 70340 h 157480"/>
              <a:gd name="T28" fmla="*/ 215586 w 219075"/>
              <a:gd name="T29" fmla="*/ 58579 h 157480"/>
              <a:gd name="T30" fmla="*/ 183240 w 219075"/>
              <a:gd name="T31" fmla="*/ 20060 h 157480"/>
              <a:gd name="T32" fmla="*/ 141815 w 219075"/>
              <a:gd name="T33" fmla="*/ 3447 h 157480"/>
              <a:gd name="T34" fmla="*/ 108553 w 219075"/>
              <a:gd name="T35" fmla="*/ 0 h 157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7480"/>
              <a:gd name="T56" fmla="*/ 219075 w 219075"/>
              <a:gd name="T57" fmla="*/ 157480 h 15748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7480">
                <a:moveTo>
                  <a:pt x="108553" y="0"/>
                </a:moveTo>
                <a:lnTo>
                  <a:pt x="61568" y="7578"/>
                </a:lnTo>
                <a:lnTo>
                  <a:pt x="25726" y="28400"/>
                </a:lnTo>
                <a:lnTo>
                  <a:pt x="4223" y="60667"/>
                </a:lnTo>
                <a:lnTo>
                  <a:pt x="0" y="87633"/>
                </a:lnTo>
                <a:lnTo>
                  <a:pt x="2958" y="99324"/>
                </a:lnTo>
                <a:lnTo>
                  <a:pt x="35496" y="137583"/>
                </a:lnTo>
                <a:lnTo>
                  <a:pt x="77067" y="154064"/>
                </a:lnTo>
                <a:lnTo>
                  <a:pt x="110508" y="157478"/>
                </a:lnTo>
                <a:lnTo>
                  <a:pt x="126850" y="156468"/>
                </a:lnTo>
                <a:lnTo>
                  <a:pt x="170174" y="144181"/>
                </a:lnTo>
                <a:lnTo>
                  <a:pt x="201746" y="119455"/>
                </a:lnTo>
                <a:lnTo>
                  <a:pt x="217458" y="84143"/>
                </a:lnTo>
                <a:lnTo>
                  <a:pt x="218461" y="70340"/>
                </a:lnTo>
                <a:lnTo>
                  <a:pt x="215586" y="58579"/>
                </a:lnTo>
                <a:lnTo>
                  <a:pt x="183240" y="20060"/>
                </a:lnTo>
                <a:lnTo>
                  <a:pt x="141815" y="3447"/>
                </a:lnTo>
                <a:lnTo>
                  <a:pt x="1085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5" name="object 45"/>
          <p:cNvSpPr>
            <a:spLocks/>
          </p:cNvSpPr>
          <p:nvPr/>
        </p:nvSpPr>
        <p:spPr bwMode="auto">
          <a:xfrm>
            <a:off x="6748463" y="1954213"/>
            <a:ext cx="219075" cy="157162"/>
          </a:xfrm>
          <a:custGeom>
            <a:avLst/>
            <a:gdLst>
              <a:gd name="T0" fmla="*/ 108553 w 219075"/>
              <a:gd name="T1" fmla="*/ 0 h 157480"/>
              <a:gd name="T2" fmla="*/ 156921 w 219075"/>
              <a:gd name="T3" fmla="*/ 7578 h 157480"/>
              <a:gd name="T4" fmla="*/ 194116 w 219075"/>
              <a:gd name="T5" fmla="*/ 28173 h 157480"/>
              <a:gd name="T6" fmla="*/ 218461 w 219075"/>
              <a:gd name="T7" fmla="*/ 70340 h 157480"/>
              <a:gd name="T8" fmla="*/ 217458 w 219075"/>
              <a:gd name="T9" fmla="*/ 84143 h 157480"/>
              <a:gd name="T10" fmla="*/ 201746 w 219075"/>
              <a:gd name="T11" fmla="*/ 119455 h 157480"/>
              <a:gd name="T12" fmla="*/ 170174 w 219075"/>
              <a:gd name="T13" fmla="*/ 144181 h 157480"/>
              <a:gd name="T14" fmla="*/ 126850 w 219075"/>
              <a:gd name="T15" fmla="*/ 156468 h 157480"/>
              <a:gd name="T16" fmla="*/ 110508 w 219075"/>
              <a:gd name="T17" fmla="*/ 157478 h 157480"/>
              <a:gd name="T18" fmla="*/ 93323 w 219075"/>
              <a:gd name="T19" fmla="*/ 156607 h 157480"/>
              <a:gd name="T20" fmla="*/ 47990 w 219075"/>
              <a:gd name="T21" fmla="*/ 144435 h 157480"/>
              <a:gd name="T22" fmla="*/ 15413 w 219075"/>
              <a:gd name="T23" fmla="*/ 120389 h 157480"/>
              <a:gd name="T24" fmla="*/ 0 w 219075"/>
              <a:gd name="T25" fmla="*/ 87633 h 157480"/>
              <a:gd name="T26" fmla="*/ 993 w 219075"/>
              <a:gd name="T27" fmla="*/ 73649 h 157480"/>
              <a:gd name="T28" fmla="*/ 16749 w 219075"/>
              <a:gd name="T29" fmla="*/ 37974 h 157480"/>
              <a:gd name="T30" fmla="*/ 48303 w 219075"/>
              <a:gd name="T31" fmla="*/ 13131 h 157480"/>
              <a:gd name="T32" fmla="*/ 91326 w 219075"/>
              <a:gd name="T33" fmla="*/ 940 h 157480"/>
              <a:gd name="T34" fmla="*/ 108553 w 219075"/>
              <a:gd name="T35" fmla="*/ 0 h 157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9075"/>
              <a:gd name="T55" fmla="*/ 0 h 157480"/>
              <a:gd name="T56" fmla="*/ 219075 w 219075"/>
              <a:gd name="T57" fmla="*/ 157480 h 15748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9075" h="157480">
                <a:moveTo>
                  <a:pt x="108553" y="0"/>
                </a:moveTo>
                <a:lnTo>
                  <a:pt x="156921" y="7578"/>
                </a:lnTo>
                <a:lnTo>
                  <a:pt x="194116" y="28173"/>
                </a:lnTo>
                <a:lnTo>
                  <a:pt x="218461" y="70340"/>
                </a:lnTo>
                <a:lnTo>
                  <a:pt x="217458" y="84143"/>
                </a:lnTo>
                <a:lnTo>
                  <a:pt x="201746" y="119455"/>
                </a:lnTo>
                <a:lnTo>
                  <a:pt x="170174" y="144181"/>
                </a:lnTo>
                <a:lnTo>
                  <a:pt x="126850" y="156468"/>
                </a:lnTo>
                <a:lnTo>
                  <a:pt x="110508" y="157478"/>
                </a:lnTo>
                <a:lnTo>
                  <a:pt x="93323" y="156607"/>
                </a:lnTo>
                <a:lnTo>
                  <a:pt x="47990" y="144435"/>
                </a:lnTo>
                <a:lnTo>
                  <a:pt x="15413" y="120389"/>
                </a:lnTo>
                <a:lnTo>
                  <a:pt x="0" y="87633"/>
                </a:lnTo>
                <a:lnTo>
                  <a:pt x="993" y="73649"/>
                </a:lnTo>
                <a:lnTo>
                  <a:pt x="16749" y="37974"/>
                </a:lnTo>
                <a:lnTo>
                  <a:pt x="48303" y="13131"/>
                </a:lnTo>
                <a:lnTo>
                  <a:pt x="91326" y="940"/>
                </a:lnTo>
                <a:lnTo>
                  <a:pt x="10855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6" name="object 46"/>
          <p:cNvSpPr>
            <a:spLocks/>
          </p:cNvSpPr>
          <p:nvPr/>
        </p:nvSpPr>
        <p:spPr bwMode="auto">
          <a:xfrm>
            <a:off x="6746875" y="19542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7" name="object 47"/>
          <p:cNvSpPr>
            <a:spLocks/>
          </p:cNvSpPr>
          <p:nvPr/>
        </p:nvSpPr>
        <p:spPr bwMode="auto">
          <a:xfrm>
            <a:off x="6967538" y="21113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8" name="object 48"/>
          <p:cNvSpPr>
            <a:spLocks/>
          </p:cNvSpPr>
          <p:nvPr/>
        </p:nvSpPr>
        <p:spPr bwMode="auto">
          <a:xfrm>
            <a:off x="6888163" y="3554413"/>
            <a:ext cx="41275" cy="688975"/>
          </a:xfrm>
          <a:custGeom>
            <a:avLst/>
            <a:gdLst>
              <a:gd name="T0" fmla="*/ 40629 w 40640"/>
              <a:gd name="T1" fmla="*/ 688335 h 688339"/>
              <a:gd name="T2" fmla="*/ 0 w 40640"/>
              <a:gd name="T3" fmla="*/ 0 h 688339"/>
              <a:gd name="T4" fmla="*/ 0 60000 65536"/>
              <a:gd name="T5" fmla="*/ 0 60000 65536"/>
              <a:gd name="T6" fmla="*/ 0 w 40640"/>
              <a:gd name="T7" fmla="*/ 0 h 688339"/>
              <a:gd name="T8" fmla="*/ 40640 w 40640"/>
              <a:gd name="T9" fmla="*/ 688339 h 688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" h="688339">
                <a:moveTo>
                  <a:pt x="40629" y="68833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9" name="object 49"/>
          <p:cNvSpPr>
            <a:spLocks/>
          </p:cNvSpPr>
          <p:nvPr/>
        </p:nvSpPr>
        <p:spPr bwMode="auto">
          <a:xfrm>
            <a:off x="6816725" y="3533775"/>
            <a:ext cx="41275" cy="688975"/>
          </a:xfrm>
          <a:custGeom>
            <a:avLst/>
            <a:gdLst>
              <a:gd name="T0" fmla="*/ 41909 w 41909"/>
              <a:gd name="T1" fmla="*/ 688354 h 688975"/>
              <a:gd name="T2" fmla="*/ 0 w 41909"/>
              <a:gd name="T3" fmla="*/ 0 h 688975"/>
              <a:gd name="T4" fmla="*/ 0 60000 65536"/>
              <a:gd name="T5" fmla="*/ 0 60000 65536"/>
              <a:gd name="T6" fmla="*/ 0 w 41909"/>
              <a:gd name="T7" fmla="*/ 0 h 688975"/>
              <a:gd name="T8" fmla="*/ 41909 w 41909"/>
              <a:gd name="T9" fmla="*/ 688975 h 688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909" h="688975">
                <a:moveTo>
                  <a:pt x="41909" y="68835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0" name="object 50"/>
          <p:cNvSpPr txBox="1">
            <a:spLocks noChangeArrowheads="1"/>
          </p:cNvSpPr>
          <p:nvPr/>
        </p:nvSpPr>
        <p:spPr bwMode="auto">
          <a:xfrm>
            <a:off x="6430963" y="3454400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51251" name="object 51"/>
          <p:cNvSpPr>
            <a:spLocks/>
          </p:cNvSpPr>
          <p:nvPr/>
        </p:nvSpPr>
        <p:spPr bwMode="auto">
          <a:xfrm>
            <a:off x="6707188" y="3533775"/>
            <a:ext cx="217487" cy="155575"/>
          </a:xfrm>
          <a:custGeom>
            <a:avLst/>
            <a:gdLst>
              <a:gd name="T0" fmla="*/ 108854 w 217804"/>
              <a:gd name="T1" fmla="*/ 0 h 155575"/>
              <a:gd name="T2" fmla="*/ 62646 w 217804"/>
              <a:gd name="T3" fmla="*/ 7076 h 155575"/>
              <a:gd name="T4" fmla="*/ 26126 w 217804"/>
              <a:gd name="T5" fmla="*/ 27507 h 155575"/>
              <a:gd name="T6" fmla="*/ 4357 w 217804"/>
              <a:gd name="T7" fmla="*/ 59129 h 155575"/>
              <a:gd name="T8" fmla="*/ 0 w 217804"/>
              <a:gd name="T9" fmla="*/ 85355 h 155575"/>
              <a:gd name="T10" fmla="*/ 2236 w 217804"/>
              <a:gd name="T11" fmla="*/ 96258 h 155575"/>
              <a:gd name="T12" fmla="*/ 30559 w 217804"/>
              <a:gd name="T13" fmla="*/ 132544 h 155575"/>
              <a:gd name="T14" fmla="*/ 70388 w 217804"/>
              <a:gd name="T15" fmla="*/ 149653 h 155575"/>
              <a:gd name="T16" fmla="*/ 124262 w 217804"/>
              <a:gd name="T17" fmla="*/ 155512 h 155575"/>
              <a:gd name="T18" fmla="*/ 140111 w 217804"/>
              <a:gd name="T19" fmla="*/ 153219 h 155575"/>
              <a:gd name="T20" fmla="*/ 180750 w 217804"/>
              <a:gd name="T21" fmla="*/ 137380 h 155575"/>
              <a:gd name="T22" fmla="*/ 207918 w 217804"/>
              <a:gd name="T23" fmla="*/ 109478 h 155575"/>
              <a:gd name="T24" fmla="*/ 217617 w 217804"/>
              <a:gd name="T25" fmla="*/ 71276 h 155575"/>
              <a:gd name="T26" fmla="*/ 214960 w 217804"/>
              <a:gd name="T27" fmla="*/ 59375 h 155575"/>
              <a:gd name="T28" fmla="*/ 183406 w 217804"/>
              <a:gd name="T29" fmla="*/ 20352 h 155575"/>
              <a:gd name="T30" fmla="*/ 142238 w 217804"/>
              <a:gd name="T31" fmla="*/ 3499 h 155575"/>
              <a:gd name="T32" fmla="*/ 108854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854" y="0"/>
                </a:moveTo>
                <a:lnTo>
                  <a:pt x="62646" y="7076"/>
                </a:lnTo>
                <a:lnTo>
                  <a:pt x="26126" y="27507"/>
                </a:lnTo>
                <a:lnTo>
                  <a:pt x="4357" y="59129"/>
                </a:lnTo>
                <a:lnTo>
                  <a:pt x="0" y="85355"/>
                </a:lnTo>
                <a:lnTo>
                  <a:pt x="2236" y="96258"/>
                </a:lnTo>
                <a:lnTo>
                  <a:pt x="30559" y="132544"/>
                </a:lnTo>
                <a:lnTo>
                  <a:pt x="70388" y="149653"/>
                </a:lnTo>
                <a:lnTo>
                  <a:pt x="124262" y="155512"/>
                </a:lnTo>
                <a:lnTo>
                  <a:pt x="140111" y="153219"/>
                </a:lnTo>
                <a:lnTo>
                  <a:pt x="180750" y="137380"/>
                </a:lnTo>
                <a:lnTo>
                  <a:pt x="207918" y="109478"/>
                </a:lnTo>
                <a:lnTo>
                  <a:pt x="217617" y="71276"/>
                </a:lnTo>
                <a:lnTo>
                  <a:pt x="214960" y="59375"/>
                </a:lnTo>
                <a:lnTo>
                  <a:pt x="183406" y="20352"/>
                </a:lnTo>
                <a:lnTo>
                  <a:pt x="142238" y="3499"/>
                </a:lnTo>
                <a:lnTo>
                  <a:pt x="1088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2" name="object 52"/>
          <p:cNvSpPr>
            <a:spLocks/>
          </p:cNvSpPr>
          <p:nvPr/>
        </p:nvSpPr>
        <p:spPr bwMode="auto">
          <a:xfrm>
            <a:off x="6707188" y="3533775"/>
            <a:ext cx="217487" cy="155575"/>
          </a:xfrm>
          <a:custGeom>
            <a:avLst/>
            <a:gdLst>
              <a:gd name="T0" fmla="*/ 108854 w 217804"/>
              <a:gd name="T1" fmla="*/ 0 h 155575"/>
              <a:gd name="T2" fmla="*/ 157308 w 217804"/>
              <a:gd name="T3" fmla="*/ 7691 h 155575"/>
              <a:gd name="T4" fmla="*/ 194114 w 217804"/>
              <a:gd name="T5" fmla="*/ 28577 h 155575"/>
              <a:gd name="T6" fmla="*/ 217617 w 217804"/>
              <a:gd name="T7" fmla="*/ 71276 h 155575"/>
              <a:gd name="T8" fmla="*/ 216572 w 217804"/>
              <a:gd name="T9" fmla="*/ 85045 h 155575"/>
              <a:gd name="T10" fmla="*/ 200606 w 217804"/>
              <a:gd name="T11" fmla="*/ 120010 h 155575"/>
              <a:gd name="T12" fmla="*/ 168503 w 217804"/>
              <a:gd name="T13" fmla="*/ 144087 h 155575"/>
              <a:gd name="T14" fmla="*/ 124262 w 217804"/>
              <a:gd name="T15" fmla="*/ 155512 h 155575"/>
              <a:gd name="T16" fmla="*/ 104848 w 217804"/>
              <a:gd name="T17" fmla="*/ 154953 h 155575"/>
              <a:gd name="T18" fmla="*/ 55467 w 217804"/>
              <a:gd name="T19" fmla="*/ 145085 h 155575"/>
              <a:gd name="T20" fmla="*/ 20697 w 217804"/>
              <a:gd name="T21" fmla="*/ 124744 h 155575"/>
              <a:gd name="T22" fmla="*/ 0 w 217804"/>
              <a:gd name="T23" fmla="*/ 85355 h 155575"/>
              <a:gd name="T24" fmla="*/ 1065 w 217804"/>
              <a:gd name="T25" fmla="*/ 71781 h 155575"/>
              <a:gd name="T26" fmla="*/ 17035 w 217804"/>
              <a:gd name="T27" fmla="*/ 36911 h 155575"/>
              <a:gd name="T28" fmla="*/ 49079 w 217804"/>
              <a:gd name="T29" fmla="*/ 12509 h 155575"/>
              <a:gd name="T30" fmla="*/ 93227 w 217804"/>
              <a:gd name="T31" fmla="*/ 742 h 155575"/>
              <a:gd name="T32" fmla="*/ 108854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854" y="0"/>
                </a:moveTo>
                <a:lnTo>
                  <a:pt x="157308" y="7691"/>
                </a:lnTo>
                <a:lnTo>
                  <a:pt x="194114" y="28577"/>
                </a:lnTo>
                <a:lnTo>
                  <a:pt x="217617" y="71276"/>
                </a:lnTo>
                <a:lnTo>
                  <a:pt x="216572" y="85045"/>
                </a:lnTo>
                <a:lnTo>
                  <a:pt x="200606" y="120010"/>
                </a:lnTo>
                <a:lnTo>
                  <a:pt x="168503" y="144087"/>
                </a:lnTo>
                <a:lnTo>
                  <a:pt x="124262" y="155512"/>
                </a:lnTo>
                <a:lnTo>
                  <a:pt x="104848" y="154953"/>
                </a:lnTo>
                <a:lnTo>
                  <a:pt x="55467" y="145085"/>
                </a:lnTo>
                <a:lnTo>
                  <a:pt x="20697" y="124744"/>
                </a:lnTo>
                <a:lnTo>
                  <a:pt x="0" y="85355"/>
                </a:lnTo>
                <a:lnTo>
                  <a:pt x="1065" y="71781"/>
                </a:lnTo>
                <a:lnTo>
                  <a:pt x="17035" y="36911"/>
                </a:lnTo>
                <a:lnTo>
                  <a:pt x="49079" y="12509"/>
                </a:lnTo>
                <a:lnTo>
                  <a:pt x="93227" y="742"/>
                </a:lnTo>
                <a:lnTo>
                  <a:pt x="10885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3" name="object 53"/>
          <p:cNvSpPr>
            <a:spLocks/>
          </p:cNvSpPr>
          <p:nvPr/>
        </p:nvSpPr>
        <p:spPr bwMode="auto">
          <a:xfrm>
            <a:off x="6707188" y="35337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4" name="object 54"/>
          <p:cNvSpPr>
            <a:spLocks/>
          </p:cNvSpPr>
          <p:nvPr/>
        </p:nvSpPr>
        <p:spPr bwMode="auto">
          <a:xfrm>
            <a:off x="6926263" y="3690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5" name="object 55"/>
          <p:cNvSpPr>
            <a:spLocks/>
          </p:cNvSpPr>
          <p:nvPr/>
        </p:nvSpPr>
        <p:spPr bwMode="auto">
          <a:xfrm>
            <a:off x="6229350" y="2771775"/>
            <a:ext cx="581025" cy="804863"/>
          </a:xfrm>
          <a:custGeom>
            <a:avLst/>
            <a:gdLst>
              <a:gd name="T0" fmla="*/ 581649 w 581659"/>
              <a:gd name="T1" fmla="*/ 805159 h 805179"/>
              <a:gd name="T2" fmla="*/ 0 w 581659"/>
              <a:gd name="T3" fmla="*/ 0 h 805179"/>
              <a:gd name="T4" fmla="*/ 0 60000 65536"/>
              <a:gd name="T5" fmla="*/ 0 60000 65536"/>
              <a:gd name="T6" fmla="*/ 0 w 581659"/>
              <a:gd name="T7" fmla="*/ 0 h 805179"/>
              <a:gd name="T8" fmla="*/ 581659 w 581659"/>
              <a:gd name="T9" fmla="*/ 805179 h 8051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1659" h="805179">
                <a:moveTo>
                  <a:pt x="581649" y="8051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6" name="object 56"/>
          <p:cNvSpPr>
            <a:spLocks/>
          </p:cNvSpPr>
          <p:nvPr/>
        </p:nvSpPr>
        <p:spPr bwMode="auto">
          <a:xfrm>
            <a:off x="6157913" y="2751138"/>
            <a:ext cx="581025" cy="804862"/>
          </a:xfrm>
          <a:custGeom>
            <a:avLst/>
            <a:gdLst>
              <a:gd name="T0" fmla="*/ 580369 w 580390"/>
              <a:gd name="T1" fmla="*/ 805190 h 805179"/>
              <a:gd name="T2" fmla="*/ 0 w 580390"/>
              <a:gd name="T3" fmla="*/ 0 h 805179"/>
              <a:gd name="T4" fmla="*/ 0 60000 65536"/>
              <a:gd name="T5" fmla="*/ 0 60000 65536"/>
              <a:gd name="T6" fmla="*/ 0 w 580390"/>
              <a:gd name="T7" fmla="*/ 0 h 805179"/>
              <a:gd name="T8" fmla="*/ 580390 w 580390"/>
              <a:gd name="T9" fmla="*/ 805179 h 8051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0390" h="805179">
                <a:moveTo>
                  <a:pt x="580369" y="80519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7" name="object 57"/>
          <p:cNvSpPr>
            <a:spLocks/>
          </p:cNvSpPr>
          <p:nvPr/>
        </p:nvSpPr>
        <p:spPr bwMode="auto">
          <a:xfrm>
            <a:off x="6888163" y="2811463"/>
            <a:ext cx="730250" cy="741362"/>
          </a:xfrm>
          <a:custGeom>
            <a:avLst/>
            <a:gdLst>
              <a:gd name="T0" fmla="*/ 0 w 730250"/>
              <a:gd name="T1" fmla="*/ 741669 h 741679"/>
              <a:gd name="T2" fmla="*/ 730239 w 730250"/>
              <a:gd name="T3" fmla="*/ 0 h 741679"/>
              <a:gd name="T4" fmla="*/ 0 60000 65536"/>
              <a:gd name="T5" fmla="*/ 0 60000 65536"/>
              <a:gd name="T6" fmla="*/ 0 w 730250"/>
              <a:gd name="T7" fmla="*/ 0 h 741679"/>
              <a:gd name="T8" fmla="*/ 730250 w 730250"/>
              <a:gd name="T9" fmla="*/ 741679 h 741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741679">
                <a:moveTo>
                  <a:pt x="0" y="741669"/>
                </a:moveTo>
                <a:lnTo>
                  <a:pt x="7302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8" name="object 58"/>
          <p:cNvSpPr>
            <a:spLocks/>
          </p:cNvSpPr>
          <p:nvPr/>
        </p:nvSpPr>
        <p:spPr bwMode="auto">
          <a:xfrm>
            <a:off x="6816725" y="2792413"/>
            <a:ext cx="730250" cy="741362"/>
          </a:xfrm>
          <a:custGeom>
            <a:avLst/>
            <a:gdLst>
              <a:gd name="T0" fmla="*/ 0 w 730250"/>
              <a:gd name="T1" fmla="*/ 740420 h 740410"/>
              <a:gd name="T2" fmla="*/ 730239 w 730250"/>
              <a:gd name="T3" fmla="*/ 0 h 740410"/>
              <a:gd name="T4" fmla="*/ 0 60000 65536"/>
              <a:gd name="T5" fmla="*/ 0 60000 65536"/>
              <a:gd name="T6" fmla="*/ 0 w 730250"/>
              <a:gd name="T7" fmla="*/ 0 h 740410"/>
              <a:gd name="T8" fmla="*/ 730250 w 730250"/>
              <a:gd name="T9" fmla="*/ 740410 h 7404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740410">
                <a:moveTo>
                  <a:pt x="0" y="740420"/>
                </a:moveTo>
                <a:lnTo>
                  <a:pt x="7302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9" name="object 59"/>
          <p:cNvSpPr>
            <a:spLocks/>
          </p:cNvSpPr>
          <p:nvPr/>
        </p:nvSpPr>
        <p:spPr bwMode="auto">
          <a:xfrm>
            <a:off x="6888163" y="2847975"/>
            <a:ext cx="808037" cy="769938"/>
          </a:xfrm>
          <a:custGeom>
            <a:avLst/>
            <a:gdLst>
              <a:gd name="T0" fmla="*/ 807719 w 807720"/>
              <a:gd name="T1" fmla="*/ 768370 h 768985"/>
              <a:gd name="T2" fmla="*/ 0 w 807720"/>
              <a:gd name="T3" fmla="*/ 0 h 768985"/>
              <a:gd name="T4" fmla="*/ 0 60000 65536"/>
              <a:gd name="T5" fmla="*/ 0 60000 65536"/>
              <a:gd name="T6" fmla="*/ 0 w 807720"/>
              <a:gd name="T7" fmla="*/ 0 h 768985"/>
              <a:gd name="T8" fmla="*/ 807720 w 807720"/>
              <a:gd name="T9" fmla="*/ 768985 h 7689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7720" h="768985">
                <a:moveTo>
                  <a:pt x="807719" y="768370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0" name="object 60"/>
          <p:cNvSpPr>
            <a:spLocks/>
          </p:cNvSpPr>
          <p:nvPr/>
        </p:nvSpPr>
        <p:spPr bwMode="auto">
          <a:xfrm>
            <a:off x="6816725" y="2828925"/>
            <a:ext cx="806450" cy="768350"/>
          </a:xfrm>
          <a:custGeom>
            <a:avLst/>
            <a:gdLst>
              <a:gd name="T0" fmla="*/ 807719 w 807720"/>
              <a:gd name="T1" fmla="*/ 768339 h 768350"/>
              <a:gd name="T2" fmla="*/ 0 w 807720"/>
              <a:gd name="T3" fmla="*/ 0 h 768350"/>
              <a:gd name="T4" fmla="*/ 0 60000 65536"/>
              <a:gd name="T5" fmla="*/ 0 60000 65536"/>
              <a:gd name="T6" fmla="*/ 0 w 807720"/>
              <a:gd name="T7" fmla="*/ 0 h 768350"/>
              <a:gd name="T8" fmla="*/ 807720 w 807720"/>
              <a:gd name="T9" fmla="*/ 768350 h 768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7720" h="768350">
                <a:moveTo>
                  <a:pt x="807719" y="76833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1" name="object 61"/>
          <p:cNvSpPr>
            <a:spLocks/>
          </p:cNvSpPr>
          <p:nvPr/>
        </p:nvSpPr>
        <p:spPr bwMode="auto">
          <a:xfrm>
            <a:off x="6707188" y="2752725"/>
            <a:ext cx="217487" cy="155575"/>
          </a:xfrm>
          <a:custGeom>
            <a:avLst/>
            <a:gdLst>
              <a:gd name="T0" fmla="*/ 108757 w 217804"/>
              <a:gd name="T1" fmla="*/ 0 h 155575"/>
              <a:gd name="T2" fmla="*/ 62700 w 217804"/>
              <a:gd name="T3" fmla="*/ 6817 h 155575"/>
              <a:gd name="T4" fmla="*/ 26110 w 217804"/>
              <a:gd name="T5" fmla="*/ 26865 h 155575"/>
              <a:gd name="T6" fmla="*/ 4324 w 217804"/>
              <a:gd name="T7" fmla="*/ 58397 h 155575"/>
              <a:gd name="T8" fmla="*/ 0 w 217804"/>
              <a:gd name="T9" fmla="*/ 84932 h 155575"/>
              <a:gd name="T10" fmla="*/ 2366 w 217804"/>
              <a:gd name="T11" fmla="*/ 95781 h 155575"/>
              <a:gd name="T12" fmla="*/ 30944 w 217804"/>
              <a:gd name="T13" fmla="*/ 132181 h 155575"/>
              <a:gd name="T14" fmla="*/ 70757 w 217804"/>
              <a:gd name="T15" fmla="*/ 149504 h 155575"/>
              <a:gd name="T16" fmla="*/ 124517 w 217804"/>
              <a:gd name="T17" fmla="*/ 155454 h 155575"/>
              <a:gd name="T18" fmla="*/ 140312 w 217804"/>
              <a:gd name="T19" fmla="*/ 153058 h 155575"/>
              <a:gd name="T20" fmla="*/ 180809 w 217804"/>
              <a:gd name="T21" fmla="*/ 136811 h 155575"/>
              <a:gd name="T22" fmla="*/ 207892 w 217804"/>
              <a:gd name="T23" fmla="*/ 108639 h 155575"/>
              <a:gd name="T24" fmla="*/ 217598 w 217804"/>
              <a:gd name="T25" fmla="*/ 70687 h 155575"/>
              <a:gd name="T26" fmla="*/ 215050 w 217804"/>
              <a:gd name="T27" fmla="*/ 58748 h 155575"/>
              <a:gd name="T28" fmla="*/ 183629 w 217804"/>
              <a:gd name="T29" fmla="*/ 19974 h 155575"/>
              <a:gd name="T30" fmla="*/ 142315 w 217804"/>
              <a:gd name="T31" fmla="*/ 3416 h 155575"/>
              <a:gd name="T32" fmla="*/ 108757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757" y="0"/>
                </a:moveTo>
                <a:lnTo>
                  <a:pt x="62700" y="6817"/>
                </a:lnTo>
                <a:lnTo>
                  <a:pt x="26110" y="26865"/>
                </a:lnTo>
                <a:lnTo>
                  <a:pt x="4324" y="58397"/>
                </a:lnTo>
                <a:lnTo>
                  <a:pt x="0" y="84932"/>
                </a:lnTo>
                <a:lnTo>
                  <a:pt x="2366" y="95781"/>
                </a:lnTo>
                <a:lnTo>
                  <a:pt x="30944" y="132181"/>
                </a:lnTo>
                <a:lnTo>
                  <a:pt x="70757" y="149504"/>
                </a:lnTo>
                <a:lnTo>
                  <a:pt x="124517" y="155454"/>
                </a:lnTo>
                <a:lnTo>
                  <a:pt x="140312" y="153058"/>
                </a:lnTo>
                <a:lnTo>
                  <a:pt x="180809" y="136811"/>
                </a:lnTo>
                <a:lnTo>
                  <a:pt x="207892" y="108639"/>
                </a:lnTo>
                <a:lnTo>
                  <a:pt x="217598" y="70687"/>
                </a:lnTo>
                <a:lnTo>
                  <a:pt x="215050" y="58748"/>
                </a:lnTo>
                <a:lnTo>
                  <a:pt x="183629" y="19974"/>
                </a:lnTo>
                <a:lnTo>
                  <a:pt x="142315" y="3416"/>
                </a:lnTo>
                <a:lnTo>
                  <a:pt x="108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2" name="object 62"/>
          <p:cNvSpPr>
            <a:spLocks/>
          </p:cNvSpPr>
          <p:nvPr/>
        </p:nvSpPr>
        <p:spPr bwMode="auto">
          <a:xfrm>
            <a:off x="6707188" y="2752725"/>
            <a:ext cx="217487" cy="155575"/>
          </a:xfrm>
          <a:custGeom>
            <a:avLst/>
            <a:gdLst>
              <a:gd name="T0" fmla="*/ 108757 w 217804"/>
              <a:gd name="T1" fmla="*/ 0 h 155575"/>
              <a:gd name="T2" fmla="*/ 157452 w 217804"/>
              <a:gd name="T3" fmla="*/ 7522 h 155575"/>
              <a:gd name="T4" fmla="*/ 194344 w 217804"/>
              <a:gd name="T5" fmla="*/ 28099 h 155575"/>
              <a:gd name="T6" fmla="*/ 217598 w 217804"/>
              <a:gd name="T7" fmla="*/ 70687 h 155575"/>
              <a:gd name="T8" fmla="*/ 216538 w 217804"/>
              <a:gd name="T9" fmla="*/ 84292 h 155575"/>
              <a:gd name="T10" fmla="*/ 200599 w 217804"/>
              <a:gd name="T11" fmla="*/ 119222 h 155575"/>
              <a:gd name="T12" fmla="*/ 168605 w 217804"/>
              <a:gd name="T13" fmla="*/ 143657 h 155575"/>
              <a:gd name="T14" fmla="*/ 124517 w 217804"/>
              <a:gd name="T15" fmla="*/ 155454 h 155575"/>
              <a:gd name="T16" fmla="*/ 105148 w 217804"/>
              <a:gd name="T17" fmla="*/ 154891 h 155575"/>
              <a:gd name="T18" fmla="*/ 55856 w 217804"/>
              <a:gd name="T19" fmla="*/ 144868 h 155575"/>
              <a:gd name="T20" fmla="*/ 21053 w 217804"/>
              <a:gd name="T21" fmla="*/ 124318 h 155575"/>
              <a:gd name="T22" fmla="*/ 0 w 217804"/>
              <a:gd name="T23" fmla="*/ 84932 h 155575"/>
              <a:gd name="T24" fmla="*/ 1043 w 217804"/>
              <a:gd name="T25" fmla="*/ 71156 h 155575"/>
              <a:gd name="T26" fmla="*/ 17005 w 217804"/>
              <a:gd name="T27" fmla="*/ 36186 h 155575"/>
              <a:gd name="T28" fmla="*/ 49105 w 217804"/>
              <a:gd name="T29" fmla="*/ 12115 h 155575"/>
              <a:gd name="T30" fmla="*/ 93344 w 217804"/>
              <a:gd name="T31" fmla="*/ 696 h 155575"/>
              <a:gd name="T32" fmla="*/ 108757 w 217804"/>
              <a:gd name="T33" fmla="*/ 0 h 1555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7804"/>
              <a:gd name="T52" fmla="*/ 0 h 155575"/>
              <a:gd name="T53" fmla="*/ 217804 w 217804"/>
              <a:gd name="T54" fmla="*/ 155575 h 1555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7804" h="155575">
                <a:moveTo>
                  <a:pt x="108757" y="0"/>
                </a:moveTo>
                <a:lnTo>
                  <a:pt x="157452" y="7522"/>
                </a:lnTo>
                <a:lnTo>
                  <a:pt x="194344" y="28099"/>
                </a:lnTo>
                <a:lnTo>
                  <a:pt x="217598" y="70687"/>
                </a:lnTo>
                <a:lnTo>
                  <a:pt x="216538" y="84292"/>
                </a:lnTo>
                <a:lnTo>
                  <a:pt x="200599" y="119222"/>
                </a:lnTo>
                <a:lnTo>
                  <a:pt x="168605" y="143657"/>
                </a:lnTo>
                <a:lnTo>
                  <a:pt x="124517" y="155454"/>
                </a:lnTo>
                <a:lnTo>
                  <a:pt x="105148" y="154891"/>
                </a:lnTo>
                <a:lnTo>
                  <a:pt x="55856" y="144868"/>
                </a:lnTo>
                <a:lnTo>
                  <a:pt x="21053" y="124318"/>
                </a:lnTo>
                <a:lnTo>
                  <a:pt x="0" y="84932"/>
                </a:lnTo>
                <a:lnTo>
                  <a:pt x="1043" y="71156"/>
                </a:lnTo>
                <a:lnTo>
                  <a:pt x="17005" y="36186"/>
                </a:lnTo>
                <a:lnTo>
                  <a:pt x="49105" y="12115"/>
                </a:lnTo>
                <a:lnTo>
                  <a:pt x="93344" y="696"/>
                </a:lnTo>
                <a:lnTo>
                  <a:pt x="10875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3" name="object 63"/>
          <p:cNvSpPr>
            <a:spLocks/>
          </p:cNvSpPr>
          <p:nvPr/>
        </p:nvSpPr>
        <p:spPr bwMode="auto">
          <a:xfrm>
            <a:off x="6707188" y="27527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4" name="object 64"/>
          <p:cNvSpPr>
            <a:spLocks/>
          </p:cNvSpPr>
          <p:nvPr/>
        </p:nvSpPr>
        <p:spPr bwMode="auto">
          <a:xfrm>
            <a:off x="6926263" y="2908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5" name="object 65"/>
          <p:cNvSpPr>
            <a:spLocks/>
          </p:cNvSpPr>
          <p:nvPr/>
        </p:nvSpPr>
        <p:spPr bwMode="auto">
          <a:xfrm>
            <a:off x="6891338" y="1976438"/>
            <a:ext cx="39687" cy="952500"/>
          </a:xfrm>
          <a:custGeom>
            <a:avLst/>
            <a:gdLst>
              <a:gd name="T0" fmla="*/ 0 w 39370"/>
              <a:gd name="T1" fmla="*/ 952499 h 952500"/>
              <a:gd name="T2" fmla="*/ 39380 w 39370"/>
              <a:gd name="T3" fmla="*/ 0 h 952500"/>
              <a:gd name="T4" fmla="*/ 0 60000 65536"/>
              <a:gd name="T5" fmla="*/ 0 60000 65536"/>
              <a:gd name="T6" fmla="*/ 0 w 39370"/>
              <a:gd name="T7" fmla="*/ 0 h 952500"/>
              <a:gd name="T8" fmla="*/ 39370 w 39370"/>
              <a:gd name="T9" fmla="*/ 952500 h 952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70" h="952500">
                <a:moveTo>
                  <a:pt x="0" y="952499"/>
                </a:moveTo>
                <a:lnTo>
                  <a:pt x="393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6" name="object 66"/>
          <p:cNvSpPr>
            <a:spLocks/>
          </p:cNvSpPr>
          <p:nvPr/>
        </p:nvSpPr>
        <p:spPr bwMode="auto">
          <a:xfrm>
            <a:off x="6818313" y="1955800"/>
            <a:ext cx="39687" cy="952500"/>
          </a:xfrm>
          <a:custGeom>
            <a:avLst/>
            <a:gdLst>
              <a:gd name="T0" fmla="*/ 0 w 39370"/>
              <a:gd name="T1" fmla="*/ 952499 h 952500"/>
              <a:gd name="T2" fmla="*/ 39380 w 39370"/>
              <a:gd name="T3" fmla="*/ 0 h 952500"/>
              <a:gd name="T4" fmla="*/ 0 60000 65536"/>
              <a:gd name="T5" fmla="*/ 0 60000 65536"/>
              <a:gd name="T6" fmla="*/ 0 w 39370"/>
              <a:gd name="T7" fmla="*/ 0 h 952500"/>
              <a:gd name="T8" fmla="*/ 39370 w 39370"/>
              <a:gd name="T9" fmla="*/ 952500 h 952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70" h="952500">
                <a:moveTo>
                  <a:pt x="0" y="952499"/>
                </a:moveTo>
                <a:lnTo>
                  <a:pt x="3938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object 67"/>
          <p:cNvSpPr txBox="1"/>
          <p:nvPr/>
        </p:nvSpPr>
        <p:spPr>
          <a:xfrm>
            <a:off x="6446838" y="2593975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57963" y="4886325"/>
            <a:ext cx="511175" cy="44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200" spc="-7" baseline="13888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269" name="object 69"/>
          <p:cNvSpPr>
            <a:spLocks/>
          </p:cNvSpPr>
          <p:nvPr/>
        </p:nvSpPr>
        <p:spPr bwMode="auto">
          <a:xfrm>
            <a:off x="1071563" y="2143125"/>
            <a:ext cx="1928812" cy="388938"/>
          </a:xfrm>
          <a:custGeom>
            <a:avLst/>
            <a:gdLst>
              <a:gd name="T0" fmla="*/ 0 w 1927860"/>
              <a:gd name="T1" fmla="*/ 0 h 389889"/>
              <a:gd name="T2" fmla="*/ 1927859 w 1927860"/>
              <a:gd name="T3" fmla="*/ 0 h 389889"/>
              <a:gd name="T4" fmla="*/ 1927859 w 1927860"/>
              <a:gd name="T5" fmla="*/ 389869 h 389889"/>
              <a:gd name="T6" fmla="*/ 0 w 1927860"/>
              <a:gd name="T7" fmla="*/ 389869 h 389889"/>
              <a:gd name="T8" fmla="*/ 0 w 1927860"/>
              <a:gd name="T9" fmla="*/ 0 h 389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7860"/>
              <a:gd name="T16" fmla="*/ 0 h 389889"/>
              <a:gd name="T17" fmla="*/ 1927860 w 1927860"/>
              <a:gd name="T18" fmla="*/ 389889 h 389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7860" h="389889">
                <a:moveTo>
                  <a:pt x="0" y="0"/>
                </a:moveTo>
                <a:lnTo>
                  <a:pt x="1927859" y="0"/>
                </a:lnTo>
                <a:lnTo>
                  <a:pt x="1927859" y="389869"/>
                </a:lnTo>
                <a:lnTo>
                  <a:pt x="0" y="3898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object 70"/>
          <p:cNvSpPr txBox="1"/>
          <p:nvPr/>
        </p:nvSpPr>
        <p:spPr>
          <a:xfrm>
            <a:off x="1577975" y="2200275"/>
            <a:ext cx="914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spc="-2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51271" name="object 71"/>
          <p:cNvSpPr>
            <a:spLocks/>
          </p:cNvSpPr>
          <p:nvPr/>
        </p:nvSpPr>
        <p:spPr bwMode="auto">
          <a:xfrm>
            <a:off x="3000375" y="2143125"/>
            <a:ext cx="1928813" cy="388938"/>
          </a:xfrm>
          <a:custGeom>
            <a:avLst/>
            <a:gdLst>
              <a:gd name="T0" fmla="*/ 0 w 1929129"/>
              <a:gd name="T1" fmla="*/ 0 h 389889"/>
              <a:gd name="T2" fmla="*/ 1929115 w 1929129"/>
              <a:gd name="T3" fmla="*/ 0 h 389889"/>
              <a:gd name="T4" fmla="*/ 1929115 w 1929129"/>
              <a:gd name="T5" fmla="*/ 389869 h 389889"/>
              <a:gd name="T6" fmla="*/ 0 w 1929129"/>
              <a:gd name="T7" fmla="*/ 389869 h 389889"/>
              <a:gd name="T8" fmla="*/ 0 w 1929129"/>
              <a:gd name="T9" fmla="*/ 0 h 389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9129"/>
              <a:gd name="T16" fmla="*/ 0 h 389889"/>
              <a:gd name="T17" fmla="*/ 1929129 w 1929129"/>
              <a:gd name="T18" fmla="*/ 389889 h 389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9129" h="389889">
                <a:moveTo>
                  <a:pt x="0" y="0"/>
                </a:moveTo>
                <a:lnTo>
                  <a:pt x="1929115" y="0"/>
                </a:lnTo>
                <a:lnTo>
                  <a:pt x="1929115" y="389869"/>
                </a:lnTo>
                <a:lnTo>
                  <a:pt x="0" y="3898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object 72"/>
          <p:cNvSpPr txBox="1"/>
          <p:nvPr/>
        </p:nvSpPr>
        <p:spPr>
          <a:xfrm>
            <a:off x="3095625" y="2200275"/>
            <a:ext cx="17383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51273" name="object 73"/>
          <p:cNvSpPr>
            <a:spLocks/>
          </p:cNvSpPr>
          <p:nvPr/>
        </p:nvSpPr>
        <p:spPr bwMode="auto">
          <a:xfrm>
            <a:off x="1071563" y="2532063"/>
            <a:ext cx="1928812" cy="388937"/>
          </a:xfrm>
          <a:custGeom>
            <a:avLst/>
            <a:gdLst>
              <a:gd name="T0" fmla="*/ 0 w 1927860"/>
              <a:gd name="T1" fmla="*/ 0 h 388619"/>
              <a:gd name="T2" fmla="*/ 1927859 w 1927860"/>
              <a:gd name="T3" fmla="*/ 0 h 388619"/>
              <a:gd name="T4" fmla="*/ 1927859 w 1927860"/>
              <a:gd name="T5" fmla="*/ 388619 h 388619"/>
              <a:gd name="T6" fmla="*/ 0 w 1927860"/>
              <a:gd name="T7" fmla="*/ 388619 h 388619"/>
              <a:gd name="T8" fmla="*/ 0 w 1927860"/>
              <a:gd name="T9" fmla="*/ 0 h 388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7860"/>
              <a:gd name="T16" fmla="*/ 0 h 388619"/>
              <a:gd name="T17" fmla="*/ 1927860 w 1927860"/>
              <a:gd name="T18" fmla="*/ 388619 h 3886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7860" h="388619">
                <a:moveTo>
                  <a:pt x="0" y="0"/>
                </a:moveTo>
                <a:lnTo>
                  <a:pt x="1927859" y="0"/>
                </a:lnTo>
                <a:lnTo>
                  <a:pt x="1927859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4" name="object 74"/>
          <p:cNvSpPr txBox="1">
            <a:spLocks noChangeArrowheads="1"/>
          </p:cNvSpPr>
          <p:nvPr/>
        </p:nvSpPr>
        <p:spPr bwMode="auto">
          <a:xfrm>
            <a:off x="1958975" y="258921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51275" name="object 75"/>
          <p:cNvSpPr>
            <a:spLocks/>
          </p:cNvSpPr>
          <p:nvPr/>
        </p:nvSpPr>
        <p:spPr bwMode="auto">
          <a:xfrm>
            <a:off x="3000375" y="2532063"/>
            <a:ext cx="1928813" cy="388937"/>
          </a:xfrm>
          <a:custGeom>
            <a:avLst/>
            <a:gdLst>
              <a:gd name="T0" fmla="*/ 0 w 1929129"/>
              <a:gd name="T1" fmla="*/ 0 h 388619"/>
              <a:gd name="T2" fmla="*/ 1929115 w 1929129"/>
              <a:gd name="T3" fmla="*/ 0 h 388619"/>
              <a:gd name="T4" fmla="*/ 1929115 w 1929129"/>
              <a:gd name="T5" fmla="*/ 388619 h 388619"/>
              <a:gd name="T6" fmla="*/ 0 w 1929129"/>
              <a:gd name="T7" fmla="*/ 388619 h 388619"/>
              <a:gd name="T8" fmla="*/ 0 w 1929129"/>
              <a:gd name="T9" fmla="*/ 0 h 388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9129"/>
              <a:gd name="T16" fmla="*/ 0 h 388619"/>
              <a:gd name="T17" fmla="*/ 1929129 w 1929129"/>
              <a:gd name="T18" fmla="*/ 388619 h 3886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9129" h="388619">
                <a:moveTo>
                  <a:pt x="0" y="0"/>
                </a:moveTo>
                <a:lnTo>
                  <a:pt x="1929115" y="0"/>
                </a:lnTo>
                <a:lnTo>
                  <a:pt x="1929115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object 76"/>
          <p:cNvSpPr txBox="1"/>
          <p:nvPr/>
        </p:nvSpPr>
        <p:spPr>
          <a:xfrm>
            <a:off x="3825875" y="25892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30</a:t>
            </a:r>
            <a:endParaRPr>
              <a:latin typeface="Arial"/>
              <a:cs typeface="Arial"/>
            </a:endParaRPr>
          </a:p>
        </p:txBody>
      </p:sp>
      <p:sp>
        <p:nvSpPr>
          <p:cNvPr id="51277" name="object 77"/>
          <p:cNvSpPr>
            <a:spLocks/>
          </p:cNvSpPr>
          <p:nvPr/>
        </p:nvSpPr>
        <p:spPr bwMode="auto">
          <a:xfrm>
            <a:off x="1071563" y="2921000"/>
            <a:ext cx="1928812" cy="388938"/>
          </a:xfrm>
          <a:custGeom>
            <a:avLst/>
            <a:gdLst>
              <a:gd name="T0" fmla="*/ 0 w 1927860"/>
              <a:gd name="T1" fmla="*/ 0 h 388620"/>
              <a:gd name="T2" fmla="*/ 1927859 w 1927860"/>
              <a:gd name="T3" fmla="*/ 0 h 388620"/>
              <a:gd name="T4" fmla="*/ 1927859 w 1927860"/>
              <a:gd name="T5" fmla="*/ 388619 h 388620"/>
              <a:gd name="T6" fmla="*/ 0 w 1927860"/>
              <a:gd name="T7" fmla="*/ 388619 h 388620"/>
              <a:gd name="T8" fmla="*/ 0 w 1927860"/>
              <a:gd name="T9" fmla="*/ 0 h 388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7860"/>
              <a:gd name="T16" fmla="*/ 0 h 388620"/>
              <a:gd name="T17" fmla="*/ 1927860 w 1927860"/>
              <a:gd name="T18" fmla="*/ 388620 h 388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7860" h="388620">
                <a:moveTo>
                  <a:pt x="0" y="0"/>
                </a:moveTo>
                <a:lnTo>
                  <a:pt x="1927859" y="0"/>
                </a:lnTo>
                <a:lnTo>
                  <a:pt x="1927859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8" name="object 78"/>
          <p:cNvSpPr txBox="1">
            <a:spLocks noChangeArrowheads="1"/>
          </p:cNvSpPr>
          <p:nvPr/>
        </p:nvSpPr>
        <p:spPr bwMode="auto">
          <a:xfrm>
            <a:off x="1958975" y="297656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51279" name="object 79"/>
          <p:cNvSpPr>
            <a:spLocks/>
          </p:cNvSpPr>
          <p:nvPr/>
        </p:nvSpPr>
        <p:spPr bwMode="auto">
          <a:xfrm>
            <a:off x="3000375" y="2921000"/>
            <a:ext cx="1928813" cy="388938"/>
          </a:xfrm>
          <a:custGeom>
            <a:avLst/>
            <a:gdLst>
              <a:gd name="T0" fmla="*/ 0 w 1929129"/>
              <a:gd name="T1" fmla="*/ 0 h 388620"/>
              <a:gd name="T2" fmla="*/ 1929115 w 1929129"/>
              <a:gd name="T3" fmla="*/ 0 h 388620"/>
              <a:gd name="T4" fmla="*/ 1929115 w 1929129"/>
              <a:gd name="T5" fmla="*/ 388619 h 388620"/>
              <a:gd name="T6" fmla="*/ 0 w 1929129"/>
              <a:gd name="T7" fmla="*/ 388619 h 388620"/>
              <a:gd name="T8" fmla="*/ 0 w 1929129"/>
              <a:gd name="T9" fmla="*/ 0 h 388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9129"/>
              <a:gd name="T16" fmla="*/ 0 h 388620"/>
              <a:gd name="T17" fmla="*/ 1929129 w 1929129"/>
              <a:gd name="T18" fmla="*/ 388620 h 388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9129" h="388620">
                <a:moveTo>
                  <a:pt x="0" y="0"/>
                </a:moveTo>
                <a:lnTo>
                  <a:pt x="1929115" y="0"/>
                </a:lnTo>
                <a:lnTo>
                  <a:pt x="1929115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object 81"/>
          <p:cNvSpPr txBox="1"/>
          <p:nvPr/>
        </p:nvSpPr>
        <p:spPr>
          <a:xfrm>
            <a:off x="3825875" y="297656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1071563" y="3309938"/>
          <a:ext cx="3856974" cy="233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8594"/>
                <a:gridCol w="1928380"/>
              </a:tblGrid>
              <a:tr h="38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975" y="895350"/>
            <a:ext cx="2355850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-25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267" name="object 3"/>
          <p:cNvSpPr txBox="1">
            <a:spLocks noChangeArrowheads="1"/>
          </p:cNvSpPr>
          <p:nvPr/>
        </p:nvSpPr>
        <p:spPr bwMode="auto">
          <a:xfrm>
            <a:off x="682625" y="1465263"/>
            <a:ext cx="78787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600">
                <a:latin typeface="Times New Roman" pitchFamily="18" charset="0"/>
                <a:cs typeface="Times New Roman" pitchFamily="18" charset="0"/>
              </a:rPr>
              <a:t>If (A, ≤) is a poset, elements a and b of A are comparable if</a:t>
            </a:r>
          </a:p>
          <a:p>
            <a:pPr marL="12700">
              <a:spcBef>
                <a:spcPts val="650"/>
              </a:spcBef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a ≤ b or	b ≤ a</a:t>
            </a:r>
          </a:p>
          <a:p>
            <a:pPr marL="12700">
              <a:spcBef>
                <a:spcPts val="650"/>
              </a:spcBef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In some poset,	e.g. the relation of divisibility (a R b iff a | b), some pairs of elements are not comparable</a:t>
            </a:r>
          </a:p>
          <a:p>
            <a:pPr marL="12700">
              <a:spcBef>
                <a:spcPts val="638"/>
              </a:spcBef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2 | 7	and 7 | 2</a:t>
            </a:r>
          </a:p>
          <a:p>
            <a:pPr marL="12700">
              <a:spcBef>
                <a:spcPts val="50"/>
              </a:spcBef>
            </a:pPr>
            <a:endParaRPr lang="en-US" sz="38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sz="2600" b="1" u="sng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if every pair of elements in a poset A is comparable, we say that A is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linear ordered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set, and the partial order is called a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linear order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. We also say that A is a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chain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totally ordered set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268" name="object 4"/>
          <p:cNvSpPr>
            <a:spLocks/>
          </p:cNvSpPr>
          <p:nvPr/>
        </p:nvSpPr>
        <p:spPr bwMode="auto">
          <a:xfrm>
            <a:off x="3430588" y="3378200"/>
            <a:ext cx="212725" cy="142875"/>
          </a:xfrm>
          <a:custGeom>
            <a:avLst/>
            <a:gdLst>
              <a:gd name="T0" fmla="*/ 0 w 213360"/>
              <a:gd name="T1" fmla="*/ 142250 h 142239"/>
              <a:gd name="T2" fmla="*/ 213359 w 213360"/>
              <a:gd name="T3" fmla="*/ 0 h 142239"/>
              <a:gd name="T4" fmla="*/ 0 60000 65536"/>
              <a:gd name="T5" fmla="*/ 0 60000 65536"/>
              <a:gd name="T6" fmla="*/ 0 w 213360"/>
              <a:gd name="T7" fmla="*/ 0 h 142239"/>
              <a:gd name="T8" fmla="*/ 213360 w 213360"/>
              <a:gd name="T9" fmla="*/ 142239 h 142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3360" h="142239">
                <a:moveTo>
                  <a:pt x="0" y="142250"/>
                </a:moveTo>
                <a:lnTo>
                  <a:pt x="2133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3357563" y="3357563"/>
            <a:ext cx="214312" cy="142875"/>
          </a:xfrm>
          <a:custGeom>
            <a:avLst/>
            <a:gdLst>
              <a:gd name="T0" fmla="*/ 0 w 214629"/>
              <a:gd name="T1" fmla="*/ 142219 h 142239"/>
              <a:gd name="T2" fmla="*/ 214609 w 214629"/>
              <a:gd name="T3" fmla="*/ 0 h 142239"/>
              <a:gd name="T4" fmla="*/ 0 60000 65536"/>
              <a:gd name="T5" fmla="*/ 0 60000 65536"/>
              <a:gd name="T6" fmla="*/ 0 w 214629"/>
              <a:gd name="T7" fmla="*/ 0 h 142239"/>
              <a:gd name="T8" fmla="*/ 214629 w 214629"/>
              <a:gd name="T9" fmla="*/ 142239 h 142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42239">
                <a:moveTo>
                  <a:pt x="0" y="142219"/>
                </a:moveTo>
                <a:lnTo>
                  <a:pt x="2146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object 6"/>
          <p:cNvSpPr>
            <a:spLocks/>
          </p:cNvSpPr>
          <p:nvPr/>
        </p:nvSpPr>
        <p:spPr bwMode="auto">
          <a:xfrm>
            <a:off x="4714875" y="3378200"/>
            <a:ext cx="215900" cy="142875"/>
          </a:xfrm>
          <a:custGeom>
            <a:avLst/>
            <a:gdLst>
              <a:gd name="T0" fmla="*/ 0 w 214629"/>
              <a:gd name="T1" fmla="*/ 142250 h 142239"/>
              <a:gd name="T2" fmla="*/ 214640 w 214629"/>
              <a:gd name="T3" fmla="*/ 0 h 142239"/>
              <a:gd name="T4" fmla="*/ 0 60000 65536"/>
              <a:gd name="T5" fmla="*/ 0 60000 65536"/>
              <a:gd name="T6" fmla="*/ 0 w 214629"/>
              <a:gd name="T7" fmla="*/ 0 h 142239"/>
              <a:gd name="T8" fmla="*/ 214629 w 214629"/>
              <a:gd name="T9" fmla="*/ 142239 h 142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42239">
                <a:moveTo>
                  <a:pt x="0" y="142250"/>
                </a:moveTo>
                <a:lnTo>
                  <a:pt x="2146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bject 7"/>
          <p:cNvSpPr>
            <a:spLocks/>
          </p:cNvSpPr>
          <p:nvPr/>
        </p:nvSpPr>
        <p:spPr bwMode="auto">
          <a:xfrm>
            <a:off x="4643438" y="3357563"/>
            <a:ext cx="214312" cy="142875"/>
          </a:xfrm>
          <a:custGeom>
            <a:avLst/>
            <a:gdLst>
              <a:gd name="T0" fmla="*/ 0 w 214629"/>
              <a:gd name="T1" fmla="*/ 142219 h 142239"/>
              <a:gd name="T2" fmla="*/ 214640 w 214629"/>
              <a:gd name="T3" fmla="*/ 0 h 142239"/>
              <a:gd name="T4" fmla="*/ 0 60000 65536"/>
              <a:gd name="T5" fmla="*/ 0 60000 65536"/>
              <a:gd name="T6" fmla="*/ 0 w 214629"/>
              <a:gd name="T7" fmla="*/ 0 h 142239"/>
              <a:gd name="T8" fmla="*/ 214629 w 214629"/>
              <a:gd name="T9" fmla="*/ 142239 h 142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42239">
                <a:moveTo>
                  <a:pt x="0" y="142219"/>
                </a:moveTo>
                <a:lnTo>
                  <a:pt x="21464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418B59-C5F0-4384-B1E7-A04B862E58F3}" type="slidenum">
              <a:rPr lang="en-US"/>
              <a:pPr marL="2540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 txBox="1">
            <a:spLocks noChangeArrowheads="1"/>
          </p:cNvSpPr>
          <p:nvPr/>
        </p:nvSpPr>
        <p:spPr bwMode="auto">
          <a:xfrm>
            <a:off x="434975" y="944563"/>
            <a:ext cx="802005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Theorem: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Let L be a bounded distributive lattice. If a complement exists, it is unique.</a:t>
            </a:r>
          </a:p>
          <a:p>
            <a:pPr marL="355600" indent="-342900">
              <a:lnSpc>
                <a:spcPts val="3475"/>
              </a:lnSpc>
              <a:spcBef>
                <a:spcPts val="200"/>
              </a:spcBef>
              <a:tabLst>
                <a:tab pos="355600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Proof: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Let a’ and a’’ be complements of the element a in L, then 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 = 1,	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	a’’= 1 ;	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 = 0,	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 =0</a:t>
            </a:r>
          </a:p>
          <a:p>
            <a:pPr marL="355600" indent="-342900">
              <a:spcBef>
                <a:spcPts val="388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using the distributive laws, we obtain</a:t>
            </a:r>
          </a:p>
          <a:p>
            <a:pPr marL="355600" indent="-342900">
              <a:spcBef>
                <a:spcPts val="6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a’= 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 ) = (a’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a)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a’’)</a:t>
            </a:r>
          </a:p>
          <a:p>
            <a:pPr marL="355600" indent="-342900">
              <a:spcBef>
                <a:spcPts val="6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a’’)	= 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</a:t>
            </a:r>
          </a:p>
          <a:p>
            <a:pPr marL="355600" indent="-342900">
              <a:spcBef>
                <a:spcPts val="588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pPr marL="355600" indent="-342900">
              <a:spcBef>
                <a:spcPts val="6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a’’= a’’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a’’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 ) = (a’’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a)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(a’’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a’)</a:t>
            </a:r>
          </a:p>
          <a:p>
            <a:pPr marL="355600" indent="-342900">
              <a:spcBef>
                <a:spcPts val="6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a’’)	= a’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a’’</a:t>
            </a:r>
          </a:p>
          <a:p>
            <a:pPr marL="355600" indent="-342900">
              <a:spcBef>
                <a:spcPts val="6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Hence a’=a’’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L</a:t>
            </a:r>
            <a:r>
              <a:rPr spc="-5" dirty="0"/>
              <a:t>at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5" dirty="0"/>
              <a:t>ces</a:t>
            </a:r>
          </a:p>
        </p:txBody>
      </p:sp>
      <p:sp>
        <p:nvSpPr>
          <p:cNvPr id="52227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F05B647-22DE-4E4F-9531-D9B35BFBB9F7}" type="slidenum">
              <a:rPr lang="en-US"/>
              <a:pPr marL="2540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bject 2"/>
          <p:cNvSpPr txBox="1">
            <a:spLocks noChangeArrowheads="1"/>
          </p:cNvSpPr>
          <p:nvPr/>
        </p:nvSpPr>
        <p:spPr bwMode="auto">
          <a:xfrm>
            <a:off x="381000" y="1084263"/>
            <a:ext cx="810260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3900" baseline="5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Boolean algebra provides the operations and the rules for working with the set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{0, 1}.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113"/>
              </a:lnSpc>
              <a:spcBef>
                <a:spcPts val="1413"/>
              </a:spcBef>
            </a:pPr>
            <a:r>
              <a:rPr lang="en-US" sz="3900" baseline="5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These are the rules that underlie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electronic circuits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, and the methods we will discuss are fundamental to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VLSI design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>
              <a:spcBef>
                <a:spcPts val="1200"/>
              </a:spcBef>
            </a:pPr>
            <a:r>
              <a:rPr lang="en-US" sz="3900" baseline="5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We are going to focus on three operations:</a:t>
            </a:r>
          </a:p>
          <a:p>
            <a:pPr marL="12700">
              <a:spcBef>
                <a:spcPts val="1300"/>
              </a:spcBef>
              <a:buClr>
                <a:srgbClr val="FF6500"/>
              </a:buClr>
              <a:buFont typeface="Times New Roman" pitchFamily="18" charset="0"/>
              <a:buChar char="•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Boolean complementation,</a:t>
            </a:r>
          </a:p>
          <a:p>
            <a:pPr marL="12700">
              <a:spcBef>
                <a:spcPts val="1288"/>
              </a:spcBef>
              <a:buClr>
                <a:srgbClr val="FF6500"/>
              </a:buClr>
              <a:buFont typeface="Times New Roman" pitchFamily="18" charset="0"/>
              <a:buChar char="•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Boolean sum and</a:t>
            </a:r>
          </a:p>
          <a:p>
            <a:pPr marL="12700">
              <a:spcBef>
                <a:spcPts val="1300"/>
              </a:spcBef>
              <a:buClr>
                <a:srgbClr val="FF6500"/>
              </a:buClr>
              <a:buFont typeface="Times New Roman" pitchFamily="18" charset="0"/>
              <a:buChar char="•"/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Boolean product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</a:t>
            </a:r>
            <a:r>
              <a:rPr spc="-20" dirty="0"/>
              <a:t>o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25" dirty="0"/>
              <a:t>l</a:t>
            </a:r>
            <a:r>
              <a:rPr spc="-20" dirty="0"/>
              <a:t>g</a:t>
            </a:r>
            <a:r>
              <a:rPr spc="-25" dirty="0"/>
              <a:t>e</a:t>
            </a:r>
            <a:r>
              <a:rPr spc="-20" dirty="0"/>
              <a:t>b</a:t>
            </a:r>
            <a:r>
              <a:rPr spc="-10" dirty="0"/>
              <a:t>r</a:t>
            </a:r>
            <a:r>
              <a:rPr dirty="0"/>
              <a:t>a</a:t>
            </a:r>
          </a:p>
        </p:txBody>
      </p:sp>
      <p:sp>
        <p:nvSpPr>
          <p:cNvPr id="5325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A833CA3-7527-4E22-95AF-7D888D659C76}" type="slidenum">
              <a:rPr lang="en-US"/>
              <a:pPr marL="2540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 txBox="1">
            <a:spLocks noChangeArrowheads="1"/>
          </p:cNvSpPr>
          <p:nvPr/>
        </p:nvSpPr>
        <p:spPr bwMode="auto">
          <a:xfrm>
            <a:off x="381000" y="1042988"/>
            <a:ext cx="8226425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3600" baseline="6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complement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is denoted by a bar. It is defined by</a:t>
            </a:r>
          </a:p>
          <a:p>
            <a:pPr marL="12700" algn="ctr">
              <a:spcBef>
                <a:spcPts val="913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 = 1	and	1 = 0.</a:t>
            </a:r>
          </a:p>
          <a:p>
            <a:pPr marL="12700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3"/>
              </a:spcBef>
            </a:pPr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600"/>
              </a:lnSpc>
            </a:pPr>
            <a:r>
              <a:rPr lang="en-US" sz="3600" baseline="6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Boolean sum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denoted by + or by OR, has the following values:</a:t>
            </a:r>
          </a:p>
          <a:p>
            <a:pPr marL="12700" algn="ctr">
              <a:spcBef>
                <a:spcPts val="863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+ 1 = 1,	1 + 0 = 1,	0 + 1 = 1,	0 + 0 = 0</a:t>
            </a:r>
          </a:p>
          <a:p>
            <a:pPr marL="12700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25"/>
              </a:spcBef>
            </a:pPr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588"/>
              </a:lnSpc>
            </a:pPr>
            <a:r>
              <a:rPr lang="en-US" sz="3600" baseline="6000">
                <a:solidFill>
                  <a:srgbClr val="FF6500"/>
                </a:solidFill>
                <a:latin typeface="OpenSymbol" pitchFamily="2" charset="0"/>
              </a:rPr>
              <a:t>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Boolean product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denoted by </a:t>
            </a:r>
            <a:r>
              <a:rPr lang="en-US" sz="2400">
                <a:latin typeface="Symbol" pitchFamily="18" charset="2"/>
              </a:rPr>
              <a:t>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or by AND, has the following values:</a:t>
            </a:r>
          </a:p>
          <a:p>
            <a:pPr marL="12700" algn="ctr">
              <a:spcBef>
                <a:spcPts val="863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>
                <a:latin typeface="Symbol" pitchFamily="18" charset="2"/>
              </a:rPr>
              <a:t>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= 1,	1 </a:t>
            </a:r>
            <a:r>
              <a:rPr lang="en-US" sz="2400">
                <a:latin typeface="Symbol" pitchFamily="18" charset="2"/>
              </a:rPr>
              <a:t>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0,	0 </a:t>
            </a:r>
            <a:r>
              <a:rPr lang="en-US" sz="2400">
                <a:latin typeface="Symbol" pitchFamily="18" charset="2"/>
              </a:rPr>
              <a:t>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= 0,	0 </a:t>
            </a:r>
            <a:r>
              <a:rPr lang="en-US" sz="2400">
                <a:latin typeface="Symbol" pitchFamily="18" charset="2"/>
              </a:rPr>
              <a:t>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= 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B</a:t>
            </a:r>
            <a:r>
              <a:rPr sz="3200" dirty="0"/>
              <a:t>o</a:t>
            </a:r>
            <a:r>
              <a:rPr sz="3200" spc="-30" dirty="0"/>
              <a:t>o</a:t>
            </a:r>
            <a:r>
              <a:rPr sz="3200" spc="-15" dirty="0"/>
              <a:t>l</a:t>
            </a:r>
            <a:r>
              <a:rPr sz="3200" spc="5" dirty="0"/>
              <a:t>ea</a:t>
            </a:r>
            <a:r>
              <a:rPr sz="3200" spc="-20" dirty="0"/>
              <a:t>n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/>
              <a:t>O</a:t>
            </a:r>
            <a:r>
              <a:rPr sz="3200" spc="-30" dirty="0"/>
              <a:t>p</a:t>
            </a:r>
            <a:r>
              <a:rPr sz="3200" spc="5" dirty="0"/>
              <a:t>e</a:t>
            </a:r>
            <a:r>
              <a:rPr sz="3200" dirty="0"/>
              <a:t>r</a:t>
            </a:r>
            <a:r>
              <a:rPr sz="3200" spc="5" dirty="0"/>
              <a:t>a</a:t>
            </a:r>
            <a:r>
              <a:rPr sz="3200" spc="-10" dirty="0"/>
              <a:t>t</a:t>
            </a:r>
            <a:r>
              <a:rPr sz="3200" spc="-15" dirty="0"/>
              <a:t>i</a:t>
            </a:r>
            <a:r>
              <a:rPr sz="3200" spc="-20" dirty="0"/>
              <a:t>on</a:t>
            </a:r>
            <a:r>
              <a:rPr sz="3200" dirty="0"/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27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B5C8D7B-2C5B-4464-BEC2-977258DD3D76}" type="slidenum">
              <a:rPr lang="en-US"/>
              <a:pPr marL="25400"/>
              <a:t>52</a:t>
            </a:fld>
            <a:endParaRPr lang="en-US"/>
          </a:p>
        </p:txBody>
      </p:sp>
      <p:sp>
        <p:nvSpPr>
          <p:cNvPr id="54276" name="object 4"/>
          <p:cNvSpPr>
            <a:spLocks/>
          </p:cNvSpPr>
          <p:nvPr/>
        </p:nvSpPr>
        <p:spPr bwMode="auto">
          <a:xfrm>
            <a:off x="3429000" y="1514475"/>
            <a:ext cx="214313" cy="1588"/>
          </a:xfrm>
          <a:custGeom>
            <a:avLst/>
            <a:gdLst>
              <a:gd name="T0" fmla="*/ 0 w 214629"/>
              <a:gd name="T1" fmla="*/ 0 h 1269"/>
              <a:gd name="T2" fmla="*/ 214640 w 214629"/>
              <a:gd name="T3" fmla="*/ 1280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40" y="128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7" name="object 5"/>
          <p:cNvSpPr>
            <a:spLocks/>
          </p:cNvSpPr>
          <p:nvPr/>
        </p:nvSpPr>
        <p:spPr bwMode="auto">
          <a:xfrm>
            <a:off x="4929188" y="1500188"/>
            <a:ext cx="214312" cy="3175"/>
          </a:xfrm>
          <a:custGeom>
            <a:avLst/>
            <a:gdLst>
              <a:gd name="T0" fmla="*/ 0 w 214629"/>
              <a:gd name="T1" fmla="*/ 0 h 3175"/>
              <a:gd name="T2" fmla="*/ 214640 w 214629"/>
              <a:gd name="T3" fmla="*/ 2560 h 3175"/>
              <a:gd name="T4" fmla="*/ 0 60000 65536"/>
              <a:gd name="T5" fmla="*/ 0 60000 65536"/>
              <a:gd name="T6" fmla="*/ 0 w 214629"/>
              <a:gd name="T7" fmla="*/ 0 h 3175"/>
              <a:gd name="T8" fmla="*/ 214629 w 21462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3175">
                <a:moveTo>
                  <a:pt x="0" y="0"/>
                </a:moveTo>
                <a:lnTo>
                  <a:pt x="214640" y="256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2"/>
          <p:cNvSpPr txBox="1">
            <a:spLocks noChangeArrowheads="1"/>
          </p:cNvSpPr>
          <p:nvPr/>
        </p:nvSpPr>
        <p:spPr bwMode="auto">
          <a:xfrm>
            <a:off x="381000" y="1101725"/>
            <a:ext cx="82518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  <a:tabLst>
                <a:tab pos="523875" algn="l"/>
              </a:tabLst>
            </a:pPr>
            <a:r>
              <a:rPr lang="en-US" sz="280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1)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Find the values of 1.0 + (0 + 1) + 0.0 </a:t>
            </a:r>
            <a:r>
              <a:rPr lang="en-US" sz="280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2)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Show that (1.1) + [(0 . 1) + 0] = 1</a:t>
            </a:r>
          </a:p>
          <a:p>
            <a:pPr marL="12700">
              <a:spcBef>
                <a:spcPts val="700"/>
              </a:spcBef>
              <a:tabLst>
                <a:tab pos="523875" algn="l"/>
              </a:tabLst>
            </a:pPr>
            <a:r>
              <a:rPr lang="en-US" sz="280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3)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Find the values of (1 . 0) + (1 . 0)</a:t>
            </a:r>
          </a:p>
          <a:p>
            <a:pPr marL="12700">
              <a:spcBef>
                <a:spcPts val="688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523875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00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523875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complement, Boolean sum and Boolean product correspond to the logic operators </a:t>
            </a:r>
            <a:r>
              <a:rPr lang="en-US" sz="2400">
                <a:latin typeface="Symbol" pitchFamily="18" charset="2"/>
              </a:rPr>
              <a:t>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>
                <a:latin typeface="Symbol" pitchFamily="18" charset="2"/>
              </a:rPr>
              <a:t>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>
                <a:latin typeface="Symbol" pitchFamily="18" charset="2"/>
              </a:rPr>
              <a:t>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respectively, where 0 corresponds to F (False) and 1 corresponds to T (True)</a:t>
            </a:r>
          </a:p>
          <a:p>
            <a:pPr marL="12700">
              <a:spcBef>
                <a:spcPts val="600"/>
              </a:spcBef>
              <a:tabLst>
                <a:tab pos="523875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Equalities in Boolean algebra can be considered as equivalences of compound propositions.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4300538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E</a:t>
            </a:r>
            <a:r>
              <a:rPr spc="-5" dirty="0"/>
              <a:t>xa</a:t>
            </a:r>
            <a:r>
              <a:rPr spc="-10" dirty="0"/>
              <a:t>m</a:t>
            </a:r>
            <a:r>
              <a:rPr spc="-20" dirty="0"/>
              <a:t>pl</a:t>
            </a:r>
            <a:r>
              <a:rPr spc="-5" dirty="0"/>
              <a:t>es:</a:t>
            </a:r>
          </a:p>
        </p:txBody>
      </p:sp>
      <p:sp>
        <p:nvSpPr>
          <p:cNvPr id="5530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FA9FE27-7E09-4382-9F53-52D78CC6BF56}" type="slidenum">
              <a:rPr lang="en-US"/>
              <a:pPr marL="25400"/>
              <a:t>53</a:t>
            </a:fld>
            <a:endParaRPr lang="en-US"/>
          </a:p>
        </p:txBody>
      </p:sp>
      <p:sp>
        <p:nvSpPr>
          <p:cNvPr id="55301" name="object 5"/>
          <p:cNvSpPr>
            <a:spLocks/>
          </p:cNvSpPr>
          <p:nvPr/>
        </p:nvSpPr>
        <p:spPr bwMode="auto">
          <a:xfrm>
            <a:off x="3654425" y="2125663"/>
            <a:ext cx="214313" cy="1587"/>
          </a:xfrm>
          <a:custGeom>
            <a:avLst/>
            <a:gdLst>
              <a:gd name="T0" fmla="*/ 0 w 214629"/>
              <a:gd name="T1" fmla="*/ 0 h 1269"/>
              <a:gd name="T2" fmla="*/ 214640 w 214629"/>
              <a:gd name="T3" fmla="*/ 1280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40" y="128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2" name="object 6"/>
          <p:cNvSpPr>
            <a:spLocks/>
          </p:cNvSpPr>
          <p:nvPr/>
        </p:nvSpPr>
        <p:spPr bwMode="auto">
          <a:xfrm>
            <a:off x="5334000" y="2128838"/>
            <a:ext cx="214313" cy="3175"/>
          </a:xfrm>
          <a:custGeom>
            <a:avLst/>
            <a:gdLst>
              <a:gd name="T0" fmla="*/ 0 w 214629"/>
              <a:gd name="T1" fmla="*/ 0 h 3175"/>
              <a:gd name="T2" fmla="*/ 214640 w 214629"/>
              <a:gd name="T3" fmla="*/ 2560 h 3175"/>
              <a:gd name="T4" fmla="*/ 0 60000 65536"/>
              <a:gd name="T5" fmla="*/ 0 60000 65536"/>
              <a:gd name="T6" fmla="*/ 0 w 214629"/>
              <a:gd name="T7" fmla="*/ 0 h 3175"/>
              <a:gd name="T8" fmla="*/ 214629 w 21462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3175">
                <a:moveTo>
                  <a:pt x="0" y="0"/>
                </a:moveTo>
                <a:lnTo>
                  <a:pt x="214640" y="256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3" name="object 7"/>
          <p:cNvSpPr>
            <a:spLocks/>
          </p:cNvSpPr>
          <p:nvPr/>
        </p:nvSpPr>
        <p:spPr bwMode="auto">
          <a:xfrm>
            <a:off x="4095750" y="2128838"/>
            <a:ext cx="214313" cy="3175"/>
          </a:xfrm>
          <a:custGeom>
            <a:avLst/>
            <a:gdLst>
              <a:gd name="T0" fmla="*/ 0 w 214629"/>
              <a:gd name="T1" fmla="*/ 0 h 3175"/>
              <a:gd name="T2" fmla="*/ 214640 w 214629"/>
              <a:gd name="T3" fmla="*/ 2560 h 3175"/>
              <a:gd name="T4" fmla="*/ 0 60000 65536"/>
              <a:gd name="T5" fmla="*/ 0 60000 65536"/>
              <a:gd name="T6" fmla="*/ 0 w 214629"/>
              <a:gd name="T7" fmla="*/ 0 h 3175"/>
              <a:gd name="T8" fmla="*/ 214629 w 21462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3175">
                <a:moveTo>
                  <a:pt x="0" y="0"/>
                </a:moveTo>
                <a:lnTo>
                  <a:pt x="214640" y="256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4" name="object 8"/>
          <p:cNvSpPr>
            <a:spLocks/>
          </p:cNvSpPr>
          <p:nvPr/>
        </p:nvSpPr>
        <p:spPr bwMode="auto">
          <a:xfrm>
            <a:off x="4143375" y="1616075"/>
            <a:ext cx="214313" cy="1588"/>
          </a:xfrm>
          <a:custGeom>
            <a:avLst/>
            <a:gdLst>
              <a:gd name="T0" fmla="*/ 0 w 214629"/>
              <a:gd name="T1" fmla="*/ 0 h 2540"/>
              <a:gd name="T2" fmla="*/ 214609 w 214629"/>
              <a:gd name="T3" fmla="*/ 2529 h 2540"/>
              <a:gd name="T4" fmla="*/ 0 60000 65536"/>
              <a:gd name="T5" fmla="*/ 0 60000 65536"/>
              <a:gd name="T6" fmla="*/ 0 w 214629"/>
              <a:gd name="T7" fmla="*/ 0 h 2540"/>
              <a:gd name="T8" fmla="*/ 214629 w 214629"/>
              <a:gd name="T9" fmla="*/ 2540 h 25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2540">
                <a:moveTo>
                  <a:pt x="0" y="0"/>
                </a:moveTo>
                <a:lnTo>
                  <a:pt x="214609" y="2529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5" name="object 9"/>
          <p:cNvSpPr>
            <a:spLocks/>
          </p:cNvSpPr>
          <p:nvPr/>
        </p:nvSpPr>
        <p:spPr bwMode="auto">
          <a:xfrm>
            <a:off x="5027613" y="1089025"/>
            <a:ext cx="214312" cy="3175"/>
          </a:xfrm>
          <a:custGeom>
            <a:avLst/>
            <a:gdLst>
              <a:gd name="T0" fmla="*/ 0 w 214629"/>
              <a:gd name="T1" fmla="*/ 0 h 3175"/>
              <a:gd name="T2" fmla="*/ 214640 w 214629"/>
              <a:gd name="T3" fmla="*/ 2560 h 3175"/>
              <a:gd name="T4" fmla="*/ 0 60000 65536"/>
              <a:gd name="T5" fmla="*/ 0 60000 65536"/>
              <a:gd name="T6" fmla="*/ 0 w 214629"/>
              <a:gd name="T7" fmla="*/ 0 h 3175"/>
              <a:gd name="T8" fmla="*/ 214629 w 21462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3175">
                <a:moveTo>
                  <a:pt x="0" y="0"/>
                </a:moveTo>
                <a:lnTo>
                  <a:pt x="214640" y="256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6" name="object 10"/>
          <p:cNvSpPr>
            <a:spLocks/>
          </p:cNvSpPr>
          <p:nvPr/>
        </p:nvSpPr>
        <p:spPr bwMode="auto">
          <a:xfrm>
            <a:off x="5715000" y="1098550"/>
            <a:ext cx="214313" cy="1588"/>
          </a:xfrm>
          <a:custGeom>
            <a:avLst/>
            <a:gdLst>
              <a:gd name="T0" fmla="*/ 0 w 214629"/>
              <a:gd name="T1" fmla="*/ 0 h 1269"/>
              <a:gd name="T2" fmla="*/ 214640 w 214629"/>
              <a:gd name="T3" fmla="*/ 1249 h 1269"/>
              <a:gd name="T4" fmla="*/ 0 60000 65536"/>
              <a:gd name="T5" fmla="*/ 0 60000 65536"/>
              <a:gd name="T6" fmla="*/ 0 w 214629"/>
              <a:gd name="T7" fmla="*/ 0 h 1269"/>
              <a:gd name="T8" fmla="*/ 214629 w 214629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69">
                <a:moveTo>
                  <a:pt x="0" y="0"/>
                </a:moveTo>
                <a:lnTo>
                  <a:pt x="214640" y="1249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1028700"/>
            <a:ext cx="8231188" cy="3841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65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te</a:t>
            </a:r>
            <a:r>
              <a:rPr sz="2400" b="1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th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foll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400" b="1" spc="1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ing</a:t>
            </a:r>
            <a:r>
              <a:rPr sz="2400" b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into</a:t>
            </a:r>
            <a:r>
              <a:rPr sz="2400" b="1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lo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ical</a:t>
            </a:r>
            <a:r>
              <a:rPr sz="2400" b="1" spc="7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q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ui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le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  <a:p>
            <a:pPr marL="29209" fontAlgn="auto">
              <a:spcBef>
                <a:spcPts val="1540"/>
              </a:spcBef>
              <a:spcAft>
                <a:spcPts val="0"/>
              </a:spcAft>
              <a:tabLst>
                <a:tab pos="485775" algn="l"/>
              </a:tabLst>
              <a:defRPr/>
            </a:pPr>
            <a:r>
              <a:rPr sz="2400" dirty="0">
                <a:solidFill>
                  <a:srgbClr val="FF6500"/>
                </a:solidFill>
                <a:latin typeface="Times New Roman"/>
                <a:cs typeface="Times New Roman"/>
              </a:rPr>
              <a:t>1)	</a:t>
            </a: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15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55"/>
              </a:spcBef>
              <a:spcAft>
                <a:spcPts val="0"/>
              </a:spcAft>
              <a:defRPr/>
            </a:pPr>
            <a:endParaRPr sz="3500">
              <a:latin typeface="Times New Roman"/>
              <a:cs typeface="Times New Roman"/>
            </a:endParaRPr>
          </a:p>
          <a:p>
            <a:pPr marL="29209" fontAlgn="auto">
              <a:spcBef>
                <a:spcPts val="0"/>
              </a:spcBef>
              <a:spcAft>
                <a:spcPts val="0"/>
              </a:spcAft>
              <a:tabLst>
                <a:tab pos="485775" algn="l"/>
              </a:tabLst>
              <a:defRPr/>
            </a:pPr>
            <a:r>
              <a:rPr sz="2400" dirty="0">
                <a:solidFill>
                  <a:srgbClr val="FF6500"/>
                </a:solidFill>
                <a:latin typeface="Times New Roman"/>
                <a:cs typeface="Times New Roman"/>
              </a:rPr>
              <a:t>2)	</a:t>
            </a:r>
            <a:r>
              <a:rPr sz="2400" dirty="0">
                <a:latin typeface="Times New Roman"/>
                <a:cs typeface="Times New Roman"/>
              </a:rPr>
              <a:t>(1.1) </a:t>
            </a:r>
            <a:r>
              <a:rPr sz="2400" spc="-15" dirty="0">
                <a:latin typeface="Times New Roman"/>
                <a:cs typeface="Times New Roman"/>
              </a:rPr>
              <a:t>+ 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(0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 </a:t>
            </a:r>
            <a:r>
              <a:rPr sz="2400" spc="-15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22"/>
              </a:spcBef>
              <a:spcAft>
                <a:spcPts val="0"/>
              </a:spcAft>
              <a:defRPr/>
            </a:pPr>
            <a:endParaRPr sz="2250">
              <a:latin typeface="Times New Roman"/>
              <a:cs typeface="Times New Roman"/>
            </a:endParaRPr>
          </a:p>
          <a:p>
            <a:pPr marL="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35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sla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te</a:t>
            </a:r>
            <a:r>
              <a:rPr sz="2400" b="1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th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lo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ic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400" b="1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q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iv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le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into</a:t>
            </a:r>
            <a:r>
              <a:rPr sz="2400" b="1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oo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ea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al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400" b="1" spc="-25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24154" fontAlgn="auto">
              <a:spcBef>
                <a:spcPts val="2120"/>
              </a:spcBef>
              <a:spcAft>
                <a:spcPts val="0"/>
              </a:spcAft>
              <a:tabLst>
                <a:tab pos="681355" algn="l"/>
              </a:tabLst>
              <a:defRPr/>
            </a:pP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dirty="0">
                <a:latin typeface="Symbol"/>
                <a:cs typeface="Symbol"/>
              </a:rPr>
              <a:t>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F]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224154" fontAlgn="auto">
              <a:spcBef>
                <a:spcPts val="0"/>
              </a:spcBef>
              <a:spcAft>
                <a:spcPts val="0"/>
              </a:spcAft>
              <a:tabLst>
                <a:tab pos="681355" algn="l"/>
              </a:tabLst>
              <a:defRPr/>
            </a:pP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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323" name="object 3"/>
          <p:cNvSpPr>
            <a:spLocks/>
          </p:cNvSpPr>
          <p:nvPr/>
        </p:nvSpPr>
        <p:spPr bwMode="auto">
          <a:xfrm>
            <a:off x="1955800" y="2443163"/>
            <a:ext cx="571500" cy="1587"/>
          </a:xfrm>
          <a:custGeom>
            <a:avLst/>
            <a:gdLst>
              <a:gd name="T0" fmla="*/ 0 w 571500"/>
              <a:gd name="T1" fmla="*/ 0 h 1269"/>
              <a:gd name="T2" fmla="*/ 571499 w 571500"/>
              <a:gd name="T3" fmla="*/ 1249 h 1269"/>
              <a:gd name="T4" fmla="*/ 0 60000 65536"/>
              <a:gd name="T5" fmla="*/ 0 60000 65536"/>
              <a:gd name="T6" fmla="*/ 0 w 571500"/>
              <a:gd name="T7" fmla="*/ 0 h 1269"/>
              <a:gd name="T8" fmla="*/ 571500 w 571500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00" h="1269">
                <a:moveTo>
                  <a:pt x="0" y="0"/>
                </a:moveTo>
                <a:lnTo>
                  <a:pt x="571499" y="1249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4" name="object 4"/>
          <p:cNvSpPr>
            <a:spLocks/>
          </p:cNvSpPr>
          <p:nvPr/>
        </p:nvSpPr>
        <p:spPr bwMode="auto">
          <a:xfrm>
            <a:off x="1684338" y="1571625"/>
            <a:ext cx="571500" cy="1588"/>
          </a:xfrm>
          <a:custGeom>
            <a:avLst/>
            <a:gdLst>
              <a:gd name="T0" fmla="*/ 0 w 571500"/>
              <a:gd name="T1" fmla="*/ 0 h 1269"/>
              <a:gd name="T2" fmla="*/ 571499 w 571500"/>
              <a:gd name="T3" fmla="*/ 1280 h 1269"/>
              <a:gd name="T4" fmla="*/ 0 60000 65536"/>
              <a:gd name="T5" fmla="*/ 0 60000 65536"/>
              <a:gd name="T6" fmla="*/ 0 w 571500"/>
              <a:gd name="T7" fmla="*/ 0 h 1269"/>
              <a:gd name="T8" fmla="*/ 571500 w 571500"/>
              <a:gd name="T9" fmla="*/ 1269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00" h="1269">
                <a:moveTo>
                  <a:pt x="0" y="0"/>
                </a:moveTo>
                <a:lnTo>
                  <a:pt x="571499" y="128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4052B4F-EEAC-4452-ADDB-75313C65DA44}" type="slidenum">
              <a:rPr lang="en-US"/>
              <a:pPr marL="2540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04900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7347" name="object 3"/>
          <p:cNvSpPr txBox="1">
            <a:spLocks noChangeArrowheads="1"/>
          </p:cNvSpPr>
          <p:nvPr/>
        </p:nvSpPr>
        <p:spPr bwMode="auto">
          <a:xfrm>
            <a:off x="722313" y="1079500"/>
            <a:ext cx="787241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4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Let B={0,1}, then B</a:t>
            </a:r>
            <a:r>
              <a:rPr lang="en-US" sz="2100" baseline="2800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 {(x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/ 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sz="2400">
                <a:latin typeface="Symbol" pitchFamily="18" charset="2"/>
              </a:rPr>
              <a:t>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B for I = 1 to n} is the set of all possible n-tuples of 0’s and 1’s.</a:t>
            </a:r>
          </a:p>
          <a:p>
            <a:pPr marL="12700" algn="just">
              <a:spcBef>
                <a:spcPts val="60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Boolean variable: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variable x is called a Boolean variable if it assumes values only from B. i.e. if its only possible values are 0 and 1.</a:t>
            </a:r>
          </a:p>
          <a:p>
            <a:pPr marL="12700" algn="just">
              <a:spcBef>
                <a:spcPts val="60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Boolean function of degree n: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 function F: B</a:t>
            </a:r>
            <a:r>
              <a:rPr lang="en-US" sz="2000" baseline="2900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B,</a:t>
            </a:r>
          </a:p>
          <a:p>
            <a:pPr marL="12700" algn="just">
              <a:spcBef>
                <a:spcPts val="588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i.e. F(x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sz="2100" baseline="-24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= x, is called a Boolean function of degree 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936750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109913"/>
            <a:ext cx="1666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940" dirty="0">
                <a:solidFill>
                  <a:srgbClr val="FF6500"/>
                </a:solidFill>
                <a:latin typeface="OpenSymbol"/>
                <a:cs typeface="OpenSymbol"/>
              </a:rPr>
              <a:t>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7350" name="object 6"/>
          <p:cNvSpPr txBox="1">
            <a:spLocks noChangeArrowheads="1"/>
          </p:cNvSpPr>
          <p:nvPr/>
        </p:nvSpPr>
        <p:spPr bwMode="auto">
          <a:xfrm>
            <a:off x="381000" y="4057650"/>
            <a:ext cx="50101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 b="1">
                <a:latin typeface="Times New Roman" pitchFamily="18" charset="0"/>
                <a:cs typeface="Times New Roman" pitchFamily="18" charset="0"/>
              </a:rPr>
              <a:t>E.g.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21000"/>
              </a:lnSpc>
            </a:pPr>
            <a:r>
              <a:rPr lang="en-US" sz="240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F(x, y) = x.y from the set of ordered pairs of Boolean variables to the set</a:t>
            </a:r>
          </a:p>
          <a:p>
            <a:pPr marL="12700">
              <a:lnSpc>
                <a:spcPts val="3475"/>
              </a:lnSpc>
              <a:spcBef>
                <a:spcPts val="2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{0, 1} is a Boolean function of degree 2 with given values in table: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Bo</a:t>
            </a:r>
            <a:r>
              <a:rPr spc="-20" dirty="0"/>
              <a:t>o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Ex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es</a:t>
            </a:r>
            <a:r>
              <a:rPr spc="-10" dirty="0"/>
              <a:t>s</a:t>
            </a:r>
            <a:r>
              <a:rPr spc="-15" dirty="0"/>
              <a:t>i</a:t>
            </a:r>
            <a:r>
              <a:rPr spc="-20" dirty="0"/>
              <a:t>o</a:t>
            </a:r>
            <a:r>
              <a:rPr spc="-25" dirty="0"/>
              <a:t>n</a:t>
            </a:r>
            <a:r>
              <a:rPr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0" dirty="0"/>
              <a:t>ol</a:t>
            </a:r>
            <a:r>
              <a:rPr spc="-5" dirty="0"/>
              <a:t>ea</a:t>
            </a:r>
            <a:r>
              <a:rPr dirty="0"/>
              <a:t>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F</a:t>
            </a:r>
            <a:r>
              <a:rPr spc="-25" dirty="0"/>
              <a:t>u</a:t>
            </a:r>
            <a:r>
              <a:rPr spc="-20" dirty="0"/>
              <a:t>n</a:t>
            </a:r>
            <a:r>
              <a:rPr spc="-5" dirty="0"/>
              <a:t>c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spc="-25" dirty="0"/>
              <a:t>n</a:t>
            </a:r>
            <a:r>
              <a:rPr spc="-5" dirty="0"/>
              <a:t>s:</a:t>
            </a:r>
          </a:p>
        </p:txBody>
      </p:sp>
      <p:sp>
        <p:nvSpPr>
          <p:cNvPr id="57360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078D42C-AA93-4B39-A555-0D6555D7C690}" type="slidenum">
              <a:rPr lang="en-US"/>
              <a:pPr marL="25400"/>
              <a:t>55</a:t>
            </a:fld>
            <a:endParaRPr lang="en-US"/>
          </a:p>
        </p:txBody>
      </p:sp>
      <p:sp>
        <p:nvSpPr>
          <p:cNvPr id="57352" name="object 8"/>
          <p:cNvSpPr>
            <a:spLocks/>
          </p:cNvSpPr>
          <p:nvPr/>
        </p:nvSpPr>
        <p:spPr bwMode="auto">
          <a:xfrm>
            <a:off x="2225675" y="4429125"/>
            <a:ext cx="214313" cy="1588"/>
          </a:xfrm>
          <a:custGeom>
            <a:avLst/>
            <a:gdLst>
              <a:gd name="T0" fmla="*/ 0 w 214630"/>
              <a:gd name="T1" fmla="*/ 0 h 2539"/>
              <a:gd name="T2" fmla="*/ 214634 w 214630"/>
              <a:gd name="T3" fmla="*/ 2535 h 2539"/>
              <a:gd name="T4" fmla="*/ 0 60000 65536"/>
              <a:gd name="T5" fmla="*/ 0 60000 65536"/>
              <a:gd name="T6" fmla="*/ 0 w 214630"/>
              <a:gd name="T7" fmla="*/ 0 h 2539"/>
              <a:gd name="T8" fmla="*/ 214630 w 214630"/>
              <a:gd name="T9" fmla="*/ 2539 h 25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30" h="2539">
                <a:moveTo>
                  <a:pt x="0" y="0"/>
                </a:moveTo>
                <a:lnTo>
                  <a:pt x="214634" y="2535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3" name="object 9"/>
          <p:cNvSpPr>
            <a:spLocks/>
          </p:cNvSpPr>
          <p:nvPr/>
        </p:nvSpPr>
        <p:spPr bwMode="auto">
          <a:xfrm>
            <a:off x="5715000" y="4000500"/>
            <a:ext cx="625475" cy="428625"/>
          </a:xfrm>
          <a:custGeom>
            <a:avLst/>
            <a:gdLst>
              <a:gd name="T0" fmla="*/ 0 w 624839"/>
              <a:gd name="T1" fmla="*/ 0 h 427989"/>
              <a:gd name="T2" fmla="*/ 624839 w 624839"/>
              <a:gd name="T3" fmla="*/ 0 h 427989"/>
              <a:gd name="T4" fmla="*/ 624839 w 624839"/>
              <a:gd name="T5" fmla="*/ 427994 h 427989"/>
              <a:gd name="T6" fmla="*/ 0 w 624839"/>
              <a:gd name="T7" fmla="*/ 427994 h 427989"/>
              <a:gd name="T8" fmla="*/ 0 w 624839"/>
              <a:gd name="T9" fmla="*/ 0 h 427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39"/>
              <a:gd name="T16" fmla="*/ 0 h 427989"/>
              <a:gd name="T17" fmla="*/ 624839 w 624839"/>
              <a:gd name="T18" fmla="*/ 427989 h 427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39" h="427989">
                <a:moveTo>
                  <a:pt x="0" y="0"/>
                </a:moveTo>
                <a:lnTo>
                  <a:pt x="624839" y="0"/>
                </a:lnTo>
                <a:lnTo>
                  <a:pt x="624839" y="427994"/>
                </a:lnTo>
                <a:lnTo>
                  <a:pt x="0" y="427994"/>
                </a:lnTo>
                <a:lnTo>
                  <a:pt x="0" y="0"/>
                </a:lnTo>
                <a:close/>
              </a:path>
            </a:pathLst>
          </a:custGeom>
          <a:solidFill>
            <a:srgbClr val="00007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object 10"/>
          <p:cNvSpPr>
            <a:spLocks/>
          </p:cNvSpPr>
          <p:nvPr/>
        </p:nvSpPr>
        <p:spPr bwMode="auto">
          <a:xfrm>
            <a:off x="6340475" y="4000500"/>
            <a:ext cx="625475" cy="428625"/>
          </a:xfrm>
          <a:custGeom>
            <a:avLst/>
            <a:gdLst>
              <a:gd name="T0" fmla="*/ 0 w 626109"/>
              <a:gd name="T1" fmla="*/ 0 h 427989"/>
              <a:gd name="T2" fmla="*/ 626120 w 626109"/>
              <a:gd name="T3" fmla="*/ 0 h 427989"/>
              <a:gd name="T4" fmla="*/ 626120 w 626109"/>
              <a:gd name="T5" fmla="*/ 427994 h 427989"/>
              <a:gd name="T6" fmla="*/ 0 w 626109"/>
              <a:gd name="T7" fmla="*/ 427994 h 427989"/>
              <a:gd name="T8" fmla="*/ 0 w 626109"/>
              <a:gd name="T9" fmla="*/ 0 h 427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109"/>
              <a:gd name="T16" fmla="*/ 0 h 427989"/>
              <a:gd name="T17" fmla="*/ 626109 w 626109"/>
              <a:gd name="T18" fmla="*/ 427989 h 427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109" h="427989">
                <a:moveTo>
                  <a:pt x="0" y="0"/>
                </a:moveTo>
                <a:lnTo>
                  <a:pt x="626120" y="0"/>
                </a:lnTo>
                <a:lnTo>
                  <a:pt x="626120" y="427994"/>
                </a:lnTo>
                <a:lnTo>
                  <a:pt x="0" y="427994"/>
                </a:lnTo>
                <a:lnTo>
                  <a:pt x="0" y="0"/>
                </a:lnTo>
                <a:close/>
              </a:path>
            </a:pathLst>
          </a:custGeom>
          <a:solidFill>
            <a:srgbClr val="00007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object 11"/>
          <p:cNvSpPr>
            <a:spLocks/>
          </p:cNvSpPr>
          <p:nvPr/>
        </p:nvSpPr>
        <p:spPr bwMode="auto">
          <a:xfrm>
            <a:off x="6965950" y="4000500"/>
            <a:ext cx="623888" cy="428625"/>
          </a:xfrm>
          <a:custGeom>
            <a:avLst/>
            <a:gdLst>
              <a:gd name="T0" fmla="*/ 0 w 623570"/>
              <a:gd name="T1" fmla="*/ 0 h 427989"/>
              <a:gd name="T2" fmla="*/ 623559 w 623570"/>
              <a:gd name="T3" fmla="*/ 0 h 427989"/>
              <a:gd name="T4" fmla="*/ 623559 w 623570"/>
              <a:gd name="T5" fmla="*/ 427994 h 427989"/>
              <a:gd name="T6" fmla="*/ 0 w 623570"/>
              <a:gd name="T7" fmla="*/ 427994 h 427989"/>
              <a:gd name="T8" fmla="*/ 0 w 623570"/>
              <a:gd name="T9" fmla="*/ 0 h 427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3570"/>
              <a:gd name="T16" fmla="*/ 0 h 427989"/>
              <a:gd name="T17" fmla="*/ 623570 w 623570"/>
              <a:gd name="T18" fmla="*/ 427989 h 427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3570" h="427989">
                <a:moveTo>
                  <a:pt x="0" y="0"/>
                </a:moveTo>
                <a:lnTo>
                  <a:pt x="623559" y="0"/>
                </a:lnTo>
                <a:lnTo>
                  <a:pt x="623559" y="427994"/>
                </a:lnTo>
                <a:lnTo>
                  <a:pt x="0" y="427994"/>
                </a:lnTo>
                <a:lnTo>
                  <a:pt x="0" y="0"/>
                </a:lnTo>
                <a:close/>
              </a:path>
            </a:pathLst>
          </a:custGeom>
          <a:solidFill>
            <a:srgbClr val="00007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object 12"/>
          <p:cNvSpPr>
            <a:spLocks/>
          </p:cNvSpPr>
          <p:nvPr/>
        </p:nvSpPr>
        <p:spPr bwMode="auto">
          <a:xfrm>
            <a:off x="7589838" y="4000500"/>
            <a:ext cx="625475" cy="428625"/>
          </a:xfrm>
          <a:custGeom>
            <a:avLst/>
            <a:gdLst>
              <a:gd name="T0" fmla="*/ 0 w 626109"/>
              <a:gd name="T1" fmla="*/ 0 h 427989"/>
              <a:gd name="T2" fmla="*/ 626120 w 626109"/>
              <a:gd name="T3" fmla="*/ 0 h 427989"/>
              <a:gd name="T4" fmla="*/ 626120 w 626109"/>
              <a:gd name="T5" fmla="*/ 427994 h 427989"/>
              <a:gd name="T6" fmla="*/ 0 w 626109"/>
              <a:gd name="T7" fmla="*/ 427994 h 427989"/>
              <a:gd name="T8" fmla="*/ 0 w 626109"/>
              <a:gd name="T9" fmla="*/ 0 h 427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109"/>
              <a:gd name="T16" fmla="*/ 0 h 427989"/>
              <a:gd name="T17" fmla="*/ 626109 w 626109"/>
              <a:gd name="T18" fmla="*/ 427989 h 427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109" h="427989">
                <a:moveTo>
                  <a:pt x="0" y="0"/>
                </a:moveTo>
                <a:lnTo>
                  <a:pt x="626120" y="0"/>
                </a:lnTo>
                <a:lnTo>
                  <a:pt x="626120" y="427994"/>
                </a:lnTo>
                <a:lnTo>
                  <a:pt x="0" y="427994"/>
                </a:lnTo>
                <a:lnTo>
                  <a:pt x="0" y="0"/>
                </a:lnTo>
                <a:close/>
              </a:path>
            </a:pathLst>
          </a:custGeom>
          <a:solidFill>
            <a:srgbClr val="00007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5938838" y="4060825"/>
            <a:ext cx="2079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5795" algn="l"/>
                <a:tab pos="1270635" algn="l"/>
                <a:tab pos="1862455" algn="l"/>
              </a:tabLst>
              <a:defRPr/>
            </a:pP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sz="24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y	y	</a:t>
            </a:r>
            <a:r>
              <a:rPr sz="24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358" name="object 14"/>
          <p:cNvSpPr txBox="1">
            <a:spLocks noChangeArrowheads="1"/>
          </p:cNvSpPr>
          <p:nvPr/>
        </p:nvSpPr>
        <p:spPr bwMode="auto">
          <a:xfrm>
            <a:off x="5938838" y="4487863"/>
            <a:ext cx="20526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638175" algn="l"/>
                <a:tab pos="1262063" algn="l"/>
                <a:tab pos="1887538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1	1	0	</a:t>
            </a:r>
            <a:r>
              <a:rPr lang="en-US" sz="2400" b="1">
                <a:solidFill>
                  <a:srgbClr val="2929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488"/>
              </a:spcBef>
              <a:tabLst>
                <a:tab pos="638175" algn="l"/>
                <a:tab pos="1262063" algn="l"/>
                <a:tab pos="1887538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1	0	1	</a:t>
            </a:r>
            <a:r>
              <a:rPr lang="en-US" sz="2400" b="1">
                <a:solidFill>
                  <a:srgbClr val="2929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00"/>
              </a:spcBef>
              <a:tabLst>
                <a:tab pos="638175" algn="l"/>
                <a:tab pos="1262063" algn="l"/>
                <a:tab pos="1887538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	1	0	</a:t>
            </a:r>
            <a:r>
              <a:rPr lang="en-US" sz="2400" b="1">
                <a:solidFill>
                  <a:srgbClr val="2929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488"/>
              </a:spcBef>
              <a:tabLst>
                <a:tab pos="638175" algn="l"/>
                <a:tab pos="1262063" algn="l"/>
                <a:tab pos="1887538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	0	1	</a:t>
            </a:r>
            <a:r>
              <a:rPr lang="en-US" sz="2400" b="1">
                <a:solidFill>
                  <a:srgbClr val="2929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59" name="object 15"/>
          <p:cNvSpPr>
            <a:spLocks/>
          </p:cNvSpPr>
          <p:nvPr/>
        </p:nvSpPr>
        <p:spPr bwMode="auto">
          <a:xfrm>
            <a:off x="7173913" y="4071938"/>
            <a:ext cx="214312" cy="1587"/>
          </a:xfrm>
          <a:custGeom>
            <a:avLst/>
            <a:gdLst>
              <a:gd name="T0" fmla="*/ 0 w 214629"/>
              <a:gd name="T1" fmla="*/ 0 h 1270"/>
              <a:gd name="T2" fmla="*/ 214640 w 214629"/>
              <a:gd name="T3" fmla="*/ 1274 h 1270"/>
              <a:gd name="T4" fmla="*/ 0 60000 65536"/>
              <a:gd name="T5" fmla="*/ 0 60000 65536"/>
              <a:gd name="T6" fmla="*/ 0 w 214629"/>
              <a:gd name="T7" fmla="*/ 0 h 1270"/>
              <a:gd name="T8" fmla="*/ 214629 w 214629"/>
              <a:gd name="T9" fmla="*/ 1270 h 1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29" h="1270">
                <a:moveTo>
                  <a:pt x="0" y="0"/>
                </a:moveTo>
                <a:lnTo>
                  <a:pt x="214640" y="1274"/>
                </a:lnTo>
              </a:path>
            </a:pathLst>
          </a:custGeom>
          <a:noFill/>
          <a:ln w="2228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 txBox="1">
            <a:spLocks noChangeArrowheads="1"/>
          </p:cNvSpPr>
          <p:nvPr/>
        </p:nvSpPr>
        <p:spPr bwMode="auto">
          <a:xfrm>
            <a:off x="381000" y="1111250"/>
            <a:ext cx="4265613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523875" algn="l"/>
              </a:tabLst>
            </a:pPr>
            <a:r>
              <a:rPr lang="en-US" sz="320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2)	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Boolean Function:</a:t>
            </a:r>
          </a:p>
          <a:p>
            <a:pPr marL="12700">
              <a:spcBef>
                <a:spcPts val="700"/>
              </a:spcBef>
              <a:tabLst>
                <a:tab pos="523875" algn="l"/>
              </a:tabLst>
            </a:pPr>
            <a:r>
              <a:rPr lang="en-US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y z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  <a:tabLst>
                <a:tab pos="523875" algn="l"/>
              </a:tabLst>
            </a:pPr>
            <a:r>
              <a:rPr lang="en-US" sz="4200" baseline="6000">
                <a:solidFill>
                  <a:srgbClr val="7F007F"/>
                </a:solidFill>
                <a:latin typeface="OpenSymbol" pitchFamily="2" charset="0"/>
              </a:rPr>
              <a:t>*</a:t>
            </a:r>
            <a:r>
              <a:rPr lang="en-US" sz="4200" baseline="600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Truth Table</a:t>
            </a:r>
          </a:p>
          <a:p>
            <a:pPr marL="12700">
              <a:spcBef>
                <a:spcPts val="700"/>
              </a:spcBef>
              <a:tabLst>
                <a:tab pos="523875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All possible combinations of input 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E</a:t>
            </a:r>
            <a:r>
              <a:rPr spc="-5" dirty="0"/>
              <a:t>xa</a:t>
            </a:r>
            <a:r>
              <a:rPr spc="-10" dirty="0"/>
              <a:t>m</a:t>
            </a:r>
            <a:r>
              <a:rPr spc="-20" dirty="0"/>
              <a:t>pl</a:t>
            </a:r>
            <a:r>
              <a:rPr spc="-5" dirty="0"/>
              <a:t>e</a:t>
            </a:r>
            <a:r>
              <a:rPr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0" dirty="0"/>
              <a:t>ol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0" dirty="0"/>
              <a:t>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F</a:t>
            </a:r>
            <a:r>
              <a:rPr spc="-25" dirty="0"/>
              <a:t>u</a:t>
            </a:r>
            <a:r>
              <a:rPr spc="-20" dirty="0"/>
              <a:t>n</a:t>
            </a:r>
            <a:r>
              <a:rPr spc="-5" dirty="0"/>
              <a:t>c</a:t>
            </a:r>
            <a:r>
              <a:rPr spc="-1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spc="-25" dirty="0"/>
              <a:t>n</a:t>
            </a:r>
            <a:r>
              <a:rPr spc="-5" dirty="0"/>
              <a:t>s:</a:t>
            </a:r>
          </a:p>
        </p:txBody>
      </p:sp>
      <p:sp>
        <p:nvSpPr>
          <p:cNvPr id="58373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567B8D8-B03E-4D9E-B86D-2A052EDC3B79}" type="slidenum">
              <a:rPr lang="en-US"/>
              <a:pPr marL="25400"/>
              <a:t>56</a:t>
            </a:fld>
            <a:endParaRPr lang="en-US"/>
          </a:p>
        </p:txBody>
      </p:sp>
      <p:sp>
        <p:nvSpPr>
          <p:cNvPr id="58372" name="object 5"/>
          <p:cNvSpPr>
            <a:spLocks/>
          </p:cNvSpPr>
          <p:nvPr/>
        </p:nvSpPr>
        <p:spPr bwMode="auto">
          <a:xfrm>
            <a:off x="2027238" y="1755775"/>
            <a:ext cx="214312" cy="3175"/>
          </a:xfrm>
          <a:custGeom>
            <a:avLst/>
            <a:gdLst>
              <a:gd name="T0" fmla="*/ 0 w 214630"/>
              <a:gd name="T1" fmla="*/ 0 h 3175"/>
              <a:gd name="T2" fmla="*/ 214634 w 214630"/>
              <a:gd name="T3" fmla="*/ 2560 h 3175"/>
              <a:gd name="T4" fmla="*/ 0 60000 65536"/>
              <a:gd name="T5" fmla="*/ 0 60000 65536"/>
              <a:gd name="T6" fmla="*/ 0 w 214630"/>
              <a:gd name="T7" fmla="*/ 0 h 3175"/>
              <a:gd name="T8" fmla="*/ 214630 w 214630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30" h="3175">
                <a:moveTo>
                  <a:pt x="0" y="0"/>
                </a:moveTo>
                <a:lnTo>
                  <a:pt x="214634" y="2560"/>
                </a:lnTo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43500" y="1071563"/>
          <a:ext cx="2880357" cy="42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9"/>
                <a:gridCol w="719459"/>
                <a:gridCol w="706755"/>
                <a:gridCol w="733414"/>
              </a:tblGrid>
              <a:tr h="4774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9595"/>
                    </a:solidFill>
                  </a:tcPr>
                </a:tc>
              </a:tr>
              <a:tr h="4881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87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87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87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94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94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94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9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2929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11847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354013" indent="-341313">
              <a:spcBef>
                <a:spcPts val="650"/>
              </a:spcBef>
              <a:tabLst>
                <a:tab pos="354013" algn="l"/>
              </a:tabLst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S={a, b, c} and T={2,3,5}. consider the Hasse diagrams of the two lattices (P(S), </a:t>
            </a:r>
            <a:r>
              <a:rPr lang="en-US" sz="2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) and (P(T), </a:t>
            </a:r>
            <a:r>
              <a:rPr lang="en-US" sz="2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683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Fini</a:t>
            </a:r>
            <a:r>
              <a:rPr dirty="0"/>
              <a:t>te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-25" dirty="0"/>
              <a:t>o</a:t>
            </a:r>
            <a:r>
              <a:rPr spc="-20" dirty="0"/>
              <a:t>o</a:t>
            </a:r>
            <a:r>
              <a:rPr spc="-25" dirty="0"/>
              <a:t>l</a:t>
            </a:r>
            <a:r>
              <a:rPr spc="-5" dirty="0"/>
              <a:t>ea</a:t>
            </a:r>
            <a:r>
              <a:rPr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25" dirty="0"/>
              <a:t>l</a:t>
            </a:r>
            <a:r>
              <a:rPr spc="-20" dirty="0"/>
              <a:t>g</a:t>
            </a:r>
            <a:r>
              <a:rPr spc="-25" dirty="0"/>
              <a:t>eb</a:t>
            </a:r>
            <a:r>
              <a:rPr spc="-5" dirty="0"/>
              <a:t>ra</a:t>
            </a:r>
          </a:p>
        </p:txBody>
      </p:sp>
      <p:sp>
        <p:nvSpPr>
          <p:cNvPr id="59494" name="object 1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0949CA2-AA3C-4671-88B4-E0ABADE90E75}" type="slidenum">
              <a:rPr lang="en-US"/>
              <a:pPr marL="25400"/>
              <a:t>57</a:t>
            </a:fld>
            <a:endParaRPr lang="en-US"/>
          </a:p>
        </p:txBody>
      </p:sp>
      <p:sp>
        <p:nvSpPr>
          <p:cNvPr id="59396" name="object 4"/>
          <p:cNvSpPr>
            <a:spLocks/>
          </p:cNvSpPr>
          <p:nvPr/>
        </p:nvSpPr>
        <p:spPr bwMode="auto">
          <a:xfrm>
            <a:off x="1838325" y="3013075"/>
            <a:ext cx="1733550" cy="1489075"/>
          </a:xfrm>
          <a:custGeom>
            <a:avLst/>
            <a:gdLst>
              <a:gd name="T0" fmla="*/ 866144 w 1732914"/>
              <a:gd name="T1" fmla="*/ 0 h 1489075"/>
              <a:gd name="T2" fmla="*/ 1732294 w 1732914"/>
              <a:gd name="T3" fmla="*/ 744230 h 1489075"/>
              <a:gd name="T4" fmla="*/ 866144 w 1732914"/>
              <a:gd name="T5" fmla="*/ 1488454 h 1489075"/>
              <a:gd name="T6" fmla="*/ 0 w 1732914"/>
              <a:gd name="T7" fmla="*/ 744230 h 1489075"/>
              <a:gd name="T8" fmla="*/ 866144 w 1732914"/>
              <a:gd name="T9" fmla="*/ 0 h 148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2914"/>
              <a:gd name="T16" fmla="*/ 0 h 1489075"/>
              <a:gd name="T17" fmla="*/ 1732914 w 1732914"/>
              <a:gd name="T18" fmla="*/ 1489075 h 148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2914" h="1489075">
                <a:moveTo>
                  <a:pt x="866144" y="0"/>
                </a:moveTo>
                <a:lnTo>
                  <a:pt x="1732294" y="744230"/>
                </a:lnTo>
                <a:lnTo>
                  <a:pt x="866144" y="1488454"/>
                </a:lnTo>
                <a:lnTo>
                  <a:pt x="0" y="744230"/>
                </a:lnTo>
                <a:lnTo>
                  <a:pt x="866144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7" name="object 5"/>
          <p:cNvSpPr>
            <a:spLocks/>
          </p:cNvSpPr>
          <p:nvPr/>
        </p:nvSpPr>
        <p:spPr bwMode="auto">
          <a:xfrm>
            <a:off x="1838325" y="30130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8" name="object 6"/>
          <p:cNvSpPr>
            <a:spLocks/>
          </p:cNvSpPr>
          <p:nvPr/>
        </p:nvSpPr>
        <p:spPr bwMode="auto">
          <a:xfrm>
            <a:off x="3571875" y="4500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9" name="object 7"/>
          <p:cNvSpPr>
            <a:spLocks/>
          </p:cNvSpPr>
          <p:nvPr/>
        </p:nvSpPr>
        <p:spPr bwMode="auto">
          <a:xfrm>
            <a:off x="2643188" y="2928938"/>
            <a:ext cx="141287" cy="142875"/>
          </a:xfrm>
          <a:custGeom>
            <a:avLst/>
            <a:gdLst>
              <a:gd name="T0" fmla="*/ 70554 w 140969"/>
              <a:gd name="T1" fmla="*/ 0 h 142875"/>
              <a:gd name="T2" fmla="*/ 27593 w 140969"/>
              <a:gd name="T3" fmla="*/ 15058 h 142875"/>
              <a:gd name="T4" fmla="*/ 4656 w 140969"/>
              <a:gd name="T5" fmla="*/ 49056 h 142875"/>
              <a:gd name="T6" fmla="*/ 0 w 140969"/>
              <a:gd name="T7" fmla="*/ 80479 h 142875"/>
              <a:gd name="T8" fmla="*/ 2891 w 140969"/>
              <a:gd name="T9" fmla="*/ 93534 h 142875"/>
              <a:gd name="T10" fmla="*/ 25081 w 140969"/>
              <a:gd name="T11" fmla="*/ 125393 h 142875"/>
              <a:gd name="T12" fmla="*/ 65052 w 140969"/>
              <a:gd name="T13" fmla="*/ 141717 h 142875"/>
              <a:gd name="T14" fmla="*/ 81773 w 140969"/>
              <a:gd name="T15" fmla="*/ 142689 h 142875"/>
              <a:gd name="T16" fmla="*/ 94357 w 140969"/>
              <a:gd name="T17" fmla="*/ 139508 h 142875"/>
              <a:gd name="T18" fmla="*/ 131574 w 140969"/>
              <a:gd name="T19" fmla="*/ 104713 h 142875"/>
              <a:gd name="T20" fmla="*/ 140466 w 140969"/>
              <a:gd name="T21" fmla="*/ 57756 h 142875"/>
              <a:gd name="T22" fmla="*/ 136583 w 140969"/>
              <a:gd name="T23" fmla="*/ 44182 h 142875"/>
              <a:gd name="T24" fmla="*/ 111253 w 140969"/>
              <a:gd name="T25" fmla="*/ 12357 h 142875"/>
              <a:gd name="T26" fmla="*/ 70554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54" y="0"/>
                </a:moveTo>
                <a:lnTo>
                  <a:pt x="27593" y="15058"/>
                </a:lnTo>
                <a:lnTo>
                  <a:pt x="4656" y="49056"/>
                </a:lnTo>
                <a:lnTo>
                  <a:pt x="0" y="80479"/>
                </a:lnTo>
                <a:lnTo>
                  <a:pt x="2891" y="93534"/>
                </a:lnTo>
                <a:lnTo>
                  <a:pt x="25081" y="125393"/>
                </a:lnTo>
                <a:lnTo>
                  <a:pt x="65052" y="141717"/>
                </a:lnTo>
                <a:lnTo>
                  <a:pt x="81773" y="142689"/>
                </a:lnTo>
                <a:lnTo>
                  <a:pt x="94357" y="139508"/>
                </a:lnTo>
                <a:lnTo>
                  <a:pt x="131574" y="104713"/>
                </a:lnTo>
                <a:lnTo>
                  <a:pt x="140466" y="57756"/>
                </a:lnTo>
                <a:lnTo>
                  <a:pt x="136583" y="44182"/>
                </a:lnTo>
                <a:lnTo>
                  <a:pt x="111253" y="12357"/>
                </a:lnTo>
                <a:lnTo>
                  <a:pt x="705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0" name="object 8"/>
          <p:cNvSpPr>
            <a:spLocks/>
          </p:cNvSpPr>
          <p:nvPr/>
        </p:nvSpPr>
        <p:spPr bwMode="auto">
          <a:xfrm>
            <a:off x="2643188" y="2928938"/>
            <a:ext cx="141287" cy="142875"/>
          </a:xfrm>
          <a:custGeom>
            <a:avLst/>
            <a:gdLst>
              <a:gd name="T0" fmla="*/ 70554 w 140969"/>
              <a:gd name="T1" fmla="*/ 0 h 142875"/>
              <a:gd name="T2" fmla="*/ 111253 w 140969"/>
              <a:gd name="T3" fmla="*/ 12357 h 142875"/>
              <a:gd name="T4" fmla="*/ 136583 w 140969"/>
              <a:gd name="T5" fmla="*/ 44182 h 142875"/>
              <a:gd name="T6" fmla="*/ 140466 w 140969"/>
              <a:gd name="T7" fmla="*/ 57756 h 142875"/>
              <a:gd name="T8" fmla="*/ 139688 w 140969"/>
              <a:gd name="T9" fmla="*/ 75230 h 142875"/>
              <a:gd name="T10" fmla="*/ 124612 w 140969"/>
              <a:gd name="T11" fmla="*/ 116557 h 142875"/>
              <a:gd name="T12" fmla="*/ 81773 w 140969"/>
              <a:gd name="T13" fmla="*/ 142689 h 142875"/>
              <a:gd name="T14" fmla="*/ 65052 w 140969"/>
              <a:gd name="T15" fmla="*/ 141717 h 142875"/>
              <a:gd name="T16" fmla="*/ 25081 w 140969"/>
              <a:gd name="T17" fmla="*/ 125393 h 142875"/>
              <a:gd name="T18" fmla="*/ 2891 w 140969"/>
              <a:gd name="T19" fmla="*/ 93534 h 142875"/>
              <a:gd name="T20" fmla="*/ 0 w 140969"/>
              <a:gd name="T21" fmla="*/ 80479 h 142875"/>
              <a:gd name="T22" fmla="*/ 1103 w 140969"/>
              <a:gd name="T23" fmla="*/ 63988 h 142875"/>
              <a:gd name="T24" fmla="*/ 18144 w 140969"/>
              <a:gd name="T25" fmla="*/ 24445 h 142875"/>
              <a:gd name="T26" fmla="*/ 50690 w 140969"/>
              <a:gd name="T27" fmla="*/ 2845 h 142875"/>
              <a:gd name="T28" fmla="*/ 70554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54" y="0"/>
                </a:moveTo>
                <a:lnTo>
                  <a:pt x="111253" y="12357"/>
                </a:lnTo>
                <a:lnTo>
                  <a:pt x="136583" y="44182"/>
                </a:lnTo>
                <a:lnTo>
                  <a:pt x="140466" y="57756"/>
                </a:lnTo>
                <a:lnTo>
                  <a:pt x="139688" y="75230"/>
                </a:lnTo>
                <a:lnTo>
                  <a:pt x="124612" y="116557"/>
                </a:lnTo>
                <a:lnTo>
                  <a:pt x="81773" y="142689"/>
                </a:lnTo>
                <a:lnTo>
                  <a:pt x="65052" y="141717"/>
                </a:lnTo>
                <a:lnTo>
                  <a:pt x="25081" y="125393"/>
                </a:lnTo>
                <a:lnTo>
                  <a:pt x="2891" y="93534"/>
                </a:lnTo>
                <a:lnTo>
                  <a:pt x="0" y="80479"/>
                </a:lnTo>
                <a:lnTo>
                  <a:pt x="1103" y="63988"/>
                </a:lnTo>
                <a:lnTo>
                  <a:pt x="18144" y="24445"/>
                </a:lnTo>
                <a:lnTo>
                  <a:pt x="50690" y="2845"/>
                </a:lnTo>
                <a:lnTo>
                  <a:pt x="7055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1" name="object 9"/>
          <p:cNvSpPr>
            <a:spLocks/>
          </p:cNvSpPr>
          <p:nvPr/>
        </p:nvSpPr>
        <p:spPr bwMode="auto">
          <a:xfrm>
            <a:off x="2643188" y="2928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object 10"/>
          <p:cNvSpPr>
            <a:spLocks/>
          </p:cNvSpPr>
          <p:nvPr/>
        </p:nvSpPr>
        <p:spPr bwMode="auto">
          <a:xfrm>
            <a:off x="2786063" y="3071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object 11"/>
          <p:cNvSpPr>
            <a:spLocks/>
          </p:cNvSpPr>
          <p:nvPr/>
        </p:nvSpPr>
        <p:spPr bwMode="auto">
          <a:xfrm>
            <a:off x="1838325" y="3870325"/>
            <a:ext cx="1733550" cy="1487488"/>
          </a:xfrm>
          <a:custGeom>
            <a:avLst/>
            <a:gdLst>
              <a:gd name="T0" fmla="*/ 866144 w 1732914"/>
              <a:gd name="T1" fmla="*/ 0 h 1487170"/>
              <a:gd name="T2" fmla="*/ 1732294 w 1732914"/>
              <a:gd name="T3" fmla="*/ 742949 h 1487170"/>
              <a:gd name="T4" fmla="*/ 866144 w 1732914"/>
              <a:gd name="T5" fmla="*/ 1487174 h 1487170"/>
              <a:gd name="T6" fmla="*/ 0 w 1732914"/>
              <a:gd name="T7" fmla="*/ 742949 h 1487170"/>
              <a:gd name="T8" fmla="*/ 866144 w 1732914"/>
              <a:gd name="T9" fmla="*/ 0 h 1487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2914"/>
              <a:gd name="T16" fmla="*/ 0 h 1487170"/>
              <a:gd name="T17" fmla="*/ 1732914 w 1732914"/>
              <a:gd name="T18" fmla="*/ 1487170 h 1487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2914" h="1487170">
                <a:moveTo>
                  <a:pt x="866144" y="0"/>
                </a:moveTo>
                <a:lnTo>
                  <a:pt x="1732294" y="742949"/>
                </a:lnTo>
                <a:lnTo>
                  <a:pt x="866144" y="1487174"/>
                </a:lnTo>
                <a:lnTo>
                  <a:pt x="0" y="742949"/>
                </a:lnTo>
                <a:lnTo>
                  <a:pt x="866144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object 12"/>
          <p:cNvSpPr>
            <a:spLocks/>
          </p:cNvSpPr>
          <p:nvPr/>
        </p:nvSpPr>
        <p:spPr bwMode="auto">
          <a:xfrm>
            <a:off x="1838325" y="3870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object 13"/>
          <p:cNvSpPr>
            <a:spLocks/>
          </p:cNvSpPr>
          <p:nvPr/>
        </p:nvSpPr>
        <p:spPr bwMode="auto">
          <a:xfrm>
            <a:off x="3571875" y="5357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6" name="object 14"/>
          <p:cNvSpPr>
            <a:spLocks/>
          </p:cNvSpPr>
          <p:nvPr/>
        </p:nvSpPr>
        <p:spPr bwMode="auto">
          <a:xfrm>
            <a:off x="1911350" y="3735388"/>
            <a:ext cx="19050" cy="896937"/>
          </a:xfrm>
          <a:custGeom>
            <a:avLst/>
            <a:gdLst>
              <a:gd name="T0" fmla="*/ 0 w 19050"/>
              <a:gd name="T1" fmla="*/ 897879 h 897889"/>
              <a:gd name="T2" fmla="*/ 19049 w 19050"/>
              <a:gd name="T3" fmla="*/ 0 h 897889"/>
              <a:gd name="T4" fmla="*/ 0 60000 65536"/>
              <a:gd name="T5" fmla="*/ 0 60000 65536"/>
              <a:gd name="T6" fmla="*/ 0 w 19050"/>
              <a:gd name="T7" fmla="*/ 0 h 897889"/>
              <a:gd name="T8" fmla="*/ 19050 w 19050"/>
              <a:gd name="T9" fmla="*/ 897889 h 897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0" h="897889">
                <a:moveTo>
                  <a:pt x="0" y="897879"/>
                </a:moveTo>
                <a:lnTo>
                  <a:pt x="190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object 15"/>
          <p:cNvSpPr>
            <a:spLocks/>
          </p:cNvSpPr>
          <p:nvPr/>
        </p:nvSpPr>
        <p:spPr bwMode="auto">
          <a:xfrm>
            <a:off x="1839913" y="3714750"/>
            <a:ext cx="17462" cy="898525"/>
          </a:xfrm>
          <a:custGeom>
            <a:avLst/>
            <a:gdLst>
              <a:gd name="T0" fmla="*/ 0 w 17780"/>
              <a:gd name="T1" fmla="*/ 899159 h 899160"/>
              <a:gd name="T2" fmla="*/ 17775 w 17780"/>
              <a:gd name="T3" fmla="*/ 0 h 899160"/>
              <a:gd name="T4" fmla="*/ 0 60000 65536"/>
              <a:gd name="T5" fmla="*/ 0 60000 65536"/>
              <a:gd name="T6" fmla="*/ 0 w 17780"/>
              <a:gd name="T7" fmla="*/ 0 h 899160"/>
              <a:gd name="T8" fmla="*/ 17780 w 17780"/>
              <a:gd name="T9" fmla="*/ 899160 h 899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80" h="899160">
                <a:moveTo>
                  <a:pt x="0" y="899159"/>
                </a:moveTo>
                <a:lnTo>
                  <a:pt x="1777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8" name="object 16"/>
          <p:cNvSpPr>
            <a:spLocks/>
          </p:cNvSpPr>
          <p:nvPr/>
        </p:nvSpPr>
        <p:spPr bwMode="auto">
          <a:xfrm>
            <a:off x="2778125" y="4519613"/>
            <a:ext cx="7938" cy="828675"/>
          </a:xfrm>
          <a:custGeom>
            <a:avLst/>
            <a:gdLst>
              <a:gd name="T0" fmla="*/ 7619 w 7619"/>
              <a:gd name="T1" fmla="*/ 828031 h 828039"/>
              <a:gd name="T2" fmla="*/ 0 w 7619"/>
              <a:gd name="T3" fmla="*/ 0 h 828039"/>
              <a:gd name="T4" fmla="*/ 0 60000 65536"/>
              <a:gd name="T5" fmla="*/ 0 60000 65536"/>
              <a:gd name="T6" fmla="*/ 0 w 7619"/>
              <a:gd name="T7" fmla="*/ 0 h 828039"/>
              <a:gd name="T8" fmla="*/ 7619 w 7619"/>
              <a:gd name="T9" fmla="*/ 828039 h 828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19" h="828039">
                <a:moveTo>
                  <a:pt x="7619" y="82803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9" name="object 17"/>
          <p:cNvSpPr>
            <a:spLocks/>
          </p:cNvSpPr>
          <p:nvPr/>
        </p:nvSpPr>
        <p:spPr bwMode="auto">
          <a:xfrm>
            <a:off x="2706688" y="4500563"/>
            <a:ext cx="7937" cy="827087"/>
          </a:xfrm>
          <a:custGeom>
            <a:avLst/>
            <a:gdLst>
              <a:gd name="T0" fmla="*/ 7619 w 7619"/>
              <a:gd name="T1" fmla="*/ 826769 h 826770"/>
              <a:gd name="T2" fmla="*/ 0 w 7619"/>
              <a:gd name="T3" fmla="*/ 0 h 826770"/>
              <a:gd name="T4" fmla="*/ 0 60000 65536"/>
              <a:gd name="T5" fmla="*/ 0 60000 65536"/>
              <a:gd name="T6" fmla="*/ 0 w 7619"/>
              <a:gd name="T7" fmla="*/ 0 h 826770"/>
              <a:gd name="T8" fmla="*/ 7619 w 7619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19" h="826770">
                <a:moveTo>
                  <a:pt x="7619" y="8267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0" name="object 18"/>
          <p:cNvSpPr>
            <a:spLocks/>
          </p:cNvSpPr>
          <p:nvPr/>
        </p:nvSpPr>
        <p:spPr bwMode="auto">
          <a:xfrm>
            <a:off x="3643313" y="3806825"/>
            <a:ext cx="7937" cy="825500"/>
          </a:xfrm>
          <a:custGeom>
            <a:avLst/>
            <a:gdLst>
              <a:gd name="T0" fmla="*/ 7619 w 7620"/>
              <a:gd name="T1" fmla="*/ 826769 h 826770"/>
              <a:gd name="T2" fmla="*/ 0 w 7620"/>
              <a:gd name="T3" fmla="*/ 0 h 826770"/>
              <a:gd name="T4" fmla="*/ 0 60000 65536"/>
              <a:gd name="T5" fmla="*/ 0 60000 65536"/>
              <a:gd name="T6" fmla="*/ 0 w 7620"/>
              <a:gd name="T7" fmla="*/ 0 h 826770"/>
              <a:gd name="T8" fmla="*/ 7620 w 762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6770">
                <a:moveTo>
                  <a:pt x="7619" y="8267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1" name="object 19"/>
          <p:cNvSpPr>
            <a:spLocks/>
          </p:cNvSpPr>
          <p:nvPr/>
        </p:nvSpPr>
        <p:spPr bwMode="auto">
          <a:xfrm>
            <a:off x="3571875" y="3786188"/>
            <a:ext cx="7938" cy="827087"/>
          </a:xfrm>
          <a:custGeom>
            <a:avLst/>
            <a:gdLst>
              <a:gd name="T0" fmla="*/ 7619 w 7620"/>
              <a:gd name="T1" fmla="*/ 826776 h 826770"/>
              <a:gd name="T2" fmla="*/ 0 w 7620"/>
              <a:gd name="T3" fmla="*/ 0 h 826770"/>
              <a:gd name="T4" fmla="*/ 0 60000 65536"/>
              <a:gd name="T5" fmla="*/ 0 60000 65536"/>
              <a:gd name="T6" fmla="*/ 0 w 7620"/>
              <a:gd name="T7" fmla="*/ 0 h 826770"/>
              <a:gd name="T8" fmla="*/ 7620 w 762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6770">
                <a:moveTo>
                  <a:pt x="7619" y="826776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2" name="object 20"/>
          <p:cNvSpPr>
            <a:spLocks/>
          </p:cNvSpPr>
          <p:nvPr/>
        </p:nvSpPr>
        <p:spPr bwMode="auto">
          <a:xfrm>
            <a:off x="2786063" y="3090863"/>
            <a:ext cx="9525" cy="828675"/>
          </a:xfrm>
          <a:custGeom>
            <a:avLst/>
            <a:gdLst>
              <a:gd name="T0" fmla="*/ 8881 w 8889"/>
              <a:gd name="T1" fmla="*/ 828025 h 828039"/>
              <a:gd name="T2" fmla="*/ 0 w 8889"/>
              <a:gd name="T3" fmla="*/ 0 h 828039"/>
              <a:gd name="T4" fmla="*/ 0 60000 65536"/>
              <a:gd name="T5" fmla="*/ 0 60000 65536"/>
              <a:gd name="T6" fmla="*/ 0 w 8889"/>
              <a:gd name="T7" fmla="*/ 0 h 828039"/>
              <a:gd name="T8" fmla="*/ 8889 w 8889"/>
              <a:gd name="T9" fmla="*/ 828039 h 828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89" h="828039">
                <a:moveTo>
                  <a:pt x="8881" y="82802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3" name="object 21"/>
          <p:cNvSpPr>
            <a:spLocks/>
          </p:cNvSpPr>
          <p:nvPr/>
        </p:nvSpPr>
        <p:spPr bwMode="auto">
          <a:xfrm>
            <a:off x="2714625" y="3071813"/>
            <a:ext cx="7938" cy="827087"/>
          </a:xfrm>
          <a:custGeom>
            <a:avLst/>
            <a:gdLst>
              <a:gd name="T0" fmla="*/ 7619 w 7619"/>
              <a:gd name="T1" fmla="*/ 826763 h 826770"/>
              <a:gd name="T2" fmla="*/ 0 w 7619"/>
              <a:gd name="T3" fmla="*/ 0 h 826770"/>
              <a:gd name="T4" fmla="*/ 0 60000 65536"/>
              <a:gd name="T5" fmla="*/ 0 60000 65536"/>
              <a:gd name="T6" fmla="*/ 0 w 7619"/>
              <a:gd name="T7" fmla="*/ 0 h 826770"/>
              <a:gd name="T8" fmla="*/ 7619 w 7619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19" h="826770">
                <a:moveTo>
                  <a:pt x="7619" y="826763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object 22"/>
          <p:cNvSpPr>
            <a:spLocks/>
          </p:cNvSpPr>
          <p:nvPr/>
        </p:nvSpPr>
        <p:spPr bwMode="auto">
          <a:xfrm>
            <a:off x="2643188" y="3857625"/>
            <a:ext cx="141287" cy="142875"/>
          </a:xfrm>
          <a:custGeom>
            <a:avLst/>
            <a:gdLst>
              <a:gd name="T0" fmla="*/ 70716 w 140969"/>
              <a:gd name="T1" fmla="*/ 0 h 141604"/>
              <a:gd name="T2" fmla="*/ 28393 w 140969"/>
              <a:gd name="T3" fmla="*/ 14054 h 141604"/>
              <a:gd name="T4" fmla="*/ 4866 w 140969"/>
              <a:gd name="T5" fmla="*/ 47437 h 141604"/>
              <a:gd name="T6" fmla="*/ 0 w 140969"/>
              <a:gd name="T7" fmla="*/ 78819 h 141604"/>
              <a:gd name="T8" fmla="*/ 2688 w 140969"/>
              <a:gd name="T9" fmla="*/ 91797 h 141604"/>
              <a:gd name="T10" fmla="*/ 24595 w 140969"/>
              <a:gd name="T11" fmla="*/ 123817 h 141604"/>
              <a:gd name="T12" fmla="*/ 64543 w 140969"/>
              <a:gd name="T13" fmla="*/ 140473 h 141604"/>
              <a:gd name="T14" fmla="*/ 81262 w 140969"/>
              <a:gd name="T15" fmla="*/ 141503 h 141604"/>
              <a:gd name="T16" fmla="*/ 93976 w 140969"/>
              <a:gd name="T17" fmla="*/ 138423 h 141604"/>
              <a:gd name="T18" fmla="*/ 124573 w 140969"/>
              <a:gd name="T19" fmla="*/ 115703 h 141604"/>
              <a:gd name="T20" fmla="*/ 139839 w 140969"/>
              <a:gd name="T21" fmla="*/ 74704 h 141604"/>
              <a:gd name="T22" fmla="*/ 140630 w 140969"/>
              <a:gd name="T23" fmla="*/ 57408 h 141604"/>
              <a:gd name="T24" fmla="*/ 136748 w 140969"/>
              <a:gd name="T25" fmla="*/ 43649 h 141604"/>
              <a:gd name="T26" fmla="*/ 111418 w 140969"/>
              <a:gd name="T27" fmla="*/ 12016 h 141604"/>
              <a:gd name="T28" fmla="*/ 70716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16" y="0"/>
                </a:moveTo>
                <a:lnTo>
                  <a:pt x="28393" y="14054"/>
                </a:lnTo>
                <a:lnTo>
                  <a:pt x="4866" y="47437"/>
                </a:lnTo>
                <a:lnTo>
                  <a:pt x="0" y="78819"/>
                </a:lnTo>
                <a:lnTo>
                  <a:pt x="2688" y="91797"/>
                </a:lnTo>
                <a:lnTo>
                  <a:pt x="24595" y="123817"/>
                </a:lnTo>
                <a:lnTo>
                  <a:pt x="64543" y="140473"/>
                </a:lnTo>
                <a:lnTo>
                  <a:pt x="81262" y="141503"/>
                </a:lnTo>
                <a:lnTo>
                  <a:pt x="93976" y="138423"/>
                </a:lnTo>
                <a:lnTo>
                  <a:pt x="124573" y="115703"/>
                </a:lnTo>
                <a:lnTo>
                  <a:pt x="139839" y="74704"/>
                </a:lnTo>
                <a:lnTo>
                  <a:pt x="140630" y="57408"/>
                </a:lnTo>
                <a:lnTo>
                  <a:pt x="136748" y="43649"/>
                </a:lnTo>
                <a:lnTo>
                  <a:pt x="111418" y="12016"/>
                </a:lnTo>
                <a:lnTo>
                  <a:pt x="707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5" name="object 23"/>
          <p:cNvSpPr>
            <a:spLocks/>
          </p:cNvSpPr>
          <p:nvPr/>
        </p:nvSpPr>
        <p:spPr bwMode="auto">
          <a:xfrm>
            <a:off x="2643188" y="3857625"/>
            <a:ext cx="141287" cy="142875"/>
          </a:xfrm>
          <a:custGeom>
            <a:avLst/>
            <a:gdLst>
              <a:gd name="T0" fmla="*/ 70716 w 140969"/>
              <a:gd name="T1" fmla="*/ 0 h 141604"/>
              <a:gd name="T2" fmla="*/ 111418 w 140969"/>
              <a:gd name="T3" fmla="*/ 12016 h 141604"/>
              <a:gd name="T4" fmla="*/ 136748 w 140969"/>
              <a:gd name="T5" fmla="*/ 43649 h 141604"/>
              <a:gd name="T6" fmla="*/ 140630 w 140969"/>
              <a:gd name="T7" fmla="*/ 57408 h 141604"/>
              <a:gd name="T8" fmla="*/ 139839 w 140969"/>
              <a:gd name="T9" fmla="*/ 74704 h 141604"/>
              <a:gd name="T10" fmla="*/ 124573 w 140969"/>
              <a:gd name="T11" fmla="*/ 115703 h 141604"/>
              <a:gd name="T12" fmla="*/ 93976 w 140969"/>
              <a:gd name="T13" fmla="*/ 138423 h 141604"/>
              <a:gd name="T14" fmla="*/ 81262 w 140969"/>
              <a:gd name="T15" fmla="*/ 141503 h 141604"/>
              <a:gd name="T16" fmla="*/ 64543 w 140969"/>
              <a:gd name="T17" fmla="*/ 140473 h 141604"/>
              <a:gd name="T18" fmla="*/ 24595 w 140969"/>
              <a:gd name="T19" fmla="*/ 123817 h 141604"/>
              <a:gd name="T20" fmla="*/ 2688 w 140969"/>
              <a:gd name="T21" fmla="*/ 91797 h 141604"/>
              <a:gd name="T22" fmla="*/ 0 w 140969"/>
              <a:gd name="T23" fmla="*/ 78819 h 141604"/>
              <a:gd name="T24" fmla="*/ 1184 w 140969"/>
              <a:gd name="T25" fmla="*/ 62301 h 141604"/>
              <a:gd name="T26" fmla="*/ 18720 w 140969"/>
              <a:gd name="T27" fmla="*/ 23185 h 141604"/>
              <a:gd name="T28" fmla="*/ 51977 w 140969"/>
              <a:gd name="T29" fmla="*/ 2427 h 141604"/>
              <a:gd name="T30" fmla="*/ 70716 w 140969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69"/>
              <a:gd name="T49" fmla="*/ 0 h 141604"/>
              <a:gd name="T50" fmla="*/ 140969 w 140969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69" h="141604">
                <a:moveTo>
                  <a:pt x="70716" y="0"/>
                </a:moveTo>
                <a:lnTo>
                  <a:pt x="111418" y="12016"/>
                </a:lnTo>
                <a:lnTo>
                  <a:pt x="136748" y="43649"/>
                </a:lnTo>
                <a:lnTo>
                  <a:pt x="140630" y="57408"/>
                </a:lnTo>
                <a:lnTo>
                  <a:pt x="139839" y="74704"/>
                </a:lnTo>
                <a:lnTo>
                  <a:pt x="124573" y="115703"/>
                </a:lnTo>
                <a:lnTo>
                  <a:pt x="93976" y="138423"/>
                </a:lnTo>
                <a:lnTo>
                  <a:pt x="81262" y="141503"/>
                </a:lnTo>
                <a:lnTo>
                  <a:pt x="64543" y="140473"/>
                </a:lnTo>
                <a:lnTo>
                  <a:pt x="24595" y="123817"/>
                </a:lnTo>
                <a:lnTo>
                  <a:pt x="2688" y="91797"/>
                </a:lnTo>
                <a:lnTo>
                  <a:pt x="0" y="78819"/>
                </a:lnTo>
                <a:lnTo>
                  <a:pt x="1184" y="62301"/>
                </a:lnTo>
                <a:lnTo>
                  <a:pt x="18720" y="23185"/>
                </a:lnTo>
                <a:lnTo>
                  <a:pt x="51977" y="2427"/>
                </a:lnTo>
                <a:lnTo>
                  <a:pt x="7071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6" name="object 24"/>
          <p:cNvSpPr>
            <a:spLocks/>
          </p:cNvSpPr>
          <p:nvPr/>
        </p:nvSpPr>
        <p:spPr bwMode="auto">
          <a:xfrm>
            <a:off x="2643188" y="3857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7" name="object 25"/>
          <p:cNvSpPr>
            <a:spLocks/>
          </p:cNvSpPr>
          <p:nvPr/>
        </p:nvSpPr>
        <p:spPr bwMode="auto">
          <a:xfrm>
            <a:off x="2786063" y="4000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8" name="object 26"/>
          <p:cNvSpPr>
            <a:spLocks/>
          </p:cNvSpPr>
          <p:nvPr/>
        </p:nvSpPr>
        <p:spPr bwMode="auto">
          <a:xfrm>
            <a:off x="2643188" y="4357688"/>
            <a:ext cx="141287" cy="142875"/>
          </a:xfrm>
          <a:custGeom>
            <a:avLst/>
            <a:gdLst>
              <a:gd name="T0" fmla="*/ 70555 w 140969"/>
              <a:gd name="T1" fmla="*/ 0 h 142875"/>
              <a:gd name="T2" fmla="*/ 27601 w 140969"/>
              <a:gd name="T3" fmla="*/ 15049 h 142875"/>
              <a:gd name="T4" fmla="*/ 4658 w 140969"/>
              <a:gd name="T5" fmla="*/ 49041 h 142875"/>
              <a:gd name="T6" fmla="*/ 0 w 140969"/>
              <a:gd name="T7" fmla="*/ 80460 h 142875"/>
              <a:gd name="T8" fmla="*/ 2890 w 140969"/>
              <a:gd name="T9" fmla="*/ 93518 h 142875"/>
              <a:gd name="T10" fmla="*/ 25077 w 140969"/>
              <a:gd name="T11" fmla="*/ 125381 h 142875"/>
              <a:gd name="T12" fmla="*/ 65046 w 140969"/>
              <a:gd name="T13" fmla="*/ 141706 h 142875"/>
              <a:gd name="T14" fmla="*/ 81766 w 140969"/>
              <a:gd name="T15" fmla="*/ 142678 h 142875"/>
              <a:gd name="T16" fmla="*/ 94351 w 140969"/>
              <a:gd name="T17" fmla="*/ 139499 h 142875"/>
              <a:gd name="T18" fmla="*/ 131574 w 140969"/>
              <a:gd name="T19" fmla="*/ 104710 h 142875"/>
              <a:gd name="T20" fmla="*/ 140469 w 140969"/>
              <a:gd name="T21" fmla="*/ 57755 h 142875"/>
              <a:gd name="T22" fmla="*/ 136587 w 140969"/>
              <a:gd name="T23" fmla="*/ 44181 h 142875"/>
              <a:gd name="T24" fmla="*/ 111256 w 140969"/>
              <a:gd name="T25" fmla="*/ 12357 h 142875"/>
              <a:gd name="T26" fmla="*/ 70555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55" y="0"/>
                </a:moveTo>
                <a:lnTo>
                  <a:pt x="27601" y="15049"/>
                </a:lnTo>
                <a:lnTo>
                  <a:pt x="4658" y="49041"/>
                </a:lnTo>
                <a:lnTo>
                  <a:pt x="0" y="80460"/>
                </a:lnTo>
                <a:lnTo>
                  <a:pt x="2890" y="93518"/>
                </a:lnTo>
                <a:lnTo>
                  <a:pt x="25077" y="125381"/>
                </a:lnTo>
                <a:lnTo>
                  <a:pt x="65046" y="141706"/>
                </a:lnTo>
                <a:lnTo>
                  <a:pt x="81766" y="142678"/>
                </a:lnTo>
                <a:lnTo>
                  <a:pt x="94351" y="139499"/>
                </a:lnTo>
                <a:lnTo>
                  <a:pt x="131574" y="104710"/>
                </a:lnTo>
                <a:lnTo>
                  <a:pt x="140469" y="57755"/>
                </a:lnTo>
                <a:lnTo>
                  <a:pt x="136587" y="44181"/>
                </a:lnTo>
                <a:lnTo>
                  <a:pt x="111256" y="12357"/>
                </a:lnTo>
                <a:lnTo>
                  <a:pt x="705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9" name="object 27"/>
          <p:cNvSpPr>
            <a:spLocks/>
          </p:cNvSpPr>
          <p:nvPr/>
        </p:nvSpPr>
        <p:spPr bwMode="auto">
          <a:xfrm>
            <a:off x="2643188" y="4357688"/>
            <a:ext cx="141287" cy="142875"/>
          </a:xfrm>
          <a:custGeom>
            <a:avLst/>
            <a:gdLst>
              <a:gd name="T0" fmla="*/ 70555 w 140969"/>
              <a:gd name="T1" fmla="*/ 0 h 142875"/>
              <a:gd name="T2" fmla="*/ 111256 w 140969"/>
              <a:gd name="T3" fmla="*/ 12357 h 142875"/>
              <a:gd name="T4" fmla="*/ 136587 w 140969"/>
              <a:gd name="T5" fmla="*/ 44181 h 142875"/>
              <a:gd name="T6" fmla="*/ 140469 w 140969"/>
              <a:gd name="T7" fmla="*/ 57755 h 142875"/>
              <a:gd name="T8" fmla="*/ 139690 w 140969"/>
              <a:gd name="T9" fmla="*/ 75228 h 142875"/>
              <a:gd name="T10" fmla="*/ 124611 w 140969"/>
              <a:gd name="T11" fmla="*/ 116553 h 142875"/>
              <a:gd name="T12" fmla="*/ 81766 w 140969"/>
              <a:gd name="T13" fmla="*/ 142678 h 142875"/>
              <a:gd name="T14" fmla="*/ 65046 w 140969"/>
              <a:gd name="T15" fmla="*/ 141706 h 142875"/>
              <a:gd name="T16" fmla="*/ 25077 w 140969"/>
              <a:gd name="T17" fmla="*/ 125381 h 142875"/>
              <a:gd name="T18" fmla="*/ 2890 w 140969"/>
              <a:gd name="T19" fmla="*/ 93518 h 142875"/>
              <a:gd name="T20" fmla="*/ 0 w 140969"/>
              <a:gd name="T21" fmla="*/ 80460 h 142875"/>
              <a:gd name="T22" fmla="*/ 1103 w 140969"/>
              <a:gd name="T23" fmla="*/ 63972 h 142875"/>
              <a:gd name="T24" fmla="*/ 18149 w 140969"/>
              <a:gd name="T25" fmla="*/ 24435 h 142875"/>
              <a:gd name="T26" fmla="*/ 50703 w 140969"/>
              <a:gd name="T27" fmla="*/ 2841 h 142875"/>
              <a:gd name="T28" fmla="*/ 70555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55" y="0"/>
                </a:moveTo>
                <a:lnTo>
                  <a:pt x="111256" y="12357"/>
                </a:lnTo>
                <a:lnTo>
                  <a:pt x="136587" y="44181"/>
                </a:lnTo>
                <a:lnTo>
                  <a:pt x="140469" y="57755"/>
                </a:lnTo>
                <a:lnTo>
                  <a:pt x="139690" y="75228"/>
                </a:lnTo>
                <a:lnTo>
                  <a:pt x="124611" y="116553"/>
                </a:lnTo>
                <a:lnTo>
                  <a:pt x="81766" y="142678"/>
                </a:lnTo>
                <a:lnTo>
                  <a:pt x="65046" y="141706"/>
                </a:lnTo>
                <a:lnTo>
                  <a:pt x="25077" y="125381"/>
                </a:lnTo>
                <a:lnTo>
                  <a:pt x="2890" y="93518"/>
                </a:lnTo>
                <a:lnTo>
                  <a:pt x="0" y="80460"/>
                </a:lnTo>
                <a:lnTo>
                  <a:pt x="1103" y="63972"/>
                </a:lnTo>
                <a:lnTo>
                  <a:pt x="18149" y="24435"/>
                </a:lnTo>
                <a:lnTo>
                  <a:pt x="50703" y="2841"/>
                </a:lnTo>
                <a:lnTo>
                  <a:pt x="7055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0" name="object 28"/>
          <p:cNvSpPr>
            <a:spLocks/>
          </p:cNvSpPr>
          <p:nvPr/>
        </p:nvSpPr>
        <p:spPr bwMode="auto">
          <a:xfrm>
            <a:off x="2643188" y="4357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1" name="object 29"/>
          <p:cNvSpPr>
            <a:spLocks/>
          </p:cNvSpPr>
          <p:nvPr/>
        </p:nvSpPr>
        <p:spPr bwMode="auto">
          <a:xfrm>
            <a:off x="2786063" y="4500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2" name="object 30"/>
          <p:cNvSpPr>
            <a:spLocks/>
          </p:cNvSpPr>
          <p:nvPr/>
        </p:nvSpPr>
        <p:spPr bwMode="auto">
          <a:xfrm>
            <a:off x="2643188" y="5214938"/>
            <a:ext cx="141287" cy="142875"/>
          </a:xfrm>
          <a:custGeom>
            <a:avLst/>
            <a:gdLst>
              <a:gd name="T0" fmla="*/ 70555 w 140969"/>
              <a:gd name="T1" fmla="*/ 0 h 142875"/>
              <a:gd name="T2" fmla="*/ 27601 w 140969"/>
              <a:gd name="T3" fmla="*/ 15049 h 142875"/>
              <a:gd name="T4" fmla="*/ 4658 w 140969"/>
              <a:gd name="T5" fmla="*/ 49041 h 142875"/>
              <a:gd name="T6" fmla="*/ 0 w 140969"/>
              <a:gd name="T7" fmla="*/ 80460 h 142875"/>
              <a:gd name="T8" fmla="*/ 2890 w 140969"/>
              <a:gd name="T9" fmla="*/ 93518 h 142875"/>
              <a:gd name="T10" fmla="*/ 25077 w 140969"/>
              <a:gd name="T11" fmla="*/ 125381 h 142875"/>
              <a:gd name="T12" fmla="*/ 65046 w 140969"/>
              <a:gd name="T13" fmla="*/ 141706 h 142875"/>
              <a:gd name="T14" fmla="*/ 81766 w 140969"/>
              <a:gd name="T15" fmla="*/ 142678 h 142875"/>
              <a:gd name="T16" fmla="*/ 94351 w 140969"/>
              <a:gd name="T17" fmla="*/ 139499 h 142875"/>
              <a:gd name="T18" fmla="*/ 131574 w 140969"/>
              <a:gd name="T19" fmla="*/ 104710 h 142875"/>
              <a:gd name="T20" fmla="*/ 140469 w 140969"/>
              <a:gd name="T21" fmla="*/ 57755 h 142875"/>
              <a:gd name="T22" fmla="*/ 136587 w 140969"/>
              <a:gd name="T23" fmla="*/ 44181 h 142875"/>
              <a:gd name="T24" fmla="*/ 111256 w 140969"/>
              <a:gd name="T25" fmla="*/ 12357 h 142875"/>
              <a:gd name="T26" fmla="*/ 70555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55" y="0"/>
                </a:moveTo>
                <a:lnTo>
                  <a:pt x="27601" y="15049"/>
                </a:lnTo>
                <a:lnTo>
                  <a:pt x="4658" y="49041"/>
                </a:lnTo>
                <a:lnTo>
                  <a:pt x="0" y="80460"/>
                </a:lnTo>
                <a:lnTo>
                  <a:pt x="2890" y="93518"/>
                </a:lnTo>
                <a:lnTo>
                  <a:pt x="25077" y="125381"/>
                </a:lnTo>
                <a:lnTo>
                  <a:pt x="65046" y="141706"/>
                </a:lnTo>
                <a:lnTo>
                  <a:pt x="81766" y="142678"/>
                </a:lnTo>
                <a:lnTo>
                  <a:pt x="94351" y="139499"/>
                </a:lnTo>
                <a:lnTo>
                  <a:pt x="131574" y="104710"/>
                </a:lnTo>
                <a:lnTo>
                  <a:pt x="140469" y="57755"/>
                </a:lnTo>
                <a:lnTo>
                  <a:pt x="136587" y="44181"/>
                </a:lnTo>
                <a:lnTo>
                  <a:pt x="111256" y="12357"/>
                </a:lnTo>
                <a:lnTo>
                  <a:pt x="705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3" name="object 31"/>
          <p:cNvSpPr>
            <a:spLocks/>
          </p:cNvSpPr>
          <p:nvPr/>
        </p:nvSpPr>
        <p:spPr bwMode="auto">
          <a:xfrm>
            <a:off x="2643188" y="5214938"/>
            <a:ext cx="141287" cy="142875"/>
          </a:xfrm>
          <a:custGeom>
            <a:avLst/>
            <a:gdLst>
              <a:gd name="T0" fmla="*/ 70555 w 140969"/>
              <a:gd name="T1" fmla="*/ 0 h 142875"/>
              <a:gd name="T2" fmla="*/ 111256 w 140969"/>
              <a:gd name="T3" fmla="*/ 12357 h 142875"/>
              <a:gd name="T4" fmla="*/ 136587 w 140969"/>
              <a:gd name="T5" fmla="*/ 44181 h 142875"/>
              <a:gd name="T6" fmla="*/ 140469 w 140969"/>
              <a:gd name="T7" fmla="*/ 57755 h 142875"/>
              <a:gd name="T8" fmla="*/ 139690 w 140969"/>
              <a:gd name="T9" fmla="*/ 75228 h 142875"/>
              <a:gd name="T10" fmla="*/ 124611 w 140969"/>
              <a:gd name="T11" fmla="*/ 116553 h 142875"/>
              <a:gd name="T12" fmla="*/ 81766 w 140969"/>
              <a:gd name="T13" fmla="*/ 142678 h 142875"/>
              <a:gd name="T14" fmla="*/ 65046 w 140969"/>
              <a:gd name="T15" fmla="*/ 141706 h 142875"/>
              <a:gd name="T16" fmla="*/ 25077 w 140969"/>
              <a:gd name="T17" fmla="*/ 125381 h 142875"/>
              <a:gd name="T18" fmla="*/ 2890 w 140969"/>
              <a:gd name="T19" fmla="*/ 93518 h 142875"/>
              <a:gd name="T20" fmla="*/ 0 w 140969"/>
              <a:gd name="T21" fmla="*/ 80460 h 142875"/>
              <a:gd name="T22" fmla="*/ 1103 w 140969"/>
              <a:gd name="T23" fmla="*/ 63972 h 142875"/>
              <a:gd name="T24" fmla="*/ 18149 w 140969"/>
              <a:gd name="T25" fmla="*/ 24435 h 142875"/>
              <a:gd name="T26" fmla="*/ 50703 w 140969"/>
              <a:gd name="T27" fmla="*/ 2841 h 142875"/>
              <a:gd name="T28" fmla="*/ 70555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55" y="0"/>
                </a:moveTo>
                <a:lnTo>
                  <a:pt x="111256" y="12357"/>
                </a:lnTo>
                <a:lnTo>
                  <a:pt x="136587" y="44181"/>
                </a:lnTo>
                <a:lnTo>
                  <a:pt x="140469" y="57755"/>
                </a:lnTo>
                <a:lnTo>
                  <a:pt x="139690" y="75228"/>
                </a:lnTo>
                <a:lnTo>
                  <a:pt x="124611" y="116553"/>
                </a:lnTo>
                <a:lnTo>
                  <a:pt x="81766" y="142678"/>
                </a:lnTo>
                <a:lnTo>
                  <a:pt x="65046" y="141706"/>
                </a:lnTo>
                <a:lnTo>
                  <a:pt x="25077" y="125381"/>
                </a:lnTo>
                <a:lnTo>
                  <a:pt x="2890" y="93518"/>
                </a:lnTo>
                <a:lnTo>
                  <a:pt x="0" y="80460"/>
                </a:lnTo>
                <a:lnTo>
                  <a:pt x="1103" y="63972"/>
                </a:lnTo>
                <a:lnTo>
                  <a:pt x="18149" y="24435"/>
                </a:lnTo>
                <a:lnTo>
                  <a:pt x="50703" y="2841"/>
                </a:lnTo>
                <a:lnTo>
                  <a:pt x="7055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4" name="object 32"/>
          <p:cNvSpPr>
            <a:spLocks/>
          </p:cNvSpPr>
          <p:nvPr/>
        </p:nvSpPr>
        <p:spPr bwMode="auto">
          <a:xfrm>
            <a:off x="2643188" y="5214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5" name="object 33"/>
          <p:cNvSpPr>
            <a:spLocks/>
          </p:cNvSpPr>
          <p:nvPr/>
        </p:nvSpPr>
        <p:spPr bwMode="auto">
          <a:xfrm>
            <a:off x="2786063" y="5357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6" name="object 34"/>
          <p:cNvSpPr>
            <a:spLocks/>
          </p:cNvSpPr>
          <p:nvPr/>
        </p:nvSpPr>
        <p:spPr bwMode="auto">
          <a:xfrm>
            <a:off x="1785938" y="4500563"/>
            <a:ext cx="141287" cy="141287"/>
          </a:xfrm>
          <a:custGeom>
            <a:avLst/>
            <a:gdLst>
              <a:gd name="T0" fmla="*/ 70734 w 140969"/>
              <a:gd name="T1" fmla="*/ 0 h 141604"/>
              <a:gd name="T2" fmla="*/ 27802 w 140969"/>
              <a:gd name="T3" fmla="*/ 14113 h 141604"/>
              <a:gd name="T4" fmla="*/ 4700 w 140969"/>
              <a:gd name="T5" fmla="*/ 47549 h 141604"/>
              <a:gd name="T6" fmla="*/ 0 w 140969"/>
              <a:gd name="T7" fmla="*/ 79001 h 141604"/>
              <a:gd name="T8" fmla="*/ 2595 w 140969"/>
              <a:gd name="T9" fmla="*/ 92230 h 141604"/>
              <a:gd name="T10" fmla="*/ 24095 w 140969"/>
              <a:gd name="T11" fmla="*/ 124245 h 141604"/>
              <a:gd name="T12" fmla="*/ 64202 w 140969"/>
              <a:gd name="T13" fmla="*/ 140526 h 141604"/>
              <a:gd name="T14" fmla="*/ 81270 w 140969"/>
              <a:gd name="T15" fmla="*/ 141520 h 141604"/>
              <a:gd name="T16" fmla="*/ 93987 w 140969"/>
              <a:gd name="T17" fmla="*/ 138539 h 141604"/>
              <a:gd name="T18" fmla="*/ 131636 w 140969"/>
              <a:gd name="T19" fmla="*/ 104505 h 141604"/>
              <a:gd name="T20" fmla="*/ 140650 w 140969"/>
              <a:gd name="T21" fmla="*/ 57408 h 141604"/>
              <a:gd name="T22" fmla="*/ 136769 w 140969"/>
              <a:gd name="T23" fmla="*/ 43651 h 141604"/>
              <a:gd name="T24" fmla="*/ 111439 w 140969"/>
              <a:gd name="T25" fmla="*/ 12017 h 141604"/>
              <a:gd name="T26" fmla="*/ 70734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34" y="0"/>
                </a:moveTo>
                <a:lnTo>
                  <a:pt x="27802" y="14113"/>
                </a:lnTo>
                <a:lnTo>
                  <a:pt x="4700" y="47549"/>
                </a:lnTo>
                <a:lnTo>
                  <a:pt x="0" y="79001"/>
                </a:lnTo>
                <a:lnTo>
                  <a:pt x="2595" y="92230"/>
                </a:lnTo>
                <a:lnTo>
                  <a:pt x="24095" y="124245"/>
                </a:lnTo>
                <a:lnTo>
                  <a:pt x="64202" y="140526"/>
                </a:lnTo>
                <a:lnTo>
                  <a:pt x="81270" y="141520"/>
                </a:lnTo>
                <a:lnTo>
                  <a:pt x="93987" y="138539"/>
                </a:lnTo>
                <a:lnTo>
                  <a:pt x="131636" y="104505"/>
                </a:lnTo>
                <a:lnTo>
                  <a:pt x="140650" y="57408"/>
                </a:lnTo>
                <a:lnTo>
                  <a:pt x="136769" y="43651"/>
                </a:lnTo>
                <a:lnTo>
                  <a:pt x="111439" y="12017"/>
                </a:lnTo>
                <a:lnTo>
                  <a:pt x="707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7" name="object 35"/>
          <p:cNvSpPr>
            <a:spLocks/>
          </p:cNvSpPr>
          <p:nvPr/>
        </p:nvSpPr>
        <p:spPr bwMode="auto">
          <a:xfrm>
            <a:off x="1785938" y="4500563"/>
            <a:ext cx="141287" cy="141287"/>
          </a:xfrm>
          <a:custGeom>
            <a:avLst/>
            <a:gdLst>
              <a:gd name="T0" fmla="*/ 70734 w 140969"/>
              <a:gd name="T1" fmla="*/ 0 h 141604"/>
              <a:gd name="T2" fmla="*/ 111439 w 140969"/>
              <a:gd name="T3" fmla="*/ 12017 h 141604"/>
              <a:gd name="T4" fmla="*/ 136769 w 140969"/>
              <a:gd name="T5" fmla="*/ 43651 h 141604"/>
              <a:gd name="T6" fmla="*/ 140650 w 140969"/>
              <a:gd name="T7" fmla="*/ 57408 h 141604"/>
              <a:gd name="T8" fmla="*/ 139858 w 140969"/>
              <a:gd name="T9" fmla="*/ 75044 h 141604"/>
              <a:gd name="T10" fmla="*/ 124588 w 140969"/>
              <a:gd name="T11" fmla="*/ 116212 h 141604"/>
              <a:gd name="T12" fmla="*/ 81270 w 140969"/>
              <a:gd name="T13" fmla="*/ 141520 h 141604"/>
              <a:gd name="T14" fmla="*/ 64202 w 140969"/>
              <a:gd name="T15" fmla="*/ 140526 h 141604"/>
              <a:gd name="T16" fmla="*/ 24095 w 140969"/>
              <a:gd name="T17" fmla="*/ 124245 h 141604"/>
              <a:gd name="T18" fmla="*/ 2595 w 140969"/>
              <a:gd name="T19" fmla="*/ 92230 h 141604"/>
              <a:gd name="T20" fmla="*/ 0 w 140969"/>
              <a:gd name="T21" fmla="*/ 79001 h 141604"/>
              <a:gd name="T22" fmla="*/ 1139 w 140969"/>
              <a:gd name="T23" fmla="*/ 62443 h 141604"/>
              <a:gd name="T24" fmla="*/ 18241 w 140969"/>
              <a:gd name="T25" fmla="*/ 23258 h 141604"/>
              <a:gd name="T26" fmla="*/ 51451 w 140969"/>
              <a:gd name="T27" fmla="*/ 2456 h 141604"/>
              <a:gd name="T28" fmla="*/ 70734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34" y="0"/>
                </a:moveTo>
                <a:lnTo>
                  <a:pt x="111439" y="12017"/>
                </a:lnTo>
                <a:lnTo>
                  <a:pt x="136769" y="43651"/>
                </a:lnTo>
                <a:lnTo>
                  <a:pt x="140650" y="57408"/>
                </a:lnTo>
                <a:lnTo>
                  <a:pt x="139858" y="75044"/>
                </a:lnTo>
                <a:lnTo>
                  <a:pt x="124588" y="116212"/>
                </a:lnTo>
                <a:lnTo>
                  <a:pt x="81270" y="141520"/>
                </a:lnTo>
                <a:lnTo>
                  <a:pt x="64202" y="140526"/>
                </a:lnTo>
                <a:lnTo>
                  <a:pt x="24095" y="124245"/>
                </a:lnTo>
                <a:lnTo>
                  <a:pt x="2595" y="92230"/>
                </a:lnTo>
                <a:lnTo>
                  <a:pt x="0" y="79001"/>
                </a:lnTo>
                <a:lnTo>
                  <a:pt x="1139" y="62443"/>
                </a:lnTo>
                <a:lnTo>
                  <a:pt x="18241" y="23258"/>
                </a:lnTo>
                <a:lnTo>
                  <a:pt x="51451" y="2456"/>
                </a:lnTo>
                <a:lnTo>
                  <a:pt x="7073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8" name="object 36"/>
          <p:cNvSpPr>
            <a:spLocks/>
          </p:cNvSpPr>
          <p:nvPr/>
        </p:nvSpPr>
        <p:spPr bwMode="auto">
          <a:xfrm>
            <a:off x="1785938" y="45005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9" name="object 37"/>
          <p:cNvSpPr>
            <a:spLocks/>
          </p:cNvSpPr>
          <p:nvPr/>
        </p:nvSpPr>
        <p:spPr bwMode="auto">
          <a:xfrm>
            <a:off x="1928813" y="4643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0" name="object 38"/>
          <p:cNvSpPr>
            <a:spLocks/>
          </p:cNvSpPr>
          <p:nvPr/>
        </p:nvSpPr>
        <p:spPr bwMode="auto">
          <a:xfrm>
            <a:off x="1785938" y="3643313"/>
            <a:ext cx="141287" cy="141287"/>
          </a:xfrm>
          <a:custGeom>
            <a:avLst/>
            <a:gdLst>
              <a:gd name="T0" fmla="*/ 70736 w 140969"/>
              <a:gd name="T1" fmla="*/ 0 h 141604"/>
              <a:gd name="T2" fmla="*/ 27810 w 140969"/>
              <a:gd name="T3" fmla="*/ 14106 h 141604"/>
              <a:gd name="T4" fmla="*/ 4702 w 140969"/>
              <a:gd name="T5" fmla="*/ 47537 h 141604"/>
              <a:gd name="T6" fmla="*/ 0 w 140969"/>
              <a:gd name="T7" fmla="*/ 78981 h 141604"/>
              <a:gd name="T8" fmla="*/ 2593 w 140969"/>
              <a:gd name="T9" fmla="*/ 92212 h 141604"/>
              <a:gd name="T10" fmla="*/ 24090 w 140969"/>
              <a:gd name="T11" fmla="*/ 124230 h 141604"/>
              <a:gd name="T12" fmla="*/ 64195 w 140969"/>
              <a:gd name="T13" fmla="*/ 140515 h 141604"/>
              <a:gd name="T14" fmla="*/ 81262 w 140969"/>
              <a:gd name="T15" fmla="*/ 141509 h 141604"/>
              <a:gd name="T16" fmla="*/ 93980 w 140969"/>
              <a:gd name="T17" fmla="*/ 138529 h 141604"/>
              <a:gd name="T18" fmla="*/ 131636 w 140969"/>
              <a:gd name="T19" fmla="*/ 104500 h 141604"/>
              <a:gd name="T20" fmla="*/ 140652 w 140969"/>
              <a:gd name="T21" fmla="*/ 57408 h 141604"/>
              <a:gd name="T22" fmla="*/ 136772 w 140969"/>
              <a:gd name="T23" fmla="*/ 43651 h 141604"/>
              <a:gd name="T24" fmla="*/ 111442 w 140969"/>
              <a:gd name="T25" fmla="*/ 12018 h 141604"/>
              <a:gd name="T26" fmla="*/ 70736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36" y="0"/>
                </a:moveTo>
                <a:lnTo>
                  <a:pt x="27810" y="14106"/>
                </a:lnTo>
                <a:lnTo>
                  <a:pt x="4702" y="47537"/>
                </a:lnTo>
                <a:lnTo>
                  <a:pt x="0" y="78981"/>
                </a:lnTo>
                <a:lnTo>
                  <a:pt x="2593" y="92212"/>
                </a:lnTo>
                <a:lnTo>
                  <a:pt x="24090" y="124230"/>
                </a:lnTo>
                <a:lnTo>
                  <a:pt x="64195" y="140515"/>
                </a:lnTo>
                <a:lnTo>
                  <a:pt x="81262" y="141509"/>
                </a:lnTo>
                <a:lnTo>
                  <a:pt x="93980" y="138529"/>
                </a:lnTo>
                <a:lnTo>
                  <a:pt x="131636" y="104500"/>
                </a:lnTo>
                <a:lnTo>
                  <a:pt x="140652" y="57408"/>
                </a:lnTo>
                <a:lnTo>
                  <a:pt x="136772" y="43651"/>
                </a:lnTo>
                <a:lnTo>
                  <a:pt x="111442" y="12018"/>
                </a:lnTo>
                <a:lnTo>
                  <a:pt x="707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1" name="object 39"/>
          <p:cNvSpPr>
            <a:spLocks/>
          </p:cNvSpPr>
          <p:nvPr/>
        </p:nvSpPr>
        <p:spPr bwMode="auto">
          <a:xfrm>
            <a:off x="1785938" y="3643313"/>
            <a:ext cx="141287" cy="141287"/>
          </a:xfrm>
          <a:custGeom>
            <a:avLst/>
            <a:gdLst>
              <a:gd name="T0" fmla="*/ 70736 w 140969"/>
              <a:gd name="T1" fmla="*/ 0 h 141604"/>
              <a:gd name="T2" fmla="*/ 111442 w 140969"/>
              <a:gd name="T3" fmla="*/ 12018 h 141604"/>
              <a:gd name="T4" fmla="*/ 136772 w 140969"/>
              <a:gd name="T5" fmla="*/ 43651 h 141604"/>
              <a:gd name="T6" fmla="*/ 140652 w 140969"/>
              <a:gd name="T7" fmla="*/ 57408 h 141604"/>
              <a:gd name="T8" fmla="*/ 139860 w 140969"/>
              <a:gd name="T9" fmla="*/ 75042 h 141604"/>
              <a:gd name="T10" fmla="*/ 124587 w 140969"/>
              <a:gd name="T11" fmla="*/ 116206 h 141604"/>
              <a:gd name="T12" fmla="*/ 81262 w 140969"/>
              <a:gd name="T13" fmla="*/ 141509 h 141604"/>
              <a:gd name="T14" fmla="*/ 64195 w 140969"/>
              <a:gd name="T15" fmla="*/ 140515 h 141604"/>
              <a:gd name="T16" fmla="*/ 24090 w 140969"/>
              <a:gd name="T17" fmla="*/ 124230 h 141604"/>
              <a:gd name="T18" fmla="*/ 2593 w 140969"/>
              <a:gd name="T19" fmla="*/ 92212 h 141604"/>
              <a:gd name="T20" fmla="*/ 0 w 140969"/>
              <a:gd name="T21" fmla="*/ 78981 h 141604"/>
              <a:gd name="T22" fmla="*/ 1140 w 140969"/>
              <a:gd name="T23" fmla="*/ 62428 h 141604"/>
              <a:gd name="T24" fmla="*/ 18247 w 140969"/>
              <a:gd name="T25" fmla="*/ 23249 h 141604"/>
              <a:gd name="T26" fmla="*/ 51465 w 140969"/>
              <a:gd name="T27" fmla="*/ 2452 h 141604"/>
              <a:gd name="T28" fmla="*/ 70736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36" y="0"/>
                </a:moveTo>
                <a:lnTo>
                  <a:pt x="111442" y="12018"/>
                </a:lnTo>
                <a:lnTo>
                  <a:pt x="136772" y="43651"/>
                </a:lnTo>
                <a:lnTo>
                  <a:pt x="140652" y="57408"/>
                </a:lnTo>
                <a:lnTo>
                  <a:pt x="139860" y="75042"/>
                </a:lnTo>
                <a:lnTo>
                  <a:pt x="124587" y="116206"/>
                </a:lnTo>
                <a:lnTo>
                  <a:pt x="81262" y="141509"/>
                </a:lnTo>
                <a:lnTo>
                  <a:pt x="64195" y="140515"/>
                </a:lnTo>
                <a:lnTo>
                  <a:pt x="24090" y="124230"/>
                </a:lnTo>
                <a:lnTo>
                  <a:pt x="2593" y="92212"/>
                </a:lnTo>
                <a:lnTo>
                  <a:pt x="0" y="78981"/>
                </a:lnTo>
                <a:lnTo>
                  <a:pt x="1140" y="62428"/>
                </a:lnTo>
                <a:lnTo>
                  <a:pt x="18247" y="23249"/>
                </a:lnTo>
                <a:lnTo>
                  <a:pt x="51465" y="2452"/>
                </a:lnTo>
                <a:lnTo>
                  <a:pt x="7073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2" name="object 40"/>
          <p:cNvSpPr>
            <a:spLocks/>
          </p:cNvSpPr>
          <p:nvPr/>
        </p:nvSpPr>
        <p:spPr bwMode="auto">
          <a:xfrm>
            <a:off x="1785938" y="3643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3" name="object 41"/>
          <p:cNvSpPr>
            <a:spLocks/>
          </p:cNvSpPr>
          <p:nvPr/>
        </p:nvSpPr>
        <p:spPr bwMode="auto">
          <a:xfrm>
            <a:off x="1928813" y="3786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4" name="object 42"/>
          <p:cNvSpPr>
            <a:spLocks/>
          </p:cNvSpPr>
          <p:nvPr/>
        </p:nvSpPr>
        <p:spPr bwMode="auto">
          <a:xfrm>
            <a:off x="3500438" y="3714750"/>
            <a:ext cx="142875" cy="141288"/>
          </a:xfrm>
          <a:custGeom>
            <a:avLst/>
            <a:gdLst>
              <a:gd name="T0" fmla="*/ 71891 w 142239"/>
              <a:gd name="T1" fmla="*/ 0 h 141604"/>
              <a:gd name="T2" fmla="*/ 27781 w 142239"/>
              <a:gd name="T3" fmla="*/ 14742 h 141604"/>
              <a:gd name="T4" fmla="*/ 4689 w 142239"/>
              <a:gd name="T5" fmla="*/ 48304 h 141604"/>
              <a:gd name="T6" fmla="*/ 0 w 142239"/>
              <a:gd name="T7" fmla="*/ 79807 h 141604"/>
              <a:gd name="T8" fmla="*/ 2806 w 142239"/>
              <a:gd name="T9" fmla="*/ 92887 h 141604"/>
              <a:gd name="T10" fmla="*/ 24972 w 142239"/>
              <a:gd name="T11" fmla="*/ 124500 h 141604"/>
              <a:gd name="T12" fmla="*/ 65289 w 142239"/>
              <a:gd name="T13" fmla="*/ 140549 h 141604"/>
              <a:gd name="T14" fmla="*/ 82215 w 142239"/>
              <a:gd name="T15" fmla="*/ 141523 h 141604"/>
              <a:gd name="T16" fmla="*/ 94712 w 142239"/>
              <a:gd name="T17" fmla="*/ 138533 h 141604"/>
              <a:gd name="T18" fmla="*/ 132519 w 142239"/>
              <a:gd name="T19" fmla="*/ 104485 h 141604"/>
              <a:gd name="T20" fmla="*/ 141783 w 142239"/>
              <a:gd name="T21" fmla="*/ 57391 h 141604"/>
              <a:gd name="T22" fmla="*/ 137775 w 142239"/>
              <a:gd name="T23" fmla="*/ 43638 h 141604"/>
              <a:gd name="T24" fmla="*/ 112048 w 142239"/>
              <a:gd name="T25" fmla="*/ 12014 h 141604"/>
              <a:gd name="T26" fmla="*/ 71891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1" y="0"/>
                </a:moveTo>
                <a:lnTo>
                  <a:pt x="27781" y="14742"/>
                </a:lnTo>
                <a:lnTo>
                  <a:pt x="4689" y="48304"/>
                </a:lnTo>
                <a:lnTo>
                  <a:pt x="0" y="79807"/>
                </a:lnTo>
                <a:lnTo>
                  <a:pt x="2806" y="92887"/>
                </a:lnTo>
                <a:lnTo>
                  <a:pt x="24972" y="124500"/>
                </a:lnTo>
                <a:lnTo>
                  <a:pt x="65289" y="140549"/>
                </a:lnTo>
                <a:lnTo>
                  <a:pt x="82215" y="141523"/>
                </a:lnTo>
                <a:lnTo>
                  <a:pt x="94712" y="138533"/>
                </a:lnTo>
                <a:lnTo>
                  <a:pt x="132519" y="104485"/>
                </a:lnTo>
                <a:lnTo>
                  <a:pt x="141783" y="57391"/>
                </a:lnTo>
                <a:lnTo>
                  <a:pt x="137775" y="43638"/>
                </a:lnTo>
                <a:lnTo>
                  <a:pt x="112048" y="12014"/>
                </a:lnTo>
                <a:lnTo>
                  <a:pt x="7189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5" name="object 43"/>
          <p:cNvSpPr>
            <a:spLocks/>
          </p:cNvSpPr>
          <p:nvPr/>
        </p:nvSpPr>
        <p:spPr bwMode="auto">
          <a:xfrm>
            <a:off x="3500438" y="3714750"/>
            <a:ext cx="142875" cy="141288"/>
          </a:xfrm>
          <a:custGeom>
            <a:avLst/>
            <a:gdLst>
              <a:gd name="T0" fmla="*/ 71891 w 142239"/>
              <a:gd name="T1" fmla="*/ 0 h 141604"/>
              <a:gd name="T2" fmla="*/ 112048 w 142239"/>
              <a:gd name="T3" fmla="*/ 12014 h 141604"/>
              <a:gd name="T4" fmla="*/ 137775 w 142239"/>
              <a:gd name="T5" fmla="*/ 43638 h 141604"/>
              <a:gd name="T6" fmla="*/ 141783 w 142239"/>
              <a:gd name="T7" fmla="*/ 57391 h 141604"/>
              <a:gd name="T8" fmla="*/ 140963 w 142239"/>
              <a:gd name="T9" fmla="*/ 75026 h 141604"/>
              <a:gd name="T10" fmla="*/ 125345 w 142239"/>
              <a:gd name="T11" fmla="*/ 116193 h 141604"/>
              <a:gd name="T12" fmla="*/ 82215 w 142239"/>
              <a:gd name="T13" fmla="*/ 141523 h 141604"/>
              <a:gd name="T14" fmla="*/ 65289 w 142239"/>
              <a:gd name="T15" fmla="*/ 140549 h 141604"/>
              <a:gd name="T16" fmla="*/ 24972 w 142239"/>
              <a:gd name="T17" fmla="*/ 124500 h 141604"/>
              <a:gd name="T18" fmla="*/ 2806 w 142239"/>
              <a:gd name="T19" fmla="*/ 92887 h 141604"/>
              <a:gd name="T20" fmla="*/ 0 w 142239"/>
              <a:gd name="T21" fmla="*/ 79807 h 141604"/>
              <a:gd name="T22" fmla="*/ 1122 w 142239"/>
              <a:gd name="T23" fmla="*/ 63219 h 141604"/>
              <a:gd name="T24" fmla="*/ 18246 w 142239"/>
              <a:gd name="T25" fmla="*/ 23953 h 141604"/>
              <a:gd name="T26" fmla="*/ 51226 w 142239"/>
              <a:gd name="T27" fmla="*/ 2815 h 141604"/>
              <a:gd name="T28" fmla="*/ 71891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1" y="0"/>
                </a:moveTo>
                <a:lnTo>
                  <a:pt x="112048" y="12014"/>
                </a:lnTo>
                <a:lnTo>
                  <a:pt x="137775" y="43638"/>
                </a:lnTo>
                <a:lnTo>
                  <a:pt x="141783" y="57391"/>
                </a:lnTo>
                <a:lnTo>
                  <a:pt x="140963" y="75026"/>
                </a:lnTo>
                <a:lnTo>
                  <a:pt x="125345" y="116193"/>
                </a:lnTo>
                <a:lnTo>
                  <a:pt x="82215" y="141523"/>
                </a:lnTo>
                <a:lnTo>
                  <a:pt x="65289" y="140549"/>
                </a:lnTo>
                <a:lnTo>
                  <a:pt x="24972" y="124500"/>
                </a:lnTo>
                <a:lnTo>
                  <a:pt x="2806" y="92887"/>
                </a:lnTo>
                <a:lnTo>
                  <a:pt x="0" y="79807"/>
                </a:lnTo>
                <a:lnTo>
                  <a:pt x="1122" y="63219"/>
                </a:lnTo>
                <a:lnTo>
                  <a:pt x="18246" y="23953"/>
                </a:lnTo>
                <a:lnTo>
                  <a:pt x="51226" y="2815"/>
                </a:lnTo>
                <a:lnTo>
                  <a:pt x="7189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6" name="object 44"/>
          <p:cNvSpPr>
            <a:spLocks/>
          </p:cNvSpPr>
          <p:nvPr/>
        </p:nvSpPr>
        <p:spPr bwMode="auto">
          <a:xfrm>
            <a:off x="3500438" y="37147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7" name="object 45"/>
          <p:cNvSpPr>
            <a:spLocks/>
          </p:cNvSpPr>
          <p:nvPr/>
        </p:nvSpPr>
        <p:spPr bwMode="auto">
          <a:xfrm>
            <a:off x="3643313" y="3857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8" name="object 46"/>
          <p:cNvSpPr>
            <a:spLocks/>
          </p:cNvSpPr>
          <p:nvPr/>
        </p:nvSpPr>
        <p:spPr bwMode="auto">
          <a:xfrm>
            <a:off x="3500438" y="4572000"/>
            <a:ext cx="142875" cy="141288"/>
          </a:xfrm>
          <a:custGeom>
            <a:avLst/>
            <a:gdLst>
              <a:gd name="T0" fmla="*/ 71891 w 142239"/>
              <a:gd name="T1" fmla="*/ 0 h 141604"/>
              <a:gd name="T2" fmla="*/ 27781 w 142239"/>
              <a:gd name="T3" fmla="*/ 14742 h 141604"/>
              <a:gd name="T4" fmla="*/ 4689 w 142239"/>
              <a:gd name="T5" fmla="*/ 48305 h 141604"/>
              <a:gd name="T6" fmla="*/ 0 w 142239"/>
              <a:gd name="T7" fmla="*/ 79809 h 141604"/>
              <a:gd name="T8" fmla="*/ 2806 w 142239"/>
              <a:gd name="T9" fmla="*/ 92887 h 141604"/>
              <a:gd name="T10" fmla="*/ 24971 w 142239"/>
              <a:gd name="T11" fmla="*/ 124499 h 141604"/>
              <a:gd name="T12" fmla="*/ 65290 w 142239"/>
              <a:gd name="T13" fmla="*/ 140548 h 141604"/>
              <a:gd name="T14" fmla="*/ 82216 w 142239"/>
              <a:gd name="T15" fmla="*/ 141523 h 141604"/>
              <a:gd name="T16" fmla="*/ 94713 w 142239"/>
              <a:gd name="T17" fmla="*/ 138533 h 141604"/>
              <a:gd name="T18" fmla="*/ 132519 w 142239"/>
              <a:gd name="T19" fmla="*/ 104485 h 141604"/>
              <a:gd name="T20" fmla="*/ 141782 w 142239"/>
              <a:gd name="T21" fmla="*/ 57391 h 141604"/>
              <a:gd name="T22" fmla="*/ 137774 w 142239"/>
              <a:gd name="T23" fmla="*/ 43637 h 141604"/>
              <a:gd name="T24" fmla="*/ 112047 w 142239"/>
              <a:gd name="T25" fmla="*/ 12013 h 141604"/>
              <a:gd name="T26" fmla="*/ 71891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891" y="0"/>
                </a:moveTo>
                <a:lnTo>
                  <a:pt x="27781" y="14742"/>
                </a:lnTo>
                <a:lnTo>
                  <a:pt x="4689" y="48305"/>
                </a:lnTo>
                <a:lnTo>
                  <a:pt x="0" y="79809"/>
                </a:lnTo>
                <a:lnTo>
                  <a:pt x="2806" y="92887"/>
                </a:lnTo>
                <a:lnTo>
                  <a:pt x="24971" y="124499"/>
                </a:lnTo>
                <a:lnTo>
                  <a:pt x="65290" y="140548"/>
                </a:lnTo>
                <a:lnTo>
                  <a:pt x="82216" y="141523"/>
                </a:lnTo>
                <a:lnTo>
                  <a:pt x="94713" y="138533"/>
                </a:lnTo>
                <a:lnTo>
                  <a:pt x="132519" y="104485"/>
                </a:lnTo>
                <a:lnTo>
                  <a:pt x="141782" y="57391"/>
                </a:lnTo>
                <a:lnTo>
                  <a:pt x="137774" y="43637"/>
                </a:lnTo>
                <a:lnTo>
                  <a:pt x="112047" y="12013"/>
                </a:lnTo>
                <a:lnTo>
                  <a:pt x="7189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39" name="object 47"/>
          <p:cNvSpPr>
            <a:spLocks/>
          </p:cNvSpPr>
          <p:nvPr/>
        </p:nvSpPr>
        <p:spPr bwMode="auto">
          <a:xfrm>
            <a:off x="3500438" y="4572000"/>
            <a:ext cx="142875" cy="141288"/>
          </a:xfrm>
          <a:custGeom>
            <a:avLst/>
            <a:gdLst>
              <a:gd name="T0" fmla="*/ 71891 w 142239"/>
              <a:gd name="T1" fmla="*/ 0 h 141604"/>
              <a:gd name="T2" fmla="*/ 112047 w 142239"/>
              <a:gd name="T3" fmla="*/ 12013 h 141604"/>
              <a:gd name="T4" fmla="*/ 137774 w 142239"/>
              <a:gd name="T5" fmla="*/ 43637 h 141604"/>
              <a:gd name="T6" fmla="*/ 141782 w 142239"/>
              <a:gd name="T7" fmla="*/ 57391 h 141604"/>
              <a:gd name="T8" fmla="*/ 140963 w 142239"/>
              <a:gd name="T9" fmla="*/ 75025 h 141604"/>
              <a:gd name="T10" fmla="*/ 125345 w 142239"/>
              <a:gd name="T11" fmla="*/ 116193 h 141604"/>
              <a:gd name="T12" fmla="*/ 82216 w 142239"/>
              <a:gd name="T13" fmla="*/ 141523 h 141604"/>
              <a:gd name="T14" fmla="*/ 65290 w 142239"/>
              <a:gd name="T15" fmla="*/ 140548 h 141604"/>
              <a:gd name="T16" fmla="*/ 24971 w 142239"/>
              <a:gd name="T17" fmla="*/ 124499 h 141604"/>
              <a:gd name="T18" fmla="*/ 2806 w 142239"/>
              <a:gd name="T19" fmla="*/ 92887 h 141604"/>
              <a:gd name="T20" fmla="*/ 0 w 142239"/>
              <a:gd name="T21" fmla="*/ 79809 h 141604"/>
              <a:gd name="T22" fmla="*/ 1122 w 142239"/>
              <a:gd name="T23" fmla="*/ 63220 h 141604"/>
              <a:gd name="T24" fmla="*/ 18246 w 142239"/>
              <a:gd name="T25" fmla="*/ 23953 h 141604"/>
              <a:gd name="T26" fmla="*/ 51225 w 142239"/>
              <a:gd name="T27" fmla="*/ 2815 h 141604"/>
              <a:gd name="T28" fmla="*/ 71891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891" y="0"/>
                </a:moveTo>
                <a:lnTo>
                  <a:pt x="112047" y="12013"/>
                </a:lnTo>
                <a:lnTo>
                  <a:pt x="137774" y="43637"/>
                </a:lnTo>
                <a:lnTo>
                  <a:pt x="141782" y="57391"/>
                </a:lnTo>
                <a:lnTo>
                  <a:pt x="140963" y="75025"/>
                </a:lnTo>
                <a:lnTo>
                  <a:pt x="125345" y="116193"/>
                </a:lnTo>
                <a:lnTo>
                  <a:pt x="82216" y="141523"/>
                </a:lnTo>
                <a:lnTo>
                  <a:pt x="65290" y="140548"/>
                </a:lnTo>
                <a:lnTo>
                  <a:pt x="24971" y="124499"/>
                </a:lnTo>
                <a:lnTo>
                  <a:pt x="2806" y="92887"/>
                </a:lnTo>
                <a:lnTo>
                  <a:pt x="0" y="79809"/>
                </a:lnTo>
                <a:lnTo>
                  <a:pt x="1122" y="63220"/>
                </a:lnTo>
                <a:lnTo>
                  <a:pt x="18246" y="23953"/>
                </a:lnTo>
                <a:lnTo>
                  <a:pt x="51225" y="2815"/>
                </a:lnTo>
                <a:lnTo>
                  <a:pt x="7189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40" name="object 48"/>
          <p:cNvSpPr>
            <a:spLocks/>
          </p:cNvSpPr>
          <p:nvPr/>
        </p:nvSpPr>
        <p:spPr bwMode="auto">
          <a:xfrm>
            <a:off x="3500438" y="45720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41" name="object 49"/>
          <p:cNvSpPr>
            <a:spLocks/>
          </p:cNvSpPr>
          <p:nvPr/>
        </p:nvSpPr>
        <p:spPr bwMode="auto">
          <a:xfrm>
            <a:off x="3643313" y="4714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50"/>
          <p:cNvSpPr txBox="1"/>
          <p:nvPr/>
        </p:nvSpPr>
        <p:spPr>
          <a:xfrm>
            <a:off x="2363788" y="2506663"/>
            <a:ext cx="673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2225" y="3351213"/>
            <a:ext cx="495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5" dirty="0">
                <a:latin typeface="Arial"/>
                <a:cs typeface="Arial"/>
              </a:rPr>
              <a:t>b}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06788" y="3363913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{b</a:t>
            </a:r>
            <a:r>
              <a:rPr dirty="0">
                <a:latin typeface="Arial"/>
                <a:cs typeface="Arial"/>
              </a:rPr>
              <a:t>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90825" y="3578225"/>
            <a:ext cx="4826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{a,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92225" y="4708525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5" dirty="0">
                <a:latin typeface="Arial"/>
                <a:cs typeface="Arial"/>
              </a:rPr>
              <a:t>a}</a:t>
            </a:r>
            <a:endParaRPr>
              <a:latin typeface="Arial"/>
              <a:cs typeface="Arial"/>
            </a:endParaRPr>
          </a:p>
        </p:txBody>
      </p:sp>
      <p:sp>
        <p:nvSpPr>
          <p:cNvPr id="59447" name="object 55"/>
          <p:cNvSpPr>
            <a:spLocks/>
          </p:cNvSpPr>
          <p:nvPr/>
        </p:nvSpPr>
        <p:spPr bwMode="auto">
          <a:xfrm>
            <a:off x="5483225" y="3025775"/>
            <a:ext cx="1731963" cy="1487488"/>
          </a:xfrm>
          <a:custGeom>
            <a:avLst/>
            <a:gdLst>
              <a:gd name="T0" fmla="*/ 866150 w 1732279"/>
              <a:gd name="T1" fmla="*/ 0 h 1488439"/>
              <a:gd name="T2" fmla="*/ 1732269 w 1732279"/>
              <a:gd name="T3" fmla="*/ 744230 h 1488439"/>
              <a:gd name="T4" fmla="*/ 866150 w 1732279"/>
              <a:gd name="T5" fmla="*/ 1488435 h 1488439"/>
              <a:gd name="T6" fmla="*/ 0 w 1732279"/>
              <a:gd name="T7" fmla="*/ 744230 h 1488439"/>
              <a:gd name="T8" fmla="*/ 866150 w 1732279"/>
              <a:gd name="T9" fmla="*/ 0 h 148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2279"/>
              <a:gd name="T16" fmla="*/ 0 h 1488439"/>
              <a:gd name="T17" fmla="*/ 1732279 w 1732279"/>
              <a:gd name="T18" fmla="*/ 1488439 h 148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2279" h="1488439">
                <a:moveTo>
                  <a:pt x="866150" y="0"/>
                </a:moveTo>
                <a:lnTo>
                  <a:pt x="1732269" y="744230"/>
                </a:lnTo>
                <a:lnTo>
                  <a:pt x="866150" y="1488435"/>
                </a:lnTo>
                <a:lnTo>
                  <a:pt x="0" y="744230"/>
                </a:lnTo>
                <a:lnTo>
                  <a:pt x="866150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48" name="object 56"/>
          <p:cNvSpPr>
            <a:spLocks/>
          </p:cNvSpPr>
          <p:nvPr/>
        </p:nvSpPr>
        <p:spPr bwMode="auto">
          <a:xfrm>
            <a:off x="5483225" y="30257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49" name="object 57"/>
          <p:cNvSpPr>
            <a:spLocks/>
          </p:cNvSpPr>
          <p:nvPr/>
        </p:nvSpPr>
        <p:spPr bwMode="auto">
          <a:xfrm>
            <a:off x="7215188" y="4513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0" name="object 58"/>
          <p:cNvSpPr>
            <a:spLocks/>
          </p:cNvSpPr>
          <p:nvPr/>
        </p:nvSpPr>
        <p:spPr bwMode="auto">
          <a:xfrm>
            <a:off x="6286500" y="2941638"/>
            <a:ext cx="141288" cy="141287"/>
          </a:xfrm>
          <a:custGeom>
            <a:avLst/>
            <a:gdLst>
              <a:gd name="T0" fmla="*/ 70718 w 140970"/>
              <a:gd name="T1" fmla="*/ 0 h 141605"/>
              <a:gd name="T2" fmla="*/ 28421 w 140970"/>
              <a:gd name="T3" fmla="*/ 14420 h 141605"/>
              <a:gd name="T4" fmla="*/ 4880 w 140970"/>
              <a:gd name="T5" fmla="*/ 47966 h 141605"/>
              <a:gd name="T6" fmla="*/ 0 w 140970"/>
              <a:gd name="T7" fmla="*/ 78827 h 141605"/>
              <a:gd name="T8" fmla="*/ 2658 w 140970"/>
              <a:gd name="T9" fmla="*/ 92097 h 141605"/>
              <a:gd name="T10" fmla="*/ 24507 w 140970"/>
              <a:gd name="T11" fmla="*/ 124213 h 141605"/>
              <a:gd name="T12" fmla="*/ 64376 w 140970"/>
              <a:gd name="T13" fmla="*/ 140561 h 141605"/>
              <a:gd name="T14" fmla="*/ 81050 w 140970"/>
              <a:gd name="T15" fmla="*/ 141567 h 141605"/>
              <a:gd name="T16" fmla="*/ 93813 w 140970"/>
              <a:gd name="T17" fmla="*/ 138617 h 141605"/>
              <a:gd name="T18" fmla="*/ 131607 w 140970"/>
              <a:gd name="T19" fmla="*/ 104688 h 141605"/>
              <a:gd name="T20" fmla="*/ 140656 w 140970"/>
              <a:gd name="T21" fmla="*/ 57740 h 141605"/>
              <a:gd name="T22" fmla="*/ 136773 w 140970"/>
              <a:gd name="T23" fmla="*/ 44172 h 141605"/>
              <a:gd name="T24" fmla="*/ 111437 w 140970"/>
              <a:gd name="T25" fmla="*/ 12356 h 141605"/>
              <a:gd name="T26" fmla="*/ 70718 w 140970"/>
              <a:gd name="T27" fmla="*/ 0 h 1416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5"/>
              <a:gd name="T44" fmla="*/ 140970 w 140970"/>
              <a:gd name="T45" fmla="*/ 141605 h 1416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5">
                <a:moveTo>
                  <a:pt x="70718" y="0"/>
                </a:moveTo>
                <a:lnTo>
                  <a:pt x="28421" y="14420"/>
                </a:lnTo>
                <a:lnTo>
                  <a:pt x="4880" y="47966"/>
                </a:lnTo>
                <a:lnTo>
                  <a:pt x="0" y="78827"/>
                </a:lnTo>
                <a:lnTo>
                  <a:pt x="2658" y="92097"/>
                </a:lnTo>
                <a:lnTo>
                  <a:pt x="24507" y="124213"/>
                </a:lnTo>
                <a:lnTo>
                  <a:pt x="64376" y="140561"/>
                </a:lnTo>
                <a:lnTo>
                  <a:pt x="81050" y="141567"/>
                </a:lnTo>
                <a:lnTo>
                  <a:pt x="93813" y="138617"/>
                </a:lnTo>
                <a:lnTo>
                  <a:pt x="131607" y="104688"/>
                </a:lnTo>
                <a:lnTo>
                  <a:pt x="140656" y="57740"/>
                </a:lnTo>
                <a:lnTo>
                  <a:pt x="136773" y="44172"/>
                </a:lnTo>
                <a:lnTo>
                  <a:pt x="111437" y="12356"/>
                </a:lnTo>
                <a:lnTo>
                  <a:pt x="707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1" name="object 59"/>
          <p:cNvSpPr>
            <a:spLocks/>
          </p:cNvSpPr>
          <p:nvPr/>
        </p:nvSpPr>
        <p:spPr bwMode="auto">
          <a:xfrm>
            <a:off x="6286500" y="2941638"/>
            <a:ext cx="141288" cy="141287"/>
          </a:xfrm>
          <a:custGeom>
            <a:avLst/>
            <a:gdLst>
              <a:gd name="T0" fmla="*/ 70718 w 140970"/>
              <a:gd name="T1" fmla="*/ 0 h 141605"/>
              <a:gd name="T2" fmla="*/ 111437 w 140970"/>
              <a:gd name="T3" fmla="*/ 12356 h 141605"/>
              <a:gd name="T4" fmla="*/ 136773 w 140970"/>
              <a:gd name="T5" fmla="*/ 44172 h 141605"/>
              <a:gd name="T6" fmla="*/ 140656 w 140970"/>
              <a:gd name="T7" fmla="*/ 57740 h 141605"/>
              <a:gd name="T8" fmla="*/ 139861 w 140970"/>
              <a:gd name="T9" fmla="*/ 75313 h 141605"/>
              <a:gd name="T10" fmla="*/ 124531 w 140970"/>
              <a:gd name="T11" fmla="*/ 116366 h 141605"/>
              <a:gd name="T12" fmla="*/ 81050 w 140970"/>
              <a:gd name="T13" fmla="*/ 141567 h 141605"/>
              <a:gd name="T14" fmla="*/ 64376 w 140970"/>
              <a:gd name="T15" fmla="*/ 140561 h 141605"/>
              <a:gd name="T16" fmla="*/ 24507 w 140970"/>
              <a:gd name="T17" fmla="*/ 124213 h 141605"/>
              <a:gd name="T18" fmla="*/ 2658 w 140970"/>
              <a:gd name="T19" fmla="*/ 92097 h 141605"/>
              <a:gd name="T20" fmla="*/ 0 w 140970"/>
              <a:gd name="T21" fmla="*/ 78827 h 141605"/>
              <a:gd name="T22" fmla="*/ 1191 w 140970"/>
              <a:gd name="T23" fmla="*/ 62659 h 141605"/>
              <a:gd name="T24" fmla="*/ 18745 w 140970"/>
              <a:gd name="T25" fmla="*/ 23679 h 141605"/>
              <a:gd name="T26" fmla="*/ 52007 w 140970"/>
              <a:gd name="T27" fmla="*/ 2510 h 141605"/>
              <a:gd name="T28" fmla="*/ 70718 w 140970"/>
              <a:gd name="T29" fmla="*/ 0 h 141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5"/>
              <a:gd name="T47" fmla="*/ 140970 w 140970"/>
              <a:gd name="T48" fmla="*/ 141605 h 141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5">
                <a:moveTo>
                  <a:pt x="70718" y="0"/>
                </a:moveTo>
                <a:lnTo>
                  <a:pt x="111437" y="12356"/>
                </a:lnTo>
                <a:lnTo>
                  <a:pt x="136773" y="44172"/>
                </a:lnTo>
                <a:lnTo>
                  <a:pt x="140656" y="57740"/>
                </a:lnTo>
                <a:lnTo>
                  <a:pt x="139861" y="75313"/>
                </a:lnTo>
                <a:lnTo>
                  <a:pt x="124531" y="116366"/>
                </a:lnTo>
                <a:lnTo>
                  <a:pt x="81050" y="141567"/>
                </a:lnTo>
                <a:lnTo>
                  <a:pt x="64376" y="140561"/>
                </a:lnTo>
                <a:lnTo>
                  <a:pt x="24507" y="124213"/>
                </a:lnTo>
                <a:lnTo>
                  <a:pt x="2658" y="92097"/>
                </a:lnTo>
                <a:lnTo>
                  <a:pt x="0" y="78827"/>
                </a:lnTo>
                <a:lnTo>
                  <a:pt x="1191" y="62659"/>
                </a:lnTo>
                <a:lnTo>
                  <a:pt x="18745" y="23679"/>
                </a:lnTo>
                <a:lnTo>
                  <a:pt x="52007" y="2510"/>
                </a:lnTo>
                <a:lnTo>
                  <a:pt x="7071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2" name="object 60"/>
          <p:cNvSpPr>
            <a:spLocks/>
          </p:cNvSpPr>
          <p:nvPr/>
        </p:nvSpPr>
        <p:spPr bwMode="auto">
          <a:xfrm>
            <a:off x="6286500" y="29416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3" name="object 61"/>
          <p:cNvSpPr>
            <a:spLocks/>
          </p:cNvSpPr>
          <p:nvPr/>
        </p:nvSpPr>
        <p:spPr bwMode="auto">
          <a:xfrm>
            <a:off x="6429375" y="3084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4" name="object 62"/>
          <p:cNvSpPr>
            <a:spLocks/>
          </p:cNvSpPr>
          <p:nvPr/>
        </p:nvSpPr>
        <p:spPr bwMode="auto">
          <a:xfrm>
            <a:off x="5483225" y="3883025"/>
            <a:ext cx="1731963" cy="1487488"/>
          </a:xfrm>
          <a:custGeom>
            <a:avLst/>
            <a:gdLst>
              <a:gd name="T0" fmla="*/ 866150 w 1732279"/>
              <a:gd name="T1" fmla="*/ 0 h 1488439"/>
              <a:gd name="T2" fmla="*/ 1732269 w 1732279"/>
              <a:gd name="T3" fmla="*/ 744224 h 1488439"/>
              <a:gd name="T4" fmla="*/ 866150 w 1732279"/>
              <a:gd name="T5" fmla="*/ 1488435 h 1488439"/>
              <a:gd name="T6" fmla="*/ 0 w 1732279"/>
              <a:gd name="T7" fmla="*/ 744224 h 1488439"/>
              <a:gd name="T8" fmla="*/ 866150 w 1732279"/>
              <a:gd name="T9" fmla="*/ 0 h 148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2279"/>
              <a:gd name="T16" fmla="*/ 0 h 1488439"/>
              <a:gd name="T17" fmla="*/ 1732279 w 1732279"/>
              <a:gd name="T18" fmla="*/ 1488439 h 148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2279" h="1488439">
                <a:moveTo>
                  <a:pt x="866150" y="0"/>
                </a:moveTo>
                <a:lnTo>
                  <a:pt x="1732269" y="744224"/>
                </a:lnTo>
                <a:lnTo>
                  <a:pt x="866150" y="1488435"/>
                </a:lnTo>
                <a:lnTo>
                  <a:pt x="0" y="744224"/>
                </a:lnTo>
                <a:lnTo>
                  <a:pt x="866150" y="0"/>
                </a:lnTo>
                <a:close/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5" name="object 63"/>
          <p:cNvSpPr>
            <a:spLocks/>
          </p:cNvSpPr>
          <p:nvPr/>
        </p:nvSpPr>
        <p:spPr bwMode="auto">
          <a:xfrm>
            <a:off x="5483225" y="38830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6" name="object 64"/>
          <p:cNvSpPr>
            <a:spLocks/>
          </p:cNvSpPr>
          <p:nvPr/>
        </p:nvSpPr>
        <p:spPr bwMode="auto">
          <a:xfrm>
            <a:off x="7215188" y="5370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7" name="object 65"/>
          <p:cNvSpPr>
            <a:spLocks/>
          </p:cNvSpPr>
          <p:nvPr/>
        </p:nvSpPr>
        <p:spPr bwMode="auto">
          <a:xfrm>
            <a:off x="5554663" y="3748088"/>
            <a:ext cx="19050" cy="898525"/>
          </a:xfrm>
          <a:custGeom>
            <a:avLst/>
            <a:gdLst>
              <a:gd name="T0" fmla="*/ 0 w 19050"/>
              <a:gd name="T1" fmla="*/ 897904 h 898525"/>
              <a:gd name="T2" fmla="*/ 19049 w 19050"/>
              <a:gd name="T3" fmla="*/ 0 h 898525"/>
              <a:gd name="T4" fmla="*/ 0 60000 65536"/>
              <a:gd name="T5" fmla="*/ 0 60000 65536"/>
              <a:gd name="T6" fmla="*/ 0 w 19050"/>
              <a:gd name="T7" fmla="*/ 0 h 898525"/>
              <a:gd name="T8" fmla="*/ 19050 w 19050"/>
              <a:gd name="T9" fmla="*/ 898525 h 898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0" h="898525">
                <a:moveTo>
                  <a:pt x="0" y="897904"/>
                </a:moveTo>
                <a:lnTo>
                  <a:pt x="190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8" name="object 66"/>
          <p:cNvSpPr>
            <a:spLocks/>
          </p:cNvSpPr>
          <p:nvPr/>
        </p:nvSpPr>
        <p:spPr bwMode="auto">
          <a:xfrm>
            <a:off x="5483225" y="3727450"/>
            <a:ext cx="19050" cy="898525"/>
          </a:xfrm>
          <a:custGeom>
            <a:avLst/>
            <a:gdLst>
              <a:gd name="T0" fmla="*/ 0 w 19050"/>
              <a:gd name="T1" fmla="*/ 899153 h 899160"/>
              <a:gd name="T2" fmla="*/ 19049 w 19050"/>
              <a:gd name="T3" fmla="*/ 0 h 899160"/>
              <a:gd name="T4" fmla="*/ 0 60000 65536"/>
              <a:gd name="T5" fmla="*/ 0 60000 65536"/>
              <a:gd name="T6" fmla="*/ 0 w 19050"/>
              <a:gd name="T7" fmla="*/ 0 h 899160"/>
              <a:gd name="T8" fmla="*/ 19050 w 19050"/>
              <a:gd name="T9" fmla="*/ 899160 h 899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0" h="899160">
                <a:moveTo>
                  <a:pt x="0" y="899153"/>
                </a:moveTo>
                <a:lnTo>
                  <a:pt x="190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59" name="object 67"/>
          <p:cNvSpPr>
            <a:spLocks/>
          </p:cNvSpPr>
          <p:nvPr/>
        </p:nvSpPr>
        <p:spPr bwMode="auto">
          <a:xfrm>
            <a:off x="6423025" y="4532313"/>
            <a:ext cx="6350" cy="828675"/>
          </a:xfrm>
          <a:custGeom>
            <a:avLst/>
            <a:gdLst>
              <a:gd name="T0" fmla="*/ 7619 w 7620"/>
              <a:gd name="T1" fmla="*/ 828044 h 828039"/>
              <a:gd name="T2" fmla="*/ 0 w 7620"/>
              <a:gd name="T3" fmla="*/ 0 h 828039"/>
              <a:gd name="T4" fmla="*/ 0 60000 65536"/>
              <a:gd name="T5" fmla="*/ 0 60000 65536"/>
              <a:gd name="T6" fmla="*/ 0 w 7620"/>
              <a:gd name="T7" fmla="*/ 0 h 828039"/>
              <a:gd name="T8" fmla="*/ 7620 w 7620"/>
              <a:gd name="T9" fmla="*/ 828039 h 828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8039">
                <a:moveTo>
                  <a:pt x="7619" y="82804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0" name="object 68"/>
          <p:cNvSpPr>
            <a:spLocks/>
          </p:cNvSpPr>
          <p:nvPr/>
        </p:nvSpPr>
        <p:spPr bwMode="auto">
          <a:xfrm>
            <a:off x="6350000" y="4513263"/>
            <a:ext cx="7938" cy="827087"/>
          </a:xfrm>
          <a:custGeom>
            <a:avLst/>
            <a:gdLst>
              <a:gd name="T0" fmla="*/ 7619 w 7620"/>
              <a:gd name="T1" fmla="*/ 826769 h 826770"/>
              <a:gd name="T2" fmla="*/ 0 w 7620"/>
              <a:gd name="T3" fmla="*/ 0 h 826770"/>
              <a:gd name="T4" fmla="*/ 0 60000 65536"/>
              <a:gd name="T5" fmla="*/ 0 60000 65536"/>
              <a:gd name="T6" fmla="*/ 0 w 7620"/>
              <a:gd name="T7" fmla="*/ 0 h 826770"/>
              <a:gd name="T8" fmla="*/ 7620 w 762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6770">
                <a:moveTo>
                  <a:pt x="7619" y="8267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1" name="object 69"/>
          <p:cNvSpPr>
            <a:spLocks/>
          </p:cNvSpPr>
          <p:nvPr/>
        </p:nvSpPr>
        <p:spPr bwMode="auto">
          <a:xfrm>
            <a:off x="7286625" y="3819525"/>
            <a:ext cx="7938" cy="825500"/>
          </a:xfrm>
          <a:custGeom>
            <a:avLst/>
            <a:gdLst>
              <a:gd name="T0" fmla="*/ 7619 w 7620"/>
              <a:gd name="T1" fmla="*/ 826769 h 826770"/>
              <a:gd name="T2" fmla="*/ 0 w 7620"/>
              <a:gd name="T3" fmla="*/ 0 h 826770"/>
              <a:gd name="T4" fmla="*/ 0 60000 65536"/>
              <a:gd name="T5" fmla="*/ 0 60000 65536"/>
              <a:gd name="T6" fmla="*/ 0 w 7620"/>
              <a:gd name="T7" fmla="*/ 0 h 826770"/>
              <a:gd name="T8" fmla="*/ 7620 w 762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6770">
                <a:moveTo>
                  <a:pt x="7619" y="8267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2" name="object 70"/>
          <p:cNvSpPr>
            <a:spLocks/>
          </p:cNvSpPr>
          <p:nvPr/>
        </p:nvSpPr>
        <p:spPr bwMode="auto">
          <a:xfrm>
            <a:off x="7215188" y="3798888"/>
            <a:ext cx="7937" cy="827087"/>
          </a:xfrm>
          <a:custGeom>
            <a:avLst/>
            <a:gdLst>
              <a:gd name="T0" fmla="*/ 8900 w 8890"/>
              <a:gd name="T1" fmla="*/ 826769 h 826770"/>
              <a:gd name="T2" fmla="*/ 0 w 8890"/>
              <a:gd name="T3" fmla="*/ 0 h 826770"/>
              <a:gd name="T4" fmla="*/ 0 60000 65536"/>
              <a:gd name="T5" fmla="*/ 0 60000 65536"/>
              <a:gd name="T6" fmla="*/ 0 w 8890"/>
              <a:gd name="T7" fmla="*/ 0 h 826770"/>
              <a:gd name="T8" fmla="*/ 8890 w 889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90" h="826770">
                <a:moveTo>
                  <a:pt x="8900" y="82676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3" name="object 71"/>
          <p:cNvSpPr>
            <a:spLocks/>
          </p:cNvSpPr>
          <p:nvPr/>
        </p:nvSpPr>
        <p:spPr bwMode="auto">
          <a:xfrm>
            <a:off x="6429375" y="3103563"/>
            <a:ext cx="7938" cy="827087"/>
          </a:xfrm>
          <a:custGeom>
            <a:avLst/>
            <a:gdLst>
              <a:gd name="T0" fmla="*/ 7619 w 7620"/>
              <a:gd name="T1" fmla="*/ 826776 h 826770"/>
              <a:gd name="T2" fmla="*/ 0 w 7620"/>
              <a:gd name="T3" fmla="*/ 6 h 826770"/>
              <a:gd name="T4" fmla="*/ 0 60000 65536"/>
              <a:gd name="T5" fmla="*/ 0 60000 65536"/>
              <a:gd name="T6" fmla="*/ 0 w 7620"/>
              <a:gd name="T7" fmla="*/ 0 h 826770"/>
              <a:gd name="T8" fmla="*/ 7620 w 7620"/>
              <a:gd name="T9" fmla="*/ 826770 h 8267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20" h="826770">
                <a:moveTo>
                  <a:pt x="7619" y="826776"/>
                </a:moveTo>
                <a:lnTo>
                  <a:pt x="0" y="6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4" name="object 72"/>
          <p:cNvSpPr>
            <a:spLocks/>
          </p:cNvSpPr>
          <p:nvPr/>
        </p:nvSpPr>
        <p:spPr bwMode="auto">
          <a:xfrm>
            <a:off x="6357938" y="3082925"/>
            <a:ext cx="7937" cy="828675"/>
          </a:xfrm>
          <a:custGeom>
            <a:avLst/>
            <a:gdLst>
              <a:gd name="T0" fmla="*/ 8900 w 8889"/>
              <a:gd name="T1" fmla="*/ 828025 h 828039"/>
              <a:gd name="T2" fmla="*/ 0 w 8889"/>
              <a:gd name="T3" fmla="*/ 0 h 828039"/>
              <a:gd name="T4" fmla="*/ 0 60000 65536"/>
              <a:gd name="T5" fmla="*/ 0 60000 65536"/>
              <a:gd name="T6" fmla="*/ 0 w 8889"/>
              <a:gd name="T7" fmla="*/ 0 h 828039"/>
              <a:gd name="T8" fmla="*/ 8889 w 8889"/>
              <a:gd name="T9" fmla="*/ 828039 h 828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89" h="828039">
                <a:moveTo>
                  <a:pt x="8900" y="82802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5" name="object 73"/>
          <p:cNvSpPr>
            <a:spLocks/>
          </p:cNvSpPr>
          <p:nvPr/>
        </p:nvSpPr>
        <p:spPr bwMode="auto">
          <a:xfrm>
            <a:off x="6286500" y="3870325"/>
            <a:ext cx="141288" cy="142875"/>
          </a:xfrm>
          <a:custGeom>
            <a:avLst/>
            <a:gdLst>
              <a:gd name="T0" fmla="*/ 70695 w 140970"/>
              <a:gd name="T1" fmla="*/ 0 h 141604"/>
              <a:gd name="T2" fmla="*/ 28390 w 140970"/>
              <a:gd name="T3" fmla="*/ 14055 h 141604"/>
              <a:gd name="T4" fmla="*/ 4865 w 140970"/>
              <a:gd name="T5" fmla="*/ 47442 h 141604"/>
              <a:gd name="T6" fmla="*/ 0 w 140970"/>
              <a:gd name="T7" fmla="*/ 78832 h 141604"/>
              <a:gd name="T8" fmla="*/ 2692 w 140970"/>
              <a:gd name="T9" fmla="*/ 91809 h 141604"/>
              <a:gd name="T10" fmla="*/ 24606 w 140970"/>
              <a:gd name="T11" fmla="*/ 123822 h 141604"/>
              <a:gd name="T12" fmla="*/ 64556 w 140970"/>
              <a:gd name="T13" fmla="*/ 140471 h 141604"/>
              <a:gd name="T14" fmla="*/ 81276 w 140970"/>
              <a:gd name="T15" fmla="*/ 141499 h 141604"/>
              <a:gd name="T16" fmla="*/ 93990 w 140970"/>
              <a:gd name="T17" fmla="*/ 138415 h 141604"/>
              <a:gd name="T18" fmla="*/ 124582 w 140970"/>
              <a:gd name="T19" fmla="*/ 115688 h 141604"/>
              <a:gd name="T20" fmla="*/ 139842 w 140970"/>
              <a:gd name="T21" fmla="*/ 74688 h 141604"/>
              <a:gd name="T22" fmla="*/ 140632 w 140970"/>
              <a:gd name="T23" fmla="*/ 57391 h 141604"/>
              <a:gd name="T24" fmla="*/ 136749 w 140970"/>
              <a:gd name="T25" fmla="*/ 43637 h 141604"/>
              <a:gd name="T26" fmla="*/ 111413 w 140970"/>
              <a:gd name="T27" fmla="*/ 12013 h 141604"/>
              <a:gd name="T28" fmla="*/ 70695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695" y="0"/>
                </a:moveTo>
                <a:lnTo>
                  <a:pt x="28390" y="14055"/>
                </a:lnTo>
                <a:lnTo>
                  <a:pt x="4865" y="47442"/>
                </a:lnTo>
                <a:lnTo>
                  <a:pt x="0" y="78832"/>
                </a:lnTo>
                <a:lnTo>
                  <a:pt x="2692" y="91809"/>
                </a:lnTo>
                <a:lnTo>
                  <a:pt x="24606" y="123822"/>
                </a:lnTo>
                <a:lnTo>
                  <a:pt x="64556" y="140471"/>
                </a:lnTo>
                <a:lnTo>
                  <a:pt x="81276" y="141499"/>
                </a:lnTo>
                <a:lnTo>
                  <a:pt x="93990" y="138415"/>
                </a:lnTo>
                <a:lnTo>
                  <a:pt x="124582" y="115688"/>
                </a:lnTo>
                <a:lnTo>
                  <a:pt x="139842" y="74688"/>
                </a:lnTo>
                <a:lnTo>
                  <a:pt x="140632" y="57391"/>
                </a:lnTo>
                <a:lnTo>
                  <a:pt x="136749" y="43637"/>
                </a:lnTo>
                <a:lnTo>
                  <a:pt x="111413" y="12013"/>
                </a:lnTo>
                <a:lnTo>
                  <a:pt x="706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6" name="object 74"/>
          <p:cNvSpPr>
            <a:spLocks/>
          </p:cNvSpPr>
          <p:nvPr/>
        </p:nvSpPr>
        <p:spPr bwMode="auto">
          <a:xfrm>
            <a:off x="6286500" y="3870325"/>
            <a:ext cx="141288" cy="142875"/>
          </a:xfrm>
          <a:custGeom>
            <a:avLst/>
            <a:gdLst>
              <a:gd name="T0" fmla="*/ 70695 w 140970"/>
              <a:gd name="T1" fmla="*/ 0 h 141604"/>
              <a:gd name="T2" fmla="*/ 111413 w 140970"/>
              <a:gd name="T3" fmla="*/ 12013 h 141604"/>
              <a:gd name="T4" fmla="*/ 136749 w 140970"/>
              <a:gd name="T5" fmla="*/ 43637 h 141604"/>
              <a:gd name="T6" fmla="*/ 140632 w 140970"/>
              <a:gd name="T7" fmla="*/ 57391 h 141604"/>
              <a:gd name="T8" fmla="*/ 139842 w 140970"/>
              <a:gd name="T9" fmla="*/ 74688 h 141604"/>
              <a:gd name="T10" fmla="*/ 124582 w 140970"/>
              <a:gd name="T11" fmla="*/ 115688 h 141604"/>
              <a:gd name="T12" fmla="*/ 93990 w 140970"/>
              <a:gd name="T13" fmla="*/ 138415 h 141604"/>
              <a:gd name="T14" fmla="*/ 81276 w 140970"/>
              <a:gd name="T15" fmla="*/ 141499 h 141604"/>
              <a:gd name="T16" fmla="*/ 64556 w 140970"/>
              <a:gd name="T17" fmla="*/ 140471 h 141604"/>
              <a:gd name="T18" fmla="*/ 24606 w 140970"/>
              <a:gd name="T19" fmla="*/ 123822 h 141604"/>
              <a:gd name="T20" fmla="*/ 2692 w 140970"/>
              <a:gd name="T21" fmla="*/ 91809 h 141604"/>
              <a:gd name="T22" fmla="*/ 0 w 140970"/>
              <a:gd name="T23" fmla="*/ 78832 h 141604"/>
              <a:gd name="T24" fmla="*/ 1184 w 140970"/>
              <a:gd name="T25" fmla="*/ 62309 h 141604"/>
              <a:gd name="T26" fmla="*/ 18719 w 140970"/>
              <a:gd name="T27" fmla="*/ 23186 h 141604"/>
              <a:gd name="T28" fmla="*/ 51968 w 140970"/>
              <a:gd name="T29" fmla="*/ 2427 h 141604"/>
              <a:gd name="T30" fmla="*/ 70695 w 140970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70"/>
              <a:gd name="T49" fmla="*/ 0 h 141604"/>
              <a:gd name="T50" fmla="*/ 140970 w 140970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70" h="141604">
                <a:moveTo>
                  <a:pt x="70695" y="0"/>
                </a:moveTo>
                <a:lnTo>
                  <a:pt x="111413" y="12013"/>
                </a:lnTo>
                <a:lnTo>
                  <a:pt x="136749" y="43637"/>
                </a:lnTo>
                <a:lnTo>
                  <a:pt x="140632" y="57391"/>
                </a:lnTo>
                <a:lnTo>
                  <a:pt x="139842" y="74688"/>
                </a:lnTo>
                <a:lnTo>
                  <a:pt x="124582" y="115688"/>
                </a:lnTo>
                <a:lnTo>
                  <a:pt x="93990" y="138415"/>
                </a:lnTo>
                <a:lnTo>
                  <a:pt x="81276" y="141499"/>
                </a:lnTo>
                <a:lnTo>
                  <a:pt x="64556" y="140471"/>
                </a:lnTo>
                <a:lnTo>
                  <a:pt x="24606" y="123822"/>
                </a:lnTo>
                <a:lnTo>
                  <a:pt x="2692" y="91809"/>
                </a:lnTo>
                <a:lnTo>
                  <a:pt x="0" y="78832"/>
                </a:lnTo>
                <a:lnTo>
                  <a:pt x="1184" y="62309"/>
                </a:lnTo>
                <a:lnTo>
                  <a:pt x="18719" y="23186"/>
                </a:lnTo>
                <a:lnTo>
                  <a:pt x="51968" y="2427"/>
                </a:lnTo>
                <a:lnTo>
                  <a:pt x="7069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7" name="object 75"/>
          <p:cNvSpPr>
            <a:spLocks/>
          </p:cNvSpPr>
          <p:nvPr/>
        </p:nvSpPr>
        <p:spPr bwMode="auto">
          <a:xfrm>
            <a:off x="6286500" y="3870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8" name="object 76"/>
          <p:cNvSpPr>
            <a:spLocks/>
          </p:cNvSpPr>
          <p:nvPr/>
        </p:nvSpPr>
        <p:spPr bwMode="auto">
          <a:xfrm>
            <a:off x="6429375" y="4013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69" name="object 77"/>
          <p:cNvSpPr>
            <a:spLocks/>
          </p:cNvSpPr>
          <p:nvPr/>
        </p:nvSpPr>
        <p:spPr bwMode="auto">
          <a:xfrm>
            <a:off x="6286500" y="4370388"/>
            <a:ext cx="141288" cy="142875"/>
          </a:xfrm>
          <a:custGeom>
            <a:avLst/>
            <a:gdLst>
              <a:gd name="T0" fmla="*/ 70535 w 140970"/>
              <a:gd name="T1" fmla="*/ 0 h 142875"/>
              <a:gd name="T2" fmla="*/ 27605 w 140970"/>
              <a:gd name="T3" fmla="*/ 15044 h 142875"/>
              <a:gd name="T4" fmla="*/ 4659 w 140970"/>
              <a:gd name="T5" fmla="*/ 49036 h 142875"/>
              <a:gd name="T6" fmla="*/ 0 w 140970"/>
              <a:gd name="T7" fmla="*/ 80458 h 142875"/>
              <a:gd name="T8" fmla="*/ 2891 w 140970"/>
              <a:gd name="T9" fmla="*/ 93516 h 142875"/>
              <a:gd name="T10" fmla="*/ 25083 w 140970"/>
              <a:gd name="T11" fmla="*/ 125375 h 142875"/>
              <a:gd name="T12" fmla="*/ 65052 w 140970"/>
              <a:gd name="T13" fmla="*/ 141692 h 142875"/>
              <a:gd name="T14" fmla="*/ 81772 w 140970"/>
              <a:gd name="T15" fmla="*/ 142663 h 142875"/>
              <a:gd name="T16" fmla="*/ 94359 w 140970"/>
              <a:gd name="T17" fmla="*/ 139483 h 142875"/>
              <a:gd name="T18" fmla="*/ 131581 w 140970"/>
              <a:gd name="T19" fmla="*/ 104695 h 142875"/>
              <a:gd name="T20" fmla="*/ 140472 w 140970"/>
              <a:gd name="T21" fmla="*/ 57738 h 142875"/>
              <a:gd name="T22" fmla="*/ 136589 w 140970"/>
              <a:gd name="T23" fmla="*/ 44169 h 142875"/>
              <a:gd name="T24" fmla="*/ 111253 w 140970"/>
              <a:gd name="T25" fmla="*/ 12354 h 142875"/>
              <a:gd name="T26" fmla="*/ 70535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535" y="0"/>
                </a:moveTo>
                <a:lnTo>
                  <a:pt x="27605" y="15044"/>
                </a:lnTo>
                <a:lnTo>
                  <a:pt x="4659" y="49036"/>
                </a:lnTo>
                <a:lnTo>
                  <a:pt x="0" y="80458"/>
                </a:lnTo>
                <a:lnTo>
                  <a:pt x="2891" y="93516"/>
                </a:lnTo>
                <a:lnTo>
                  <a:pt x="25083" y="125375"/>
                </a:lnTo>
                <a:lnTo>
                  <a:pt x="65052" y="141692"/>
                </a:lnTo>
                <a:lnTo>
                  <a:pt x="81772" y="142663"/>
                </a:lnTo>
                <a:lnTo>
                  <a:pt x="94359" y="139483"/>
                </a:lnTo>
                <a:lnTo>
                  <a:pt x="131581" y="104695"/>
                </a:lnTo>
                <a:lnTo>
                  <a:pt x="140472" y="57738"/>
                </a:lnTo>
                <a:lnTo>
                  <a:pt x="136589" y="44169"/>
                </a:lnTo>
                <a:lnTo>
                  <a:pt x="111253" y="12354"/>
                </a:lnTo>
                <a:lnTo>
                  <a:pt x="70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0" name="object 78"/>
          <p:cNvSpPr>
            <a:spLocks/>
          </p:cNvSpPr>
          <p:nvPr/>
        </p:nvSpPr>
        <p:spPr bwMode="auto">
          <a:xfrm>
            <a:off x="6286500" y="4370388"/>
            <a:ext cx="141288" cy="142875"/>
          </a:xfrm>
          <a:custGeom>
            <a:avLst/>
            <a:gdLst>
              <a:gd name="T0" fmla="*/ 70535 w 140970"/>
              <a:gd name="T1" fmla="*/ 0 h 142875"/>
              <a:gd name="T2" fmla="*/ 111253 w 140970"/>
              <a:gd name="T3" fmla="*/ 12354 h 142875"/>
              <a:gd name="T4" fmla="*/ 136589 w 140970"/>
              <a:gd name="T5" fmla="*/ 44169 h 142875"/>
              <a:gd name="T6" fmla="*/ 140472 w 140970"/>
              <a:gd name="T7" fmla="*/ 57738 h 142875"/>
              <a:gd name="T8" fmla="*/ 139694 w 140970"/>
              <a:gd name="T9" fmla="*/ 75213 h 142875"/>
              <a:gd name="T10" fmla="*/ 124619 w 140970"/>
              <a:gd name="T11" fmla="*/ 116537 h 142875"/>
              <a:gd name="T12" fmla="*/ 81772 w 140970"/>
              <a:gd name="T13" fmla="*/ 142663 h 142875"/>
              <a:gd name="T14" fmla="*/ 65052 w 140970"/>
              <a:gd name="T15" fmla="*/ 141692 h 142875"/>
              <a:gd name="T16" fmla="*/ 25083 w 140970"/>
              <a:gd name="T17" fmla="*/ 125375 h 142875"/>
              <a:gd name="T18" fmla="*/ 2891 w 140970"/>
              <a:gd name="T19" fmla="*/ 93516 h 142875"/>
              <a:gd name="T20" fmla="*/ 0 w 140970"/>
              <a:gd name="T21" fmla="*/ 80458 h 142875"/>
              <a:gd name="T22" fmla="*/ 1103 w 140970"/>
              <a:gd name="T23" fmla="*/ 63968 h 142875"/>
              <a:gd name="T24" fmla="*/ 18153 w 140970"/>
              <a:gd name="T25" fmla="*/ 24429 h 142875"/>
              <a:gd name="T26" fmla="*/ 50705 w 140970"/>
              <a:gd name="T27" fmla="*/ 2838 h 142875"/>
              <a:gd name="T28" fmla="*/ 70535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535" y="0"/>
                </a:moveTo>
                <a:lnTo>
                  <a:pt x="111253" y="12354"/>
                </a:lnTo>
                <a:lnTo>
                  <a:pt x="136589" y="44169"/>
                </a:lnTo>
                <a:lnTo>
                  <a:pt x="140472" y="57738"/>
                </a:lnTo>
                <a:lnTo>
                  <a:pt x="139694" y="75213"/>
                </a:lnTo>
                <a:lnTo>
                  <a:pt x="124619" y="116537"/>
                </a:lnTo>
                <a:lnTo>
                  <a:pt x="81772" y="142663"/>
                </a:lnTo>
                <a:lnTo>
                  <a:pt x="65052" y="141692"/>
                </a:lnTo>
                <a:lnTo>
                  <a:pt x="25083" y="125375"/>
                </a:lnTo>
                <a:lnTo>
                  <a:pt x="2891" y="93516"/>
                </a:lnTo>
                <a:lnTo>
                  <a:pt x="0" y="80458"/>
                </a:lnTo>
                <a:lnTo>
                  <a:pt x="1103" y="63968"/>
                </a:lnTo>
                <a:lnTo>
                  <a:pt x="18153" y="24429"/>
                </a:lnTo>
                <a:lnTo>
                  <a:pt x="50705" y="2838"/>
                </a:lnTo>
                <a:lnTo>
                  <a:pt x="7053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1" name="object 79"/>
          <p:cNvSpPr>
            <a:spLocks/>
          </p:cNvSpPr>
          <p:nvPr/>
        </p:nvSpPr>
        <p:spPr bwMode="auto">
          <a:xfrm>
            <a:off x="6286500" y="4370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2" name="object 80"/>
          <p:cNvSpPr>
            <a:spLocks/>
          </p:cNvSpPr>
          <p:nvPr/>
        </p:nvSpPr>
        <p:spPr bwMode="auto">
          <a:xfrm>
            <a:off x="6429375" y="4513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3" name="object 81"/>
          <p:cNvSpPr>
            <a:spLocks/>
          </p:cNvSpPr>
          <p:nvPr/>
        </p:nvSpPr>
        <p:spPr bwMode="auto">
          <a:xfrm>
            <a:off x="6286500" y="5227638"/>
            <a:ext cx="141288" cy="141287"/>
          </a:xfrm>
          <a:custGeom>
            <a:avLst/>
            <a:gdLst>
              <a:gd name="T0" fmla="*/ 70720 w 140970"/>
              <a:gd name="T1" fmla="*/ 0 h 141604"/>
              <a:gd name="T2" fmla="*/ 28425 w 140970"/>
              <a:gd name="T3" fmla="*/ 14416 h 141604"/>
              <a:gd name="T4" fmla="*/ 4881 w 140970"/>
              <a:gd name="T5" fmla="*/ 47959 h 141604"/>
              <a:gd name="T6" fmla="*/ 0 w 140970"/>
              <a:gd name="T7" fmla="*/ 78820 h 141604"/>
              <a:gd name="T8" fmla="*/ 2657 w 140970"/>
              <a:gd name="T9" fmla="*/ 92089 h 141604"/>
              <a:gd name="T10" fmla="*/ 24504 w 140970"/>
              <a:gd name="T11" fmla="*/ 124205 h 141604"/>
              <a:gd name="T12" fmla="*/ 64374 w 140970"/>
              <a:gd name="T13" fmla="*/ 140555 h 141604"/>
              <a:gd name="T14" fmla="*/ 81049 w 140970"/>
              <a:gd name="T15" fmla="*/ 141561 h 141604"/>
              <a:gd name="T16" fmla="*/ 93812 w 140970"/>
              <a:gd name="T17" fmla="*/ 138611 h 141604"/>
              <a:gd name="T18" fmla="*/ 131607 w 140970"/>
              <a:gd name="T19" fmla="*/ 104684 h 141604"/>
              <a:gd name="T20" fmla="*/ 140657 w 140970"/>
              <a:gd name="T21" fmla="*/ 57738 h 141604"/>
              <a:gd name="T22" fmla="*/ 136773 w 140970"/>
              <a:gd name="T23" fmla="*/ 44169 h 141604"/>
              <a:gd name="T24" fmla="*/ 111437 w 140970"/>
              <a:gd name="T25" fmla="*/ 12354 h 141604"/>
              <a:gd name="T26" fmla="*/ 70720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20" y="0"/>
                </a:moveTo>
                <a:lnTo>
                  <a:pt x="28425" y="14416"/>
                </a:lnTo>
                <a:lnTo>
                  <a:pt x="4881" y="47959"/>
                </a:lnTo>
                <a:lnTo>
                  <a:pt x="0" y="78820"/>
                </a:lnTo>
                <a:lnTo>
                  <a:pt x="2657" y="92089"/>
                </a:lnTo>
                <a:lnTo>
                  <a:pt x="24504" y="124205"/>
                </a:lnTo>
                <a:lnTo>
                  <a:pt x="64374" y="140555"/>
                </a:lnTo>
                <a:lnTo>
                  <a:pt x="81049" y="141561"/>
                </a:lnTo>
                <a:lnTo>
                  <a:pt x="93812" y="138611"/>
                </a:lnTo>
                <a:lnTo>
                  <a:pt x="131607" y="104684"/>
                </a:lnTo>
                <a:lnTo>
                  <a:pt x="140657" y="57738"/>
                </a:lnTo>
                <a:lnTo>
                  <a:pt x="136773" y="44169"/>
                </a:lnTo>
                <a:lnTo>
                  <a:pt x="111437" y="12354"/>
                </a:lnTo>
                <a:lnTo>
                  <a:pt x="707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4" name="object 82"/>
          <p:cNvSpPr>
            <a:spLocks/>
          </p:cNvSpPr>
          <p:nvPr/>
        </p:nvSpPr>
        <p:spPr bwMode="auto">
          <a:xfrm>
            <a:off x="6286500" y="5227638"/>
            <a:ext cx="141288" cy="141287"/>
          </a:xfrm>
          <a:custGeom>
            <a:avLst/>
            <a:gdLst>
              <a:gd name="T0" fmla="*/ 70720 w 140970"/>
              <a:gd name="T1" fmla="*/ 0 h 141604"/>
              <a:gd name="T2" fmla="*/ 111437 w 140970"/>
              <a:gd name="T3" fmla="*/ 12354 h 141604"/>
              <a:gd name="T4" fmla="*/ 136773 w 140970"/>
              <a:gd name="T5" fmla="*/ 44169 h 141604"/>
              <a:gd name="T6" fmla="*/ 140657 w 140970"/>
              <a:gd name="T7" fmla="*/ 57738 h 141604"/>
              <a:gd name="T8" fmla="*/ 139862 w 140970"/>
              <a:gd name="T9" fmla="*/ 75311 h 141604"/>
              <a:gd name="T10" fmla="*/ 124531 w 140970"/>
              <a:gd name="T11" fmla="*/ 116361 h 141604"/>
              <a:gd name="T12" fmla="*/ 81049 w 140970"/>
              <a:gd name="T13" fmla="*/ 141561 h 141604"/>
              <a:gd name="T14" fmla="*/ 64374 w 140970"/>
              <a:gd name="T15" fmla="*/ 140555 h 141604"/>
              <a:gd name="T16" fmla="*/ 24504 w 140970"/>
              <a:gd name="T17" fmla="*/ 124205 h 141604"/>
              <a:gd name="T18" fmla="*/ 2657 w 140970"/>
              <a:gd name="T19" fmla="*/ 92089 h 141604"/>
              <a:gd name="T20" fmla="*/ 0 w 140970"/>
              <a:gd name="T21" fmla="*/ 78820 h 141604"/>
              <a:gd name="T22" fmla="*/ 1192 w 140970"/>
              <a:gd name="T23" fmla="*/ 62652 h 141604"/>
              <a:gd name="T24" fmla="*/ 18748 w 140970"/>
              <a:gd name="T25" fmla="*/ 23673 h 141604"/>
              <a:gd name="T26" fmla="*/ 52013 w 140970"/>
              <a:gd name="T27" fmla="*/ 2508 h 141604"/>
              <a:gd name="T28" fmla="*/ 70720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20" y="0"/>
                </a:moveTo>
                <a:lnTo>
                  <a:pt x="111437" y="12354"/>
                </a:lnTo>
                <a:lnTo>
                  <a:pt x="136773" y="44169"/>
                </a:lnTo>
                <a:lnTo>
                  <a:pt x="140657" y="57738"/>
                </a:lnTo>
                <a:lnTo>
                  <a:pt x="139862" y="75311"/>
                </a:lnTo>
                <a:lnTo>
                  <a:pt x="124531" y="116361"/>
                </a:lnTo>
                <a:lnTo>
                  <a:pt x="81049" y="141561"/>
                </a:lnTo>
                <a:lnTo>
                  <a:pt x="64374" y="140555"/>
                </a:lnTo>
                <a:lnTo>
                  <a:pt x="24504" y="124205"/>
                </a:lnTo>
                <a:lnTo>
                  <a:pt x="2657" y="92089"/>
                </a:lnTo>
                <a:lnTo>
                  <a:pt x="0" y="78820"/>
                </a:lnTo>
                <a:lnTo>
                  <a:pt x="1192" y="62652"/>
                </a:lnTo>
                <a:lnTo>
                  <a:pt x="18748" y="23673"/>
                </a:lnTo>
                <a:lnTo>
                  <a:pt x="52013" y="2508"/>
                </a:lnTo>
                <a:lnTo>
                  <a:pt x="7072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5" name="object 83"/>
          <p:cNvSpPr>
            <a:spLocks/>
          </p:cNvSpPr>
          <p:nvPr/>
        </p:nvSpPr>
        <p:spPr bwMode="auto">
          <a:xfrm>
            <a:off x="6286500" y="52276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6" name="object 84"/>
          <p:cNvSpPr>
            <a:spLocks/>
          </p:cNvSpPr>
          <p:nvPr/>
        </p:nvSpPr>
        <p:spPr bwMode="auto">
          <a:xfrm>
            <a:off x="6429375" y="5370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7" name="object 85"/>
          <p:cNvSpPr>
            <a:spLocks/>
          </p:cNvSpPr>
          <p:nvPr/>
        </p:nvSpPr>
        <p:spPr bwMode="auto">
          <a:xfrm>
            <a:off x="5429250" y="451326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27787 w 140970"/>
              <a:gd name="T3" fmla="*/ 14121 h 141604"/>
              <a:gd name="T4" fmla="*/ 4697 w 140970"/>
              <a:gd name="T5" fmla="*/ 47569 h 141604"/>
              <a:gd name="T6" fmla="*/ 0 w 140970"/>
              <a:gd name="T7" fmla="*/ 79037 h 141604"/>
              <a:gd name="T8" fmla="*/ 2599 w 140970"/>
              <a:gd name="T9" fmla="*/ 92262 h 141604"/>
              <a:gd name="T10" fmla="*/ 24106 w 140970"/>
              <a:gd name="T11" fmla="*/ 124264 h 141604"/>
              <a:gd name="T12" fmla="*/ 64222 w 140970"/>
              <a:gd name="T13" fmla="*/ 140535 h 141604"/>
              <a:gd name="T14" fmla="*/ 81295 w 140970"/>
              <a:gd name="T15" fmla="*/ 141526 h 141604"/>
              <a:gd name="T16" fmla="*/ 94009 w 140970"/>
              <a:gd name="T17" fmla="*/ 138540 h 141604"/>
              <a:gd name="T18" fmla="*/ 131645 w 140970"/>
              <a:gd name="T19" fmla="*/ 104495 h 141604"/>
              <a:gd name="T20" fmla="*/ 140649 w 140970"/>
              <a:gd name="T21" fmla="*/ 57391 h 141604"/>
              <a:gd name="T22" fmla="*/ 136765 w 140970"/>
              <a:gd name="T23" fmla="*/ 43636 h 141604"/>
              <a:gd name="T24" fmla="*/ 111428 w 140970"/>
              <a:gd name="T25" fmla="*/ 12012 h 141604"/>
              <a:gd name="T26" fmla="*/ 7071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4" y="0"/>
                </a:moveTo>
                <a:lnTo>
                  <a:pt x="27787" y="14121"/>
                </a:lnTo>
                <a:lnTo>
                  <a:pt x="4697" y="47569"/>
                </a:lnTo>
                <a:lnTo>
                  <a:pt x="0" y="79037"/>
                </a:lnTo>
                <a:lnTo>
                  <a:pt x="2599" y="92262"/>
                </a:lnTo>
                <a:lnTo>
                  <a:pt x="24106" y="124264"/>
                </a:lnTo>
                <a:lnTo>
                  <a:pt x="64222" y="140535"/>
                </a:lnTo>
                <a:lnTo>
                  <a:pt x="81295" y="141526"/>
                </a:lnTo>
                <a:lnTo>
                  <a:pt x="94009" y="138540"/>
                </a:lnTo>
                <a:lnTo>
                  <a:pt x="131645" y="104495"/>
                </a:lnTo>
                <a:lnTo>
                  <a:pt x="140649" y="57391"/>
                </a:lnTo>
                <a:lnTo>
                  <a:pt x="136765" y="43636"/>
                </a:lnTo>
                <a:lnTo>
                  <a:pt x="111428" y="12012"/>
                </a:lnTo>
                <a:lnTo>
                  <a:pt x="707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8" name="object 86"/>
          <p:cNvSpPr>
            <a:spLocks/>
          </p:cNvSpPr>
          <p:nvPr/>
        </p:nvSpPr>
        <p:spPr bwMode="auto">
          <a:xfrm>
            <a:off x="5429250" y="4513263"/>
            <a:ext cx="141288" cy="141287"/>
          </a:xfrm>
          <a:custGeom>
            <a:avLst/>
            <a:gdLst>
              <a:gd name="T0" fmla="*/ 70714 w 140970"/>
              <a:gd name="T1" fmla="*/ 0 h 141604"/>
              <a:gd name="T2" fmla="*/ 111428 w 140970"/>
              <a:gd name="T3" fmla="*/ 12012 h 141604"/>
              <a:gd name="T4" fmla="*/ 136765 w 140970"/>
              <a:gd name="T5" fmla="*/ 43636 h 141604"/>
              <a:gd name="T6" fmla="*/ 140649 w 140970"/>
              <a:gd name="T7" fmla="*/ 57391 h 141604"/>
              <a:gd name="T8" fmla="*/ 139860 w 140970"/>
              <a:gd name="T9" fmla="*/ 75030 h 141604"/>
              <a:gd name="T10" fmla="*/ 124601 w 140970"/>
              <a:gd name="T11" fmla="*/ 116204 h 141604"/>
              <a:gd name="T12" fmla="*/ 81295 w 140970"/>
              <a:gd name="T13" fmla="*/ 141526 h 141604"/>
              <a:gd name="T14" fmla="*/ 64222 w 140970"/>
              <a:gd name="T15" fmla="*/ 140535 h 141604"/>
              <a:gd name="T16" fmla="*/ 24106 w 140970"/>
              <a:gd name="T17" fmla="*/ 124264 h 141604"/>
              <a:gd name="T18" fmla="*/ 2599 w 140970"/>
              <a:gd name="T19" fmla="*/ 92262 h 141604"/>
              <a:gd name="T20" fmla="*/ 0 w 140970"/>
              <a:gd name="T21" fmla="*/ 79037 h 141604"/>
              <a:gd name="T22" fmla="*/ 1138 w 140970"/>
              <a:gd name="T23" fmla="*/ 62470 h 141604"/>
              <a:gd name="T24" fmla="*/ 18232 w 140970"/>
              <a:gd name="T25" fmla="*/ 23269 h 141604"/>
              <a:gd name="T26" fmla="*/ 51424 w 140970"/>
              <a:gd name="T27" fmla="*/ 2460 h 141604"/>
              <a:gd name="T28" fmla="*/ 7071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4" y="0"/>
                </a:moveTo>
                <a:lnTo>
                  <a:pt x="111428" y="12012"/>
                </a:lnTo>
                <a:lnTo>
                  <a:pt x="136765" y="43636"/>
                </a:lnTo>
                <a:lnTo>
                  <a:pt x="140649" y="57391"/>
                </a:lnTo>
                <a:lnTo>
                  <a:pt x="139860" y="75030"/>
                </a:lnTo>
                <a:lnTo>
                  <a:pt x="124601" y="116204"/>
                </a:lnTo>
                <a:lnTo>
                  <a:pt x="81295" y="141526"/>
                </a:lnTo>
                <a:lnTo>
                  <a:pt x="64222" y="140535"/>
                </a:lnTo>
                <a:lnTo>
                  <a:pt x="24106" y="124264"/>
                </a:lnTo>
                <a:lnTo>
                  <a:pt x="2599" y="92262"/>
                </a:lnTo>
                <a:lnTo>
                  <a:pt x="0" y="79037"/>
                </a:lnTo>
                <a:lnTo>
                  <a:pt x="1138" y="62470"/>
                </a:lnTo>
                <a:lnTo>
                  <a:pt x="18232" y="23269"/>
                </a:lnTo>
                <a:lnTo>
                  <a:pt x="51424" y="2460"/>
                </a:lnTo>
                <a:lnTo>
                  <a:pt x="7071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79" name="object 87"/>
          <p:cNvSpPr>
            <a:spLocks/>
          </p:cNvSpPr>
          <p:nvPr/>
        </p:nvSpPr>
        <p:spPr bwMode="auto">
          <a:xfrm>
            <a:off x="5429250" y="4513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0" name="object 88"/>
          <p:cNvSpPr>
            <a:spLocks/>
          </p:cNvSpPr>
          <p:nvPr/>
        </p:nvSpPr>
        <p:spPr bwMode="auto">
          <a:xfrm>
            <a:off x="5572125" y="4656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1" name="object 89"/>
          <p:cNvSpPr>
            <a:spLocks/>
          </p:cNvSpPr>
          <p:nvPr/>
        </p:nvSpPr>
        <p:spPr bwMode="auto">
          <a:xfrm>
            <a:off x="5429250" y="3656013"/>
            <a:ext cx="141288" cy="141287"/>
          </a:xfrm>
          <a:custGeom>
            <a:avLst/>
            <a:gdLst>
              <a:gd name="T0" fmla="*/ 70712 w 140970"/>
              <a:gd name="T1" fmla="*/ 0 h 141604"/>
              <a:gd name="T2" fmla="*/ 27854 w 140970"/>
              <a:gd name="T3" fmla="*/ 14055 h 141604"/>
              <a:gd name="T4" fmla="*/ 4708 w 140970"/>
              <a:gd name="T5" fmla="*/ 47448 h 141604"/>
              <a:gd name="T6" fmla="*/ 0 w 140970"/>
              <a:gd name="T7" fmla="*/ 78845 h 141604"/>
              <a:gd name="T8" fmla="*/ 2601 w 140970"/>
              <a:gd name="T9" fmla="*/ 91818 h 141604"/>
              <a:gd name="T10" fmla="*/ 24112 w 140970"/>
              <a:gd name="T11" fmla="*/ 123825 h 141604"/>
              <a:gd name="T12" fmla="*/ 64226 w 140970"/>
              <a:gd name="T13" fmla="*/ 140476 h 141604"/>
              <a:gd name="T14" fmla="*/ 81299 w 140970"/>
              <a:gd name="T15" fmla="*/ 141504 h 141604"/>
              <a:gd name="T16" fmla="*/ 94012 w 140970"/>
              <a:gd name="T17" fmla="*/ 138419 h 141604"/>
              <a:gd name="T18" fmla="*/ 124600 w 140970"/>
              <a:gd name="T19" fmla="*/ 115688 h 141604"/>
              <a:gd name="T20" fmla="*/ 139857 w 140970"/>
              <a:gd name="T21" fmla="*/ 74687 h 141604"/>
              <a:gd name="T22" fmla="*/ 140646 w 140970"/>
              <a:gd name="T23" fmla="*/ 57391 h 141604"/>
              <a:gd name="T24" fmla="*/ 136760 w 140970"/>
              <a:gd name="T25" fmla="*/ 43634 h 141604"/>
              <a:gd name="T26" fmla="*/ 111423 w 140970"/>
              <a:gd name="T27" fmla="*/ 12011 h 141604"/>
              <a:gd name="T28" fmla="*/ 70712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2" y="0"/>
                </a:moveTo>
                <a:lnTo>
                  <a:pt x="27854" y="14055"/>
                </a:lnTo>
                <a:lnTo>
                  <a:pt x="4708" y="47448"/>
                </a:lnTo>
                <a:lnTo>
                  <a:pt x="0" y="78845"/>
                </a:lnTo>
                <a:lnTo>
                  <a:pt x="2601" y="91818"/>
                </a:lnTo>
                <a:lnTo>
                  <a:pt x="24112" y="123825"/>
                </a:lnTo>
                <a:lnTo>
                  <a:pt x="64226" y="140476"/>
                </a:lnTo>
                <a:lnTo>
                  <a:pt x="81299" y="141504"/>
                </a:lnTo>
                <a:lnTo>
                  <a:pt x="94012" y="138419"/>
                </a:lnTo>
                <a:lnTo>
                  <a:pt x="124600" y="115688"/>
                </a:lnTo>
                <a:lnTo>
                  <a:pt x="139857" y="74687"/>
                </a:lnTo>
                <a:lnTo>
                  <a:pt x="140646" y="57391"/>
                </a:lnTo>
                <a:lnTo>
                  <a:pt x="136760" y="43634"/>
                </a:lnTo>
                <a:lnTo>
                  <a:pt x="111423" y="12011"/>
                </a:lnTo>
                <a:lnTo>
                  <a:pt x="707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2" name="object 90"/>
          <p:cNvSpPr>
            <a:spLocks/>
          </p:cNvSpPr>
          <p:nvPr/>
        </p:nvSpPr>
        <p:spPr bwMode="auto">
          <a:xfrm>
            <a:off x="5429250" y="3656013"/>
            <a:ext cx="141288" cy="141287"/>
          </a:xfrm>
          <a:custGeom>
            <a:avLst/>
            <a:gdLst>
              <a:gd name="T0" fmla="*/ 70712 w 140970"/>
              <a:gd name="T1" fmla="*/ 0 h 141604"/>
              <a:gd name="T2" fmla="*/ 111423 w 140970"/>
              <a:gd name="T3" fmla="*/ 12011 h 141604"/>
              <a:gd name="T4" fmla="*/ 136760 w 140970"/>
              <a:gd name="T5" fmla="*/ 43634 h 141604"/>
              <a:gd name="T6" fmla="*/ 140646 w 140970"/>
              <a:gd name="T7" fmla="*/ 57391 h 141604"/>
              <a:gd name="T8" fmla="*/ 139857 w 140970"/>
              <a:gd name="T9" fmla="*/ 74687 h 141604"/>
              <a:gd name="T10" fmla="*/ 124600 w 140970"/>
              <a:gd name="T11" fmla="*/ 115688 h 141604"/>
              <a:gd name="T12" fmla="*/ 94012 w 140970"/>
              <a:gd name="T13" fmla="*/ 138419 h 141604"/>
              <a:gd name="T14" fmla="*/ 81299 w 140970"/>
              <a:gd name="T15" fmla="*/ 141504 h 141604"/>
              <a:gd name="T16" fmla="*/ 64226 w 140970"/>
              <a:gd name="T17" fmla="*/ 140476 h 141604"/>
              <a:gd name="T18" fmla="*/ 24112 w 140970"/>
              <a:gd name="T19" fmla="*/ 123825 h 141604"/>
              <a:gd name="T20" fmla="*/ 2601 w 140970"/>
              <a:gd name="T21" fmla="*/ 91818 h 141604"/>
              <a:gd name="T22" fmla="*/ 0 w 140970"/>
              <a:gd name="T23" fmla="*/ 78845 h 141604"/>
              <a:gd name="T24" fmla="*/ 1141 w 140970"/>
              <a:gd name="T25" fmla="*/ 62319 h 141604"/>
              <a:gd name="T26" fmla="*/ 18276 w 140970"/>
              <a:gd name="T27" fmla="*/ 23188 h 141604"/>
              <a:gd name="T28" fmla="*/ 51543 w 140970"/>
              <a:gd name="T29" fmla="*/ 2427 h 141604"/>
              <a:gd name="T30" fmla="*/ 70712 w 140970"/>
              <a:gd name="T31" fmla="*/ 0 h 1416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970"/>
              <a:gd name="T49" fmla="*/ 0 h 141604"/>
              <a:gd name="T50" fmla="*/ 140970 w 140970"/>
              <a:gd name="T51" fmla="*/ 141604 h 1416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970" h="141604">
                <a:moveTo>
                  <a:pt x="70712" y="0"/>
                </a:moveTo>
                <a:lnTo>
                  <a:pt x="111423" y="12011"/>
                </a:lnTo>
                <a:lnTo>
                  <a:pt x="136760" y="43634"/>
                </a:lnTo>
                <a:lnTo>
                  <a:pt x="140646" y="57391"/>
                </a:lnTo>
                <a:lnTo>
                  <a:pt x="139857" y="74687"/>
                </a:lnTo>
                <a:lnTo>
                  <a:pt x="124600" y="115688"/>
                </a:lnTo>
                <a:lnTo>
                  <a:pt x="94012" y="138419"/>
                </a:lnTo>
                <a:lnTo>
                  <a:pt x="81299" y="141504"/>
                </a:lnTo>
                <a:lnTo>
                  <a:pt x="64226" y="140476"/>
                </a:lnTo>
                <a:lnTo>
                  <a:pt x="24112" y="123825"/>
                </a:lnTo>
                <a:lnTo>
                  <a:pt x="2601" y="91818"/>
                </a:lnTo>
                <a:lnTo>
                  <a:pt x="0" y="78845"/>
                </a:lnTo>
                <a:lnTo>
                  <a:pt x="1141" y="62319"/>
                </a:lnTo>
                <a:lnTo>
                  <a:pt x="18276" y="23188"/>
                </a:lnTo>
                <a:lnTo>
                  <a:pt x="51543" y="2427"/>
                </a:lnTo>
                <a:lnTo>
                  <a:pt x="7071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3" name="object 91"/>
          <p:cNvSpPr>
            <a:spLocks/>
          </p:cNvSpPr>
          <p:nvPr/>
        </p:nvSpPr>
        <p:spPr bwMode="auto">
          <a:xfrm>
            <a:off x="5429250" y="36560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4" name="object 92"/>
          <p:cNvSpPr>
            <a:spLocks/>
          </p:cNvSpPr>
          <p:nvPr/>
        </p:nvSpPr>
        <p:spPr bwMode="auto">
          <a:xfrm>
            <a:off x="5572125" y="3798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5" name="object 93"/>
          <p:cNvSpPr>
            <a:spLocks/>
          </p:cNvSpPr>
          <p:nvPr/>
        </p:nvSpPr>
        <p:spPr bwMode="auto">
          <a:xfrm>
            <a:off x="7143750" y="3727450"/>
            <a:ext cx="141288" cy="141288"/>
          </a:xfrm>
          <a:custGeom>
            <a:avLst/>
            <a:gdLst>
              <a:gd name="T0" fmla="*/ 70715 w 140970"/>
              <a:gd name="T1" fmla="*/ 0 h 141604"/>
              <a:gd name="T2" fmla="*/ 27800 w 140970"/>
              <a:gd name="T3" fmla="*/ 14110 h 141604"/>
              <a:gd name="T4" fmla="*/ 4699 w 140970"/>
              <a:gd name="T5" fmla="*/ 47549 h 141604"/>
              <a:gd name="T6" fmla="*/ 0 w 140970"/>
              <a:gd name="T7" fmla="*/ 79006 h 141604"/>
              <a:gd name="T8" fmla="*/ 2597 w 140970"/>
              <a:gd name="T9" fmla="*/ 92234 h 141604"/>
              <a:gd name="T10" fmla="*/ 24100 w 140970"/>
              <a:gd name="T11" fmla="*/ 124242 h 141604"/>
              <a:gd name="T12" fmla="*/ 64211 w 140970"/>
              <a:gd name="T13" fmla="*/ 140518 h 141604"/>
              <a:gd name="T14" fmla="*/ 81281 w 140970"/>
              <a:gd name="T15" fmla="*/ 141510 h 141604"/>
              <a:gd name="T16" fmla="*/ 93999 w 140970"/>
              <a:gd name="T17" fmla="*/ 138526 h 141604"/>
              <a:gd name="T18" fmla="*/ 131644 w 140970"/>
              <a:gd name="T19" fmla="*/ 104487 h 141604"/>
              <a:gd name="T20" fmla="*/ 140653 w 140970"/>
              <a:gd name="T21" fmla="*/ 57391 h 141604"/>
              <a:gd name="T22" fmla="*/ 136770 w 140970"/>
              <a:gd name="T23" fmla="*/ 43638 h 141604"/>
              <a:gd name="T24" fmla="*/ 111434 w 140970"/>
              <a:gd name="T25" fmla="*/ 12014 h 141604"/>
              <a:gd name="T26" fmla="*/ 70715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5" y="0"/>
                </a:moveTo>
                <a:lnTo>
                  <a:pt x="27800" y="14110"/>
                </a:lnTo>
                <a:lnTo>
                  <a:pt x="4699" y="47549"/>
                </a:lnTo>
                <a:lnTo>
                  <a:pt x="0" y="79006"/>
                </a:lnTo>
                <a:lnTo>
                  <a:pt x="2597" y="92234"/>
                </a:lnTo>
                <a:lnTo>
                  <a:pt x="24100" y="124242"/>
                </a:lnTo>
                <a:lnTo>
                  <a:pt x="64211" y="140518"/>
                </a:lnTo>
                <a:lnTo>
                  <a:pt x="81281" y="141510"/>
                </a:lnTo>
                <a:lnTo>
                  <a:pt x="93999" y="138526"/>
                </a:lnTo>
                <a:lnTo>
                  <a:pt x="131644" y="104487"/>
                </a:lnTo>
                <a:lnTo>
                  <a:pt x="140653" y="57391"/>
                </a:lnTo>
                <a:lnTo>
                  <a:pt x="136770" y="43638"/>
                </a:lnTo>
                <a:lnTo>
                  <a:pt x="111434" y="12014"/>
                </a:lnTo>
                <a:lnTo>
                  <a:pt x="7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6" name="object 94"/>
          <p:cNvSpPr>
            <a:spLocks/>
          </p:cNvSpPr>
          <p:nvPr/>
        </p:nvSpPr>
        <p:spPr bwMode="auto">
          <a:xfrm>
            <a:off x="7143750" y="3727450"/>
            <a:ext cx="141288" cy="141288"/>
          </a:xfrm>
          <a:custGeom>
            <a:avLst/>
            <a:gdLst>
              <a:gd name="T0" fmla="*/ 70715 w 140970"/>
              <a:gd name="T1" fmla="*/ 0 h 141604"/>
              <a:gd name="T2" fmla="*/ 111434 w 140970"/>
              <a:gd name="T3" fmla="*/ 12014 h 141604"/>
              <a:gd name="T4" fmla="*/ 136770 w 140970"/>
              <a:gd name="T5" fmla="*/ 43638 h 141604"/>
              <a:gd name="T6" fmla="*/ 140653 w 140970"/>
              <a:gd name="T7" fmla="*/ 57391 h 141604"/>
              <a:gd name="T8" fmla="*/ 139862 w 140970"/>
              <a:gd name="T9" fmla="*/ 75027 h 141604"/>
              <a:gd name="T10" fmla="*/ 124598 w 140970"/>
              <a:gd name="T11" fmla="*/ 116195 h 141604"/>
              <a:gd name="T12" fmla="*/ 81281 w 140970"/>
              <a:gd name="T13" fmla="*/ 141510 h 141604"/>
              <a:gd name="T14" fmla="*/ 64211 w 140970"/>
              <a:gd name="T15" fmla="*/ 140518 h 141604"/>
              <a:gd name="T16" fmla="*/ 24100 w 140970"/>
              <a:gd name="T17" fmla="*/ 124242 h 141604"/>
              <a:gd name="T18" fmla="*/ 2597 w 140970"/>
              <a:gd name="T19" fmla="*/ 92234 h 141604"/>
              <a:gd name="T20" fmla="*/ 0 w 140970"/>
              <a:gd name="T21" fmla="*/ 79006 h 141604"/>
              <a:gd name="T22" fmla="*/ 1139 w 140970"/>
              <a:gd name="T23" fmla="*/ 62446 h 141604"/>
              <a:gd name="T24" fmla="*/ 18241 w 140970"/>
              <a:gd name="T25" fmla="*/ 23255 h 141604"/>
              <a:gd name="T26" fmla="*/ 51446 w 140970"/>
              <a:gd name="T27" fmla="*/ 2454 h 141604"/>
              <a:gd name="T28" fmla="*/ 70715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5" y="0"/>
                </a:moveTo>
                <a:lnTo>
                  <a:pt x="111434" y="12014"/>
                </a:lnTo>
                <a:lnTo>
                  <a:pt x="136770" y="43638"/>
                </a:lnTo>
                <a:lnTo>
                  <a:pt x="140653" y="57391"/>
                </a:lnTo>
                <a:lnTo>
                  <a:pt x="139862" y="75027"/>
                </a:lnTo>
                <a:lnTo>
                  <a:pt x="124598" y="116195"/>
                </a:lnTo>
                <a:lnTo>
                  <a:pt x="81281" y="141510"/>
                </a:lnTo>
                <a:lnTo>
                  <a:pt x="64211" y="140518"/>
                </a:lnTo>
                <a:lnTo>
                  <a:pt x="24100" y="124242"/>
                </a:lnTo>
                <a:lnTo>
                  <a:pt x="2597" y="92234"/>
                </a:lnTo>
                <a:lnTo>
                  <a:pt x="0" y="79006"/>
                </a:lnTo>
                <a:lnTo>
                  <a:pt x="1139" y="62446"/>
                </a:lnTo>
                <a:lnTo>
                  <a:pt x="18241" y="23255"/>
                </a:lnTo>
                <a:lnTo>
                  <a:pt x="51446" y="2454"/>
                </a:lnTo>
                <a:lnTo>
                  <a:pt x="7071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7" name="object 95"/>
          <p:cNvSpPr>
            <a:spLocks/>
          </p:cNvSpPr>
          <p:nvPr/>
        </p:nvSpPr>
        <p:spPr bwMode="auto">
          <a:xfrm>
            <a:off x="7143750" y="37274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8" name="object 96"/>
          <p:cNvSpPr>
            <a:spLocks/>
          </p:cNvSpPr>
          <p:nvPr/>
        </p:nvSpPr>
        <p:spPr bwMode="auto">
          <a:xfrm>
            <a:off x="7286625" y="3870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89" name="object 97"/>
          <p:cNvSpPr>
            <a:spLocks/>
          </p:cNvSpPr>
          <p:nvPr/>
        </p:nvSpPr>
        <p:spPr bwMode="auto">
          <a:xfrm>
            <a:off x="7143750" y="4584700"/>
            <a:ext cx="141288" cy="141288"/>
          </a:xfrm>
          <a:custGeom>
            <a:avLst/>
            <a:gdLst>
              <a:gd name="T0" fmla="*/ 70714 w 140970"/>
              <a:gd name="T1" fmla="*/ 0 h 141604"/>
              <a:gd name="T2" fmla="*/ 27796 w 140970"/>
              <a:gd name="T3" fmla="*/ 14114 h 141604"/>
              <a:gd name="T4" fmla="*/ 4698 w 140970"/>
              <a:gd name="T5" fmla="*/ 47556 h 141604"/>
              <a:gd name="T6" fmla="*/ 0 w 140970"/>
              <a:gd name="T7" fmla="*/ 79016 h 141604"/>
              <a:gd name="T8" fmla="*/ 2597 w 140970"/>
              <a:gd name="T9" fmla="*/ 92243 h 141604"/>
              <a:gd name="T10" fmla="*/ 24102 w 140970"/>
              <a:gd name="T11" fmla="*/ 124249 h 141604"/>
              <a:gd name="T12" fmla="*/ 64215 w 140970"/>
              <a:gd name="T13" fmla="*/ 140524 h 141604"/>
              <a:gd name="T14" fmla="*/ 81286 w 140970"/>
              <a:gd name="T15" fmla="*/ 141516 h 141604"/>
              <a:gd name="T16" fmla="*/ 94002 w 140970"/>
              <a:gd name="T17" fmla="*/ 138531 h 141604"/>
              <a:gd name="T18" fmla="*/ 131644 w 140970"/>
              <a:gd name="T19" fmla="*/ 104489 h 141604"/>
              <a:gd name="T20" fmla="*/ 140652 w 140970"/>
              <a:gd name="T21" fmla="*/ 57391 h 141604"/>
              <a:gd name="T22" fmla="*/ 136768 w 140970"/>
              <a:gd name="T23" fmla="*/ 43637 h 141604"/>
              <a:gd name="T24" fmla="*/ 111432 w 140970"/>
              <a:gd name="T25" fmla="*/ 12013 h 141604"/>
              <a:gd name="T26" fmla="*/ 7071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4" y="0"/>
                </a:moveTo>
                <a:lnTo>
                  <a:pt x="27796" y="14114"/>
                </a:lnTo>
                <a:lnTo>
                  <a:pt x="4698" y="47556"/>
                </a:lnTo>
                <a:lnTo>
                  <a:pt x="0" y="79016"/>
                </a:lnTo>
                <a:lnTo>
                  <a:pt x="2597" y="92243"/>
                </a:lnTo>
                <a:lnTo>
                  <a:pt x="24102" y="124249"/>
                </a:lnTo>
                <a:lnTo>
                  <a:pt x="64215" y="140524"/>
                </a:lnTo>
                <a:lnTo>
                  <a:pt x="81286" y="141516"/>
                </a:lnTo>
                <a:lnTo>
                  <a:pt x="94002" y="138531"/>
                </a:lnTo>
                <a:lnTo>
                  <a:pt x="131644" y="104489"/>
                </a:lnTo>
                <a:lnTo>
                  <a:pt x="140652" y="57391"/>
                </a:lnTo>
                <a:lnTo>
                  <a:pt x="136768" y="43637"/>
                </a:lnTo>
                <a:lnTo>
                  <a:pt x="111432" y="12013"/>
                </a:lnTo>
                <a:lnTo>
                  <a:pt x="707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90" name="object 98"/>
          <p:cNvSpPr>
            <a:spLocks/>
          </p:cNvSpPr>
          <p:nvPr/>
        </p:nvSpPr>
        <p:spPr bwMode="auto">
          <a:xfrm>
            <a:off x="7143750" y="4584700"/>
            <a:ext cx="141288" cy="141288"/>
          </a:xfrm>
          <a:custGeom>
            <a:avLst/>
            <a:gdLst>
              <a:gd name="T0" fmla="*/ 70714 w 140970"/>
              <a:gd name="T1" fmla="*/ 0 h 141604"/>
              <a:gd name="T2" fmla="*/ 111432 w 140970"/>
              <a:gd name="T3" fmla="*/ 12013 h 141604"/>
              <a:gd name="T4" fmla="*/ 136768 w 140970"/>
              <a:gd name="T5" fmla="*/ 43637 h 141604"/>
              <a:gd name="T6" fmla="*/ 140652 w 140970"/>
              <a:gd name="T7" fmla="*/ 57391 h 141604"/>
              <a:gd name="T8" fmla="*/ 139861 w 140970"/>
              <a:gd name="T9" fmla="*/ 75028 h 141604"/>
              <a:gd name="T10" fmla="*/ 124599 w 140970"/>
              <a:gd name="T11" fmla="*/ 116198 h 141604"/>
              <a:gd name="T12" fmla="*/ 81286 w 140970"/>
              <a:gd name="T13" fmla="*/ 141516 h 141604"/>
              <a:gd name="T14" fmla="*/ 64215 w 140970"/>
              <a:gd name="T15" fmla="*/ 140524 h 141604"/>
              <a:gd name="T16" fmla="*/ 24102 w 140970"/>
              <a:gd name="T17" fmla="*/ 124249 h 141604"/>
              <a:gd name="T18" fmla="*/ 2597 w 140970"/>
              <a:gd name="T19" fmla="*/ 92243 h 141604"/>
              <a:gd name="T20" fmla="*/ 0 w 140970"/>
              <a:gd name="T21" fmla="*/ 79016 h 141604"/>
              <a:gd name="T22" fmla="*/ 1139 w 140970"/>
              <a:gd name="T23" fmla="*/ 62454 h 141604"/>
              <a:gd name="T24" fmla="*/ 18238 w 140970"/>
              <a:gd name="T25" fmla="*/ 23260 h 141604"/>
              <a:gd name="T26" fmla="*/ 51438 w 140970"/>
              <a:gd name="T27" fmla="*/ 2456 h 141604"/>
              <a:gd name="T28" fmla="*/ 7071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4" y="0"/>
                </a:moveTo>
                <a:lnTo>
                  <a:pt x="111432" y="12013"/>
                </a:lnTo>
                <a:lnTo>
                  <a:pt x="136768" y="43637"/>
                </a:lnTo>
                <a:lnTo>
                  <a:pt x="140652" y="57391"/>
                </a:lnTo>
                <a:lnTo>
                  <a:pt x="139861" y="75028"/>
                </a:lnTo>
                <a:lnTo>
                  <a:pt x="124599" y="116198"/>
                </a:lnTo>
                <a:lnTo>
                  <a:pt x="81286" y="141516"/>
                </a:lnTo>
                <a:lnTo>
                  <a:pt x="64215" y="140524"/>
                </a:lnTo>
                <a:lnTo>
                  <a:pt x="24102" y="124249"/>
                </a:lnTo>
                <a:lnTo>
                  <a:pt x="2597" y="92243"/>
                </a:lnTo>
                <a:lnTo>
                  <a:pt x="0" y="79016"/>
                </a:lnTo>
                <a:lnTo>
                  <a:pt x="1139" y="62454"/>
                </a:lnTo>
                <a:lnTo>
                  <a:pt x="18238" y="23260"/>
                </a:lnTo>
                <a:lnTo>
                  <a:pt x="51438" y="2456"/>
                </a:lnTo>
                <a:lnTo>
                  <a:pt x="7071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91" name="object 99"/>
          <p:cNvSpPr>
            <a:spLocks/>
          </p:cNvSpPr>
          <p:nvPr/>
        </p:nvSpPr>
        <p:spPr bwMode="auto">
          <a:xfrm>
            <a:off x="7143750" y="45847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92" name="object 100"/>
          <p:cNvSpPr>
            <a:spLocks/>
          </p:cNvSpPr>
          <p:nvPr/>
        </p:nvSpPr>
        <p:spPr bwMode="auto">
          <a:xfrm>
            <a:off x="7286625" y="47275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93" name="object 101"/>
          <p:cNvSpPr txBox="1">
            <a:spLocks noChangeArrowheads="1"/>
          </p:cNvSpPr>
          <p:nvPr/>
        </p:nvSpPr>
        <p:spPr bwMode="auto">
          <a:xfrm>
            <a:off x="396875" y="5221288"/>
            <a:ext cx="70453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78025">
              <a:tabLst>
                <a:tab pos="5621338" algn="l"/>
              </a:tabLst>
            </a:pPr>
            <a:r>
              <a:rPr lang="en-US" sz="2700" baseline="3000">
                <a:latin typeface="Arial" charset="0"/>
              </a:rPr>
              <a:t>ф</a:t>
            </a:r>
            <a:r>
              <a:rPr lang="en-US" sz="2700" baseline="3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Arial" charset="0"/>
              </a:rPr>
              <a:t>ф</a:t>
            </a:r>
          </a:p>
          <a:p>
            <a:pPr marL="1978025">
              <a:spcBef>
                <a:spcPts val="1675"/>
              </a:spcBef>
              <a:tabLst>
                <a:tab pos="5621338" algn="l"/>
              </a:tabLst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Note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lattice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depends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only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on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number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of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elements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set,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on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elements.</a:t>
            </a:r>
            <a:endParaRPr lang="en-US">
              <a:latin typeface="Arial" charset="0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648075" y="4708525"/>
            <a:ext cx="2936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10" dirty="0">
                <a:latin typeface="Arial"/>
                <a:cs typeface="Arial"/>
              </a:rPr>
              <a:t>c}</a:t>
            </a:r>
            <a:endParaRPr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20975" y="4494213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5" dirty="0">
                <a:latin typeface="Arial"/>
                <a:cs typeface="Arial"/>
              </a:rPr>
              <a:t>b}</a:t>
            </a:r>
            <a:endParaRPr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005513" y="2519363"/>
            <a:ext cx="685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{2,3,</a:t>
            </a:r>
            <a:r>
              <a:rPr spc="-5" dirty="0">
                <a:latin typeface="Arial"/>
                <a:cs typeface="Arial"/>
              </a:rPr>
              <a:t>5}</a:t>
            </a:r>
            <a:endParaRPr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935538" y="3363913"/>
            <a:ext cx="49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{2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3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221538" y="3376613"/>
            <a:ext cx="49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{3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5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435725" y="3590925"/>
            <a:ext cx="4937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{2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5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35538" y="4721225"/>
            <a:ext cx="3032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{2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292975" y="4721225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</a:t>
            </a:r>
            <a:r>
              <a:rPr spc="-5" dirty="0">
                <a:latin typeface="Arial"/>
                <a:cs typeface="Arial"/>
              </a:rPr>
              <a:t>5}</a:t>
            </a:r>
            <a:endParaRPr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64288" y="4506913"/>
            <a:ext cx="3032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{3</a:t>
            </a:r>
            <a:r>
              <a:rPr spc="-1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6</a:t>
            </a:r>
            <a:r>
              <a:rPr spc="-15" dirty="0"/>
              <a:t>.</a:t>
            </a:r>
            <a:r>
              <a:rPr dirty="0"/>
              <a:t>4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-15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5" dirty="0"/>
              <a:t>o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0"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5" dirty="0"/>
              <a:t>l</a:t>
            </a:r>
            <a:r>
              <a:rPr spc="-25" dirty="0"/>
              <a:t>ge</a:t>
            </a:r>
            <a:r>
              <a:rPr spc="-20" dirty="0"/>
              <a:t>b</a:t>
            </a:r>
            <a:r>
              <a:rPr spc="-10" dirty="0"/>
              <a:t>r</a:t>
            </a:r>
            <a:r>
              <a:rPr spc="-5" dirty="0"/>
              <a:t>as</a:t>
            </a:r>
          </a:p>
        </p:txBody>
      </p:sp>
      <p:sp>
        <p:nvSpPr>
          <p:cNvPr id="60418" name="objec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 eaLnBrk="1" hangingPunct="1">
              <a:spcBef>
                <a:spcPct val="0"/>
              </a:spcBef>
              <a:buFontTx/>
              <a:buNone/>
              <a:tabLst>
                <a:tab pos="352425" algn="l"/>
              </a:tabLst>
            </a:pPr>
            <a:r>
              <a:rPr lang="en-US" sz="4800" baseline="5000" smtClean="0">
                <a:solidFill>
                  <a:srgbClr val="FF6500"/>
                </a:solidFill>
                <a:latin typeface="OpenSymbol" pitchFamily="2" charset="0"/>
                <a:ea typeface="OpenSymbol" pitchFamily="2" charset="0"/>
                <a:cs typeface="OpenSymbol" pitchFamily="2" charset="0"/>
              </a:rPr>
              <a:t></a:t>
            </a:r>
            <a:r>
              <a:rPr lang="en-US" sz="4800" baseline="500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(P(S),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2700" indent="0" algn="just" eaLnBrk="1" hangingPunct="1">
              <a:lnSpc>
                <a:spcPct val="107000"/>
              </a:lnSpc>
              <a:spcBef>
                <a:spcPts val="438"/>
              </a:spcBef>
              <a:buFontTx/>
              <a:buNone/>
              <a:tabLst>
                <a:tab pos="352425" algn="l"/>
              </a:tabLst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Each x and y in B</a:t>
            </a:r>
            <a:r>
              <a:rPr lang="en-US" sz="2200" baseline="-2400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correspond to subsets A and B of S. Then x ≤ y, x </a:t>
            </a:r>
            <a:r>
              <a:rPr lang="en-US" sz="2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y, x </a:t>
            </a:r>
            <a:r>
              <a:rPr lang="en-US" sz="2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∨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y and x’ correspond to A </a:t>
            </a:r>
            <a:r>
              <a:rPr lang="en-US" sz="2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B, A ∩ B, A U B and A.  Therefore,</a:t>
            </a:r>
          </a:p>
          <a:p>
            <a:pPr marL="12700" indent="0" eaLnBrk="1" hangingPunct="1">
              <a:spcBef>
                <a:spcPts val="638"/>
              </a:spcBef>
              <a:buFontTx/>
              <a:buNone/>
              <a:tabLst>
                <a:tab pos="352425" algn="l"/>
              </a:tabLst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(P(S), </a:t>
            </a:r>
            <a:r>
              <a:rPr lang="en-US" sz="2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) is isomorphic with Bn, where n=|S|</a:t>
            </a:r>
          </a:p>
          <a:p>
            <a:pPr marL="12700" indent="0" eaLnBrk="1" hangingPunct="1">
              <a:spcBef>
                <a:spcPts val="700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352425" algn="l"/>
              </a:tabLst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12700" indent="0" algn="just" eaLnBrk="1" hangingPunct="1">
              <a:spcBef>
                <a:spcPts val="850"/>
              </a:spcBef>
              <a:buFontTx/>
              <a:buNone/>
              <a:tabLst>
                <a:tab pos="352425" algn="l"/>
              </a:tabLst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Consider the lattice D</a:t>
            </a:r>
            <a:r>
              <a:rPr lang="en-US" sz="2200" baseline="-24000" smtClean="0"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consisting of all positive integer</a:t>
            </a:r>
          </a:p>
        </p:txBody>
      </p:sp>
      <p:sp>
        <p:nvSpPr>
          <p:cNvPr id="60483" name="object 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139DB99-E200-4E45-97AC-978CD6DCC2F4}" type="slidenum">
              <a:rPr lang="en-US"/>
              <a:pPr marL="25400"/>
              <a:t>58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22313" y="4522788"/>
            <a:ext cx="6640512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6 </a:t>
            </a:r>
            <a:r>
              <a:rPr sz="2600" spc="5" dirty="0">
                <a:latin typeface="Times New Roman"/>
                <a:cs typeface="Times New Roman"/>
              </a:rPr>
              <a:t>und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5" dirty="0">
                <a:latin typeface="Times New Roman"/>
                <a:cs typeface="Times New Roman"/>
              </a:rPr>
              <a:t>tia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 </a:t>
            </a:r>
            <a:r>
              <a:rPr sz="2600" spc="-15" dirty="0">
                <a:latin typeface="Times New Roman"/>
                <a:cs typeface="Times New Roman"/>
              </a:rPr>
              <a:t>di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spc="-15" dirty="0">
                <a:latin typeface="Times New Roman"/>
                <a:cs typeface="Times New Roman"/>
              </a:rPr>
              <a:t>ilit</a:t>
            </a:r>
            <a:r>
              <a:rPr sz="2600" spc="-14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0421" name="object 5"/>
          <p:cNvSpPr>
            <a:spLocks/>
          </p:cNvSpPr>
          <p:nvPr/>
        </p:nvSpPr>
        <p:spPr bwMode="auto">
          <a:xfrm>
            <a:off x="2528888" y="6194425"/>
            <a:ext cx="79375" cy="95250"/>
          </a:xfrm>
          <a:custGeom>
            <a:avLst/>
            <a:gdLst>
              <a:gd name="T0" fmla="*/ 41056 w 80010"/>
              <a:gd name="T1" fmla="*/ 0 h 95250"/>
              <a:gd name="T2" fmla="*/ 5443 w 80010"/>
              <a:gd name="T3" fmla="*/ 25587 h 95250"/>
              <a:gd name="T4" fmla="*/ 0 w 80010"/>
              <a:gd name="T5" fmla="*/ 58473 h 95250"/>
              <a:gd name="T6" fmla="*/ 3973 w 80010"/>
              <a:gd name="T7" fmla="*/ 71044 h 95250"/>
              <a:gd name="T8" fmla="*/ 11172 w 80010"/>
              <a:gd name="T9" fmla="*/ 81425 h 95250"/>
              <a:gd name="T10" fmla="*/ 21581 w 80010"/>
              <a:gd name="T11" fmla="*/ 89157 h 95250"/>
              <a:gd name="T12" fmla="*/ 35184 w 80010"/>
              <a:gd name="T13" fmla="*/ 93779 h 95250"/>
              <a:gd name="T14" fmla="*/ 51964 w 80010"/>
              <a:gd name="T15" fmla="*/ 94830 h 95250"/>
              <a:gd name="T16" fmla="*/ 61659 w 80010"/>
              <a:gd name="T17" fmla="*/ 89684 h 95250"/>
              <a:gd name="T18" fmla="*/ 69693 w 80010"/>
              <a:gd name="T19" fmla="*/ 81026 h 95250"/>
              <a:gd name="T20" fmla="*/ 75659 w 80010"/>
              <a:gd name="T21" fmla="*/ 68796 h 95250"/>
              <a:gd name="T22" fmla="*/ 79152 w 80010"/>
              <a:gd name="T23" fmla="*/ 52932 h 95250"/>
              <a:gd name="T24" fmla="*/ 79763 w 80010"/>
              <a:gd name="T25" fmla="*/ 33373 h 95250"/>
              <a:gd name="T26" fmla="*/ 74115 w 80010"/>
              <a:gd name="T27" fmla="*/ 19984 h 95250"/>
              <a:gd name="T28" fmla="*/ 65367 w 80010"/>
              <a:gd name="T29" fmla="*/ 9420 h 95250"/>
              <a:gd name="T30" fmla="*/ 54140 w 80010"/>
              <a:gd name="T31" fmla="*/ 2489 h 95250"/>
              <a:gd name="T32" fmla="*/ 41056 w 80010"/>
              <a:gd name="T33" fmla="*/ 0 h 952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010"/>
              <a:gd name="T52" fmla="*/ 0 h 95250"/>
              <a:gd name="T53" fmla="*/ 80010 w 80010"/>
              <a:gd name="T54" fmla="*/ 95250 h 952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010" h="95250">
                <a:moveTo>
                  <a:pt x="41056" y="0"/>
                </a:moveTo>
                <a:lnTo>
                  <a:pt x="5443" y="25587"/>
                </a:lnTo>
                <a:lnTo>
                  <a:pt x="0" y="58473"/>
                </a:lnTo>
                <a:lnTo>
                  <a:pt x="3973" y="71044"/>
                </a:lnTo>
                <a:lnTo>
                  <a:pt x="11172" y="81425"/>
                </a:lnTo>
                <a:lnTo>
                  <a:pt x="21581" y="89157"/>
                </a:lnTo>
                <a:lnTo>
                  <a:pt x="35184" y="93779"/>
                </a:lnTo>
                <a:lnTo>
                  <a:pt x="51964" y="94830"/>
                </a:lnTo>
                <a:lnTo>
                  <a:pt x="61659" y="89684"/>
                </a:lnTo>
                <a:lnTo>
                  <a:pt x="69693" y="81026"/>
                </a:lnTo>
                <a:lnTo>
                  <a:pt x="75659" y="68796"/>
                </a:lnTo>
                <a:lnTo>
                  <a:pt x="79152" y="52932"/>
                </a:lnTo>
                <a:lnTo>
                  <a:pt x="79763" y="33373"/>
                </a:lnTo>
                <a:lnTo>
                  <a:pt x="74115" y="19984"/>
                </a:lnTo>
                <a:lnTo>
                  <a:pt x="65367" y="9420"/>
                </a:lnTo>
                <a:lnTo>
                  <a:pt x="54140" y="2489"/>
                </a:lnTo>
                <a:lnTo>
                  <a:pt x="410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object 6"/>
          <p:cNvSpPr>
            <a:spLocks/>
          </p:cNvSpPr>
          <p:nvPr/>
        </p:nvSpPr>
        <p:spPr bwMode="auto">
          <a:xfrm>
            <a:off x="2528888" y="6194425"/>
            <a:ext cx="79375" cy="95250"/>
          </a:xfrm>
          <a:custGeom>
            <a:avLst/>
            <a:gdLst>
              <a:gd name="T0" fmla="*/ 41056 w 80010"/>
              <a:gd name="T1" fmla="*/ 0 h 95250"/>
              <a:gd name="T2" fmla="*/ 54140 w 80010"/>
              <a:gd name="T3" fmla="*/ 2489 h 95250"/>
              <a:gd name="T4" fmla="*/ 65367 w 80010"/>
              <a:gd name="T5" fmla="*/ 9420 h 95250"/>
              <a:gd name="T6" fmla="*/ 74115 w 80010"/>
              <a:gd name="T7" fmla="*/ 19984 h 95250"/>
              <a:gd name="T8" fmla="*/ 79763 w 80010"/>
              <a:gd name="T9" fmla="*/ 33373 h 95250"/>
              <a:gd name="T10" fmla="*/ 79152 w 80010"/>
              <a:gd name="T11" fmla="*/ 52932 h 95250"/>
              <a:gd name="T12" fmla="*/ 75659 w 80010"/>
              <a:gd name="T13" fmla="*/ 68796 h 95250"/>
              <a:gd name="T14" fmla="*/ 69693 w 80010"/>
              <a:gd name="T15" fmla="*/ 81026 h 95250"/>
              <a:gd name="T16" fmla="*/ 61659 w 80010"/>
              <a:gd name="T17" fmla="*/ 89684 h 95250"/>
              <a:gd name="T18" fmla="*/ 51964 w 80010"/>
              <a:gd name="T19" fmla="*/ 94830 h 95250"/>
              <a:gd name="T20" fmla="*/ 35184 w 80010"/>
              <a:gd name="T21" fmla="*/ 93779 h 95250"/>
              <a:gd name="T22" fmla="*/ 21581 w 80010"/>
              <a:gd name="T23" fmla="*/ 89157 h 95250"/>
              <a:gd name="T24" fmla="*/ 11172 w 80010"/>
              <a:gd name="T25" fmla="*/ 81425 h 95250"/>
              <a:gd name="T26" fmla="*/ 3973 w 80010"/>
              <a:gd name="T27" fmla="*/ 71044 h 95250"/>
              <a:gd name="T28" fmla="*/ 0 w 80010"/>
              <a:gd name="T29" fmla="*/ 58473 h 95250"/>
              <a:gd name="T30" fmla="*/ 1202 w 80010"/>
              <a:gd name="T31" fmla="*/ 40518 h 95250"/>
              <a:gd name="T32" fmla="*/ 21455 w 80010"/>
              <a:gd name="T33" fmla="*/ 5612 h 95250"/>
              <a:gd name="T34" fmla="*/ 41056 w 80010"/>
              <a:gd name="T35" fmla="*/ 0 h 95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0010"/>
              <a:gd name="T55" fmla="*/ 0 h 95250"/>
              <a:gd name="T56" fmla="*/ 80010 w 80010"/>
              <a:gd name="T57" fmla="*/ 95250 h 952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0010" h="95250">
                <a:moveTo>
                  <a:pt x="41056" y="0"/>
                </a:moveTo>
                <a:lnTo>
                  <a:pt x="54140" y="2489"/>
                </a:lnTo>
                <a:lnTo>
                  <a:pt x="65367" y="9420"/>
                </a:lnTo>
                <a:lnTo>
                  <a:pt x="74115" y="19984"/>
                </a:lnTo>
                <a:lnTo>
                  <a:pt x="79763" y="33373"/>
                </a:lnTo>
                <a:lnTo>
                  <a:pt x="79152" y="52932"/>
                </a:lnTo>
                <a:lnTo>
                  <a:pt x="75659" y="68796"/>
                </a:lnTo>
                <a:lnTo>
                  <a:pt x="69693" y="81026"/>
                </a:lnTo>
                <a:lnTo>
                  <a:pt x="61659" y="89684"/>
                </a:lnTo>
                <a:lnTo>
                  <a:pt x="51964" y="94830"/>
                </a:lnTo>
                <a:lnTo>
                  <a:pt x="35184" y="93779"/>
                </a:lnTo>
                <a:lnTo>
                  <a:pt x="21581" y="89157"/>
                </a:lnTo>
                <a:lnTo>
                  <a:pt x="11172" y="81425"/>
                </a:lnTo>
                <a:lnTo>
                  <a:pt x="3973" y="71044"/>
                </a:lnTo>
                <a:lnTo>
                  <a:pt x="0" y="58473"/>
                </a:lnTo>
                <a:lnTo>
                  <a:pt x="1202" y="40518"/>
                </a:lnTo>
                <a:lnTo>
                  <a:pt x="21455" y="5612"/>
                </a:lnTo>
                <a:lnTo>
                  <a:pt x="4105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3" name="object 7"/>
          <p:cNvSpPr>
            <a:spLocks/>
          </p:cNvSpPr>
          <p:nvPr/>
        </p:nvSpPr>
        <p:spPr bwMode="auto">
          <a:xfrm>
            <a:off x="2527300" y="6194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4" name="object 8"/>
          <p:cNvSpPr>
            <a:spLocks/>
          </p:cNvSpPr>
          <p:nvPr/>
        </p:nvSpPr>
        <p:spPr bwMode="auto">
          <a:xfrm>
            <a:off x="2609850" y="6291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5" name="object 9"/>
          <p:cNvSpPr>
            <a:spLocks/>
          </p:cNvSpPr>
          <p:nvPr/>
        </p:nvSpPr>
        <p:spPr bwMode="auto">
          <a:xfrm>
            <a:off x="2033588" y="5664200"/>
            <a:ext cx="82550" cy="96838"/>
          </a:xfrm>
          <a:custGeom>
            <a:avLst/>
            <a:gdLst>
              <a:gd name="T0" fmla="*/ 40647 w 82550"/>
              <a:gd name="T1" fmla="*/ 0 h 96520"/>
              <a:gd name="T2" fmla="*/ 7777 w 82550"/>
              <a:gd name="T3" fmla="*/ 19716 h 96520"/>
              <a:gd name="T4" fmla="*/ 0 w 82550"/>
              <a:gd name="T5" fmla="*/ 48485 h 96520"/>
              <a:gd name="T6" fmla="*/ 2081 w 82550"/>
              <a:gd name="T7" fmla="*/ 64164 h 96520"/>
              <a:gd name="T8" fmla="*/ 7837 w 82550"/>
              <a:gd name="T9" fmla="*/ 77412 h 96520"/>
              <a:gd name="T10" fmla="*/ 16705 w 82550"/>
              <a:gd name="T11" fmla="*/ 87624 h 96520"/>
              <a:gd name="T12" fmla="*/ 28119 w 82550"/>
              <a:gd name="T13" fmla="*/ 94193 h 96520"/>
              <a:gd name="T14" fmla="*/ 41517 w 82550"/>
              <a:gd name="T15" fmla="*/ 96514 h 96520"/>
              <a:gd name="T16" fmla="*/ 54414 w 82550"/>
              <a:gd name="T17" fmla="*/ 93944 h 96520"/>
              <a:gd name="T18" fmla="*/ 65671 w 82550"/>
              <a:gd name="T19" fmla="*/ 87218 h 96520"/>
              <a:gd name="T20" fmla="*/ 74582 w 82550"/>
              <a:gd name="T21" fmla="*/ 76900 h 96520"/>
              <a:gd name="T22" fmla="*/ 80445 w 82550"/>
              <a:gd name="T23" fmla="*/ 63552 h 96520"/>
              <a:gd name="T24" fmla="*/ 82555 w 82550"/>
              <a:gd name="T25" fmla="*/ 47738 h 96520"/>
              <a:gd name="T26" fmla="*/ 80280 w 82550"/>
              <a:gd name="T27" fmla="*/ 32626 h 96520"/>
              <a:gd name="T28" fmla="*/ 74235 w 82550"/>
              <a:gd name="T29" fmla="*/ 19518 h 96520"/>
              <a:gd name="T30" fmla="*/ 65137 w 82550"/>
              <a:gd name="T31" fmla="*/ 9193 h 96520"/>
              <a:gd name="T32" fmla="*/ 53702 w 82550"/>
              <a:gd name="T33" fmla="*/ 2427 h 96520"/>
              <a:gd name="T34" fmla="*/ 40647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47" y="0"/>
                </a:moveTo>
                <a:lnTo>
                  <a:pt x="7777" y="19716"/>
                </a:lnTo>
                <a:lnTo>
                  <a:pt x="0" y="48485"/>
                </a:lnTo>
                <a:lnTo>
                  <a:pt x="2081" y="64164"/>
                </a:lnTo>
                <a:lnTo>
                  <a:pt x="7837" y="77412"/>
                </a:lnTo>
                <a:lnTo>
                  <a:pt x="16705" y="87624"/>
                </a:lnTo>
                <a:lnTo>
                  <a:pt x="28119" y="94193"/>
                </a:lnTo>
                <a:lnTo>
                  <a:pt x="41517" y="96514"/>
                </a:lnTo>
                <a:lnTo>
                  <a:pt x="54414" y="93944"/>
                </a:lnTo>
                <a:lnTo>
                  <a:pt x="65671" y="87218"/>
                </a:lnTo>
                <a:lnTo>
                  <a:pt x="74582" y="76900"/>
                </a:lnTo>
                <a:lnTo>
                  <a:pt x="80445" y="63552"/>
                </a:lnTo>
                <a:lnTo>
                  <a:pt x="82555" y="47738"/>
                </a:lnTo>
                <a:lnTo>
                  <a:pt x="80280" y="32626"/>
                </a:lnTo>
                <a:lnTo>
                  <a:pt x="74235" y="19518"/>
                </a:lnTo>
                <a:lnTo>
                  <a:pt x="65137" y="9193"/>
                </a:lnTo>
                <a:lnTo>
                  <a:pt x="53702" y="2427"/>
                </a:lnTo>
                <a:lnTo>
                  <a:pt x="406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object 10"/>
          <p:cNvSpPr>
            <a:spLocks/>
          </p:cNvSpPr>
          <p:nvPr/>
        </p:nvSpPr>
        <p:spPr bwMode="auto">
          <a:xfrm>
            <a:off x="2033588" y="5664200"/>
            <a:ext cx="82550" cy="96838"/>
          </a:xfrm>
          <a:custGeom>
            <a:avLst/>
            <a:gdLst>
              <a:gd name="T0" fmla="*/ 40647 w 82550"/>
              <a:gd name="T1" fmla="*/ 0 h 96520"/>
              <a:gd name="T2" fmla="*/ 74235 w 82550"/>
              <a:gd name="T3" fmla="*/ 19518 h 96520"/>
              <a:gd name="T4" fmla="*/ 82555 w 82550"/>
              <a:gd name="T5" fmla="*/ 47738 h 96520"/>
              <a:gd name="T6" fmla="*/ 80445 w 82550"/>
              <a:gd name="T7" fmla="*/ 63552 h 96520"/>
              <a:gd name="T8" fmla="*/ 74582 w 82550"/>
              <a:gd name="T9" fmla="*/ 76900 h 96520"/>
              <a:gd name="T10" fmla="*/ 65671 w 82550"/>
              <a:gd name="T11" fmla="*/ 87218 h 96520"/>
              <a:gd name="T12" fmla="*/ 54414 w 82550"/>
              <a:gd name="T13" fmla="*/ 93944 h 96520"/>
              <a:gd name="T14" fmla="*/ 41517 w 82550"/>
              <a:gd name="T15" fmla="*/ 96514 h 96520"/>
              <a:gd name="T16" fmla="*/ 28119 w 82550"/>
              <a:gd name="T17" fmla="*/ 94193 h 96520"/>
              <a:gd name="T18" fmla="*/ 16705 w 82550"/>
              <a:gd name="T19" fmla="*/ 87624 h 96520"/>
              <a:gd name="T20" fmla="*/ 7837 w 82550"/>
              <a:gd name="T21" fmla="*/ 77412 h 96520"/>
              <a:gd name="T22" fmla="*/ 2081 w 82550"/>
              <a:gd name="T23" fmla="*/ 64164 h 96520"/>
              <a:gd name="T24" fmla="*/ 0 w 82550"/>
              <a:gd name="T25" fmla="*/ 48485 h 96520"/>
              <a:gd name="T26" fmla="*/ 2047 w 82550"/>
              <a:gd name="T27" fmla="*/ 33065 h 96520"/>
              <a:gd name="T28" fmla="*/ 7777 w 82550"/>
              <a:gd name="T29" fmla="*/ 19716 h 96520"/>
              <a:gd name="T30" fmla="*/ 16573 w 82550"/>
              <a:gd name="T31" fmla="*/ 9227 h 96520"/>
              <a:gd name="T32" fmla="*/ 27819 w 82550"/>
              <a:gd name="T33" fmla="*/ 2392 h 96520"/>
              <a:gd name="T34" fmla="*/ 40647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47" y="0"/>
                </a:moveTo>
                <a:lnTo>
                  <a:pt x="74235" y="19518"/>
                </a:lnTo>
                <a:lnTo>
                  <a:pt x="82555" y="47738"/>
                </a:lnTo>
                <a:lnTo>
                  <a:pt x="80445" y="63552"/>
                </a:lnTo>
                <a:lnTo>
                  <a:pt x="74582" y="76900"/>
                </a:lnTo>
                <a:lnTo>
                  <a:pt x="65671" y="87218"/>
                </a:lnTo>
                <a:lnTo>
                  <a:pt x="54414" y="93944"/>
                </a:lnTo>
                <a:lnTo>
                  <a:pt x="41517" y="96514"/>
                </a:lnTo>
                <a:lnTo>
                  <a:pt x="28119" y="94193"/>
                </a:lnTo>
                <a:lnTo>
                  <a:pt x="16705" y="87624"/>
                </a:lnTo>
                <a:lnTo>
                  <a:pt x="7837" y="77412"/>
                </a:lnTo>
                <a:lnTo>
                  <a:pt x="2081" y="64164"/>
                </a:lnTo>
                <a:lnTo>
                  <a:pt x="0" y="48485"/>
                </a:lnTo>
                <a:lnTo>
                  <a:pt x="2047" y="33065"/>
                </a:lnTo>
                <a:lnTo>
                  <a:pt x="7777" y="19716"/>
                </a:lnTo>
                <a:lnTo>
                  <a:pt x="16573" y="9227"/>
                </a:lnTo>
                <a:lnTo>
                  <a:pt x="27819" y="2392"/>
                </a:lnTo>
                <a:lnTo>
                  <a:pt x="4064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object 11"/>
          <p:cNvSpPr>
            <a:spLocks/>
          </p:cNvSpPr>
          <p:nvPr/>
        </p:nvSpPr>
        <p:spPr bwMode="auto">
          <a:xfrm>
            <a:off x="2033588" y="5664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object 12"/>
          <p:cNvSpPr>
            <a:spLocks/>
          </p:cNvSpPr>
          <p:nvPr/>
        </p:nvSpPr>
        <p:spPr bwMode="auto">
          <a:xfrm>
            <a:off x="2116138" y="5762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object 13"/>
          <p:cNvSpPr>
            <a:spLocks/>
          </p:cNvSpPr>
          <p:nvPr/>
        </p:nvSpPr>
        <p:spPr bwMode="auto">
          <a:xfrm>
            <a:off x="2981325" y="5664200"/>
            <a:ext cx="82550" cy="96838"/>
          </a:xfrm>
          <a:custGeom>
            <a:avLst/>
            <a:gdLst>
              <a:gd name="T0" fmla="*/ 40647 w 82550"/>
              <a:gd name="T1" fmla="*/ 0 h 96520"/>
              <a:gd name="T2" fmla="*/ 7776 w 82550"/>
              <a:gd name="T3" fmla="*/ 19719 h 96520"/>
              <a:gd name="T4" fmla="*/ 0 w 82550"/>
              <a:gd name="T5" fmla="*/ 48492 h 96520"/>
              <a:gd name="T6" fmla="*/ 2082 w 82550"/>
              <a:gd name="T7" fmla="*/ 64169 h 96520"/>
              <a:gd name="T8" fmla="*/ 7839 w 82550"/>
              <a:gd name="T9" fmla="*/ 77415 h 96520"/>
              <a:gd name="T10" fmla="*/ 16708 w 82550"/>
              <a:gd name="T11" fmla="*/ 87625 h 96520"/>
              <a:gd name="T12" fmla="*/ 28125 w 82550"/>
              <a:gd name="T13" fmla="*/ 94194 h 96520"/>
              <a:gd name="T14" fmla="*/ 41525 w 82550"/>
              <a:gd name="T15" fmla="*/ 96514 h 96520"/>
              <a:gd name="T16" fmla="*/ 54421 w 82550"/>
              <a:gd name="T17" fmla="*/ 93941 h 96520"/>
              <a:gd name="T18" fmla="*/ 65676 w 82550"/>
              <a:gd name="T19" fmla="*/ 87215 h 96520"/>
              <a:gd name="T20" fmla="*/ 74588 w 82550"/>
              <a:gd name="T21" fmla="*/ 76896 h 96520"/>
              <a:gd name="T22" fmla="*/ 80451 w 82550"/>
              <a:gd name="T23" fmla="*/ 63548 h 96520"/>
              <a:gd name="T24" fmla="*/ 82561 w 82550"/>
              <a:gd name="T25" fmla="*/ 47733 h 96520"/>
              <a:gd name="T26" fmla="*/ 80285 w 82550"/>
              <a:gd name="T27" fmla="*/ 32622 h 96520"/>
              <a:gd name="T28" fmla="*/ 74238 w 82550"/>
              <a:gd name="T29" fmla="*/ 19516 h 96520"/>
              <a:gd name="T30" fmla="*/ 65137 w 82550"/>
              <a:gd name="T31" fmla="*/ 9192 h 96520"/>
              <a:gd name="T32" fmla="*/ 53701 w 82550"/>
              <a:gd name="T33" fmla="*/ 2427 h 96520"/>
              <a:gd name="T34" fmla="*/ 40647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47" y="0"/>
                </a:moveTo>
                <a:lnTo>
                  <a:pt x="7776" y="19719"/>
                </a:lnTo>
                <a:lnTo>
                  <a:pt x="0" y="48492"/>
                </a:lnTo>
                <a:lnTo>
                  <a:pt x="2082" y="64169"/>
                </a:lnTo>
                <a:lnTo>
                  <a:pt x="7839" y="77415"/>
                </a:lnTo>
                <a:lnTo>
                  <a:pt x="16708" y="87625"/>
                </a:lnTo>
                <a:lnTo>
                  <a:pt x="28125" y="94194"/>
                </a:lnTo>
                <a:lnTo>
                  <a:pt x="41525" y="96514"/>
                </a:lnTo>
                <a:lnTo>
                  <a:pt x="54421" y="93941"/>
                </a:lnTo>
                <a:lnTo>
                  <a:pt x="65676" y="87215"/>
                </a:lnTo>
                <a:lnTo>
                  <a:pt x="74588" y="76896"/>
                </a:lnTo>
                <a:lnTo>
                  <a:pt x="80451" y="63548"/>
                </a:lnTo>
                <a:lnTo>
                  <a:pt x="82561" y="47733"/>
                </a:lnTo>
                <a:lnTo>
                  <a:pt x="80285" y="32622"/>
                </a:lnTo>
                <a:lnTo>
                  <a:pt x="74238" y="19516"/>
                </a:lnTo>
                <a:lnTo>
                  <a:pt x="65137" y="9192"/>
                </a:lnTo>
                <a:lnTo>
                  <a:pt x="53701" y="2427"/>
                </a:lnTo>
                <a:lnTo>
                  <a:pt x="406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0" name="object 14"/>
          <p:cNvSpPr>
            <a:spLocks/>
          </p:cNvSpPr>
          <p:nvPr/>
        </p:nvSpPr>
        <p:spPr bwMode="auto">
          <a:xfrm>
            <a:off x="2981325" y="5664200"/>
            <a:ext cx="82550" cy="96838"/>
          </a:xfrm>
          <a:custGeom>
            <a:avLst/>
            <a:gdLst>
              <a:gd name="T0" fmla="*/ 40647 w 82550"/>
              <a:gd name="T1" fmla="*/ 0 h 96520"/>
              <a:gd name="T2" fmla="*/ 74238 w 82550"/>
              <a:gd name="T3" fmla="*/ 19516 h 96520"/>
              <a:gd name="T4" fmla="*/ 82561 w 82550"/>
              <a:gd name="T5" fmla="*/ 47733 h 96520"/>
              <a:gd name="T6" fmla="*/ 80451 w 82550"/>
              <a:gd name="T7" fmla="*/ 63548 h 96520"/>
              <a:gd name="T8" fmla="*/ 74588 w 82550"/>
              <a:gd name="T9" fmla="*/ 76896 h 96520"/>
              <a:gd name="T10" fmla="*/ 65676 w 82550"/>
              <a:gd name="T11" fmla="*/ 87215 h 96520"/>
              <a:gd name="T12" fmla="*/ 54421 w 82550"/>
              <a:gd name="T13" fmla="*/ 93941 h 96520"/>
              <a:gd name="T14" fmla="*/ 41525 w 82550"/>
              <a:gd name="T15" fmla="*/ 96514 h 96520"/>
              <a:gd name="T16" fmla="*/ 28125 w 82550"/>
              <a:gd name="T17" fmla="*/ 94194 h 96520"/>
              <a:gd name="T18" fmla="*/ 16708 w 82550"/>
              <a:gd name="T19" fmla="*/ 87625 h 96520"/>
              <a:gd name="T20" fmla="*/ 7839 w 82550"/>
              <a:gd name="T21" fmla="*/ 77415 h 96520"/>
              <a:gd name="T22" fmla="*/ 2082 w 82550"/>
              <a:gd name="T23" fmla="*/ 64169 h 96520"/>
              <a:gd name="T24" fmla="*/ 0 w 82550"/>
              <a:gd name="T25" fmla="*/ 48492 h 96520"/>
              <a:gd name="T26" fmla="*/ 2046 w 82550"/>
              <a:gd name="T27" fmla="*/ 33070 h 96520"/>
              <a:gd name="T28" fmla="*/ 7776 w 82550"/>
              <a:gd name="T29" fmla="*/ 19719 h 96520"/>
              <a:gd name="T30" fmla="*/ 16571 w 82550"/>
              <a:gd name="T31" fmla="*/ 9230 h 96520"/>
              <a:gd name="T32" fmla="*/ 27814 w 82550"/>
              <a:gd name="T33" fmla="*/ 2393 h 96520"/>
              <a:gd name="T34" fmla="*/ 40647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47" y="0"/>
                </a:moveTo>
                <a:lnTo>
                  <a:pt x="74238" y="19516"/>
                </a:lnTo>
                <a:lnTo>
                  <a:pt x="82561" y="47733"/>
                </a:lnTo>
                <a:lnTo>
                  <a:pt x="80451" y="63548"/>
                </a:lnTo>
                <a:lnTo>
                  <a:pt x="74588" y="76896"/>
                </a:lnTo>
                <a:lnTo>
                  <a:pt x="65676" y="87215"/>
                </a:lnTo>
                <a:lnTo>
                  <a:pt x="54421" y="93941"/>
                </a:lnTo>
                <a:lnTo>
                  <a:pt x="41525" y="96514"/>
                </a:lnTo>
                <a:lnTo>
                  <a:pt x="28125" y="94194"/>
                </a:lnTo>
                <a:lnTo>
                  <a:pt x="16708" y="87625"/>
                </a:lnTo>
                <a:lnTo>
                  <a:pt x="7839" y="77415"/>
                </a:lnTo>
                <a:lnTo>
                  <a:pt x="2082" y="64169"/>
                </a:lnTo>
                <a:lnTo>
                  <a:pt x="0" y="48492"/>
                </a:lnTo>
                <a:lnTo>
                  <a:pt x="2046" y="33070"/>
                </a:lnTo>
                <a:lnTo>
                  <a:pt x="7776" y="19719"/>
                </a:lnTo>
                <a:lnTo>
                  <a:pt x="16571" y="9230"/>
                </a:lnTo>
                <a:lnTo>
                  <a:pt x="27814" y="2393"/>
                </a:lnTo>
                <a:lnTo>
                  <a:pt x="4064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object 15"/>
          <p:cNvSpPr>
            <a:spLocks/>
          </p:cNvSpPr>
          <p:nvPr/>
        </p:nvSpPr>
        <p:spPr bwMode="auto">
          <a:xfrm>
            <a:off x="2981325" y="5664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2" name="object 16"/>
          <p:cNvSpPr>
            <a:spLocks/>
          </p:cNvSpPr>
          <p:nvPr/>
        </p:nvSpPr>
        <p:spPr bwMode="auto">
          <a:xfrm>
            <a:off x="3063875" y="5762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3" name="object 17"/>
          <p:cNvSpPr>
            <a:spLocks/>
          </p:cNvSpPr>
          <p:nvPr/>
        </p:nvSpPr>
        <p:spPr bwMode="auto">
          <a:xfrm>
            <a:off x="2528888" y="4892675"/>
            <a:ext cx="79375" cy="95250"/>
          </a:xfrm>
          <a:custGeom>
            <a:avLst/>
            <a:gdLst>
              <a:gd name="T0" fmla="*/ 41056 w 80010"/>
              <a:gd name="T1" fmla="*/ 0 h 95250"/>
              <a:gd name="T2" fmla="*/ 5443 w 80010"/>
              <a:gd name="T3" fmla="*/ 25587 h 95250"/>
              <a:gd name="T4" fmla="*/ 0 w 80010"/>
              <a:gd name="T5" fmla="*/ 58473 h 95250"/>
              <a:gd name="T6" fmla="*/ 3973 w 80010"/>
              <a:gd name="T7" fmla="*/ 71044 h 95250"/>
              <a:gd name="T8" fmla="*/ 11172 w 80010"/>
              <a:gd name="T9" fmla="*/ 81425 h 95250"/>
              <a:gd name="T10" fmla="*/ 21581 w 80010"/>
              <a:gd name="T11" fmla="*/ 89157 h 95250"/>
              <a:gd name="T12" fmla="*/ 35184 w 80010"/>
              <a:gd name="T13" fmla="*/ 93779 h 95250"/>
              <a:gd name="T14" fmla="*/ 51964 w 80010"/>
              <a:gd name="T15" fmla="*/ 94830 h 95250"/>
              <a:gd name="T16" fmla="*/ 61659 w 80010"/>
              <a:gd name="T17" fmla="*/ 89684 h 95250"/>
              <a:gd name="T18" fmla="*/ 69693 w 80010"/>
              <a:gd name="T19" fmla="*/ 81026 h 95250"/>
              <a:gd name="T20" fmla="*/ 75659 w 80010"/>
              <a:gd name="T21" fmla="*/ 68796 h 95250"/>
              <a:gd name="T22" fmla="*/ 79152 w 80010"/>
              <a:gd name="T23" fmla="*/ 52932 h 95250"/>
              <a:gd name="T24" fmla="*/ 79763 w 80010"/>
              <a:gd name="T25" fmla="*/ 33373 h 95250"/>
              <a:gd name="T26" fmla="*/ 74115 w 80010"/>
              <a:gd name="T27" fmla="*/ 19984 h 95250"/>
              <a:gd name="T28" fmla="*/ 65367 w 80010"/>
              <a:gd name="T29" fmla="*/ 9420 h 95250"/>
              <a:gd name="T30" fmla="*/ 54140 w 80010"/>
              <a:gd name="T31" fmla="*/ 2489 h 95250"/>
              <a:gd name="T32" fmla="*/ 41056 w 80010"/>
              <a:gd name="T33" fmla="*/ 0 h 952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010"/>
              <a:gd name="T52" fmla="*/ 0 h 95250"/>
              <a:gd name="T53" fmla="*/ 80010 w 80010"/>
              <a:gd name="T54" fmla="*/ 95250 h 952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010" h="95250">
                <a:moveTo>
                  <a:pt x="41056" y="0"/>
                </a:moveTo>
                <a:lnTo>
                  <a:pt x="5443" y="25587"/>
                </a:lnTo>
                <a:lnTo>
                  <a:pt x="0" y="58473"/>
                </a:lnTo>
                <a:lnTo>
                  <a:pt x="3973" y="71044"/>
                </a:lnTo>
                <a:lnTo>
                  <a:pt x="11172" y="81425"/>
                </a:lnTo>
                <a:lnTo>
                  <a:pt x="21581" y="89157"/>
                </a:lnTo>
                <a:lnTo>
                  <a:pt x="35184" y="93779"/>
                </a:lnTo>
                <a:lnTo>
                  <a:pt x="51964" y="94830"/>
                </a:lnTo>
                <a:lnTo>
                  <a:pt x="61659" y="89684"/>
                </a:lnTo>
                <a:lnTo>
                  <a:pt x="69693" y="81026"/>
                </a:lnTo>
                <a:lnTo>
                  <a:pt x="75659" y="68796"/>
                </a:lnTo>
                <a:lnTo>
                  <a:pt x="79152" y="52932"/>
                </a:lnTo>
                <a:lnTo>
                  <a:pt x="79763" y="33373"/>
                </a:lnTo>
                <a:lnTo>
                  <a:pt x="74115" y="19984"/>
                </a:lnTo>
                <a:lnTo>
                  <a:pt x="65367" y="9420"/>
                </a:lnTo>
                <a:lnTo>
                  <a:pt x="54140" y="2489"/>
                </a:lnTo>
                <a:lnTo>
                  <a:pt x="410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4" name="object 18"/>
          <p:cNvSpPr>
            <a:spLocks/>
          </p:cNvSpPr>
          <p:nvPr/>
        </p:nvSpPr>
        <p:spPr bwMode="auto">
          <a:xfrm>
            <a:off x="2528888" y="4892675"/>
            <a:ext cx="79375" cy="95250"/>
          </a:xfrm>
          <a:custGeom>
            <a:avLst/>
            <a:gdLst>
              <a:gd name="T0" fmla="*/ 41056 w 80010"/>
              <a:gd name="T1" fmla="*/ 0 h 95250"/>
              <a:gd name="T2" fmla="*/ 54140 w 80010"/>
              <a:gd name="T3" fmla="*/ 2489 h 95250"/>
              <a:gd name="T4" fmla="*/ 65367 w 80010"/>
              <a:gd name="T5" fmla="*/ 9420 h 95250"/>
              <a:gd name="T6" fmla="*/ 74115 w 80010"/>
              <a:gd name="T7" fmla="*/ 19984 h 95250"/>
              <a:gd name="T8" fmla="*/ 79763 w 80010"/>
              <a:gd name="T9" fmla="*/ 33373 h 95250"/>
              <a:gd name="T10" fmla="*/ 79152 w 80010"/>
              <a:gd name="T11" fmla="*/ 52932 h 95250"/>
              <a:gd name="T12" fmla="*/ 75659 w 80010"/>
              <a:gd name="T13" fmla="*/ 68796 h 95250"/>
              <a:gd name="T14" fmla="*/ 69693 w 80010"/>
              <a:gd name="T15" fmla="*/ 81026 h 95250"/>
              <a:gd name="T16" fmla="*/ 61659 w 80010"/>
              <a:gd name="T17" fmla="*/ 89684 h 95250"/>
              <a:gd name="T18" fmla="*/ 51964 w 80010"/>
              <a:gd name="T19" fmla="*/ 94830 h 95250"/>
              <a:gd name="T20" fmla="*/ 35184 w 80010"/>
              <a:gd name="T21" fmla="*/ 93779 h 95250"/>
              <a:gd name="T22" fmla="*/ 21581 w 80010"/>
              <a:gd name="T23" fmla="*/ 89157 h 95250"/>
              <a:gd name="T24" fmla="*/ 11172 w 80010"/>
              <a:gd name="T25" fmla="*/ 81425 h 95250"/>
              <a:gd name="T26" fmla="*/ 3973 w 80010"/>
              <a:gd name="T27" fmla="*/ 71044 h 95250"/>
              <a:gd name="T28" fmla="*/ 0 w 80010"/>
              <a:gd name="T29" fmla="*/ 58473 h 95250"/>
              <a:gd name="T30" fmla="*/ 1202 w 80010"/>
              <a:gd name="T31" fmla="*/ 40518 h 95250"/>
              <a:gd name="T32" fmla="*/ 21455 w 80010"/>
              <a:gd name="T33" fmla="*/ 5612 h 95250"/>
              <a:gd name="T34" fmla="*/ 41056 w 80010"/>
              <a:gd name="T35" fmla="*/ 0 h 95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0010"/>
              <a:gd name="T55" fmla="*/ 0 h 95250"/>
              <a:gd name="T56" fmla="*/ 80010 w 80010"/>
              <a:gd name="T57" fmla="*/ 95250 h 952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0010" h="95250">
                <a:moveTo>
                  <a:pt x="41056" y="0"/>
                </a:moveTo>
                <a:lnTo>
                  <a:pt x="54140" y="2489"/>
                </a:lnTo>
                <a:lnTo>
                  <a:pt x="65367" y="9420"/>
                </a:lnTo>
                <a:lnTo>
                  <a:pt x="74115" y="19984"/>
                </a:lnTo>
                <a:lnTo>
                  <a:pt x="79763" y="33373"/>
                </a:lnTo>
                <a:lnTo>
                  <a:pt x="79152" y="52932"/>
                </a:lnTo>
                <a:lnTo>
                  <a:pt x="75659" y="68796"/>
                </a:lnTo>
                <a:lnTo>
                  <a:pt x="69693" y="81026"/>
                </a:lnTo>
                <a:lnTo>
                  <a:pt x="61659" y="89684"/>
                </a:lnTo>
                <a:lnTo>
                  <a:pt x="51964" y="94830"/>
                </a:lnTo>
                <a:lnTo>
                  <a:pt x="35184" y="93779"/>
                </a:lnTo>
                <a:lnTo>
                  <a:pt x="21581" y="89157"/>
                </a:lnTo>
                <a:lnTo>
                  <a:pt x="11172" y="81425"/>
                </a:lnTo>
                <a:lnTo>
                  <a:pt x="3973" y="71044"/>
                </a:lnTo>
                <a:lnTo>
                  <a:pt x="0" y="58473"/>
                </a:lnTo>
                <a:lnTo>
                  <a:pt x="1202" y="40518"/>
                </a:lnTo>
                <a:lnTo>
                  <a:pt x="21455" y="5612"/>
                </a:lnTo>
                <a:lnTo>
                  <a:pt x="4105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5" name="object 19"/>
          <p:cNvSpPr>
            <a:spLocks/>
          </p:cNvSpPr>
          <p:nvPr/>
        </p:nvSpPr>
        <p:spPr bwMode="auto">
          <a:xfrm>
            <a:off x="2527300" y="4892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6" name="object 20"/>
          <p:cNvSpPr>
            <a:spLocks/>
          </p:cNvSpPr>
          <p:nvPr/>
        </p:nvSpPr>
        <p:spPr bwMode="auto">
          <a:xfrm>
            <a:off x="2609850" y="4989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7" name="object 21"/>
          <p:cNvSpPr>
            <a:spLocks/>
          </p:cNvSpPr>
          <p:nvPr/>
        </p:nvSpPr>
        <p:spPr bwMode="auto">
          <a:xfrm>
            <a:off x="2174875" y="4994275"/>
            <a:ext cx="438150" cy="704850"/>
          </a:xfrm>
          <a:custGeom>
            <a:avLst/>
            <a:gdLst>
              <a:gd name="T0" fmla="*/ 0 w 436880"/>
              <a:gd name="T1" fmla="*/ 704849 h 704850"/>
              <a:gd name="T2" fmla="*/ 436875 w 436880"/>
              <a:gd name="T3" fmla="*/ 0 h 704850"/>
              <a:gd name="T4" fmla="*/ 0 60000 65536"/>
              <a:gd name="T5" fmla="*/ 0 60000 65536"/>
              <a:gd name="T6" fmla="*/ 0 w 436880"/>
              <a:gd name="T7" fmla="*/ 0 h 704850"/>
              <a:gd name="T8" fmla="*/ 436880 w 43688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880" h="704850">
                <a:moveTo>
                  <a:pt x="0" y="704849"/>
                </a:moveTo>
                <a:lnTo>
                  <a:pt x="43687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object 22"/>
          <p:cNvSpPr>
            <a:spLocks/>
          </p:cNvSpPr>
          <p:nvPr/>
        </p:nvSpPr>
        <p:spPr bwMode="auto">
          <a:xfrm>
            <a:off x="2103438" y="4973638"/>
            <a:ext cx="436562" cy="704850"/>
          </a:xfrm>
          <a:custGeom>
            <a:avLst/>
            <a:gdLst>
              <a:gd name="T0" fmla="*/ 0 w 436880"/>
              <a:gd name="T1" fmla="*/ 704849 h 704850"/>
              <a:gd name="T2" fmla="*/ 436875 w 436880"/>
              <a:gd name="T3" fmla="*/ 0 h 704850"/>
              <a:gd name="T4" fmla="*/ 0 60000 65536"/>
              <a:gd name="T5" fmla="*/ 0 60000 65536"/>
              <a:gd name="T6" fmla="*/ 0 w 436880"/>
              <a:gd name="T7" fmla="*/ 0 h 704850"/>
              <a:gd name="T8" fmla="*/ 436880 w 43688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880" h="704850">
                <a:moveTo>
                  <a:pt x="0" y="704849"/>
                </a:moveTo>
                <a:lnTo>
                  <a:pt x="43687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9" name="object 23"/>
          <p:cNvSpPr>
            <a:spLocks/>
          </p:cNvSpPr>
          <p:nvPr/>
        </p:nvSpPr>
        <p:spPr bwMode="auto">
          <a:xfrm>
            <a:off x="2174875" y="5767388"/>
            <a:ext cx="466725" cy="476250"/>
          </a:xfrm>
          <a:custGeom>
            <a:avLst/>
            <a:gdLst>
              <a:gd name="T0" fmla="*/ 466094 w 466089"/>
              <a:gd name="T1" fmla="*/ 476249 h 476250"/>
              <a:gd name="T2" fmla="*/ 0 w 466089"/>
              <a:gd name="T3" fmla="*/ 0 h 476250"/>
              <a:gd name="T4" fmla="*/ 0 60000 65536"/>
              <a:gd name="T5" fmla="*/ 0 60000 65536"/>
              <a:gd name="T6" fmla="*/ 0 w 466089"/>
              <a:gd name="T7" fmla="*/ 0 h 476250"/>
              <a:gd name="T8" fmla="*/ 466089 w 466089"/>
              <a:gd name="T9" fmla="*/ 476250 h 476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6089" h="476250">
                <a:moveTo>
                  <a:pt x="466094" y="4762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0" name="object 24"/>
          <p:cNvSpPr>
            <a:spLocks/>
          </p:cNvSpPr>
          <p:nvPr/>
        </p:nvSpPr>
        <p:spPr bwMode="auto">
          <a:xfrm>
            <a:off x="2103438" y="5746750"/>
            <a:ext cx="466725" cy="476250"/>
          </a:xfrm>
          <a:custGeom>
            <a:avLst/>
            <a:gdLst>
              <a:gd name="T0" fmla="*/ 467355 w 467360"/>
              <a:gd name="T1" fmla="*/ 476249 h 476250"/>
              <a:gd name="T2" fmla="*/ 0 w 467360"/>
              <a:gd name="T3" fmla="*/ 0 h 476250"/>
              <a:gd name="T4" fmla="*/ 0 60000 65536"/>
              <a:gd name="T5" fmla="*/ 0 60000 65536"/>
              <a:gd name="T6" fmla="*/ 0 w 467360"/>
              <a:gd name="T7" fmla="*/ 0 h 476250"/>
              <a:gd name="T8" fmla="*/ 467360 w 467360"/>
              <a:gd name="T9" fmla="*/ 476250 h 476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7360" h="476250">
                <a:moveTo>
                  <a:pt x="467355" y="4762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1" name="object 25"/>
          <p:cNvSpPr>
            <a:spLocks/>
          </p:cNvSpPr>
          <p:nvPr/>
        </p:nvSpPr>
        <p:spPr bwMode="auto">
          <a:xfrm>
            <a:off x="2670175" y="5699125"/>
            <a:ext cx="454025" cy="531813"/>
          </a:xfrm>
          <a:custGeom>
            <a:avLst/>
            <a:gdLst>
              <a:gd name="T0" fmla="*/ 0 w 454660"/>
              <a:gd name="T1" fmla="*/ 532138 h 532129"/>
              <a:gd name="T2" fmla="*/ 454664 w 454660"/>
              <a:gd name="T3" fmla="*/ 0 h 532129"/>
              <a:gd name="T4" fmla="*/ 0 60000 65536"/>
              <a:gd name="T5" fmla="*/ 0 60000 65536"/>
              <a:gd name="T6" fmla="*/ 0 w 454660"/>
              <a:gd name="T7" fmla="*/ 0 h 532129"/>
              <a:gd name="T8" fmla="*/ 454660 w 454660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4660" h="532129">
                <a:moveTo>
                  <a:pt x="0" y="532138"/>
                </a:moveTo>
                <a:lnTo>
                  <a:pt x="45466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2" name="object 26"/>
          <p:cNvSpPr>
            <a:spLocks/>
          </p:cNvSpPr>
          <p:nvPr/>
        </p:nvSpPr>
        <p:spPr bwMode="auto">
          <a:xfrm>
            <a:off x="2598738" y="5678488"/>
            <a:ext cx="452437" cy="531812"/>
          </a:xfrm>
          <a:custGeom>
            <a:avLst/>
            <a:gdLst>
              <a:gd name="T0" fmla="*/ 0 w 453389"/>
              <a:gd name="T1" fmla="*/ 532125 h 532129"/>
              <a:gd name="T2" fmla="*/ 453389 w 453389"/>
              <a:gd name="T3" fmla="*/ 0 h 532129"/>
              <a:gd name="T4" fmla="*/ 0 60000 65536"/>
              <a:gd name="T5" fmla="*/ 0 60000 65536"/>
              <a:gd name="T6" fmla="*/ 0 w 453389"/>
              <a:gd name="T7" fmla="*/ 0 h 532129"/>
              <a:gd name="T8" fmla="*/ 453389 w 453389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3389" h="532129">
                <a:moveTo>
                  <a:pt x="0" y="532125"/>
                </a:moveTo>
                <a:lnTo>
                  <a:pt x="45338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3" name="object 27"/>
          <p:cNvSpPr>
            <a:spLocks/>
          </p:cNvSpPr>
          <p:nvPr/>
        </p:nvSpPr>
        <p:spPr bwMode="auto">
          <a:xfrm>
            <a:off x="2670175" y="4994275"/>
            <a:ext cx="423863" cy="690563"/>
          </a:xfrm>
          <a:custGeom>
            <a:avLst/>
            <a:gdLst>
              <a:gd name="T0" fmla="*/ 422909 w 422910"/>
              <a:gd name="T1" fmla="*/ 690884 h 690879"/>
              <a:gd name="T2" fmla="*/ 0 w 422910"/>
              <a:gd name="T3" fmla="*/ 0 h 690879"/>
              <a:gd name="T4" fmla="*/ 0 60000 65536"/>
              <a:gd name="T5" fmla="*/ 0 60000 65536"/>
              <a:gd name="T6" fmla="*/ 0 w 422910"/>
              <a:gd name="T7" fmla="*/ 0 h 690879"/>
              <a:gd name="T8" fmla="*/ 422910 w 422910"/>
              <a:gd name="T9" fmla="*/ 690879 h 690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2910" h="690879">
                <a:moveTo>
                  <a:pt x="422909" y="69088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4" name="object 28"/>
          <p:cNvSpPr>
            <a:spLocks/>
          </p:cNvSpPr>
          <p:nvPr/>
        </p:nvSpPr>
        <p:spPr bwMode="auto">
          <a:xfrm>
            <a:off x="2598738" y="4973638"/>
            <a:ext cx="423862" cy="690562"/>
          </a:xfrm>
          <a:custGeom>
            <a:avLst/>
            <a:gdLst>
              <a:gd name="T0" fmla="*/ 424184 w 424180"/>
              <a:gd name="T1" fmla="*/ 690871 h 690879"/>
              <a:gd name="T2" fmla="*/ 0 w 424180"/>
              <a:gd name="T3" fmla="*/ 0 h 690879"/>
              <a:gd name="T4" fmla="*/ 0 60000 65536"/>
              <a:gd name="T5" fmla="*/ 0 60000 65536"/>
              <a:gd name="T6" fmla="*/ 0 w 424180"/>
              <a:gd name="T7" fmla="*/ 0 h 690879"/>
              <a:gd name="T8" fmla="*/ 424180 w 424180"/>
              <a:gd name="T9" fmla="*/ 690879 h 690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180" h="690879">
                <a:moveTo>
                  <a:pt x="424184" y="69087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5" name="object 29"/>
          <p:cNvSpPr txBox="1">
            <a:spLocks noChangeArrowheads="1"/>
          </p:cNvSpPr>
          <p:nvPr/>
        </p:nvSpPr>
        <p:spPr bwMode="auto">
          <a:xfrm>
            <a:off x="2651125" y="63214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60446" name="object 30"/>
          <p:cNvSpPr txBox="1">
            <a:spLocks noChangeArrowheads="1"/>
          </p:cNvSpPr>
          <p:nvPr/>
        </p:nvSpPr>
        <p:spPr bwMode="auto">
          <a:xfrm>
            <a:off x="3186113" y="5645150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60447" name="object 31"/>
          <p:cNvSpPr txBox="1">
            <a:spLocks noChangeArrowheads="1"/>
          </p:cNvSpPr>
          <p:nvPr/>
        </p:nvSpPr>
        <p:spPr bwMode="auto">
          <a:xfrm>
            <a:off x="1800225" y="56372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60448" name="object 32"/>
          <p:cNvSpPr txBox="1">
            <a:spLocks noChangeArrowheads="1"/>
          </p:cNvSpPr>
          <p:nvPr/>
        </p:nvSpPr>
        <p:spPr bwMode="auto">
          <a:xfrm>
            <a:off x="2293938" y="476726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6</a:t>
            </a:r>
          </a:p>
        </p:txBody>
      </p:sp>
      <p:sp>
        <p:nvSpPr>
          <p:cNvPr id="60449" name="object 33"/>
          <p:cNvSpPr>
            <a:spLocks/>
          </p:cNvSpPr>
          <p:nvPr/>
        </p:nvSpPr>
        <p:spPr bwMode="auto">
          <a:xfrm>
            <a:off x="5099050" y="6202363"/>
            <a:ext cx="82550" cy="96837"/>
          </a:xfrm>
          <a:custGeom>
            <a:avLst/>
            <a:gdLst>
              <a:gd name="T0" fmla="*/ 40629 w 82550"/>
              <a:gd name="T1" fmla="*/ 0 h 96520"/>
              <a:gd name="T2" fmla="*/ 2044 w 82550"/>
              <a:gd name="T3" fmla="*/ 32594 h 96520"/>
              <a:gd name="T4" fmla="*/ 0 w 82550"/>
              <a:gd name="T5" fmla="*/ 48517 h 96520"/>
              <a:gd name="T6" fmla="*/ 2090 w 82550"/>
              <a:gd name="T7" fmla="*/ 63704 h 96520"/>
              <a:gd name="T8" fmla="*/ 7850 w 82550"/>
              <a:gd name="T9" fmla="*/ 76884 h 96520"/>
              <a:gd name="T10" fmla="*/ 16721 w 82550"/>
              <a:gd name="T11" fmla="*/ 87269 h 96520"/>
              <a:gd name="T12" fmla="*/ 28146 w 82550"/>
              <a:gd name="T13" fmla="*/ 94074 h 96520"/>
              <a:gd name="T14" fmla="*/ 41567 w 82550"/>
              <a:gd name="T15" fmla="*/ 96513 h 96520"/>
              <a:gd name="T16" fmla="*/ 54914 w 82550"/>
              <a:gd name="T17" fmla="*/ 93804 h 96520"/>
              <a:gd name="T18" fmla="*/ 66210 w 82550"/>
              <a:gd name="T19" fmla="*/ 86832 h 96520"/>
              <a:gd name="T20" fmla="*/ 74930 w 82550"/>
              <a:gd name="T21" fmla="*/ 76335 h 96520"/>
              <a:gd name="T22" fmla="*/ 80548 w 82550"/>
              <a:gd name="T23" fmla="*/ 63049 h 96520"/>
              <a:gd name="T24" fmla="*/ 82537 w 82550"/>
              <a:gd name="T25" fmla="*/ 47713 h 96520"/>
              <a:gd name="T26" fmla="*/ 80393 w 82550"/>
              <a:gd name="T27" fmla="*/ 32132 h 96520"/>
              <a:gd name="T28" fmla="*/ 74594 w 82550"/>
              <a:gd name="T29" fmla="*/ 18972 h 96520"/>
              <a:gd name="T30" fmla="*/ 65675 w 82550"/>
              <a:gd name="T31" fmla="*/ 8831 h 96520"/>
              <a:gd name="T32" fmla="*/ 54175 w 82550"/>
              <a:gd name="T33" fmla="*/ 2307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2044" y="32594"/>
                </a:lnTo>
                <a:lnTo>
                  <a:pt x="0" y="48517"/>
                </a:lnTo>
                <a:lnTo>
                  <a:pt x="2090" y="63704"/>
                </a:lnTo>
                <a:lnTo>
                  <a:pt x="7850" y="76884"/>
                </a:lnTo>
                <a:lnTo>
                  <a:pt x="16721" y="87269"/>
                </a:lnTo>
                <a:lnTo>
                  <a:pt x="28146" y="94074"/>
                </a:lnTo>
                <a:lnTo>
                  <a:pt x="41567" y="96513"/>
                </a:lnTo>
                <a:lnTo>
                  <a:pt x="54914" y="93804"/>
                </a:lnTo>
                <a:lnTo>
                  <a:pt x="66210" y="86832"/>
                </a:lnTo>
                <a:lnTo>
                  <a:pt x="74930" y="76335"/>
                </a:lnTo>
                <a:lnTo>
                  <a:pt x="80548" y="63049"/>
                </a:lnTo>
                <a:lnTo>
                  <a:pt x="82537" y="47713"/>
                </a:lnTo>
                <a:lnTo>
                  <a:pt x="80393" y="32132"/>
                </a:lnTo>
                <a:lnTo>
                  <a:pt x="74594" y="18972"/>
                </a:lnTo>
                <a:lnTo>
                  <a:pt x="65675" y="8831"/>
                </a:lnTo>
                <a:lnTo>
                  <a:pt x="54175" y="2307"/>
                </a:lnTo>
                <a:lnTo>
                  <a:pt x="40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0" name="object 34"/>
          <p:cNvSpPr>
            <a:spLocks/>
          </p:cNvSpPr>
          <p:nvPr/>
        </p:nvSpPr>
        <p:spPr bwMode="auto">
          <a:xfrm>
            <a:off x="5099050" y="6202363"/>
            <a:ext cx="82550" cy="96837"/>
          </a:xfrm>
          <a:custGeom>
            <a:avLst/>
            <a:gdLst>
              <a:gd name="T0" fmla="*/ 40629 w 82550"/>
              <a:gd name="T1" fmla="*/ 0 h 96520"/>
              <a:gd name="T2" fmla="*/ 74594 w 82550"/>
              <a:gd name="T3" fmla="*/ 18972 h 96520"/>
              <a:gd name="T4" fmla="*/ 82537 w 82550"/>
              <a:gd name="T5" fmla="*/ 47713 h 96520"/>
              <a:gd name="T6" fmla="*/ 80548 w 82550"/>
              <a:gd name="T7" fmla="*/ 63049 h 96520"/>
              <a:gd name="T8" fmla="*/ 74930 w 82550"/>
              <a:gd name="T9" fmla="*/ 76335 h 96520"/>
              <a:gd name="T10" fmla="*/ 66210 w 82550"/>
              <a:gd name="T11" fmla="*/ 86832 h 96520"/>
              <a:gd name="T12" fmla="*/ 54914 w 82550"/>
              <a:gd name="T13" fmla="*/ 93804 h 96520"/>
              <a:gd name="T14" fmla="*/ 41567 w 82550"/>
              <a:gd name="T15" fmla="*/ 96513 h 96520"/>
              <a:gd name="T16" fmla="*/ 28146 w 82550"/>
              <a:gd name="T17" fmla="*/ 94074 h 96520"/>
              <a:gd name="T18" fmla="*/ 16721 w 82550"/>
              <a:gd name="T19" fmla="*/ 87269 h 96520"/>
              <a:gd name="T20" fmla="*/ 7850 w 82550"/>
              <a:gd name="T21" fmla="*/ 76884 h 96520"/>
              <a:gd name="T22" fmla="*/ 2090 w 82550"/>
              <a:gd name="T23" fmla="*/ 63704 h 96520"/>
              <a:gd name="T24" fmla="*/ 0 w 82550"/>
              <a:gd name="T25" fmla="*/ 48517 h 96520"/>
              <a:gd name="T26" fmla="*/ 2044 w 82550"/>
              <a:gd name="T27" fmla="*/ 32594 h 96520"/>
              <a:gd name="T28" fmla="*/ 7767 w 82550"/>
              <a:gd name="T29" fmla="*/ 19177 h 96520"/>
              <a:gd name="T30" fmla="*/ 16555 w 82550"/>
              <a:gd name="T31" fmla="*/ 8870 h 96520"/>
              <a:gd name="T32" fmla="*/ 27792 w 82550"/>
              <a:gd name="T33" fmla="*/ 2276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74594" y="18972"/>
                </a:lnTo>
                <a:lnTo>
                  <a:pt x="82537" y="47713"/>
                </a:lnTo>
                <a:lnTo>
                  <a:pt x="80548" y="63049"/>
                </a:lnTo>
                <a:lnTo>
                  <a:pt x="74930" y="76335"/>
                </a:lnTo>
                <a:lnTo>
                  <a:pt x="66210" y="86832"/>
                </a:lnTo>
                <a:lnTo>
                  <a:pt x="54914" y="93804"/>
                </a:lnTo>
                <a:lnTo>
                  <a:pt x="41567" y="96513"/>
                </a:lnTo>
                <a:lnTo>
                  <a:pt x="28146" y="94074"/>
                </a:lnTo>
                <a:lnTo>
                  <a:pt x="16721" y="87269"/>
                </a:lnTo>
                <a:lnTo>
                  <a:pt x="7850" y="76884"/>
                </a:lnTo>
                <a:lnTo>
                  <a:pt x="2090" y="63704"/>
                </a:lnTo>
                <a:lnTo>
                  <a:pt x="0" y="48517"/>
                </a:lnTo>
                <a:lnTo>
                  <a:pt x="2044" y="32594"/>
                </a:lnTo>
                <a:lnTo>
                  <a:pt x="7767" y="19177"/>
                </a:lnTo>
                <a:lnTo>
                  <a:pt x="16555" y="8870"/>
                </a:lnTo>
                <a:lnTo>
                  <a:pt x="27792" y="2276"/>
                </a:lnTo>
                <a:lnTo>
                  <a:pt x="406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1" name="object 35"/>
          <p:cNvSpPr>
            <a:spLocks/>
          </p:cNvSpPr>
          <p:nvPr/>
        </p:nvSpPr>
        <p:spPr bwMode="auto">
          <a:xfrm>
            <a:off x="5099050" y="6202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2" name="object 36"/>
          <p:cNvSpPr>
            <a:spLocks/>
          </p:cNvSpPr>
          <p:nvPr/>
        </p:nvSpPr>
        <p:spPr bwMode="auto">
          <a:xfrm>
            <a:off x="5181600" y="6299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3" name="object 37"/>
          <p:cNvSpPr>
            <a:spLocks/>
          </p:cNvSpPr>
          <p:nvPr/>
        </p:nvSpPr>
        <p:spPr bwMode="auto">
          <a:xfrm>
            <a:off x="4606925" y="5672138"/>
            <a:ext cx="77788" cy="96837"/>
          </a:xfrm>
          <a:custGeom>
            <a:avLst/>
            <a:gdLst>
              <a:gd name="T0" fmla="*/ 38792 w 78104"/>
              <a:gd name="T1" fmla="*/ 0 h 96520"/>
              <a:gd name="T2" fmla="*/ 3850 w 78104"/>
              <a:gd name="T3" fmla="*/ 27840 h 96520"/>
              <a:gd name="T4" fmla="*/ 0 w 78104"/>
              <a:gd name="T5" fmla="*/ 63350 h 96520"/>
              <a:gd name="T6" fmla="*/ 5446 w 78104"/>
              <a:gd name="T7" fmla="*/ 76664 h 96520"/>
              <a:gd name="T8" fmla="*/ 14057 w 78104"/>
              <a:gd name="T9" fmla="*/ 87164 h 96520"/>
              <a:gd name="T10" fmla="*/ 25415 w 78104"/>
              <a:gd name="T11" fmla="*/ 94050 h 96520"/>
              <a:gd name="T12" fmla="*/ 39104 w 78104"/>
              <a:gd name="T13" fmla="*/ 96522 h 96520"/>
              <a:gd name="T14" fmla="*/ 49966 w 78104"/>
              <a:gd name="T15" fmla="*/ 94647 h 96520"/>
              <a:gd name="T16" fmla="*/ 76893 w 78104"/>
              <a:gd name="T17" fmla="*/ 52127 h 96520"/>
              <a:gd name="T18" fmla="*/ 77492 w 78104"/>
              <a:gd name="T19" fmla="*/ 32897 h 96520"/>
              <a:gd name="T20" fmla="*/ 71845 w 78104"/>
              <a:gd name="T21" fmla="*/ 19437 h 96520"/>
              <a:gd name="T22" fmla="*/ 63099 w 78104"/>
              <a:gd name="T23" fmla="*/ 9053 h 96520"/>
              <a:gd name="T24" fmla="*/ 51875 w 78104"/>
              <a:gd name="T25" fmla="*/ 2366 h 96520"/>
              <a:gd name="T26" fmla="*/ 38792 w 78104"/>
              <a:gd name="T27" fmla="*/ 0 h 965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104"/>
              <a:gd name="T43" fmla="*/ 0 h 96520"/>
              <a:gd name="T44" fmla="*/ 78104 w 78104"/>
              <a:gd name="T45" fmla="*/ 96520 h 965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104" h="96520">
                <a:moveTo>
                  <a:pt x="38792" y="0"/>
                </a:moveTo>
                <a:lnTo>
                  <a:pt x="3850" y="27840"/>
                </a:lnTo>
                <a:lnTo>
                  <a:pt x="0" y="63350"/>
                </a:lnTo>
                <a:lnTo>
                  <a:pt x="5446" y="76664"/>
                </a:lnTo>
                <a:lnTo>
                  <a:pt x="14057" y="87164"/>
                </a:lnTo>
                <a:lnTo>
                  <a:pt x="25415" y="94050"/>
                </a:lnTo>
                <a:lnTo>
                  <a:pt x="39104" y="96522"/>
                </a:lnTo>
                <a:lnTo>
                  <a:pt x="49966" y="94647"/>
                </a:lnTo>
                <a:lnTo>
                  <a:pt x="76893" y="52127"/>
                </a:lnTo>
                <a:lnTo>
                  <a:pt x="77492" y="32897"/>
                </a:lnTo>
                <a:lnTo>
                  <a:pt x="71845" y="19437"/>
                </a:lnTo>
                <a:lnTo>
                  <a:pt x="63099" y="9053"/>
                </a:lnTo>
                <a:lnTo>
                  <a:pt x="51875" y="2366"/>
                </a:lnTo>
                <a:lnTo>
                  <a:pt x="387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4" name="object 38"/>
          <p:cNvSpPr>
            <a:spLocks/>
          </p:cNvSpPr>
          <p:nvPr/>
        </p:nvSpPr>
        <p:spPr bwMode="auto">
          <a:xfrm>
            <a:off x="4606925" y="5672138"/>
            <a:ext cx="77788" cy="96837"/>
          </a:xfrm>
          <a:custGeom>
            <a:avLst/>
            <a:gdLst>
              <a:gd name="T0" fmla="*/ 38792 w 78104"/>
              <a:gd name="T1" fmla="*/ 0 h 96520"/>
              <a:gd name="T2" fmla="*/ 51875 w 78104"/>
              <a:gd name="T3" fmla="*/ 2366 h 96520"/>
              <a:gd name="T4" fmla="*/ 63099 w 78104"/>
              <a:gd name="T5" fmla="*/ 9053 h 96520"/>
              <a:gd name="T6" fmla="*/ 71845 w 78104"/>
              <a:gd name="T7" fmla="*/ 19437 h 96520"/>
              <a:gd name="T8" fmla="*/ 77492 w 78104"/>
              <a:gd name="T9" fmla="*/ 32897 h 96520"/>
              <a:gd name="T10" fmla="*/ 76893 w 78104"/>
              <a:gd name="T11" fmla="*/ 52127 h 96520"/>
              <a:gd name="T12" fmla="*/ 59577 w 78104"/>
              <a:gd name="T13" fmla="*/ 89240 h 96520"/>
              <a:gd name="T14" fmla="*/ 39104 w 78104"/>
              <a:gd name="T15" fmla="*/ 96522 h 96520"/>
              <a:gd name="T16" fmla="*/ 25415 w 78104"/>
              <a:gd name="T17" fmla="*/ 94050 h 96520"/>
              <a:gd name="T18" fmla="*/ 14057 w 78104"/>
              <a:gd name="T19" fmla="*/ 87164 h 96520"/>
              <a:gd name="T20" fmla="*/ 5446 w 78104"/>
              <a:gd name="T21" fmla="*/ 76664 h 96520"/>
              <a:gd name="T22" fmla="*/ 0 w 78104"/>
              <a:gd name="T23" fmla="*/ 63350 h 96520"/>
              <a:gd name="T24" fmla="*/ 546 w 78104"/>
              <a:gd name="T25" fmla="*/ 43741 h 96520"/>
              <a:gd name="T26" fmla="*/ 17543 w 78104"/>
              <a:gd name="T27" fmla="*/ 6899 h 96520"/>
              <a:gd name="T28" fmla="*/ 38792 w 78104"/>
              <a:gd name="T29" fmla="*/ 0 h 965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104"/>
              <a:gd name="T46" fmla="*/ 0 h 96520"/>
              <a:gd name="T47" fmla="*/ 78104 w 78104"/>
              <a:gd name="T48" fmla="*/ 96520 h 965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104" h="96520">
                <a:moveTo>
                  <a:pt x="38792" y="0"/>
                </a:moveTo>
                <a:lnTo>
                  <a:pt x="51875" y="2366"/>
                </a:lnTo>
                <a:lnTo>
                  <a:pt x="63099" y="9053"/>
                </a:lnTo>
                <a:lnTo>
                  <a:pt x="71845" y="19437"/>
                </a:lnTo>
                <a:lnTo>
                  <a:pt x="77492" y="32897"/>
                </a:lnTo>
                <a:lnTo>
                  <a:pt x="76893" y="52127"/>
                </a:lnTo>
                <a:lnTo>
                  <a:pt x="59577" y="89240"/>
                </a:lnTo>
                <a:lnTo>
                  <a:pt x="39104" y="96522"/>
                </a:lnTo>
                <a:lnTo>
                  <a:pt x="25415" y="94050"/>
                </a:lnTo>
                <a:lnTo>
                  <a:pt x="14057" y="87164"/>
                </a:lnTo>
                <a:lnTo>
                  <a:pt x="5446" y="76664"/>
                </a:lnTo>
                <a:lnTo>
                  <a:pt x="0" y="63350"/>
                </a:lnTo>
                <a:lnTo>
                  <a:pt x="546" y="43741"/>
                </a:lnTo>
                <a:lnTo>
                  <a:pt x="17543" y="6899"/>
                </a:lnTo>
                <a:lnTo>
                  <a:pt x="3879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5" name="object 39"/>
          <p:cNvSpPr>
            <a:spLocks/>
          </p:cNvSpPr>
          <p:nvPr/>
        </p:nvSpPr>
        <p:spPr bwMode="auto">
          <a:xfrm>
            <a:off x="4605338" y="5672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6" name="object 40"/>
          <p:cNvSpPr>
            <a:spLocks/>
          </p:cNvSpPr>
          <p:nvPr/>
        </p:nvSpPr>
        <p:spPr bwMode="auto">
          <a:xfrm>
            <a:off x="4687888" y="5768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7" name="object 41"/>
          <p:cNvSpPr>
            <a:spLocks/>
          </p:cNvSpPr>
          <p:nvPr/>
        </p:nvSpPr>
        <p:spPr bwMode="auto">
          <a:xfrm>
            <a:off x="5553075" y="5672138"/>
            <a:ext cx="82550" cy="96837"/>
          </a:xfrm>
          <a:custGeom>
            <a:avLst/>
            <a:gdLst>
              <a:gd name="T0" fmla="*/ 40629 w 82550"/>
              <a:gd name="T1" fmla="*/ 0 h 96520"/>
              <a:gd name="T2" fmla="*/ 2044 w 82550"/>
              <a:gd name="T3" fmla="*/ 32595 h 96520"/>
              <a:gd name="T4" fmla="*/ 0 w 82550"/>
              <a:gd name="T5" fmla="*/ 48517 h 96520"/>
              <a:gd name="T6" fmla="*/ 2087 w 82550"/>
              <a:gd name="T7" fmla="*/ 63707 h 96520"/>
              <a:gd name="T8" fmla="*/ 7847 w 82550"/>
              <a:gd name="T9" fmla="*/ 76887 h 96520"/>
              <a:gd name="T10" fmla="*/ 16718 w 82550"/>
              <a:gd name="T11" fmla="*/ 87271 h 96520"/>
              <a:gd name="T12" fmla="*/ 28145 w 82550"/>
              <a:gd name="T13" fmla="*/ 94075 h 96520"/>
              <a:gd name="T14" fmla="*/ 41567 w 82550"/>
              <a:gd name="T15" fmla="*/ 96513 h 96520"/>
              <a:gd name="T16" fmla="*/ 54914 w 82550"/>
              <a:gd name="T17" fmla="*/ 93805 h 96520"/>
              <a:gd name="T18" fmla="*/ 66210 w 82550"/>
              <a:gd name="T19" fmla="*/ 86836 h 96520"/>
              <a:gd name="T20" fmla="*/ 74931 w 82550"/>
              <a:gd name="T21" fmla="*/ 76340 h 96520"/>
              <a:gd name="T22" fmla="*/ 80548 w 82550"/>
              <a:gd name="T23" fmla="*/ 63054 h 96520"/>
              <a:gd name="T24" fmla="*/ 82536 w 82550"/>
              <a:gd name="T25" fmla="*/ 47713 h 96520"/>
              <a:gd name="T26" fmla="*/ 80390 w 82550"/>
              <a:gd name="T27" fmla="*/ 32130 h 96520"/>
              <a:gd name="T28" fmla="*/ 74590 w 82550"/>
              <a:gd name="T29" fmla="*/ 18970 h 96520"/>
              <a:gd name="T30" fmla="*/ 65672 w 82550"/>
              <a:gd name="T31" fmla="*/ 8829 h 96520"/>
              <a:gd name="T32" fmla="*/ 54173 w 82550"/>
              <a:gd name="T33" fmla="*/ 2307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2044" y="32595"/>
                </a:lnTo>
                <a:lnTo>
                  <a:pt x="0" y="48517"/>
                </a:lnTo>
                <a:lnTo>
                  <a:pt x="2087" y="63707"/>
                </a:lnTo>
                <a:lnTo>
                  <a:pt x="7847" y="76887"/>
                </a:lnTo>
                <a:lnTo>
                  <a:pt x="16718" y="87271"/>
                </a:lnTo>
                <a:lnTo>
                  <a:pt x="28145" y="94075"/>
                </a:lnTo>
                <a:lnTo>
                  <a:pt x="41567" y="96513"/>
                </a:lnTo>
                <a:lnTo>
                  <a:pt x="54914" y="93805"/>
                </a:lnTo>
                <a:lnTo>
                  <a:pt x="66210" y="86836"/>
                </a:lnTo>
                <a:lnTo>
                  <a:pt x="74931" y="76340"/>
                </a:lnTo>
                <a:lnTo>
                  <a:pt x="80548" y="63054"/>
                </a:lnTo>
                <a:lnTo>
                  <a:pt x="82536" y="47713"/>
                </a:lnTo>
                <a:lnTo>
                  <a:pt x="80390" y="32130"/>
                </a:lnTo>
                <a:lnTo>
                  <a:pt x="74590" y="18970"/>
                </a:lnTo>
                <a:lnTo>
                  <a:pt x="65672" y="8829"/>
                </a:lnTo>
                <a:lnTo>
                  <a:pt x="54173" y="2307"/>
                </a:lnTo>
                <a:lnTo>
                  <a:pt x="40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8" name="object 42"/>
          <p:cNvSpPr>
            <a:spLocks/>
          </p:cNvSpPr>
          <p:nvPr/>
        </p:nvSpPr>
        <p:spPr bwMode="auto">
          <a:xfrm>
            <a:off x="5553075" y="5672138"/>
            <a:ext cx="82550" cy="96837"/>
          </a:xfrm>
          <a:custGeom>
            <a:avLst/>
            <a:gdLst>
              <a:gd name="T0" fmla="*/ 40629 w 82550"/>
              <a:gd name="T1" fmla="*/ 0 h 96520"/>
              <a:gd name="T2" fmla="*/ 74590 w 82550"/>
              <a:gd name="T3" fmla="*/ 18970 h 96520"/>
              <a:gd name="T4" fmla="*/ 82536 w 82550"/>
              <a:gd name="T5" fmla="*/ 47713 h 96520"/>
              <a:gd name="T6" fmla="*/ 80548 w 82550"/>
              <a:gd name="T7" fmla="*/ 63054 h 96520"/>
              <a:gd name="T8" fmla="*/ 74931 w 82550"/>
              <a:gd name="T9" fmla="*/ 76340 h 96520"/>
              <a:gd name="T10" fmla="*/ 66210 w 82550"/>
              <a:gd name="T11" fmla="*/ 86836 h 96520"/>
              <a:gd name="T12" fmla="*/ 54914 w 82550"/>
              <a:gd name="T13" fmla="*/ 93805 h 96520"/>
              <a:gd name="T14" fmla="*/ 41567 w 82550"/>
              <a:gd name="T15" fmla="*/ 96513 h 96520"/>
              <a:gd name="T16" fmla="*/ 28145 w 82550"/>
              <a:gd name="T17" fmla="*/ 94075 h 96520"/>
              <a:gd name="T18" fmla="*/ 16718 w 82550"/>
              <a:gd name="T19" fmla="*/ 87271 h 96520"/>
              <a:gd name="T20" fmla="*/ 7847 w 82550"/>
              <a:gd name="T21" fmla="*/ 76887 h 96520"/>
              <a:gd name="T22" fmla="*/ 2087 w 82550"/>
              <a:gd name="T23" fmla="*/ 63707 h 96520"/>
              <a:gd name="T24" fmla="*/ 0 w 82550"/>
              <a:gd name="T25" fmla="*/ 48517 h 96520"/>
              <a:gd name="T26" fmla="*/ 2044 w 82550"/>
              <a:gd name="T27" fmla="*/ 32595 h 96520"/>
              <a:gd name="T28" fmla="*/ 7767 w 82550"/>
              <a:gd name="T29" fmla="*/ 19178 h 96520"/>
              <a:gd name="T30" fmla="*/ 16555 w 82550"/>
              <a:gd name="T31" fmla="*/ 8870 h 96520"/>
              <a:gd name="T32" fmla="*/ 27792 w 82550"/>
              <a:gd name="T33" fmla="*/ 2277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74590" y="18970"/>
                </a:lnTo>
                <a:lnTo>
                  <a:pt x="82536" y="47713"/>
                </a:lnTo>
                <a:lnTo>
                  <a:pt x="80548" y="63054"/>
                </a:lnTo>
                <a:lnTo>
                  <a:pt x="74931" y="76340"/>
                </a:lnTo>
                <a:lnTo>
                  <a:pt x="66210" y="86836"/>
                </a:lnTo>
                <a:lnTo>
                  <a:pt x="54914" y="93805"/>
                </a:lnTo>
                <a:lnTo>
                  <a:pt x="41567" y="96513"/>
                </a:lnTo>
                <a:lnTo>
                  <a:pt x="28145" y="94075"/>
                </a:lnTo>
                <a:lnTo>
                  <a:pt x="16718" y="87271"/>
                </a:lnTo>
                <a:lnTo>
                  <a:pt x="7847" y="76887"/>
                </a:lnTo>
                <a:lnTo>
                  <a:pt x="2087" y="63707"/>
                </a:lnTo>
                <a:lnTo>
                  <a:pt x="0" y="48517"/>
                </a:lnTo>
                <a:lnTo>
                  <a:pt x="2044" y="32595"/>
                </a:lnTo>
                <a:lnTo>
                  <a:pt x="7767" y="19178"/>
                </a:lnTo>
                <a:lnTo>
                  <a:pt x="16555" y="8870"/>
                </a:lnTo>
                <a:lnTo>
                  <a:pt x="27792" y="2277"/>
                </a:lnTo>
                <a:lnTo>
                  <a:pt x="406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59" name="object 43"/>
          <p:cNvSpPr>
            <a:spLocks/>
          </p:cNvSpPr>
          <p:nvPr/>
        </p:nvSpPr>
        <p:spPr bwMode="auto">
          <a:xfrm>
            <a:off x="5553075" y="56721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0" name="object 44"/>
          <p:cNvSpPr>
            <a:spLocks/>
          </p:cNvSpPr>
          <p:nvPr/>
        </p:nvSpPr>
        <p:spPr bwMode="auto">
          <a:xfrm>
            <a:off x="5635625" y="57689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1" name="object 45"/>
          <p:cNvSpPr>
            <a:spLocks/>
          </p:cNvSpPr>
          <p:nvPr/>
        </p:nvSpPr>
        <p:spPr bwMode="auto">
          <a:xfrm>
            <a:off x="5099050" y="4899025"/>
            <a:ext cx="82550" cy="96838"/>
          </a:xfrm>
          <a:custGeom>
            <a:avLst/>
            <a:gdLst>
              <a:gd name="T0" fmla="*/ 40629 w 82550"/>
              <a:gd name="T1" fmla="*/ 0 h 96520"/>
              <a:gd name="T2" fmla="*/ 2044 w 82550"/>
              <a:gd name="T3" fmla="*/ 32594 h 96520"/>
              <a:gd name="T4" fmla="*/ 0 w 82550"/>
              <a:gd name="T5" fmla="*/ 48517 h 96520"/>
              <a:gd name="T6" fmla="*/ 2090 w 82550"/>
              <a:gd name="T7" fmla="*/ 63704 h 96520"/>
              <a:gd name="T8" fmla="*/ 7850 w 82550"/>
              <a:gd name="T9" fmla="*/ 76884 h 96520"/>
              <a:gd name="T10" fmla="*/ 16721 w 82550"/>
              <a:gd name="T11" fmla="*/ 87269 h 96520"/>
              <a:gd name="T12" fmla="*/ 28146 w 82550"/>
              <a:gd name="T13" fmla="*/ 94074 h 96520"/>
              <a:gd name="T14" fmla="*/ 41567 w 82550"/>
              <a:gd name="T15" fmla="*/ 96513 h 96520"/>
              <a:gd name="T16" fmla="*/ 54914 w 82550"/>
              <a:gd name="T17" fmla="*/ 93804 h 96520"/>
              <a:gd name="T18" fmla="*/ 66210 w 82550"/>
              <a:gd name="T19" fmla="*/ 86832 h 96520"/>
              <a:gd name="T20" fmla="*/ 74930 w 82550"/>
              <a:gd name="T21" fmla="*/ 76335 h 96520"/>
              <a:gd name="T22" fmla="*/ 80548 w 82550"/>
              <a:gd name="T23" fmla="*/ 63049 h 96520"/>
              <a:gd name="T24" fmla="*/ 82537 w 82550"/>
              <a:gd name="T25" fmla="*/ 47713 h 96520"/>
              <a:gd name="T26" fmla="*/ 80393 w 82550"/>
              <a:gd name="T27" fmla="*/ 32132 h 96520"/>
              <a:gd name="T28" fmla="*/ 74594 w 82550"/>
              <a:gd name="T29" fmla="*/ 18972 h 96520"/>
              <a:gd name="T30" fmla="*/ 65675 w 82550"/>
              <a:gd name="T31" fmla="*/ 8831 h 96520"/>
              <a:gd name="T32" fmla="*/ 54175 w 82550"/>
              <a:gd name="T33" fmla="*/ 2307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2044" y="32594"/>
                </a:lnTo>
                <a:lnTo>
                  <a:pt x="0" y="48517"/>
                </a:lnTo>
                <a:lnTo>
                  <a:pt x="2090" y="63704"/>
                </a:lnTo>
                <a:lnTo>
                  <a:pt x="7850" y="76884"/>
                </a:lnTo>
                <a:lnTo>
                  <a:pt x="16721" y="87269"/>
                </a:lnTo>
                <a:lnTo>
                  <a:pt x="28146" y="94074"/>
                </a:lnTo>
                <a:lnTo>
                  <a:pt x="41567" y="96513"/>
                </a:lnTo>
                <a:lnTo>
                  <a:pt x="54914" y="93804"/>
                </a:lnTo>
                <a:lnTo>
                  <a:pt x="66210" y="86832"/>
                </a:lnTo>
                <a:lnTo>
                  <a:pt x="74930" y="76335"/>
                </a:lnTo>
                <a:lnTo>
                  <a:pt x="80548" y="63049"/>
                </a:lnTo>
                <a:lnTo>
                  <a:pt x="82537" y="47713"/>
                </a:lnTo>
                <a:lnTo>
                  <a:pt x="80393" y="32132"/>
                </a:lnTo>
                <a:lnTo>
                  <a:pt x="74594" y="18972"/>
                </a:lnTo>
                <a:lnTo>
                  <a:pt x="65675" y="8831"/>
                </a:lnTo>
                <a:lnTo>
                  <a:pt x="54175" y="2307"/>
                </a:lnTo>
                <a:lnTo>
                  <a:pt x="40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2" name="object 46"/>
          <p:cNvSpPr>
            <a:spLocks/>
          </p:cNvSpPr>
          <p:nvPr/>
        </p:nvSpPr>
        <p:spPr bwMode="auto">
          <a:xfrm>
            <a:off x="5099050" y="4899025"/>
            <a:ext cx="82550" cy="96838"/>
          </a:xfrm>
          <a:custGeom>
            <a:avLst/>
            <a:gdLst>
              <a:gd name="T0" fmla="*/ 40629 w 82550"/>
              <a:gd name="T1" fmla="*/ 0 h 96520"/>
              <a:gd name="T2" fmla="*/ 74594 w 82550"/>
              <a:gd name="T3" fmla="*/ 18972 h 96520"/>
              <a:gd name="T4" fmla="*/ 82537 w 82550"/>
              <a:gd name="T5" fmla="*/ 47713 h 96520"/>
              <a:gd name="T6" fmla="*/ 80548 w 82550"/>
              <a:gd name="T7" fmla="*/ 63049 h 96520"/>
              <a:gd name="T8" fmla="*/ 74930 w 82550"/>
              <a:gd name="T9" fmla="*/ 76335 h 96520"/>
              <a:gd name="T10" fmla="*/ 66210 w 82550"/>
              <a:gd name="T11" fmla="*/ 86832 h 96520"/>
              <a:gd name="T12" fmla="*/ 54914 w 82550"/>
              <a:gd name="T13" fmla="*/ 93804 h 96520"/>
              <a:gd name="T14" fmla="*/ 41567 w 82550"/>
              <a:gd name="T15" fmla="*/ 96513 h 96520"/>
              <a:gd name="T16" fmla="*/ 28146 w 82550"/>
              <a:gd name="T17" fmla="*/ 94074 h 96520"/>
              <a:gd name="T18" fmla="*/ 16721 w 82550"/>
              <a:gd name="T19" fmla="*/ 87269 h 96520"/>
              <a:gd name="T20" fmla="*/ 7850 w 82550"/>
              <a:gd name="T21" fmla="*/ 76884 h 96520"/>
              <a:gd name="T22" fmla="*/ 2090 w 82550"/>
              <a:gd name="T23" fmla="*/ 63704 h 96520"/>
              <a:gd name="T24" fmla="*/ 0 w 82550"/>
              <a:gd name="T25" fmla="*/ 48517 h 96520"/>
              <a:gd name="T26" fmla="*/ 2044 w 82550"/>
              <a:gd name="T27" fmla="*/ 32594 h 96520"/>
              <a:gd name="T28" fmla="*/ 7767 w 82550"/>
              <a:gd name="T29" fmla="*/ 19177 h 96520"/>
              <a:gd name="T30" fmla="*/ 16555 w 82550"/>
              <a:gd name="T31" fmla="*/ 8870 h 96520"/>
              <a:gd name="T32" fmla="*/ 27792 w 82550"/>
              <a:gd name="T33" fmla="*/ 2276 h 96520"/>
              <a:gd name="T34" fmla="*/ 40629 w 82550"/>
              <a:gd name="T35" fmla="*/ 0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2550"/>
              <a:gd name="T55" fmla="*/ 0 h 96520"/>
              <a:gd name="T56" fmla="*/ 82550 w 82550"/>
              <a:gd name="T57" fmla="*/ 96520 h 965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2550" h="96520">
                <a:moveTo>
                  <a:pt x="40629" y="0"/>
                </a:moveTo>
                <a:lnTo>
                  <a:pt x="74594" y="18972"/>
                </a:lnTo>
                <a:lnTo>
                  <a:pt x="82537" y="47713"/>
                </a:lnTo>
                <a:lnTo>
                  <a:pt x="80548" y="63049"/>
                </a:lnTo>
                <a:lnTo>
                  <a:pt x="74930" y="76335"/>
                </a:lnTo>
                <a:lnTo>
                  <a:pt x="66210" y="86832"/>
                </a:lnTo>
                <a:lnTo>
                  <a:pt x="54914" y="93804"/>
                </a:lnTo>
                <a:lnTo>
                  <a:pt x="41567" y="96513"/>
                </a:lnTo>
                <a:lnTo>
                  <a:pt x="28146" y="94074"/>
                </a:lnTo>
                <a:lnTo>
                  <a:pt x="16721" y="87269"/>
                </a:lnTo>
                <a:lnTo>
                  <a:pt x="7850" y="76884"/>
                </a:lnTo>
                <a:lnTo>
                  <a:pt x="2090" y="63704"/>
                </a:lnTo>
                <a:lnTo>
                  <a:pt x="0" y="48517"/>
                </a:lnTo>
                <a:lnTo>
                  <a:pt x="2044" y="32594"/>
                </a:lnTo>
                <a:lnTo>
                  <a:pt x="7767" y="19177"/>
                </a:lnTo>
                <a:lnTo>
                  <a:pt x="16555" y="8870"/>
                </a:lnTo>
                <a:lnTo>
                  <a:pt x="27792" y="2276"/>
                </a:lnTo>
                <a:lnTo>
                  <a:pt x="406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3" name="object 47"/>
          <p:cNvSpPr>
            <a:spLocks/>
          </p:cNvSpPr>
          <p:nvPr/>
        </p:nvSpPr>
        <p:spPr bwMode="auto">
          <a:xfrm>
            <a:off x="5099050" y="48990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4" name="object 48"/>
          <p:cNvSpPr>
            <a:spLocks/>
          </p:cNvSpPr>
          <p:nvPr/>
        </p:nvSpPr>
        <p:spPr bwMode="auto">
          <a:xfrm>
            <a:off x="5181600" y="49958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5" name="object 49"/>
          <p:cNvSpPr>
            <a:spLocks/>
          </p:cNvSpPr>
          <p:nvPr/>
        </p:nvSpPr>
        <p:spPr bwMode="auto">
          <a:xfrm>
            <a:off x="4746625" y="5000625"/>
            <a:ext cx="436563" cy="704850"/>
          </a:xfrm>
          <a:custGeom>
            <a:avLst/>
            <a:gdLst>
              <a:gd name="T0" fmla="*/ 0 w 435610"/>
              <a:gd name="T1" fmla="*/ 704849 h 704850"/>
              <a:gd name="T2" fmla="*/ 435620 w 435610"/>
              <a:gd name="T3" fmla="*/ 0 h 704850"/>
              <a:gd name="T4" fmla="*/ 0 60000 65536"/>
              <a:gd name="T5" fmla="*/ 0 60000 65536"/>
              <a:gd name="T6" fmla="*/ 0 w 435610"/>
              <a:gd name="T7" fmla="*/ 0 h 704850"/>
              <a:gd name="T8" fmla="*/ 435610 w 43561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5610" h="704850">
                <a:moveTo>
                  <a:pt x="0" y="704849"/>
                </a:moveTo>
                <a:lnTo>
                  <a:pt x="4356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6" name="object 50"/>
          <p:cNvSpPr>
            <a:spLocks/>
          </p:cNvSpPr>
          <p:nvPr/>
        </p:nvSpPr>
        <p:spPr bwMode="auto">
          <a:xfrm>
            <a:off x="4675188" y="4981575"/>
            <a:ext cx="436562" cy="704850"/>
          </a:xfrm>
          <a:custGeom>
            <a:avLst/>
            <a:gdLst>
              <a:gd name="T0" fmla="*/ 0 w 436879"/>
              <a:gd name="T1" fmla="*/ 704849 h 704850"/>
              <a:gd name="T2" fmla="*/ 436869 w 436879"/>
              <a:gd name="T3" fmla="*/ 0 h 704850"/>
              <a:gd name="T4" fmla="*/ 0 60000 65536"/>
              <a:gd name="T5" fmla="*/ 0 60000 65536"/>
              <a:gd name="T6" fmla="*/ 0 w 436879"/>
              <a:gd name="T7" fmla="*/ 0 h 704850"/>
              <a:gd name="T8" fmla="*/ 436879 w 436879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879" h="704850">
                <a:moveTo>
                  <a:pt x="0" y="704849"/>
                </a:moveTo>
                <a:lnTo>
                  <a:pt x="43686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7" name="object 51"/>
          <p:cNvSpPr>
            <a:spLocks/>
          </p:cNvSpPr>
          <p:nvPr/>
        </p:nvSpPr>
        <p:spPr bwMode="auto">
          <a:xfrm>
            <a:off x="4746625" y="5775325"/>
            <a:ext cx="465138" cy="476250"/>
          </a:xfrm>
          <a:custGeom>
            <a:avLst/>
            <a:gdLst>
              <a:gd name="T0" fmla="*/ 464819 w 464820"/>
              <a:gd name="T1" fmla="*/ 476249 h 476250"/>
              <a:gd name="T2" fmla="*/ 0 w 464820"/>
              <a:gd name="T3" fmla="*/ 0 h 476250"/>
              <a:gd name="T4" fmla="*/ 0 60000 65536"/>
              <a:gd name="T5" fmla="*/ 0 60000 65536"/>
              <a:gd name="T6" fmla="*/ 0 w 464820"/>
              <a:gd name="T7" fmla="*/ 0 h 476250"/>
              <a:gd name="T8" fmla="*/ 464820 w 464820"/>
              <a:gd name="T9" fmla="*/ 476250 h 476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820" h="476250">
                <a:moveTo>
                  <a:pt x="464819" y="4762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8" name="object 52"/>
          <p:cNvSpPr>
            <a:spLocks/>
          </p:cNvSpPr>
          <p:nvPr/>
        </p:nvSpPr>
        <p:spPr bwMode="auto">
          <a:xfrm>
            <a:off x="4675188" y="5754688"/>
            <a:ext cx="465137" cy="476250"/>
          </a:xfrm>
          <a:custGeom>
            <a:avLst/>
            <a:gdLst>
              <a:gd name="T0" fmla="*/ 464819 w 464820"/>
              <a:gd name="T1" fmla="*/ 476249 h 476250"/>
              <a:gd name="T2" fmla="*/ 0 w 464820"/>
              <a:gd name="T3" fmla="*/ 0 h 476250"/>
              <a:gd name="T4" fmla="*/ 0 60000 65536"/>
              <a:gd name="T5" fmla="*/ 0 60000 65536"/>
              <a:gd name="T6" fmla="*/ 0 w 464820"/>
              <a:gd name="T7" fmla="*/ 0 h 476250"/>
              <a:gd name="T8" fmla="*/ 464820 w 464820"/>
              <a:gd name="T9" fmla="*/ 476250 h 476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820" h="476250">
                <a:moveTo>
                  <a:pt x="464819" y="47624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69" name="object 53"/>
          <p:cNvSpPr>
            <a:spLocks/>
          </p:cNvSpPr>
          <p:nvPr/>
        </p:nvSpPr>
        <p:spPr bwMode="auto">
          <a:xfrm>
            <a:off x="5241925" y="5705475"/>
            <a:ext cx="452438" cy="533400"/>
          </a:xfrm>
          <a:custGeom>
            <a:avLst/>
            <a:gdLst>
              <a:gd name="T0" fmla="*/ 0 w 452120"/>
              <a:gd name="T1" fmla="*/ 532138 h 532129"/>
              <a:gd name="T2" fmla="*/ 452109 w 452120"/>
              <a:gd name="T3" fmla="*/ 0 h 532129"/>
              <a:gd name="T4" fmla="*/ 0 60000 65536"/>
              <a:gd name="T5" fmla="*/ 0 60000 65536"/>
              <a:gd name="T6" fmla="*/ 0 w 452120"/>
              <a:gd name="T7" fmla="*/ 0 h 532129"/>
              <a:gd name="T8" fmla="*/ 452120 w 452120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2120" h="532129">
                <a:moveTo>
                  <a:pt x="0" y="532138"/>
                </a:moveTo>
                <a:lnTo>
                  <a:pt x="452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0" name="object 54"/>
          <p:cNvSpPr>
            <a:spLocks/>
          </p:cNvSpPr>
          <p:nvPr/>
        </p:nvSpPr>
        <p:spPr bwMode="auto">
          <a:xfrm>
            <a:off x="5170488" y="5686425"/>
            <a:ext cx="452437" cy="531813"/>
          </a:xfrm>
          <a:custGeom>
            <a:avLst/>
            <a:gdLst>
              <a:gd name="T0" fmla="*/ 0 w 452120"/>
              <a:gd name="T1" fmla="*/ 532125 h 532129"/>
              <a:gd name="T2" fmla="*/ 452109 w 452120"/>
              <a:gd name="T3" fmla="*/ 0 h 532129"/>
              <a:gd name="T4" fmla="*/ 0 60000 65536"/>
              <a:gd name="T5" fmla="*/ 0 60000 65536"/>
              <a:gd name="T6" fmla="*/ 0 w 452120"/>
              <a:gd name="T7" fmla="*/ 0 h 532129"/>
              <a:gd name="T8" fmla="*/ 452120 w 452120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2120" h="532129">
                <a:moveTo>
                  <a:pt x="0" y="532125"/>
                </a:moveTo>
                <a:lnTo>
                  <a:pt x="452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1" name="object 55"/>
          <p:cNvSpPr>
            <a:spLocks/>
          </p:cNvSpPr>
          <p:nvPr/>
        </p:nvSpPr>
        <p:spPr bwMode="auto">
          <a:xfrm>
            <a:off x="5241925" y="5000625"/>
            <a:ext cx="423863" cy="692150"/>
          </a:xfrm>
          <a:custGeom>
            <a:avLst/>
            <a:gdLst>
              <a:gd name="T0" fmla="*/ 422909 w 422910"/>
              <a:gd name="T1" fmla="*/ 690884 h 690879"/>
              <a:gd name="T2" fmla="*/ 0 w 422910"/>
              <a:gd name="T3" fmla="*/ 0 h 690879"/>
              <a:gd name="T4" fmla="*/ 0 60000 65536"/>
              <a:gd name="T5" fmla="*/ 0 60000 65536"/>
              <a:gd name="T6" fmla="*/ 0 w 422910"/>
              <a:gd name="T7" fmla="*/ 0 h 690879"/>
              <a:gd name="T8" fmla="*/ 422910 w 422910"/>
              <a:gd name="T9" fmla="*/ 690879 h 690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2910" h="690879">
                <a:moveTo>
                  <a:pt x="422909" y="69088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2" name="object 56"/>
          <p:cNvSpPr>
            <a:spLocks/>
          </p:cNvSpPr>
          <p:nvPr/>
        </p:nvSpPr>
        <p:spPr bwMode="auto">
          <a:xfrm>
            <a:off x="5170488" y="4981575"/>
            <a:ext cx="422275" cy="690563"/>
          </a:xfrm>
          <a:custGeom>
            <a:avLst/>
            <a:gdLst>
              <a:gd name="T0" fmla="*/ 422909 w 422910"/>
              <a:gd name="T1" fmla="*/ 690871 h 690879"/>
              <a:gd name="T2" fmla="*/ 0 w 422910"/>
              <a:gd name="T3" fmla="*/ 0 h 690879"/>
              <a:gd name="T4" fmla="*/ 0 60000 65536"/>
              <a:gd name="T5" fmla="*/ 0 60000 65536"/>
              <a:gd name="T6" fmla="*/ 0 w 422910"/>
              <a:gd name="T7" fmla="*/ 0 h 690879"/>
              <a:gd name="T8" fmla="*/ 422910 w 422910"/>
              <a:gd name="T9" fmla="*/ 690879 h 690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2910" h="690879">
                <a:moveTo>
                  <a:pt x="422909" y="69087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object 57"/>
          <p:cNvSpPr txBox="1"/>
          <p:nvPr/>
        </p:nvSpPr>
        <p:spPr>
          <a:xfrm>
            <a:off x="5316538" y="6256338"/>
            <a:ext cx="49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(</a:t>
            </a:r>
            <a:r>
              <a:rPr spc="-15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6113" y="5434013"/>
            <a:ext cx="495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Arial"/>
                <a:cs typeface="Arial"/>
              </a:rPr>
              <a:t>(0,</a:t>
            </a:r>
            <a:r>
              <a:rPr spc="-5" dirty="0">
                <a:latin typeface="Arial"/>
                <a:cs typeface="Arial"/>
              </a:rPr>
              <a:t>1)</a:t>
            </a:r>
            <a:endParaRPr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54488" y="5434013"/>
            <a:ext cx="49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(</a:t>
            </a: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,</a:t>
            </a:r>
            <a:r>
              <a:rPr spc="-15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52963" y="4792663"/>
            <a:ext cx="495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Arial"/>
                <a:cs typeface="Arial"/>
              </a:rPr>
              <a:t>(1,</a:t>
            </a:r>
            <a:r>
              <a:rPr spc="-5" dirty="0">
                <a:latin typeface="Arial"/>
                <a:cs typeface="Arial"/>
              </a:rPr>
              <a:t>1)</a:t>
            </a:r>
            <a:endParaRPr>
              <a:latin typeface="Arial"/>
              <a:cs typeface="Arial"/>
            </a:endParaRPr>
          </a:p>
        </p:txBody>
      </p:sp>
      <p:sp>
        <p:nvSpPr>
          <p:cNvPr id="60477" name="object 61"/>
          <p:cNvSpPr>
            <a:spLocks/>
          </p:cNvSpPr>
          <p:nvPr/>
        </p:nvSpPr>
        <p:spPr bwMode="auto">
          <a:xfrm>
            <a:off x="3571875" y="5500688"/>
            <a:ext cx="434975" cy="242887"/>
          </a:xfrm>
          <a:custGeom>
            <a:avLst/>
            <a:gdLst>
              <a:gd name="T0" fmla="*/ 0 w 434339"/>
              <a:gd name="T1" fmla="*/ 60959 h 242570"/>
              <a:gd name="T2" fmla="*/ 313700 w 434339"/>
              <a:gd name="T3" fmla="*/ 60959 h 242570"/>
              <a:gd name="T4" fmla="*/ 313700 w 434339"/>
              <a:gd name="T5" fmla="*/ 0 h 242570"/>
              <a:gd name="T6" fmla="*/ 434339 w 434339"/>
              <a:gd name="T7" fmla="*/ 120658 h 242570"/>
              <a:gd name="T8" fmla="*/ 313700 w 434339"/>
              <a:gd name="T9" fmla="*/ 242578 h 242570"/>
              <a:gd name="T10" fmla="*/ 313700 w 434339"/>
              <a:gd name="T11" fmla="*/ 181618 h 242570"/>
              <a:gd name="T12" fmla="*/ 0 w 434339"/>
              <a:gd name="T13" fmla="*/ 181618 h 242570"/>
              <a:gd name="T14" fmla="*/ 0 w 434339"/>
              <a:gd name="T15" fmla="*/ 60959 h 2425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4339"/>
              <a:gd name="T25" fmla="*/ 0 h 242570"/>
              <a:gd name="T26" fmla="*/ 434339 w 434339"/>
              <a:gd name="T27" fmla="*/ 242570 h 2425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4339" h="242570">
                <a:moveTo>
                  <a:pt x="0" y="60959"/>
                </a:moveTo>
                <a:lnTo>
                  <a:pt x="313700" y="60959"/>
                </a:lnTo>
                <a:lnTo>
                  <a:pt x="313700" y="0"/>
                </a:lnTo>
                <a:lnTo>
                  <a:pt x="434339" y="120658"/>
                </a:lnTo>
                <a:lnTo>
                  <a:pt x="313700" y="242578"/>
                </a:lnTo>
                <a:lnTo>
                  <a:pt x="313700" y="181618"/>
                </a:lnTo>
                <a:lnTo>
                  <a:pt x="0" y="181618"/>
                </a:lnTo>
                <a:lnTo>
                  <a:pt x="0" y="60959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8" name="object 62"/>
          <p:cNvSpPr>
            <a:spLocks/>
          </p:cNvSpPr>
          <p:nvPr/>
        </p:nvSpPr>
        <p:spPr bwMode="auto">
          <a:xfrm>
            <a:off x="3571875" y="55006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9" name="object 63"/>
          <p:cNvSpPr>
            <a:spLocks/>
          </p:cNvSpPr>
          <p:nvPr/>
        </p:nvSpPr>
        <p:spPr bwMode="auto">
          <a:xfrm>
            <a:off x="4006850" y="57435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64"/>
          <p:cNvSpPr txBox="1"/>
          <p:nvPr/>
        </p:nvSpPr>
        <p:spPr>
          <a:xfrm>
            <a:off x="377825" y="5078413"/>
            <a:ext cx="18129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575" b="1" spc="-15" baseline="-23809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575" b="1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75" b="1" spc="-37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iso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morp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>
              <a:latin typeface="Arial"/>
              <a:cs typeface="Arial"/>
            </a:endParaRPr>
          </a:p>
        </p:txBody>
      </p:sp>
      <p:sp>
        <p:nvSpPr>
          <p:cNvPr id="60481" name="object 65"/>
          <p:cNvSpPr>
            <a:spLocks/>
          </p:cNvSpPr>
          <p:nvPr/>
        </p:nvSpPr>
        <p:spPr bwMode="auto">
          <a:xfrm>
            <a:off x="2714625" y="2447925"/>
            <a:ext cx="215900" cy="0"/>
          </a:xfrm>
          <a:custGeom>
            <a:avLst/>
            <a:gdLst>
              <a:gd name="T0" fmla="*/ 0 w 214630"/>
              <a:gd name="T1" fmla="*/ 0 h 1269"/>
              <a:gd name="T2" fmla="*/ 214634 w 214630"/>
              <a:gd name="T3" fmla="*/ 1249 h 1269"/>
              <a:gd name="T4" fmla="*/ 0 60000 65536"/>
              <a:gd name="T5" fmla="*/ 0 60000 65536"/>
              <a:gd name="T6" fmla="*/ 0 w 214630"/>
              <a:gd name="T7" fmla="*/ 0 h 1269"/>
              <a:gd name="T8" fmla="*/ 214630 w 214630"/>
              <a:gd name="T9" fmla="*/ 0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30" h="1269">
                <a:moveTo>
                  <a:pt x="0" y="0"/>
                </a:moveTo>
                <a:lnTo>
                  <a:pt x="214634" y="124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82" name="object 66"/>
          <p:cNvSpPr>
            <a:spLocks/>
          </p:cNvSpPr>
          <p:nvPr/>
        </p:nvSpPr>
        <p:spPr bwMode="auto">
          <a:xfrm>
            <a:off x="2643188" y="2427288"/>
            <a:ext cx="214312" cy="1587"/>
          </a:xfrm>
          <a:custGeom>
            <a:avLst/>
            <a:gdLst>
              <a:gd name="T0" fmla="*/ 0 w 214630"/>
              <a:gd name="T1" fmla="*/ 0 h 2539"/>
              <a:gd name="T2" fmla="*/ 214634 w 214630"/>
              <a:gd name="T3" fmla="*/ 2529 h 2539"/>
              <a:gd name="T4" fmla="*/ 0 60000 65536"/>
              <a:gd name="T5" fmla="*/ 0 60000 65536"/>
              <a:gd name="T6" fmla="*/ 0 w 214630"/>
              <a:gd name="T7" fmla="*/ 0 h 2539"/>
              <a:gd name="T8" fmla="*/ 214630 w 214630"/>
              <a:gd name="T9" fmla="*/ 2539 h 25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30" h="2539">
                <a:moveTo>
                  <a:pt x="0" y="0"/>
                </a:moveTo>
                <a:lnTo>
                  <a:pt x="214634" y="252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77978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lnSpc>
                <a:spcPct val="114000"/>
              </a:lnSpc>
              <a:spcBef>
                <a:spcPts val="638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consider the lattices D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and D</a:t>
            </a:r>
            <a:r>
              <a:rPr lang="en-US" sz="2400" baseline="-24000">
                <a:latin typeface="Times New Roman" pitchFamily="18" charset="0"/>
                <a:cs typeface="Times New Roman" pitchFamily="18" charset="0"/>
              </a:rPr>
              <a:t>30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of all positive integer divisors of 20 and 30, respectively.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6</a:t>
            </a:r>
            <a:r>
              <a:rPr spc="-15" dirty="0"/>
              <a:t>.</a:t>
            </a:r>
            <a:r>
              <a:rPr dirty="0"/>
              <a:t>4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-15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5" dirty="0"/>
              <a:t>o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0"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5" dirty="0"/>
              <a:t>l</a:t>
            </a:r>
            <a:r>
              <a:rPr spc="-25" dirty="0"/>
              <a:t>ge</a:t>
            </a:r>
            <a:r>
              <a:rPr spc="-20" dirty="0"/>
              <a:t>b</a:t>
            </a:r>
            <a:r>
              <a:rPr spc="-10" dirty="0"/>
              <a:t>r</a:t>
            </a:r>
            <a:r>
              <a:rPr spc="-5" dirty="0"/>
              <a:t>as</a:t>
            </a:r>
          </a:p>
        </p:txBody>
      </p:sp>
      <p:sp>
        <p:nvSpPr>
          <p:cNvPr id="61551" name="object 1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26DDFDD-5961-45FD-9D32-F7C87B4EDC46}" type="slidenum">
              <a:rPr lang="en-US"/>
              <a:pPr marL="25400"/>
              <a:t>59</a:t>
            </a:fld>
            <a:endParaRPr lang="en-US"/>
          </a:p>
        </p:txBody>
      </p:sp>
      <p:sp>
        <p:nvSpPr>
          <p:cNvPr id="61444" name="object 4"/>
          <p:cNvSpPr>
            <a:spLocks/>
          </p:cNvSpPr>
          <p:nvPr/>
        </p:nvSpPr>
        <p:spPr bwMode="auto">
          <a:xfrm>
            <a:off x="811213" y="3863975"/>
            <a:ext cx="1001712" cy="787400"/>
          </a:xfrm>
          <a:custGeom>
            <a:avLst/>
            <a:gdLst>
              <a:gd name="T0" fmla="*/ 0 w 1000760"/>
              <a:gd name="T1" fmla="*/ 786121 h 786129"/>
              <a:gd name="T2" fmla="*/ 1000755 w 1000760"/>
              <a:gd name="T3" fmla="*/ 0 h 786129"/>
              <a:gd name="T4" fmla="*/ 0 60000 65536"/>
              <a:gd name="T5" fmla="*/ 0 60000 65536"/>
              <a:gd name="T6" fmla="*/ 0 w 1000760"/>
              <a:gd name="T7" fmla="*/ 0 h 786129"/>
              <a:gd name="T8" fmla="*/ 1000760 w 100076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760" h="786129">
                <a:moveTo>
                  <a:pt x="0" y="786121"/>
                </a:moveTo>
                <a:lnTo>
                  <a:pt x="100075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5" name="object 5"/>
          <p:cNvSpPr>
            <a:spLocks/>
          </p:cNvSpPr>
          <p:nvPr/>
        </p:nvSpPr>
        <p:spPr bwMode="auto">
          <a:xfrm>
            <a:off x="739775" y="3844925"/>
            <a:ext cx="1000125" cy="785813"/>
          </a:xfrm>
          <a:custGeom>
            <a:avLst/>
            <a:gdLst>
              <a:gd name="T0" fmla="*/ 0 w 999489"/>
              <a:gd name="T1" fmla="*/ 786134 h 786129"/>
              <a:gd name="T2" fmla="*/ 999481 w 999489"/>
              <a:gd name="T3" fmla="*/ 0 h 786129"/>
              <a:gd name="T4" fmla="*/ 0 60000 65536"/>
              <a:gd name="T5" fmla="*/ 0 60000 65536"/>
              <a:gd name="T6" fmla="*/ 0 w 999489"/>
              <a:gd name="T7" fmla="*/ 0 h 786129"/>
              <a:gd name="T8" fmla="*/ 999489 w 99948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9489" h="786129">
                <a:moveTo>
                  <a:pt x="0" y="786134"/>
                </a:moveTo>
                <a:lnTo>
                  <a:pt x="99948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6" name="object 6"/>
          <p:cNvSpPr>
            <a:spLocks/>
          </p:cNvSpPr>
          <p:nvPr/>
        </p:nvSpPr>
        <p:spPr bwMode="auto">
          <a:xfrm>
            <a:off x="1812925" y="3863975"/>
            <a:ext cx="0" cy="787400"/>
          </a:xfrm>
          <a:custGeom>
            <a:avLst/>
            <a:gdLst>
              <a:gd name="T0" fmla="*/ 0 w 1269"/>
              <a:gd name="T1" fmla="*/ 786121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0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21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7" name="object 7"/>
          <p:cNvSpPr>
            <a:spLocks/>
          </p:cNvSpPr>
          <p:nvPr/>
        </p:nvSpPr>
        <p:spPr bwMode="auto">
          <a:xfrm>
            <a:off x="1739900" y="3844925"/>
            <a:ext cx="1588" cy="785813"/>
          </a:xfrm>
          <a:custGeom>
            <a:avLst/>
            <a:gdLst>
              <a:gd name="T0" fmla="*/ 0 w 1269"/>
              <a:gd name="T1" fmla="*/ 786134 h 786129"/>
              <a:gd name="T2" fmla="*/ 1274 w 1269"/>
              <a:gd name="T3" fmla="*/ 0 h 786129"/>
              <a:gd name="T4" fmla="*/ 0 60000 65536"/>
              <a:gd name="T5" fmla="*/ 0 60000 65536"/>
              <a:gd name="T6" fmla="*/ 0 w 1269"/>
              <a:gd name="T7" fmla="*/ 0 h 786129"/>
              <a:gd name="T8" fmla="*/ 1269 w 1269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786129">
                <a:moveTo>
                  <a:pt x="0" y="786134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8" name="object 8"/>
          <p:cNvSpPr>
            <a:spLocks/>
          </p:cNvSpPr>
          <p:nvPr/>
        </p:nvSpPr>
        <p:spPr bwMode="auto">
          <a:xfrm>
            <a:off x="811213" y="3863975"/>
            <a:ext cx="1587" cy="787400"/>
          </a:xfrm>
          <a:custGeom>
            <a:avLst/>
            <a:gdLst>
              <a:gd name="T0" fmla="*/ 0 w 1270"/>
              <a:gd name="T1" fmla="*/ 786121 h 786129"/>
              <a:gd name="T2" fmla="*/ 1274 w 1270"/>
              <a:gd name="T3" fmla="*/ 0 h 786129"/>
              <a:gd name="T4" fmla="*/ 0 60000 65536"/>
              <a:gd name="T5" fmla="*/ 0 60000 65536"/>
              <a:gd name="T6" fmla="*/ 0 w 1270"/>
              <a:gd name="T7" fmla="*/ 0 h 786129"/>
              <a:gd name="T8" fmla="*/ 1270 w 127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86129">
                <a:moveTo>
                  <a:pt x="0" y="786121"/>
                </a:moveTo>
                <a:lnTo>
                  <a:pt x="127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9" name="object 9"/>
          <p:cNvSpPr>
            <a:spLocks/>
          </p:cNvSpPr>
          <p:nvPr/>
        </p:nvSpPr>
        <p:spPr bwMode="auto">
          <a:xfrm>
            <a:off x="739775" y="3844925"/>
            <a:ext cx="1588" cy="785813"/>
          </a:xfrm>
          <a:custGeom>
            <a:avLst/>
            <a:gdLst>
              <a:gd name="T0" fmla="*/ 0 w 1270"/>
              <a:gd name="T1" fmla="*/ 786134 h 786129"/>
              <a:gd name="T2" fmla="*/ 1261 w 1270"/>
              <a:gd name="T3" fmla="*/ 0 h 786129"/>
              <a:gd name="T4" fmla="*/ 0 60000 65536"/>
              <a:gd name="T5" fmla="*/ 0 60000 65536"/>
              <a:gd name="T6" fmla="*/ 0 w 1270"/>
              <a:gd name="T7" fmla="*/ 0 h 786129"/>
              <a:gd name="T8" fmla="*/ 1270 w 1270"/>
              <a:gd name="T9" fmla="*/ 786129 h 786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0" h="786129">
                <a:moveTo>
                  <a:pt x="0" y="786134"/>
                </a:moveTo>
                <a:lnTo>
                  <a:pt x="1261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0" name="object 10"/>
          <p:cNvSpPr>
            <a:spLocks/>
          </p:cNvSpPr>
          <p:nvPr/>
        </p:nvSpPr>
        <p:spPr bwMode="auto">
          <a:xfrm>
            <a:off x="811213" y="3222625"/>
            <a:ext cx="500062" cy="642938"/>
          </a:xfrm>
          <a:custGeom>
            <a:avLst/>
            <a:gdLst>
              <a:gd name="T0" fmla="*/ 0 w 499109"/>
              <a:gd name="T1" fmla="*/ 642634 h 643254"/>
              <a:gd name="T2" fmla="*/ 499109 w 499109"/>
              <a:gd name="T3" fmla="*/ 0 h 643254"/>
              <a:gd name="T4" fmla="*/ 0 60000 65536"/>
              <a:gd name="T5" fmla="*/ 0 60000 65536"/>
              <a:gd name="T6" fmla="*/ 0 w 499109"/>
              <a:gd name="T7" fmla="*/ 0 h 643254"/>
              <a:gd name="T8" fmla="*/ 499109 w 499109"/>
              <a:gd name="T9" fmla="*/ 643254 h 643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09" h="643254">
                <a:moveTo>
                  <a:pt x="0" y="642634"/>
                </a:moveTo>
                <a:lnTo>
                  <a:pt x="499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object 11"/>
          <p:cNvSpPr>
            <a:spLocks/>
          </p:cNvSpPr>
          <p:nvPr/>
        </p:nvSpPr>
        <p:spPr bwMode="auto">
          <a:xfrm>
            <a:off x="739775" y="3201988"/>
            <a:ext cx="500063" cy="642937"/>
          </a:xfrm>
          <a:custGeom>
            <a:avLst/>
            <a:gdLst>
              <a:gd name="T0" fmla="*/ 0 w 500380"/>
              <a:gd name="T1" fmla="*/ 642609 h 642620"/>
              <a:gd name="T2" fmla="*/ 500384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0" y="642609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object 12"/>
          <p:cNvSpPr>
            <a:spLocks/>
          </p:cNvSpPr>
          <p:nvPr/>
        </p:nvSpPr>
        <p:spPr bwMode="auto">
          <a:xfrm>
            <a:off x="1311275" y="3222625"/>
            <a:ext cx="500063" cy="642938"/>
          </a:xfrm>
          <a:custGeom>
            <a:avLst/>
            <a:gdLst>
              <a:gd name="T0" fmla="*/ 499109 w 499110"/>
              <a:gd name="T1" fmla="*/ 642634 h 643254"/>
              <a:gd name="T2" fmla="*/ 0 w 499110"/>
              <a:gd name="T3" fmla="*/ 0 h 643254"/>
              <a:gd name="T4" fmla="*/ 0 60000 65536"/>
              <a:gd name="T5" fmla="*/ 0 60000 65536"/>
              <a:gd name="T6" fmla="*/ 0 w 499110"/>
              <a:gd name="T7" fmla="*/ 0 h 643254"/>
              <a:gd name="T8" fmla="*/ 499110 w 499110"/>
              <a:gd name="T9" fmla="*/ 643254 h 643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3254">
                <a:moveTo>
                  <a:pt x="499109" y="6426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object 13"/>
          <p:cNvSpPr>
            <a:spLocks/>
          </p:cNvSpPr>
          <p:nvPr/>
        </p:nvSpPr>
        <p:spPr bwMode="auto">
          <a:xfrm>
            <a:off x="1239838" y="3201988"/>
            <a:ext cx="500062" cy="642937"/>
          </a:xfrm>
          <a:custGeom>
            <a:avLst/>
            <a:gdLst>
              <a:gd name="T0" fmla="*/ 500371 w 500380"/>
              <a:gd name="T1" fmla="*/ 642609 h 642620"/>
              <a:gd name="T2" fmla="*/ 0 w 500380"/>
              <a:gd name="T3" fmla="*/ 0 h 642620"/>
              <a:gd name="T4" fmla="*/ 0 60000 65536"/>
              <a:gd name="T5" fmla="*/ 0 60000 65536"/>
              <a:gd name="T6" fmla="*/ 0 w 500380"/>
              <a:gd name="T7" fmla="*/ 0 h 642620"/>
              <a:gd name="T8" fmla="*/ 500380 w 50038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2620">
                <a:moveTo>
                  <a:pt x="500371" y="6426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object 14"/>
          <p:cNvSpPr>
            <a:spLocks/>
          </p:cNvSpPr>
          <p:nvPr/>
        </p:nvSpPr>
        <p:spPr bwMode="auto">
          <a:xfrm>
            <a:off x="1311275" y="4651375"/>
            <a:ext cx="500063" cy="642938"/>
          </a:xfrm>
          <a:custGeom>
            <a:avLst/>
            <a:gdLst>
              <a:gd name="T0" fmla="*/ 0 w 500380"/>
              <a:gd name="T1" fmla="*/ 643889 h 643889"/>
              <a:gd name="T2" fmla="*/ 500384 w 500380"/>
              <a:gd name="T3" fmla="*/ 0 h 643889"/>
              <a:gd name="T4" fmla="*/ 0 60000 65536"/>
              <a:gd name="T5" fmla="*/ 0 60000 65536"/>
              <a:gd name="T6" fmla="*/ 0 w 500380"/>
              <a:gd name="T7" fmla="*/ 0 h 643889"/>
              <a:gd name="T8" fmla="*/ 500380 w 500380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889">
                <a:moveTo>
                  <a:pt x="0" y="643889"/>
                </a:moveTo>
                <a:lnTo>
                  <a:pt x="50038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5" name="object 15"/>
          <p:cNvSpPr>
            <a:spLocks/>
          </p:cNvSpPr>
          <p:nvPr/>
        </p:nvSpPr>
        <p:spPr bwMode="auto">
          <a:xfrm>
            <a:off x="1239838" y="4630738"/>
            <a:ext cx="498475" cy="642937"/>
          </a:xfrm>
          <a:custGeom>
            <a:avLst/>
            <a:gdLst>
              <a:gd name="T0" fmla="*/ 0 w 499110"/>
              <a:gd name="T1" fmla="*/ 643889 h 643889"/>
              <a:gd name="T2" fmla="*/ 499109 w 499110"/>
              <a:gd name="T3" fmla="*/ 0 h 643889"/>
              <a:gd name="T4" fmla="*/ 0 60000 65536"/>
              <a:gd name="T5" fmla="*/ 0 60000 65536"/>
              <a:gd name="T6" fmla="*/ 0 w 499110"/>
              <a:gd name="T7" fmla="*/ 0 h 643889"/>
              <a:gd name="T8" fmla="*/ 499110 w 499110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3889">
                <a:moveTo>
                  <a:pt x="0" y="643889"/>
                </a:moveTo>
                <a:lnTo>
                  <a:pt x="499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object 16"/>
          <p:cNvSpPr>
            <a:spLocks/>
          </p:cNvSpPr>
          <p:nvPr/>
        </p:nvSpPr>
        <p:spPr bwMode="auto">
          <a:xfrm>
            <a:off x="811213" y="4651375"/>
            <a:ext cx="500062" cy="642938"/>
          </a:xfrm>
          <a:custGeom>
            <a:avLst/>
            <a:gdLst>
              <a:gd name="T0" fmla="*/ 500384 w 500380"/>
              <a:gd name="T1" fmla="*/ 643889 h 643889"/>
              <a:gd name="T2" fmla="*/ 0 w 500380"/>
              <a:gd name="T3" fmla="*/ 0 h 643889"/>
              <a:gd name="T4" fmla="*/ 0 60000 65536"/>
              <a:gd name="T5" fmla="*/ 0 60000 65536"/>
              <a:gd name="T6" fmla="*/ 0 w 500380"/>
              <a:gd name="T7" fmla="*/ 0 h 643889"/>
              <a:gd name="T8" fmla="*/ 500380 w 500380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889">
                <a:moveTo>
                  <a:pt x="500384" y="6438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7" name="object 17"/>
          <p:cNvSpPr>
            <a:spLocks/>
          </p:cNvSpPr>
          <p:nvPr/>
        </p:nvSpPr>
        <p:spPr bwMode="auto">
          <a:xfrm>
            <a:off x="739775" y="4630738"/>
            <a:ext cx="500063" cy="642937"/>
          </a:xfrm>
          <a:custGeom>
            <a:avLst/>
            <a:gdLst>
              <a:gd name="T0" fmla="*/ 500384 w 500380"/>
              <a:gd name="T1" fmla="*/ 643889 h 643889"/>
              <a:gd name="T2" fmla="*/ 0 w 500380"/>
              <a:gd name="T3" fmla="*/ 0 h 643889"/>
              <a:gd name="T4" fmla="*/ 0 60000 65536"/>
              <a:gd name="T5" fmla="*/ 0 60000 65536"/>
              <a:gd name="T6" fmla="*/ 0 w 500380"/>
              <a:gd name="T7" fmla="*/ 0 h 643889"/>
              <a:gd name="T8" fmla="*/ 500380 w 500380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643889">
                <a:moveTo>
                  <a:pt x="500384" y="6438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8" name="object 18"/>
          <p:cNvSpPr txBox="1">
            <a:spLocks noChangeArrowheads="1"/>
          </p:cNvSpPr>
          <p:nvPr/>
        </p:nvSpPr>
        <p:spPr bwMode="auto">
          <a:xfrm>
            <a:off x="1436688" y="5208588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61459" name="object 19"/>
          <p:cNvSpPr txBox="1">
            <a:spLocks noChangeArrowheads="1"/>
          </p:cNvSpPr>
          <p:nvPr/>
        </p:nvSpPr>
        <p:spPr bwMode="auto">
          <a:xfrm>
            <a:off x="436563" y="4494213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61460" name="object 20"/>
          <p:cNvSpPr txBox="1">
            <a:spLocks noChangeArrowheads="1"/>
          </p:cNvSpPr>
          <p:nvPr/>
        </p:nvSpPr>
        <p:spPr bwMode="auto">
          <a:xfrm>
            <a:off x="1865313" y="4554538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61461" name="object 21"/>
          <p:cNvSpPr txBox="1">
            <a:spLocks noChangeArrowheads="1"/>
          </p:cNvSpPr>
          <p:nvPr/>
        </p:nvSpPr>
        <p:spPr bwMode="auto">
          <a:xfrm>
            <a:off x="463550" y="3706813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6900" y="37068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5375" y="279241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20</a:t>
            </a:r>
            <a:endParaRPr>
              <a:latin typeface="Arial"/>
              <a:cs typeface="Arial"/>
            </a:endParaRPr>
          </a:p>
        </p:txBody>
      </p:sp>
      <p:sp>
        <p:nvSpPr>
          <p:cNvPr id="61464" name="object 24"/>
          <p:cNvSpPr>
            <a:spLocks/>
          </p:cNvSpPr>
          <p:nvPr/>
        </p:nvSpPr>
        <p:spPr bwMode="auto">
          <a:xfrm>
            <a:off x="669925" y="4559300"/>
            <a:ext cx="141288" cy="141288"/>
          </a:xfrm>
          <a:custGeom>
            <a:avLst/>
            <a:gdLst>
              <a:gd name="T0" fmla="*/ 70718 w 140970"/>
              <a:gd name="T1" fmla="*/ 0 h 141604"/>
              <a:gd name="T2" fmla="*/ 28322 w 140970"/>
              <a:gd name="T3" fmla="*/ 14124 h 141604"/>
              <a:gd name="T4" fmla="*/ 4854 w 140970"/>
              <a:gd name="T5" fmla="*/ 47565 h 141604"/>
              <a:gd name="T6" fmla="*/ 0 w 140970"/>
              <a:gd name="T7" fmla="*/ 79021 h 141604"/>
              <a:gd name="T8" fmla="*/ 2685 w 140970"/>
              <a:gd name="T9" fmla="*/ 92249 h 141604"/>
              <a:gd name="T10" fmla="*/ 24590 w 140970"/>
              <a:gd name="T11" fmla="*/ 124259 h 141604"/>
              <a:gd name="T12" fmla="*/ 64542 w 140970"/>
              <a:gd name="T13" fmla="*/ 140538 h 141604"/>
              <a:gd name="T14" fmla="*/ 81264 w 140970"/>
              <a:gd name="T15" fmla="*/ 141530 h 141604"/>
              <a:gd name="T16" fmla="*/ 93978 w 140970"/>
              <a:gd name="T17" fmla="*/ 138548 h 141604"/>
              <a:gd name="T18" fmla="*/ 131621 w 140970"/>
              <a:gd name="T19" fmla="*/ 104510 h 141604"/>
              <a:gd name="T20" fmla="*/ 140632 w 140970"/>
              <a:gd name="T21" fmla="*/ 57408 h 141604"/>
              <a:gd name="T22" fmla="*/ 136750 w 140970"/>
              <a:gd name="T23" fmla="*/ 43649 h 141604"/>
              <a:gd name="T24" fmla="*/ 111420 w 140970"/>
              <a:gd name="T25" fmla="*/ 12016 h 141604"/>
              <a:gd name="T26" fmla="*/ 70718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18" y="0"/>
                </a:moveTo>
                <a:lnTo>
                  <a:pt x="28322" y="14124"/>
                </a:lnTo>
                <a:lnTo>
                  <a:pt x="4854" y="47565"/>
                </a:lnTo>
                <a:lnTo>
                  <a:pt x="0" y="79021"/>
                </a:lnTo>
                <a:lnTo>
                  <a:pt x="2685" y="92249"/>
                </a:lnTo>
                <a:lnTo>
                  <a:pt x="24590" y="124259"/>
                </a:lnTo>
                <a:lnTo>
                  <a:pt x="64542" y="140538"/>
                </a:lnTo>
                <a:lnTo>
                  <a:pt x="81264" y="141530"/>
                </a:lnTo>
                <a:lnTo>
                  <a:pt x="93978" y="138548"/>
                </a:lnTo>
                <a:lnTo>
                  <a:pt x="131621" y="104510"/>
                </a:lnTo>
                <a:lnTo>
                  <a:pt x="140632" y="57408"/>
                </a:lnTo>
                <a:lnTo>
                  <a:pt x="136750" y="43649"/>
                </a:lnTo>
                <a:lnTo>
                  <a:pt x="111420" y="12016"/>
                </a:lnTo>
                <a:lnTo>
                  <a:pt x="707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5" name="object 25"/>
          <p:cNvSpPr>
            <a:spLocks/>
          </p:cNvSpPr>
          <p:nvPr/>
        </p:nvSpPr>
        <p:spPr bwMode="auto">
          <a:xfrm>
            <a:off x="669925" y="4559300"/>
            <a:ext cx="141288" cy="141288"/>
          </a:xfrm>
          <a:custGeom>
            <a:avLst/>
            <a:gdLst>
              <a:gd name="T0" fmla="*/ 70718 w 140970"/>
              <a:gd name="T1" fmla="*/ 0 h 141604"/>
              <a:gd name="T2" fmla="*/ 111420 w 140970"/>
              <a:gd name="T3" fmla="*/ 12016 h 141604"/>
              <a:gd name="T4" fmla="*/ 136750 w 140970"/>
              <a:gd name="T5" fmla="*/ 43649 h 141604"/>
              <a:gd name="T6" fmla="*/ 140632 w 140970"/>
              <a:gd name="T7" fmla="*/ 57408 h 141604"/>
              <a:gd name="T8" fmla="*/ 139841 w 140970"/>
              <a:gd name="T9" fmla="*/ 75046 h 141604"/>
              <a:gd name="T10" fmla="*/ 124575 w 140970"/>
              <a:gd name="T11" fmla="*/ 116219 h 141604"/>
              <a:gd name="T12" fmla="*/ 81264 w 140970"/>
              <a:gd name="T13" fmla="*/ 141530 h 141604"/>
              <a:gd name="T14" fmla="*/ 64542 w 140970"/>
              <a:gd name="T15" fmla="*/ 140538 h 141604"/>
              <a:gd name="T16" fmla="*/ 24590 w 140970"/>
              <a:gd name="T17" fmla="*/ 124259 h 141604"/>
              <a:gd name="T18" fmla="*/ 2685 w 140970"/>
              <a:gd name="T19" fmla="*/ 92249 h 141604"/>
              <a:gd name="T20" fmla="*/ 0 w 140970"/>
              <a:gd name="T21" fmla="*/ 79021 h 141604"/>
              <a:gd name="T22" fmla="*/ 1181 w 140970"/>
              <a:gd name="T23" fmla="*/ 62461 h 141604"/>
              <a:gd name="T24" fmla="*/ 18673 w 140970"/>
              <a:gd name="T25" fmla="*/ 23271 h 141604"/>
              <a:gd name="T26" fmla="*/ 51853 w 140970"/>
              <a:gd name="T27" fmla="*/ 2462 h 141604"/>
              <a:gd name="T28" fmla="*/ 70718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18" y="0"/>
                </a:moveTo>
                <a:lnTo>
                  <a:pt x="111420" y="12016"/>
                </a:lnTo>
                <a:lnTo>
                  <a:pt x="136750" y="43649"/>
                </a:lnTo>
                <a:lnTo>
                  <a:pt x="140632" y="57408"/>
                </a:lnTo>
                <a:lnTo>
                  <a:pt x="139841" y="75046"/>
                </a:lnTo>
                <a:lnTo>
                  <a:pt x="124575" y="116219"/>
                </a:lnTo>
                <a:lnTo>
                  <a:pt x="81264" y="141530"/>
                </a:lnTo>
                <a:lnTo>
                  <a:pt x="64542" y="140538"/>
                </a:lnTo>
                <a:lnTo>
                  <a:pt x="24590" y="124259"/>
                </a:lnTo>
                <a:lnTo>
                  <a:pt x="2685" y="92249"/>
                </a:lnTo>
                <a:lnTo>
                  <a:pt x="0" y="79021"/>
                </a:lnTo>
                <a:lnTo>
                  <a:pt x="1181" y="62461"/>
                </a:lnTo>
                <a:lnTo>
                  <a:pt x="18673" y="23271"/>
                </a:lnTo>
                <a:lnTo>
                  <a:pt x="51853" y="2462"/>
                </a:lnTo>
                <a:lnTo>
                  <a:pt x="7071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6" name="object 26"/>
          <p:cNvSpPr>
            <a:spLocks/>
          </p:cNvSpPr>
          <p:nvPr/>
        </p:nvSpPr>
        <p:spPr bwMode="auto">
          <a:xfrm>
            <a:off x="669925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7" name="object 27"/>
          <p:cNvSpPr>
            <a:spLocks/>
          </p:cNvSpPr>
          <p:nvPr/>
        </p:nvSpPr>
        <p:spPr bwMode="auto">
          <a:xfrm>
            <a:off x="812800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8" name="object 28"/>
          <p:cNvSpPr>
            <a:spLocks/>
          </p:cNvSpPr>
          <p:nvPr/>
        </p:nvSpPr>
        <p:spPr bwMode="auto">
          <a:xfrm>
            <a:off x="1169988" y="5202238"/>
            <a:ext cx="141287" cy="142875"/>
          </a:xfrm>
          <a:custGeom>
            <a:avLst/>
            <a:gdLst>
              <a:gd name="T0" fmla="*/ 70373 w 141605"/>
              <a:gd name="T1" fmla="*/ 0 h 142875"/>
              <a:gd name="T2" fmla="*/ 26953 w 141605"/>
              <a:gd name="T3" fmla="*/ 15537 h 142875"/>
              <a:gd name="T4" fmla="*/ 4475 w 141605"/>
              <a:gd name="T5" fmla="*/ 49869 h 142875"/>
              <a:gd name="T6" fmla="*/ 0 w 141605"/>
              <a:gd name="T7" fmla="*/ 81711 h 142875"/>
              <a:gd name="T8" fmla="*/ 3075 w 141605"/>
              <a:gd name="T9" fmla="*/ 94529 h 142875"/>
              <a:gd name="T10" fmla="*/ 25649 w 141605"/>
              <a:gd name="T11" fmla="*/ 125718 h 142875"/>
              <a:gd name="T12" fmla="*/ 66123 w 141605"/>
              <a:gd name="T13" fmla="*/ 141548 h 142875"/>
              <a:gd name="T14" fmla="*/ 83120 w 141605"/>
              <a:gd name="T15" fmla="*/ 142419 h 142875"/>
              <a:gd name="T16" fmla="*/ 95530 w 141605"/>
              <a:gd name="T17" fmla="*/ 139032 h 142875"/>
              <a:gd name="T18" fmla="*/ 132530 w 141605"/>
              <a:gd name="T19" fmla="*/ 103888 h 142875"/>
              <a:gd name="T20" fmla="*/ 141343 w 141605"/>
              <a:gd name="T21" fmla="*/ 56872 h 142875"/>
              <a:gd name="T22" fmla="*/ 137207 w 141605"/>
              <a:gd name="T23" fmla="*/ 43485 h 142875"/>
              <a:gd name="T24" fmla="*/ 111182 w 141605"/>
              <a:gd name="T25" fmla="*/ 12147 h 142875"/>
              <a:gd name="T26" fmla="*/ 70373 w 141605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2875"/>
              <a:gd name="T44" fmla="*/ 141605 w 141605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2875">
                <a:moveTo>
                  <a:pt x="70373" y="0"/>
                </a:moveTo>
                <a:lnTo>
                  <a:pt x="26953" y="15537"/>
                </a:lnTo>
                <a:lnTo>
                  <a:pt x="4475" y="49869"/>
                </a:lnTo>
                <a:lnTo>
                  <a:pt x="0" y="81711"/>
                </a:lnTo>
                <a:lnTo>
                  <a:pt x="3075" y="94529"/>
                </a:lnTo>
                <a:lnTo>
                  <a:pt x="25649" y="125718"/>
                </a:lnTo>
                <a:lnTo>
                  <a:pt x="66123" y="141548"/>
                </a:lnTo>
                <a:lnTo>
                  <a:pt x="83120" y="142419"/>
                </a:lnTo>
                <a:lnTo>
                  <a:pt x="95530" y="139032"/>
                </a:lnTo>
                <a:lnTo>
                  <a:pt x="132530" y="103888"/>
                </a:lnTo>
                <a:lnTo>
                  <a:pt x="141343" y="56872"/>
                </a:lnTo>
                <a:lnTo>
                  <a:pt x="137207" y="43485"/>
                </a:lnTo>
                <a:lnTo>
                  <a:pt x="111182" y="12147"/>
                </a:lnTo>
                <a:lnTo>
                  <a:pt x="703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9" name="object 29"/>
          <p:cNvSpPr>
            <a:spLocks/>
          </p:cNvSpPr>
          <p:nvPr/>
        </p:nvSpPr>
        <p:spPr bwMode="auto">
          <a:xfrm>
            <a:off x="1169988" y="5202238"/>
            <a:ext cx="141287" cy="142875"/>
          </a:xfrm>
          <a:custGeom>
            <a:avLst/>
            <a:gdLst>
              <a:gd name="T0" fmla="*/ 70373 w 141605"/>
              <a:gd name="T1" fmla="*/ 0 h 142875"/>
              <a:gd name="T2" fmla="*/ 111182 w 141605"/>
              <a:gd name="T3" fmla="*/ 12147 h 142875"/>
              <a:gd name="T4" fmla="*/ 137207 w 141605"/>
              <a:gd name="T5" fmla="*/ 43485 h 142875"/>
              <a:gd name="T6" fmla="*/ 141343 w 141605"/>
              <a:gd name="T7" fmla="*/ 56872 h 142875"/>
              <a:gd name="T8" fmla="*/ 140613 w 141605"/>
              <a:gd name="T9" fmla="*/ 74368 h 142875"/>
              <a:gd name="T10" fmla="*/ 125581 w 141605"/>
              <a:gd name="T11" fmla="*/ 115769 h 142875"/>
              <a:gd name="T12" fmla="*/ 83120 w 141605"/>
              <a:gd name="T13" fmla="*/ 142419 h 142875"/>
              <a:gd name="T14" fmla="*/ 66123 w 141605"/>
              <a:gd name="T15" fmla="*/ 141548 h 142875"/>
              <a:gd name="T16" fmla="*/ 25649 w 141605"/>
              <a:gd name="T17" fmla="*/ 125718 h 142875"/>
              <a:gd name="T18" fmla="*/ 3075 w 141605"/>
              <a:gd name="T19" fmla="*/ 94529 h 142875"/>
              <a:gd name="T20" fmla="*/ 0 w 141605"/>
              <a:gd name="T21" fmla="*/ 81711 h 142875"/>
              <a:gd name="T22" fmla="*/ 1028 w 141605"/>
              <a:gd name="T23" fmla="*/ 64981 h 142875"/>
              <a:gd name="T24" fmla="*/ 17675 w 141605"/>
              <a:gd name="T25" fmla="*/ 25019 h 142875"/>
              <a:gd name="T26" fmla="*/ 49679 w 141605"/>
              <a:gd name="T27" fmla="*/ 3106 h 142875"/>
              <a:gd name="T28" fmla="*/ 70373 w 141605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2875"/>
              <a:gd name="T47" fmla="*/ 141605 w 141605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2875">
                <a:moveTo>
                  <a:pt x="70373" y="0"/>
                </a:moveTo>
                <a:lnTo>
                  <a:pt x="111182" y="12147"/>
                </a:lnTo>
                <a:lnTo>
                  <a:pt x="137207" y="43485"/>
                </a:lnTo>
                <a:lnTo>
                  <a:pt x="141343" y="56872"/>
                </a:lnTo>
                <a:lnTo>
                  <a:pt x="140613" y="74368"/>
                </a:lnTo>
                <a:lnTo>
                  <a:pt x="125581" y="115769"/>
                </a:lnTo>
                <a:lnTo>
                  <a:pt x="83120" y="142419"/>
                </a:lnTo>
                <a:lnTo>
                  <a:pt x="66123" y="141548"/>
                </a:lnTo>
                <a:lnTo>
                  <a:pt x="25649" y="125718"/>
                </a:lnTo>
                <a:lnTo>
                  <a:pt x="3075" y="94529"/>
                </a:lnTo>
                <a:lnTo>
                  <a:pt x="0" y="81711"/>
                </a:lnTo>
                <a:lnTo>
                  <a:pt x="1028" y="64981"/>
                </a:lnTo>
                <a:lnTo>
                  <a:pt x="17675" y="25019"/>
                </a:lnTo>
                <a:lnTo>
                  <a:pt x="49679" y="3106"/>
                </a:lnTo>
                <a:lnTo>
                  <a:pt x="7037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0" name="object 30"/>
          <p:cNvSpPr>
            <a:spLocks/>
          </p:cNvSpPr>
          <p:nvPr/>
        </p:nvSpPr>
        <p:spPr bwMode="auto">
          <a:xfrm>
            <a:off x="1169988" y="52022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1" name="object 31"/>
          <p:cNvSpPr>
            <a:spLocks/>
          </p:cNvSpPr>
          <p:nvPr/>
        </p:nvSpPr>
        <p:spPr bwMode="auto">
          <a:xfrm>
            <a:off x="1312863" y="53451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2" name="object 32"/>
          <p:cNvSpPr>
            <a:spLocks/>
          </p:cNvSpPr>
          <p:nvPr/>
        </p:nvSpPr>
        <p:spPr bwMode="auto">
          <a:xfrm>
            <a:off x="1670050" y="4559300"/>
            <a:ext cx="141288" cy="141288"/>
          </a:xfrm>
          <a:custGeom>
            <a:avLst/>
            <a:gdLst>
              <a:gd name="T0" fmla="*/ 70722 w 140969"/>
              <a:gd name="T1" fmla="*/ 0 h 141604"/>
              <a:gd name="T2" fmla="*/ 27799 w 140969"/>
              <a:gd name="T3" fmla="*/ 14113 h 141604"/>
              <a:gd name="T4" fmla="*/ 4699 w 140969"/>
              <a:gd name="T5" fmla="*/ 47554 h 141604"/>
              <a:gd name="T6" fmla="*/ 0 w 140969"/>
              <a:gd name="T7" fmla="*/ 79012 h 141604"/>
              <a:gd name="T8" fmla="*/ 2595 w 140969"/>
              <a:gd name="T9" fmla="*/ 92242 h 141604"/>
              <a:gd name="T10" fmla="*/ 24094 w 140969"/>
              <a:gd name="T11" fmla="*/ 124257 h 141604"/>
              <a:gd name="T12" fmla="*/ 64201 w 140969"/>
              <a:gd name="T13" fmla="*/ 140538 h 141604"/>
              <a:gd name="T14" fmla="*/ 81268 w 140969"/>
              <a:gd name="T15" fmla="*/ 141530 h 141604"/>
              <a:gd name="T16" fmla="*/ 93982 w 140969"/>
              <a:gd name="T17" fmla="*/ 138548 h 141604"/>
              <a:gd name="T18" fmla="*/ 131626 w 140969"/>
              <a:gd name="T19" fmla="*/ 104510 h 141604"/>
              <a:gd name="T20" fmla="*/ 140637 w 140969"/>
              <a:gd name="T21" fmla="*/ 57408 h 141604"/>
              <a:gd name="T22" fmla="*/ 136755 w 140969"/>
              <a:gd name="T23" fmla="*/ 43649 h 141604"/>
              <a:gd name="T24" fmla="*/ 111424 w 140969"/>
              <a:gd name="T25" fmla="*/ 12016 h 141604"/>
              <a:gd name="T26" fmla="*/ 70722 w 14096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1604"/>
              <a:gd name="T44" fmla="*/ 140969 w 14096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1604">
                <a:moveTo>
                  <a:pt x="70722" y="0"/>
                </a:moveTo>
                <a:lnTo>
                  <a:pt x="27799" y="14113"/>
                </a:lnTo>
                <a:lnTo>
                  <a:pt x="4699" y="47554"/>
                </a:lnTo>
                <a:lnTo>
                  <a:pt x="0" y="79012"/>
                </a:lnTo>
                <a:lnTo>
                  <a:pt x="2595" y="92242"/>
                </a:lnTo>
                <a:lnTo>
                  <a:pt x="24094" y="124257"/>
                </a:lnTo>
                <a:lnTo>
                  <a:pt x="64201" y="140538"/>
                </a:lnTo>
                <a:lnTo>
                  <a:pt x="81268" y="141530"/>
                </a:lnTo>
                <a:lnTo>
                  <a:pt x="93982" y="138548"/>
                </a:lnTo>
                <a:lnTo>
                  <a:pt x="131626" y="104510"/>
                </a:lnTo>
                <a:lnTo>
                  <a:pt x="140637" y="57408"/>
                </a:lnTo>
                <a:lnTo>
                  <a:pt x="136755" y="43649"/>
                </a:lnTo>
                <a:lnTo>
                  <a:pt x="111424" y="12016"/>
                </a:lnTo>
                <a:lnTo>
                  <a:pt x="707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3" name="object 33"/>
          <p:cNvSpPr>
            <a:spLocks/>
          </p:cNvSpPr>
          <p:nvPr/>
        </p:nvSpPr>
        <p:spPr bwMode="auto">
          <a:xfrm>
            <a:off x="1670050" y="4559300"/>
            <a:ext cx="141288" cy="141288"/>
          </a:xfrm>
          <a:custGeom>
            <a:avLst/>
            <a:gdLst>
              <a:gd name="T0" fmla="*/ 70722 w 140969"/>
              <a:gd name="T1" fmla="*/ 0 h 141604"/>
              <a:gd name="T2" fmla="*/ 111424 w 140969"/>
              <a:gd name="T3" fmla="*/ 12016 h 141604"/>
              <a:gd name="T4" fmla="*/ 136755 w 140969"/>
              <a:gd name="T5" fmla="*/ 43649 h 141604"/>
              <a:gd name="T6" fmla="*/ 140637 w 140969"/>
              <a:gd name="T7" fmla="*/ 57408 h 141604"/>
              <a:gd name="T8" fmla="*/ 139845 w 140969"/>
              <a:gd name="T9" fmla="*/ 75046 h 141604"/>
              <a:gd name="T10" fmla="*/ 124579 w 140969"/>
              <a:gd name="T11" fmla="*/ 116219 h 141604"/>
              <a:gd name="T12" fmla="*/ 81268 w 140969"/>
              <a:gd name="T13" fmla="*/ 141530 h 141604"/>
              <a:gd name="T14" fmla="*/ 64201 w 140969"/>
              <a:gd name="T15" fmla="*/ 140538 h 141604"/>
              <a:gd name="T16" fmla="*/ 24094 w 140969"/>
              <a:gd name="T17" fmla="*/ 124257 h 141604"/>
              <a:gd name="T18" fmla="*/ 2595 w 140969"/>
              <a:gd name="T19" fmla="*/ 92242 h 141604"/>
              <a:gd name="T20" fmla="*/ 0 w 140969"/>
              <a:gd name="T21" fmla="*/ 79012 h 141604"/>
              <a:gd name="T22" fmla="*/ 1139 w 140969"/>
              <a:gd name="T23" fmla="*/ 62451 h 141604"/>
              <a:gd name="T24" fmla="*/ 18240 w 140969"/>
              <a:gd name="T25" fmla="*/ 23259 h 141604"/>
              <a:gd name="T26" fmla="*/ 51444 w 140969"/>
              <a:gd name="T27" fmla="*/ 2456 h 141604"/>
              <a:gd name="T28" fmla="*/ 70722 w 14096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1604"/>
              <a:gd name="T47" fmla="*/ 140969 w 14096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1604">
                <a:moveTo>
                  <a:pt x="70722" y="0"/>
                </a:moveTo>
                <a:lnTo>
                  <a:pt x="111424" y="12016"/>
                </a:lnTo>
                <a:lnTo>
                  <a:pt x="136755" y="43649"/>
                </a:lnTo>
                <a:lnTo>
                  <a:pt x="140637" y="57408"/>
                </a:lnTo>
                <a:lnTo>
                  <a:pt x="139845" y="75046"/>
                </a:lnTo>
                <a:lnTo>
                  <a:pt x="124579" y="116219"/>
                </a:lnTo>
                <a:lnTo>
                  <a:pt x="81268" y="141530"/>
                </a:lnTo>
                <a:lnTo>
                  <a:pt x="64201" y="140538"/>
                </a:lnTo>
                <a:lnTo>
                  <a:pt x="24094" y="124257"/>
                </a:lnTo>
                <a:lnTo>
                  <a:pt x="2595" y="92242"/>
                </a:lnTo>
                <a:lnTo>
                  <a:pt x="0" y="79012"/>
                </a:lnTo>
                <a:lnTo>
                  <a:pt x="1139" y="62451"/>
                </a:lnTo>
                <a:lnTo>
                  <a:pt x="18240" y="23259"/>
                </a:lnTo>
                <a:lnTo>
                  <a:pt x="51444" y="2456"/>
                </a:lnTo>
                <a:lnTo>
                  <a:pt x="7072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4" name="object 34"/>
          <p:cNvSpPr>
            <a:spLocks/>
          </p:cNvSpPr>
          <p:nvPr/>
        </p:nvSpPr>
        <p:spPr bwMode="auto">
          <a:xfrm>
            <a:off x="1670050" y="45593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5" name="object 35"/>
          <p:cNvSpPr>
            <a:spLocks/>
          </p:cNvSpPr>
          <p:nvPr/>
        </p:nvSpPr>
        <p:spPr bwMode="auto">
          <a:xfrm>
            <a:off x="1812925" y="47021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6" name="object 36"/>
          <p:cNvSpPr>
            <a:spLocks/>
          </p:cNvSpPr>
          <p:nvPr/>
        </p:nvSpPr>
        <p:spPr bwMode="auto">
          <a:xfrm>
            <a:off x="1670050" y="3773488"/>
            <a:ext cx="141288" cy="142875"/>
          </a:xfrm>
          <a:custGeom>
            <a:avLst/>
            <a:gdLst>
              <a:gd name="T0" fmla="*/ 70566 w 140969"/>
              <a:gd name="T1" fmla="*/ 0 h 142875"/>
              <a:gd name="T2" fmla="*/ 27099 w 140969"/>
              <a:gd name="T3" fmla="*/ 15020 h 142875"/>
              <a:gd name="T4" fmla="*/ 4513 w 140969"/>
              <a:gd name="T5" fmla="*/ 49002 h 142875"/>
              <a:gd name="T6" fmla="*/ 0 w 140969"/>
              <a:gd name="T7" fmla="*/ 80425 h 142875"/>
              <a:gd name="T8" fmla="*/ 2794 w 140969"/>
              <a:gd name="T9" fmla="*/ 93486 h 142875"/>
              <a:gd name="T10" fmla="*/ 24579 w 140969"/>
              <a:gd name="T11" fmla="*/ 125358 h 142875"/>
              <a:gd name="T12" fmla="*/ 64707 w 140969"/>
              <a:gd name="T13" fmla="*/ 141688 h 142875"/>
              <a:gd name="T14" fmla="*/ 81767 w 140969"/>
              <a:gd name="T15" fmla="*/ 142661 h 142875"/>
              <a:gd name="T16" fmla="*/ 94355 w 140969"/>
              <a:gd name="T17" fmla="*/ 139484 h 142875"/>
              <a:gd name="T18" fmla="*/ 131584 w 140969"/>
              <a:gd name="T19" fmla="*/ 104698 h 142875"/>
              <a:gd name="T20" fmla="*/ 140482 w 140969"/>
              <a:gd name="T21" fmla="*/ 57748 h 142875"/>
              <a:gd name="T22" fmla="*/ 136602 w 140969"/>
              <a:gd name="T23" fmla="*/ 44173 h 142875"/>
              <a:gd name="T24" fmla="*/ 111272 w 140969"/>
              <a:gd name="T25" fmla="*/ 12352 h 142875"/>
              <a:gd name="T26" fmla="*/ 70566 w 140969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69"/>
              <a:gd name="T43" fmla="*/ 0 h 142875"/>
              <a:gd name="T44" fmla="*/ 140969 w 140969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69" h="142875">
                <a:moveTo>
                  <a:pt x="70566" y="0"/>
                </a:moveTo>
                <a:lnTo>
                  <a:pt x="27099" y="15020"/>
                </a:lnTo>
                <a:lnTo>
                  <a:pt x="4513" y="49002"/>
                </a:lnTo>
                <a:lnTo>
                  <a:pt x="0" y="80425"/>
                </a:lnTo>
                <a:lnTo>
                  <a:pt x="2794" y="93486"/>
                </a:lnTo>
                <a:lnTo>
                  <a:pt x="24579" y="125358"/>
                </a:lnTo>
                <a:lnTo>
                  <a:pt x="64707" y="141688"/>
                </a:lnTo>
                <a:lnTo>
                  <a:pt x="81767" y="142661"/>
                </a:lnTo>
                <a:lnTo>
                  <a:pt x="94355" y="139484"/>
                </a:lnTo>
                <a:lnTo>
                  <a:pt x="131584" y="104698"/>
                </a:lnTo>
                <a:lnTo>
                  <a:pt x="140482" y="57748"/>
                </a:lnTo>
                <a:lnTo>
                  <a:pt x="136602" y="44173"/>
                </a:lnTo>
                <a:lnTo>
                  <a:pt x="111272" y="12352"/>
                </a:lnTo>
                <a:lnTo>
                  <a:pt x="705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7" name="object 37"/>
          <p:cNvSpPr>
            <a:spLocks/>
          </p:cNvSpPr>
          <p:nvPr/>
        </p:nvSpPr>
        <p:spPr bwMode="auto">
          <a:xfrm>
            <a:off x="1670050" y="3773488"/>
            <a:ext cx="141288" cy="142875"/>
          </a:xfrm>
          <a:custGeom>
            <a:avLst/>
            <a:gdLst>
              <a:gd name="T0" fmla="*/ 70566 w 140969"/>
              <a:gd name="T1" fmla="*/ 0 h 142875"/>
              <a:gd name="T2" fmla="*/ 111272 w 140969"/>
              <a:gd name="T3" fmla="*/ 12352 h 142875"/>
              <a:gd name="T4" fmla="*/ 136602 w 140969"/>
              <a:gd name="T5" fmla="*/ 44173 h 142875"/>
              <a:gd name="T6" fmla="*/ 140482 w 140969"/>
              <a:gd name="T7" fmla="*/ 57748 h 142875"/>
              <a:gd name="T8" fmla="*/ 139703 w 140969"/>
              <a:gd name="T9" fmla="*/ 75219 h 142875"/>
              <a:gd name="T10" fmla="*/ 124619 w 140969"/>
              <a:gd name="T11" fmla="*/ 116541 h 142875"/>
              <a:gd name="T12" fmla="*/ 81767 w 140969"/>
              <a:gd name="T13" fmla="*/ 142661 h 142875"/>
              <a:gd name="T14" fmla="*/ 64707 w 140969"/>
              <a:gd name="T15" fmla="*/ 141688 h 142875"/>
              <a:gd name="T16" fmla="*/ 24579 w 140969"/>
              <a:gd name="T17" fmla="*/ 125358 h 142875"/>
              <a:gd name="T18" fmla="*/ 2794 w 140969"/>
              <a:gd name="T19" fmla="*/ 93486 h 142875"/>
              <a:gd name="T20" fmla="*/ 0 w 140969"/>
              <a:gd name="T21" fmla="*/ 80425 h 142875"/>
              <a:gd name="T22" fmla="*/ 1065 w 140969"/>
              <a:gd name="T23" fmla="*/ 63934 h 142875"/>
              <a:gd name="T24" fmla="*/ 17735 w 140969"/>
              <a:gd name="T25" fmla="*/ 24401 h 142875"/>
              <a:gd name="T26" fmla="*/ 50306 w 140969"/>
              <a:gd name="T27" fmla="*/ 2827 h 142875"/>
              <a:gd name="T28" fmla="*/ 70566 w 140969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69"/>
              <a:gd name="T46" fmla="*/ 0 h 142875"/>
              <a:gd name="T47" fmla="*/ 140969 w 140969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69" h="142875">
                <a:moveTo>
                  <a:pt x="70566" y="0"/>
                </a:moveTo>
                <a:lnTo>
                  <a:pt x="111272" y="12352"/>
                </a:lnTo>
                <a:lnTo>
                  <a:pt x="136602" y="44173"/>
                </a:lnTo>
                <a:lnTo>
                  <a:pt x="140482" y="57748"/>
                </a:lnTo>
                <a:lnTo>
                  <a:pt x="139703" y="75219"/>
                </a:lnTo>
                <a:lnTo>
                  <a:pt x="124619" y="116541"/>
                </a:lnTo>
                <a:lnTo>
                  <a:pt x="81767" y="142661"/>
                </a:lnTo>
                <a:lnTo>
                  <a:pt x="64707" y="141688"/>
                </a:lnTo>
                <a:lnTo>
                  <a:pt x="24579" y="125358"/>
                </a:lnTo>
                <a:lnTo>
                  <a:pt x="2794" y="93486"/>
                </a:lnTo>
                <a:lnTo>
                  <a:pt x="0" y="80425"/>
                </a:lnTo>
                <a:lnTo>
                  <a:pt x="1065" y="63934"/>
                </a:lnTo>
                <a:lnTo>
                  <a:pt x="17735" y="24401"/>
                </a:lnTo>
                <a:lnTo>
                  <a:pt x="50306" y="2827"/>
                </a:lnTo>
                <a:lnTo>
                  <a:pt x="7056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8" name="object 38"/>
          <p:cNvSpPr>
            <a:spLocks/>
          </p:cNvSpPr>
          <p:nvPr/>
        </p:nvSpPr>
        <p:spPr bwMode="auto">
          <a:xfrm>
            <a:off x="1670050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9" name="object 39"/>
          <p:cNvSpPr>
            <a:spLocks/>
          </p:cNvSpPr>
          <p:nvPr/>
        </p:nvSpPr>
        <p:spPr bwMode="auto">
          <a:xfrm>
            <a:off x="1812925" y="3916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0" name="object 40"/>
          <p:cNvSpPr>
            <a:spLocks/>
          </p:cNvSpPr>
          <p:nvPr/>
        </p:nvSpPr>
        <p:spPr bwMode="auto">
          <a:xfrm>
            <a:off x="669925" y="3773488"/>
            <a:ext cx="141288" cy="142875"/>
          </a:xfrm>
          <a:custGeom>
            <a:avLst/>
            <a:gdLst>
              <a:gd name="T0" fmla="*/ 70556 w 140970"/>
              <a:gd name="T1" fmla="*/ 0 h 142875"/>
              <a:gd name="T2" fmla="*/ 27611 w 140970"/>
              <a:gd name="T3" fmla="*/ 15032 h 142875"/>
              <a:gd name="T4" fmla="*/ 4660 w 140970"/>
              <a:gd name="T5" fmla="*/ 49014 h 142875"/>
              <a:gd name="T6" fmla="*/ 0 w 140970"/>
              <a:gd name="T7" fmla="*/ 80434 h 142875"/>
              <a:gd name="T8" fmla="*/ 2889 w 140970"/>
              <a:gd name="T9" fmla="*/ 93493 h 142875"/>
              <a:gd name="T10" fmla="*/ 25074 w 140970"/>
              <a:gd name="T11" fmla="*/ 125360 h 142875"/>
              <a:gd name="T12" fmla="*/ 65039 w 140970"/>
              <a:gd name="T13" fmla="*/ 141688 h 142875"/>
              <a:gd name="T14" fmla="*/ 81757 w 140970"/>
              <a:gd name="T15" fmla="*/ 142661 h 142875"/>
              <a:gd name="T16" fmla="*/ 94344 w 140970"/>
              <a:gd name="T17" fmla="*/ 139484 h 142875"/>
              <a:gd name="T18" fmla="*/ 131574 w 140970"/>
              <a:gd name="T19" fmla="*/ 104698 h 142875"/>
              <a:gd name="T20" fmla="*/ 140472 w 140970"/>
              <a:gd name="T21" fmla="*/ 57748 h 142875"/>
              <a:gd name="T22" fmla="*/ 136592 w 140970"/>
              <a:gd name="T23" fmla="*/ 44173 h 142875"/>
              <a:gd name="T24" fmla="*/ 111262 w 140970"/>
              <a:gd name="T25" fmla="*/ 12352 h 142875"/>
              <a:gd name="T26" fmla="*/ 70556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556" y="0"/>
                </a:moveTo>
                <a:lnTo>
                  <a:pt x="27611" y="15032"/>
                </a:lnTo>
                <a:lnTo>
                  <a:pt x="4660" y="49014"/>
                </a:lnTo>
                <a:lnTo>
                  <a:pt x="0" y="80434"/>
                </a:lnTo>
                <a:lnTo>
                  <a:pt x="2889" y="93493"/>
                </a:lnTo>
                <a:lnTo>
                  <a:pt x="25074" y="125360"/>
                </a:lnTo>
                <a:lnTo>
                  <a:pt x="65039" y="141688"/>
                </a:lnTo>
                <a:lnTo>
                  <a:pt x="81757" y="142661"/>
                </a:lnTo>
                <a:lnTo>
                  <a:pt x="94344" y="139484"/>
                </a:lnTo>
                <a:lnTo>
                  <a:pt x="131574" y="104698"/>
                </a:lnTo>
                <a:lnTo>
                  <a:pt x="140472" y="57748"/>
                </a:lnTo>
                <a:lnTo>
                  <a:pt x="136592" y="44173"/>
                </a:lnTo>
                <a:lnTo>
                  <a:pt x="111262" y="12352"/>
                </a:lnTo>
                <a:lnTo>
                  <a:pt x="705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1" name="object 41"/>
          <p:cNvSpPr>
            <a:spLocks/>
          </p:cNvSpPr>
          <p:nvPr/>
        </p:nvSpPr>
        <p:spPr bwMode="auto">
          <a:xfrm>
            <a:off x="669925" y="3773488"/>
            <a:ext cx="141288" cy="142875"/>
          </a:xfrm>
          <a:custGeom>
            <a:avLst/>
            <a:gdLst>
              <a:gd name="T0" fmla="*/ 70556 w 140970"/>
              <a:gd name="T1" fmla="*/ 0 h 142875"/>
              <a:gd name="T2" fmla="*/ 111262 w 140970"/>
              <a:gd name="T3" fmla="*/ 12352 h 142875"/>
              <a:gd name="T4" fmla="*/ 136592 w 140970"/>
              <a:gd name="T5" fmla="*/ 44173 h 142875"/>
              <a:gd name="T6" fmla="*/ 140472 w 140970"/>
              <a:gd name="T7" fmla="*/ 57748 h 142875"/>
              <a:gd name="T8" fmla="*/ 139693 w 140970"/>
              <a:gd name="T9" fmla="*/ 75219 h 142875"/>
              <a:gd name="T10" fmla="*/ 124609 w 140970"/>
              <a:gd name="T11" fmla="*/ 116541 h 142875"/>
              <a:gd name="T12" fmla="*/ 81757 w 140970"/>
              <a:gd name="T13" fmla="*/ 142661 h 142875"/>
              <a:gd name="T14" fmla="*/ 65039 w 140970"/>
              <a:gd name="T15" fmla="*/ 141688 h 142875"/>
              <a:gd name="T16" fmla="*/ 25074 w 140970"/>
              <a:gd name="T17" fmla="*/ 125360 h 142875"/>
              <a:gd name="T18" fmla="*/ 2889 w 140970"/>
              <a:gd name="T19" fmla="*/ 93493 h 142875"/>
              <a:gd name="T20" fmla="*/ 0 w 140970"/>
              <a:gd name="T21" fmla="*/ 80434 h 142875"/>
              <a:gd name="T22" fmla="*/ 1104 w 140970"/>
              <a:gd name="T23" fmla="*/ 63944 h 142875"/>
              <a:gd name="T24" fmla="*/ 18156 w 140970"/>
              <a:gd name="T25" fmla="*/ 24413 h 142875"/>
              <a:gd name="T26" fmla="*/ 50721 w 140970"/>
              <a:gd name="T27" fmla="*/ 2834 h 142875"/>
              <a:gd name="T28" fmla="*/ 70556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556" y="0"/>
                </a:moveTo>
                <a:lnTo>
                  <a:pt x="111262" y="12352"/>
                </a:lnTo>
                <a:lnTo>
                  <a:pt x="136592" y="44173"/>
                </a:lnTo>
                <a:lnTo>
                  <a:pt x="140472" y="57748"/>
                </a:lnTo>
                <a:lnTo>
                  <a:pt x="139693" y="75219"/>
                </a:lnTo>
                <a:lnTo>
                  <a:pt x="124609" y="116541"/>
                </a:lnTo>
                <a:lnTo>
                  <a:pt x="81757" y="142661"/>
                </a:lnTo>
                <a:lnTo>
                  <a:pt x="65039" y="141688"/>
                </a:lnTo>
                <a:lnTo>
                  <a:pt x="25074" y="125360"/>
                </a:lnTo>
                <a:lnTo>
                  <a:pt x="2889" y="93493"/>
                </a:lnTo>
                <a:lnTo>
                  <a:pt x="0" y="80434"/>
                </a:lnTo>
                <a:lnTo>
                  <a:pt x="1104" y="63944"/>
                </a:lnTo>
                <a:lnTo>
                  <a:pt x="18156" y="24413"/>
                </a:lnTo>
                <a:lnTo>
                  <a:pt x="50721" y="2834"/>
                </a:lnTo>
                <a:lnTo>
                  <a:pt x="7055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2" name="object 42"/>
          <p:cNvSpPr>
            <a:spLocks/>
          </p:cNvSpPr>
          <p:nvPr/>
        </p:nvSpPr>
        <p:spPr bwMode="auto">
          <a:xfrm>
            <a:off x="669925" y="37734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3" name="object 43"/>
          <p:cNvSpPr>
            <a:spLocks/>
          </p:cNvSpPr>
          <p:nvPr/>
        </p:nvSpPr>
        <p:spPr bwMode="auto">
          <a:xfrm>
            <a:off x="812800" y="39163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4" name="object 44"/>
          <p:cNvSpPr>
            <a:spLocks/>
          </p:cNvSpPr>
          <p:nvPr/>
        </p:nvSpPr>
        <p:spPr bwMode="auto">
          <a:xfrm>
            <a:off x="1169988" y="3130550"/>
            <a:ext cx="141287" cy="141288"/>
          </a:xfrm>
          <a:custGeom>
            <a:avLst/>
            <a:gdLst>
              <a:gd name="T0" fmla="*/ 70553 w 141605"/>
              <a:gd name="T1" fmla="*/ 0 h 141604"/>
              <a:gd name="T2" fmla="*/ 27653 w 141605"/>
              <a:gd name="T3" fmla="*/ 14627 h 141604"/>
              <a:gd name="T4" fmla="*/ 4672 w 141605"/>
              <a:gd name="T5" fmla="*/ 48444 h 141604"/>
              <a:gd name="T6" fmla="*/ 0 w 141605"/>
              <a:gd name="T7" fmla="*/ 80357 h 141604"/>
              <a:gd name="T8" fmla="*/ 2883 w 141605"/>
              <a:gd name="T9" fmla="*/ 93327 h 141604"/>
              <a:gd name="T10" fmla="*/ 25194 w 141605"/>
              <a:gd name="T11" fmla="*/ 124632 h 141604"/>
              <a:gd name="T12" fmla="*/ 65670 w 141605"/>
              <a:gd name="T13" fmla="*/ 140410 h 141604"/>
              <a:gd name="T14" fmla="*/ 82682 w 141605"/>
              <a:gd name="T15" fmla="*/ 141305 h 141604"/>
              <a:gd name="T16" fmla="*/ 95210 w 141605"/>
              <a:gd name="T17" fmla="*/ 138110 h 141604"/>
              <a:gd name="T18" fmla="*/ 132601 w 141605"/>
              <a:gd name="T19" fmla="*/ 103691 h 141604"/>
              <a:gd name="T20" fmla="*/ 141521 w 141605"/>
              <a:gd name="T21" fmla="*/ 56512 h 141604"/>
              <a:gd name="T22" fmla="*/ 137382 w 141605"/>
              <a:gd name="T23" fmla="*/ 42950 h 141604"/>
              <a:gd name="T24" fmla="*/ 111357 w 141605"/>
              <a:gd name="T25" fmla="*/ 11811 h 141604"/>
              <a:gd name="T26" fmla="*/ 70553 w 141605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5"/>
              <a:gd name="T43" fmla="*/ 0 h 141604"/>
              <a:gd name="T44" fmla="*/ 141605 w 141605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5" h="141604">
                <a:moveTo>
                  <a:pt x="70553" y="0"/>
                </a:moveTo>
                <a:lnTo>
                  <a:pt x="27653" y="14627"/>
                </a:lnTo>
                <a:lnTo>
                  <a:pt x="4672" y="48444"/>
                </a:lnTo>
                <a:lnTo>
                  <a:pt x="0" y="80357"/>
                </a:lnTo>
                <a:lnTo>
                  <a:pt x="2883" y="93327"/>
                </a:lnTo>
                <a:lnTo>
                  <a:pt x="25194" y="124632"/>
                </a:lnTo>
                <a:lnTo>
                  <a:pt x="65670" y="140410"/>
                </a:lnTo>
                <a:lnTo>
                  <a:pt x="82682" y="141305"/>
                </a:lnTo>
                <a:lnTo>
                  <a:pt x="95210" y="138110"/>
                </a:lnTo>
                <a:lnTo>
                  <a:pt x="132601" y="103691"/>
                </a:lnTo>
                <a:lnTo>
                  <a:pt x="141521" y="56512"/>
                </a:lnTo>
                <a:lnTo>
                  <a:pt x="137382" y="42950"/>
                </a:lnTo>
                <a:lnTo>
                  <a:pt x="111357" y="11811"/>
                </a:lnTo>
                <a:lnTo>
                  <a:pt x="705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5" name="object 45"/>
          <p:cNvSpPr>
            <a:spLocks/>
          </p:cNvSpPr>
          <p:nvPr/>
        </p:nvSpPr>
        <p:spPr bwMode="auto">
          <a:xfrm>
            <a:off x="1169988" y="3130550"/>
            <a:ext cx="141287" cy="141288"/>
          </a:xfrm>
          <a:custGeom>
            <a:avLst/>
            <a:gdLst>
              <a:gd name="T0" fmla="*/ 70553 w 141605"/>
              <a:gd name="T1" fmla="*/ 0 h 141604"/>
              <a:gd name="T2" fmla="*/ 111357 w 141605"/>
              <a:gd name="T3" fmla="*/ 11811 h 141604"/>
              <a:gd name="T4" fmla="*/ 137382 w 141605"/>
              <a:gd name="T5" fmla="*/ 42950 h 141604"/>
              <a:gd name="T6" fmla="*/ 141521 w 141605"/>
              <a:gd name="T7" fmla="*/ 56512 h 141604"/>
              <a:gd name="T8" fmla="*/ 140780 w 141605"/>
              <a:gd name="T9" fmla="*/ 74176 h 141604"/>
              <a:gd name="T10" fmla="*/ 125573 w 141605"/>
              <a:gd name="T11" fmla="*/ 115445 h 141604"/>
              <a:gd name="T12" fmla="*/ 82682 w 141605"/>
              <a:gd name="T13" fmla="*/ 141305 h 141604"/>
              <a:gd name="T14" fmla="*/ 65670 w 141605"/>
              <a:gd name="T15" fmla="*/ 140410 h 141604"/>
              <a:gd name="T16" fmla="*/ 25194 w 141605"/>
              <a:gd name="T17" fmla="*/ 124632 h 141604"/>
              <a:gd name="T18" fmla="*/ 2883 w 141605"/>
              <a:gd name="T19" fmla="*/ 93327 h 141604"/>
              <a:gd name="T20" fmla="*/ 0 w 141605"/>
              <a:gd name="T21" fmla="*/ 80357 h 141604"/>
              <a:gd name="T22" fmla="*/ 1109 w 141605"/>
              <a:gd name="T23" fmla="*/ 63536 h 141604"/>
              <a:gd name="T24" fmla="*/ 18187 w 141605"/>
              <a:gd name="T25" fmla="*/ 23880 h 141604"/>
              <a:gd name="T26" fmla="*/ 50784 w 141605"/>
              <a:gd name="T27" fmla="*/ 2722 h 141604"/>
              <a:gd name="T28" fmla="*/ 70553 w 141605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5"/>
              <a:gd name="T46" fmla="*/ 0 h 141604"/>
              <a:gd name="T47" fmla="*/ 141605 w 141605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5" h="141604">
                <a:moveTo>
                  <a:pt x="70553" y="0"/>
                </a:moveTo>
                <a:lnTo>
                  <a:pt x="111357" y="11811"/>
                </a:lnTo>
                <a:lnTo>
                  <a:pt x="137382" y="42950"/>
                </a:lnTo>
                <a:lnTo>
                  <a:pt x="141521" y="56512"/>
                </a:lnTo>
                <a:lnTo>
                  <a:pt x="140780" y="74176"/>
                </a:lnTo>
                <a:lnTo>
                  <a:pt x="125573" y="115445"/>
                </a:lnTo>
                <a:lnTo>
                  <a:pt x="82682" y="141305"/>
                </a:lnTo>
                <a:lnTo>
                  <a:pt x="65670" y="140410"/>
                </a:lnTo>
                <a:lnTo>
                  <a:pt x="25194" y="124632"/>
                </a:lnTo>
                <a:lnTo>
                  <a:pt x="2883" y="93327"/>
                </a:lnTo>
                <a:lnTo>
                  <a:pt x="0" y="80357"/>
                </a:lnTo>
                <a:lnTo>
                  <a:pt x="1109" y="63536"/>
                </a:lnTo>
                <a:lnTo>
                  <a:pt x="18187" y="23880"/>
                </a:lnTo>
                <a:lnTo>
                  <a:pt x="50784" y="2722"/>
                </a:lnTo>
                <a:lnTo>
                  <a:pt x="7055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6" name="object 46"/>
          <p:cNvSpPr>
            <a:spLocks/>
          </p:cNvSpPr>
          <p:nvPr/>
        </p:nvSpPr>
        <p:spPr bwMode="auto">
          <a:xfrm>
            <a:off x="1169988" y="3130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7" name="object 47"/>
          <p:cNvSpPr>
            <a:spLocks/>
          </p:cNvSpPr>
          <p:nvPr/>
        </p:nvSpPr>
        <p:spPr bwMode="auto">
          <a:xfrm>
            <a:off x="1312863" y="3273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8" name="object 48"/>
          <p:cNvSpPr>
            <a:spLocks/>
          </p:cNvSpPr>
          <p:nvPr/>
        </p:nvSpPr>
        <p:spPr bwMode="auto">
          <a:xfrm>
            <a:off x="3371850" y="4019550"/>
            <a:ext cx="473075" cy="701675"/>
          </a:xfrm>
          <a:custGeom>
            <a:avLst/>
            <a:gdLst>
              <a:gd name="T0" fmla="*/ 0 w 473710"/>
              <a:gd name="T1" fmla="*/ 702314 h 702310"/>
              <a:gd name="T2" fmla="*/ 473720 w 473710"/>
              <a:gd name="T3" fmla="*/ 0 h 702310"/>
              <a:gd name="T4" fmla="*/ 0 60000 65536"/>
              <a:gd name="T5" fmla="*/ 0 60000 65536"/>
              <a:gd name="T6" fmla="*/ 0 w 473710"/>
              <a:gd name="T7" fmla="*/ 0 h 702310"/>
              <a:gd name="T8" fmla="*/ 473710 w 47371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710" h="702310">
                <a:moveTo>
                  <a:pt x="0" y="702314"/>
                </a:moveTo>
                <a:lnTo>
                  <a:pt x="4737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9" name="object 49"/>
          <p:cNvSpPr>
            <a:spLocks/>
          </p:cNvSpPr>
          <p:nvPr/>
        </p:nvSpPr>
        <p:spPr bwMode="auto">
          <a:xfrm>
            <a:off x="3300413" y="4000500"/>
            <a:ext cx="473075" cy="701675"/>
          </a:xfrm>
          <a:custGeom>
            <a:avLst/>
            <a:gdLst>
              <a:gd name="T0" fmla="*/ 0 w 472439"/>
              <a:gd name="T1" fmla="*/ 701039 h 701039"/>
              <a:gd name="T2" fmla="*/ 472439 w 472439"/>
              <a:gd name="T3" fmla="*/ 0 h 701039"/>
              <a:gd name="T4" fmla="*/ 0 60000 65536"/>
              <a:gd name="T5" fmla="*/ 0 60000 65536"/>
              <a:gd name="T6" fmla="*/ 0 w 472439"/>
              <a:gd name="T7" fmla="*/ 0 h 701039"/>
              <a:gd name="T8" fmla="*/ 472439 w 472439"/>
              <a:gd name="T9" fmla="*/ 701039 h 701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2439" h="701039">
                <a:moveTo>
                  <a:pt x="0" y="701039"/>
                </a:moveTo>
                <a:lnTo>
                  <a:pt x="47243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0" name="object 50"/>
          <p:cNvSpPr>
            <a:spLocks/>
          </p:cNvSpPr>
          <p:nvPr/>
        </p:nvSpPr>
        <p:spPr bwMode="auto">
          <a:xfrm>
            <a:off x="4371975" y="3935413"/>
            <a:ext cx="0" cy="785812"/>
          </a:xfrm>
          <a:custGeom>
            <a:avLst/>
            <a:gdLst>
              <a:gd name="T0" fmla="*/ 786134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1" name="object 51"/>
          <p:cNvSpPr>
            <a:spLocks/>
          </p:cNvSpPr>
          <p:nvPr/>
        </p:nvSpPr>
        <p:spPr bwMode="auto">
          <a:xfrm>
            <a:off x="4300538" y="3916363"/>
            <a:ext cx="0" cy="785812"/>
          </a:xfrm>
          <a:custGeom>
            <a:avLst/>
            <a:gdLst>
              <a:gd name="T0" fmla="*/ 784859 h 784860"/>
              <a:gd name="T1" fmla="*/ 0 h 784860"/>
              <a:gd name="T2" fmla="*/ 0 60000 65536"/>
              <a:gd name="T3" fmla="*/ 0 60000 65536"/>
              <a:gd name="T4" fmla="*/ 0 h 784860"/>
              <a:gd name="T5" fmla="*/ 784860 h 784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4860">
                <a:moveTo>
                  <a:pt x="0" y="7848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2" name="object 52"/>
          <p:cNvSpPr>
            <a:spLocks/>
          </p:cNvSpPr>
          <p:nvPr/>
        </p:nvSpPr>
        <p:spPr bwMode="auto">
          <a:xfrm>
            <a:off x="3371850" y="3935413"/>
            <a:ext cx="0" cy="785812"/>
          </a:xfrm>
          <a:custGeom>
            <a:avLst/>
            <a:gdLst>
              <a:gd name="T0" fmla="*/ 786134 h 786129"/>
              <a:gd name="T1" fmla="*/ 0 h 786129"/>
              <a:gd name="T2" fmla="*/ 0 60000 65536"/>
              <a:gd name="T3" fmla="*/ 0 60000 65536"/>
              <a:gd name="T4" fmla="*/ 0 h 786129"/>
              <a:gd name="T5" fmla="*/ 786129 h 786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6129">
                <a:moveTo>
                  <a:pt x="0" y="78613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3" name="object 53"/>
          <p:cNvSpPr>
            <a:spLocks/>
          </p:cNvSpPr>
          <p:nvPr/>
        </p:nvSpPr>
        <p:spPr bwMode="auto">
          <a:xfrm>
            <a:off x="3300413" y="3916363"/>
            <a:ext cx="0" cy="785812"/>
          </a:xfrm>
          <a:custGeom>
            <a:avLst/>
            <a:gdLst>
              <a:gd name="T0" fmla="*/ 784859 h 784860"/>
              <a:gd name="T1" fmla="*/ 0 h 784860"/>
              <a:gd name="T2" fmla="*/ 0 60000 65536"/>
              <a:gd name="T3" fmla="*/ 0 60000 65536"/>
              <a:gd name="T4" fmla="*/ 0 h 784860"/>
              <a:gd name="T5" fmla="*/ 784860 h 784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4860">
                <a:moveTo>
                  <a:pt x="0" y="78485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4" name="object 54"/>
          <p:cNvSpPr>
            <a:spLocks/>
          </p:cNvSpPr>
          <p:nvPr/>
        </p:nvSpPr>
        <p:spPr bwMode="auto">
          <a:xfrm>
            <a:off x="3371850" y="3292475"/>
            <a:ext cx="500063" cy="642938"/>
          </a:xfrm>
          <a:custGeom>
            <a:avLst/>
            <a:gdLst>
              <a:gd name="T0" fmla="*/ 0 w 500379"/>
              <a:gd name="T1" fmla="*/ 642609 h 642620"/>
              <a:gd name="T2" fmla="*/ 50039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0" y="642609"/>
                </a:moveTo>
                <a:lnTo>
                  <a:pt x="5003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5" name="object 55"/>
          <p:cNvSpPr>
            <a:spLocks/>
          </p:cNvSpPr>
          <p:nvPr/>
        </p:nvSpPr>
        <p:spPr bwMode="auto">
          <a:xfrm>
            <a:off x="3298825" y="3273425"/>
            <a:ext cx="501650" cy="642938"/>
          </a:xfrm>
          <a:custGeom>
            <a:avLst/>
            <a:gdLst>
              <a:gd name="T0" fmla="*/ 0 w 500379"/>
              <a:gd name="T1" fmla="*/ 643889 h 643889"/>
              <a:gd name="T2" fmla="*/ 500390 w 500379"/>
              <a:gd name="T3" fmla="*/ 0 h 643889"/>
              <a:gd name="T4" fmla="*/ 0 60000 65536"/>
              <a:gd name="T5" fmla="*/ 0 60000 65536"/>
              <a:gd name="T6" fmla="*/ 0 w 500379"/>
              <a:gd name="T7" fmla="*/ 0 h 643889"/>
              <a:gd name="T8" fmla="*/ 500379 w 500379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3889">
                <a:moveTo>
                  <a:pt x="0" y="643889"/>
                </a:moveTo>
                <a:lnTo>
                  <a:pt x="50039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6" name="object 56"/>
          <p:cNvSpPr>
            <a:spLocks/>
          </p:cNvSpPr>
          <p:nvPr/>
        </p:nvSpPr>
        <p:spPr bwMode="auto">
          <a:xfrm>
            <a:off x="3871913" y="3292475"/>
            <a:ext cx="500062" cy="642938"/>
          </a:xfrm>
          <a:custGeom>
            <a:avLst/>
            <a:gdLst>
              <a:gd name="T0" fmla="*/ 500359 w 500379"/>
              <a:gd name="T1" fmla="*/ 642609 h 642620"/>
              <a:gd name="T2" fmla="*/ 0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500359" y="6426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7" name="object 57"/>
          <p:cNvSpPr>
            <a:spLocks/>
          </p:cNvSpPr>
          <p:nvPr/>
        </p:nvSpPr>
        <p:spPr bwMode="auto">
          <a:xfrm>
            <a:off x="3800475" y="3273425"/>
            <a:ext cx="500063" cy="642938"/>
          </a:xfrm>
          <a:custGeom>
            <a:avLst/>
            <a:gdLst>
              <a:gd name="T0" fmla="*/ 500359 w 500379"/>
              <a:gd name="T1" fmla="*/ 643889 h 643889"/>
              <a:gd name="T2" fmla="*/ 0 w 500379"/>
              <a:gd name="T3" fmla="*/ 0 h 643889"/>
              <a:gd name="T4" fmla="*/ 0 60000 65536"/>
              <a:gd name="T5" fmla="*/ 0 60000 65536"/>
              <a:gd name="T6" fmla="*/ 0 w 500379"/>
              <a:gd name="T7" fmla="*/ 0 h 643889"/>
              <a:gd name="T8" fmla="*/ 500379 w 500379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3889">
                <a:moveTo>
                  <a:pt x="500359" y="6438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8" name="object 58"/>
          <p:cNvSpPr>
            <a:spLocks/>
          </p:cNvSpPr>
          <p:nvPr/>
        </p:nvSpPr>
        <p:spPr bwMode="auto">
          <a:xfrm>
            <a:off x="3871913" y="4721225"/>
            <a:ext cx="500062" cy="644525"/>
          </a:xfrm>
          <a:custGeom>
            <a:avLst/>
            <a:gdLst>
              <a:gd name="T0" fmla="*/ 0 w 499110"/>
              <a:gd name="T1" fmla="*/ 643889 h 643889"/>
              <a:gd name="T2" fmla="*/ 499109 w 499110"/>
              <a:gd name="T3" fmla="*/ 0 h 643889"/>
              <a:gd name="T4" fmla="*/ 0 60000 65536"/>
              <a:gd name="T5" fmla="*/ 0 60000 65536"/>
              <a:gd name="T6" fmla="*/ 0 w 499110"/>
              <a:gd name="T7" fmla="*/ 0 h 643889"/>
              <a:gd name="T8" fmla="*/ 499110 w 499110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3889">
                <a:moveTo>
                  <a:pt x="0" y="643889"/>
                </a:moveTo>
                <a:lnTo>
                  <a:pt x="49910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9" name="object 59"/>
          <p:cNvSpPr>
            <a:spLocks/>
          </p:cNvSpPr>
          <p:nvPr/>
        </p:nvSpPr>
        <p:spPr bwMode="auto">
          <a:xfrm>
            <a:off x="3800475" y="4702175"/>
            <a:ext cx="500063" cy="642938"/>
          </a:xfrm>
          <a:custGeom>
            <a:avLst/>
            <a:gdLst>
              <a:gd name="T0" fmla="*/ 0 w 500379"/>
              <a:gd name="T1" fmla="*/ 642615 h 642620"/>
              <a:gd name="T2" fmla="*/ 500359 w 500379"/>
              <a:gd name="T3" fmla="*/ 0 h 642620"/>
              <a:gd name="T4" fmla="*/ 0 60000 65536"/>
              <a:gd name="T5" fmla="*/ 0 60000 65536"/>
              <a:gd name="T6" fmla="*/ 0 w 500379"/>
              <a:gd name="T7" fmla="*/ 0 h 642620"/>
              <a:gd name="T8" fmla="*/ 500379 w 5003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2620">
                <a:moveTo>
                  <a:pt x="0" y="642615"/>
                </a:moveTo>
                <a:lnTo>
                  <a:pt x="5003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0" name="object 60"/>
          <p:cNvSpPr>
            <a:spLocks/>
          </p:cNvSpPr>
          <p:nvPr/>
        </p:nvSpPr>
        <p:spPr bwMode="auto">
          <a:xfrm>
            <a:off x="3371850" y="4721225"/>
            <a:ext cx="500063" cy="644525"/>
          </a:xfrm>
          <a:custGeom>
            <a:avLst/>
            <a:gdLst>
              <a:gd name="T0" fmla="*/ 500390 w 500379"/>
              <a:gd name="T1" fmla="*/ 643889 h 643889"/>
              <a:gd name="T2" fmla="*/ 0 w 500379"/>
              <a:gd name="T3" fmla="*/ 0 h 643889"/>
              <a:gd name="T4" fmla="*/ 0 60000 65536"/>
              <a:gd name="T5" fmla="*/ 0 60000 65536"/>
              <a:gd name="T6" fmla="*/ 0 w 500379"/>
              <a:gd name="T7" fmla="*/ 0 h 643889"/>
              <a:gd name="T8" fmla="*/ 500379 w 500379"/>
              <a:gd name="T9" fmla="*/ 643889 h 643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643889">
                <a:moveTo>
                  <a:pt x="500390" y="6438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1" name="object 61"/>
          <p:cNvSpPr>
            <a:spLocks/>
          </p:cNvSpPr>
          <p:nvPr/>
        </p:nvSpPr>
        <p:spPr bwMode="auto">
          <a:xfrm>
            <a:off x="3300413" y="4702175"/>
            <a:ext cx="500062" cy="642938"/>
          </a:xfrm>
          <a:custGeom>
            <a:avLst/>
            <a:gdLst>
              <a:gd name="T0" fmla="*/ 499109 w 499110"/>
              <a:gd name="T1" fmla="*/ 642615 h 642620"/>
              <a:gd name="T2" fmla="*/ 0 w 499110"/>
              <a:gd name="T3" fmla="*/ 0 h 642620"/>
              <a:gd name="T4" fmla="*/ 0 60000 65536"/>
              <a:gd name="T5" fmla="*/ 0 60000 65536"/>
              <a:gd name="T6" fmla="*/ 0 w 499110"/>
              <a:gd name="T7" fmla="*/ 0 h 642620"/>
              <a:gd name="T8" fmla="*/ 499110 w 49911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9110" h="642620">
                <a:moveTo>
                  <a:pt x="499109" y="642615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2" name="object 62"/>
          <p:cNvSpPr txBox="1">
            <a:spLocks noChangeArrowheads="1"/>
          </p:cNvSpPr>
          <p:nvPr/>
        </p:nvSpPr>
        <p:spPr bwMode="auto">
          <a:xfrm>
            <a:off x="3995738" y="5280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61503" name="object 63"/>
          <p:cNvSpPr>
            <a:spLocks/>
          </p:cNvSpPr>
          <p:nvPr/>
        </p:nvSpPr>
        <p:spPr bwMode="auto">
          <a:xfrm>
            <a:off x="3228975" y="4630738"/>
            <a:ext cx="142875" cy="141287"/>
          </a:xfrm>
          <a:custGeom>
            <a:avLst/>
            <a:gdLst>
              <a:gd name="T0" fmla="*/ 71921 w 142239"/>
              <a:gd name="T1" fmla="*/ 0 h 141604"/>
              <a:gd name="T2" fmla="*/ 27897 w 142239"/>
              <a:gd name="T3" fmla="*/ 15022 h 141604"/>
              <a:gd name="T4" fmla="*/ 4720 w 142239"/>
              <a:gd name="T5" fmla="*/ 48656 h 141604"/>
              <a:gd name="T6" fmla="*/ 0 w 142239"/>
              <a:gd name="T7" fmla="*/ 79551 h 141604"/>
              <a:gd name="T8" fmla="*/ 2765 w 142239"/>
              <a:gd name="T9" fmla="*/ 92675 h 141604"/>
              <a:gd name="T10" fmla="*/ 24844 w 142239"/>
              <a:gd name="T11" fmla="*/ 124417 h 141604"/>
              <a:gd name="T12" fmla="*/ 65070 w 142239"/>
              <a:gd name="T13" fmla="*/ 140559 h 141604"/>
              <a:gd name="T14" fmla="*/ 81951 w 142239"/>
              <a:gd name="T15" fmla="*/ 141551 h 141604"/>
              <a:gd name="T16" fmla="*/ 94494 w 142239"/>
              <a:gd name="T17" fmla="*/ 138603 h 141604"/>
              <a:gd name="T18" fmla="*/ 132469 w 142239"/>
              <a:gd name="T19" fmla="*/ 104686 h 141604"/>
              <a:gd name="T20" fmla="*/ 141786 w 142239"/>
              <a:gd name="T21" fmla="*/ 57756 h 141604"/>
              <a:gd name="T22" fmla="*/ 137780 w 142239"/>
              <a:gd name="T23" fmla="*/ 44181 h 141604"/>
              <a:gd name="T24" fmla="*/ 112061 w 142239"/>
              <a:gd name="T25" fmla="*/ 12356 h 141604"/>
              <a:gd name="T26" fmla="*/ 71921 w 142239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239"/>
              <a:gd name="T43" fmla="*/ 0 h 141604"/>
              <a:gd name="T44" fmla="*/ 142239 w 142239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239" h="141604">
                <a:moveTo>
                  <a:pt x="71921" y="0"/>
                </a:moveTo>
                <a:lnTo>
                  <a:pt x="27897" y="15022"/>
                </a:lnTo>
                <a:lnTo>
                  <a:pt x="4720" y="48656"/>
                </a:lnTo>
                <a:lnTo>
                  <a:pt x="0" y="79551"/>
                </a:lnTo>
                <a:lnTo>
                  <a:pt x="2765" y="92675"/>
                </a:lnTo>
                <a:lnTo>
                  <a:pt x="24844" y="124417"/>
                </a:lnTo>
                <a:lnTo>
                  <a:pt x="65070" y="140559"/>
                </a:lnTo>
                <a:lnTo>
                  <a:pt x="81951" y="141551"/>
                </a:lnTo>
                <a:lnTo>
                  <a:pt x="94494" y="138603"/>
                </a:lnTo>
                <a:lnTo>
                  <a:pt x="132469" y="104686"/>
                </a:lnTo>
                <a:lnTo>
                  <a:pt x="141786" y="57756"/>
                </a:lnTo>
                <a:lnTo>
                  <a:pt x="137780" y="44181"/>
                </a:lnTo>
                <a:lnTo>
                  <a:pt x="112061" y="12356"/>
                </a:lnTo>
                <a:lnTo>
                  <a:pt x="71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4" name="object 64"/>
          <p:cNvSpPr>
            <a:spLocks/>
          </p:cNvSpPr>
          <p:nvPr/>
        </p:nvSpPr>
        <p:spPr bwMode="auto">
          <a:xfrm>
            <a:off x="3228975" y="4630738"/>
            <a:ext cx="142875" cy="141287"/>
          </a:xfrm>
          <a:custGeom>
            <a:avLst/>
            <a:gdLst>
              <a:gd name="T0" fmla="*/ 71921 w 142239"/>
              <a:gd name="T1" fmla="*/ 0 h 141604"/>
              <a:gd name="T2" fmla="*/ 112061 w 142239"/>
              <a:gd name="T3" fmla="*/ 12356 h 141604"/>
              <a:gd name="T4" fmla="*/ 137780 w 142239"/>
              <a:gd name="T5" fmla="*/ 44181 h 141604"/>
              <a:gd name="T6" fmla="*/ 141786 w 142239"/>
              <a:gd name="T7" fmla="*/ 57756 h 141604"/>
              <a:gd name="T8" fmla="*/ 140959 w 142239"/>
              <a:gd name="T9" fmla="*/ 75322 h 141604"/>
              <a:gd name="T10" fmla="*/ 125259 w 142239"/>
              <a:gd name="T11" fmla="*/ 116360 h 141604"/>
              <a:gd name="T12" fmla="*/ 81951 w 142239"/>
              <a:gd name="T13" fmla="*/ 141551 h 141604"/>
              <a:gd name="T14" fmla="*/ 65070 w 142239"/>
              <a:gd name="T15" fmla="*/ 140559 h 141604"/>
              <a:gd name="T16" fmla="*/ 24844 w 142239"/>
              <a:gd name="T17" fmla="*/ 124417 h 141604"/>
              <a:gd name="T18" fmla="*/ 2765 w 142239"/>
              <a:gd name="T19" fmla="*/ 92675 h 141604"/>
              <a:gd name="T20" fmla="*/ 0 w 142239"/>
              <a:gd name="T21" fmla="*/ 79551 h 141604"/>
              <a:gd name="T22" fmla="*/ 1135 w 142239"/>
              <a:gd name="T23" fmla="*/ 63359 h 141604"/>
              <a:gd name="T24" fmla="*/ 18329 w 142239"/>
              <a:gd name="T25" fmla="*/ 24334 h 141604"/>
              <a:gd name="T26" fmla="*/ 51421 w 142239"/>
              <a:gd name="T27" fmla="*/ 2860 h 141604"/>
              <a:gd name="T28" fmla="*/ 71921 w 142239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2239"/>
              <a:gd name="T46" fmla="*/ 0 h 141604"/>
              <a:gd name="T47" fmla="*/ 142239 w 142239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2239" h="141604">
                <a:moveTo>
                  <a:pt x="71921" y="0"/>
                </a:moveTo>
                <a:lnTo>
                  <a:pt x="112061" y="12356"/>
                </a:lnTo>
                <a:lnTo>
                  <a:pt x="137780" y="44181"/>
                </a:lnTo>
                <a:lnTo>
                  <a:pt x="141786" y="57756"/>
                </a:lnTo>
                <a:lnTo>
                  <a:pt x="140959" y="75322"/>
                </a:lnTo>
                <a:lnTo>
                  <a:pt x="125259" y="116360"/>
                </a:lnTo>
                <a:lnTo>
                  <a:pt x="81951" y="141551"/>
                </a:lnTo>
                <a:lnTo>
                  <a:pt x="65070" y="140559"/>
                </a:lnTo>
                <a:lnTo>
                  <a:pt x="24844" y="124417"/>
                </a:lnTo>
                <a:lnTo>
                  <a:pt x="2765" y="92675"/>
                </a:lnTo>
                <a:lnTo>
                  <a:pt x="0" y="79551"/>
                </a:lnTo>
                <a:lnTo>
                  <a:pt x="1135" y="63359"/>
                </a:lnTo>
                <a:lnTo>
                  <a:pt x="18329" y="24334"/>
                </a:lnTo>
                <a:lnTo>
                  <a:pt x="51421" y="2860"/>
                </a:lnTo>
                <a:lnTo>
                  <a:pt x="7192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5" name="object 65"/>
          <p:cNvSpPr>
            <a:spLocks/>
          </p:cNvSpPr>
          <p:nvPr/>
        </p:nvSpPr>
        <p:spPr bwMode="auto">
          <a:xfrm>
            <a:off x="3228975" y="46307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6" name="object 66"/>
          <p:cNvSpPr>
            <a:spLocks/>
          </p:cNvSpPr>
          <p:nvPr/>
        </p:nvSpPr>
        <p:spPr bwMode="auto">
          <a:xfrm>
            <a:off x="3371850" y="4773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7" name="object 67"/>
          <p:cNvSpPr>
            <a:spLocks/>
          </p:cNvSpPr>
          <p:nvPr/>
        </p:nvSpPr>
        <p:spPr bwMode="auto">
          <a:xfrm>
            <a:off x="3729038" y="5273675"/>
            <a:ext cx="141287" cy="142875"/>
          </a:xfrm>
          <a:custGeom>
            <a:avLst/>
            <a:gdLst>
              <a:gd name="T0" fmla="*/ 70655 w 140970"/>
              <a:gd name="T1" fmla="*/ 0 h 142875"/>
              <a:gd name="T2" fmla="*/ 27618 w 140970"/>
              <a:gd name="T3" fmla="*/ 15126 h 142875"/>
              <a:gd name="T4" fmla="*/ 4695 w 140970"/>
              <a:gd name="T5" fmla="*/ 49200 h 142875"/>
              <a:gd name="T6" fmla="*/ 0 w 140970"/>
              <a:gd name="T7" fmla="*/ 80727 h 142875"/>
              <a:gd name="T8" fmla="*/ 2787 w 140970"/>
              <a:gd name="T9" fmla="*/ 93589 h 142875"/>
              <a:gd name="T10" fmla="*/ 24897 w 140970"/>
              <a:gd name="T11" fmla="*/ 125268 h 142875"/>
              <a:gd name="T12" fmla="*/ 65103 w 140970"/>
              <a:gd name="T13" fmla="*/ 141670 h 142875"/>
              <a:gd name="T14" fmla="*/ 81964 w 140970"/>
              <a:gd name="T15" fmla="*/ 142651 h 142875"/>
              <a:gd name="T16" fmla="*/ 94527 w 140970"/>
              <a:gd name="T17" fmla="*/ 139459 h 142875"/>
              <a:gd name="T18" fmla="*/ 131638 w 140970"/>
              <a:gd name="T19" fmla="*/ 104665 h 142875"/>
              <a:gd name="T20" fmla="*/ 140400 w 140970"/>
              <a:gd name="T21" fmla="*/ 57736 h 142875"/>
              <a:gd name="T22" fmla="*/ 136407 w 140970"/>
              <a:gd name="T23" fmla="*/ 44033 h 142875"/>
              <a:gd name="T24" fmla="*/ 111052 w 140970"/>
              <a:gd name="T25" fmla="*/ 12218 h 142875"/>
              <a:gd name="T26" fmla="*/ 70655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55" y="0"/>
                </a:moveTo>
                <a:lnTo>
                  <a:pt x="27618" y="15126"/>
                </a:lnTo>
                <a:lnTo>
                  <a:pt x="4695" y="49200"/>
                </a:lnTo>
                <a:lnTo>
                  <a:pt x="0" y="80727"/>
                </a:lnTo>
                <a:lnTo>
                  <a:pt x="2787" y="93589"/>
                </a:lnTo>
                <a:lnTo>
                  <a:pt x="24897" y="125268"/>
                </a:lnTo>
                <a:lnTo>
                  <a:pt x="65103" y="141670"/>
                </a:lnTo>
                <a:lnTo>
                  <a:pt x="81964" y="142651"/>
                </a:lnTo>
                <a:lnTo>
                  <a:pt x="94527" y="139459"/>
                </a:lnTo>
                <a:lnTo>
                  <a:pt x="131638" y="104665"/>
                </a:lnTo>
                <a:lnTo>
                  <a:pt x="140400" y="57736"/>
                </a:lnTo>
                <a:lnTo>
                  <a:pt x="136407" y="44033"/>
                </a:lnTo>
                <a:lnTo>
                  <a:pt x="111052" y="12218"/>
                </a:lnTo>
                <a:lnTo>
                  <a:pt x="706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8" name="object 68"/>
          <p:cNvSpPr>
            <a:spLocks/>
          </p:cNvSpPr>
          <p:nvPr/>
        </p:nvSpPr>
        <p:spPr bwMode="auto">
          <a:xfrm>
            <a:off x="3729038" y="5273675"/>
            <a:ext cx="141287" cy="142875"/>
          </a:xfrm>
          <a:custGeom>
            <a:avLst/>
            <a:gdLst>
              <a:gd name="T0" fmla="*/ 70655 w 140970"/>
              <a:gd name="T1" fmla="*/ 0 h 142875"/>
              <a:gd name="T2" fmla="*/ 111052 w 140970"/>
              <a:gd name="T3" fmla="*/ 12218 h 142875"/>
              <a:gd name="T4" fmla="*/ 136407 w 140970"/>
              <a:gd name="T5" fmla="*/ 44033 h 142875"/>
              <a:gd name="T6" fmla="*/ 140400 w 140970"/>
              <a:gd name="T7" fmla="*/ 57736 h 142875"/>
              <a:gd name="T8" fmla="*/ 139672 w 140970"/>
              <a:gd name="T9" fmla="*/ 75199 h 142875"/>
              <a:gd name="T10" fmla="*/ 124709 w 140970"/>
              <a:gd name="T11" fmla="*/ 116503 h 142875"/>
              <a:gd name="T12" fmla="*/ 81964 w 140970"/>
              <a:gd name="T13" fmla="*/ 142651 h 142875"/>
              <a:gd name="T14" fmla="*/ 65103 w 140970"/>
              <a:gd name="T15" fmla="*/ 141670 h 142875"/>
              <a:gd name="T16" fmla="*/ 24897 w 140970"/>
              <a:gd name="T17" fmla="*/ 125268 h 142875"/>
              <a:gd name="T18" fmla="*/ 2787 w 140970"/>
              <a:gd name="T19" fmla="*/ 93589 h 142875"/>
              <a:gd name="T20" fmla="*/ 0 w 140970"/>
              <a:gd name="T21" fmla="*/ 80727 h 142875"/>
              <a:gd name="T22" fmla="*/ 1128 w 140970"/>
              <a:gd name="T23" fmla="*/ 64177 h 142875"/>
              <a:gd name="T24" fmla="*/ 18180 w 140970"/>
              <a:gd name="T25" fmla="*/ 24532 h 142875"/>
              <a:gd name="T26" fmla="*/ 50677 w 140970"/>
              <a:gd name="T27" fmla="*/ 2879 h 142875"/>
              <a:gd name="T28" fmla="*/ 70655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55" y="0"/>
                </a:moveTo>
                <a:lnTo>
                  <a:pt x="111052" y="12218"/>
                </a:lnTo>
                <a:lnTo>
                  <a:pt x="136407" y="44033"/>
                </a:lnTo>
                <a:lnTo>
                  <a:pt x="140400" y="57736"/>
                </a:lnTo>
                <a:lnTo>
                  <a:pt x="139672" y="75199"/>
                </a:lnTo>
                <a:lnTo>
                  <a:pt x="124709" y="116503"/>
                </a:lnTo>
                <a:lnTo>
                  <a:pt x="81964" y="142651"/>
                </a:lnTo>
                <a:lnTo>
                  <a:pt x="65103" y="141670"/>
                </a:lnTo>
                <a:lnTo>
                  <a:pt x="24897" y="125268"/>
                </a:lnTo>
                <a:lnTo>
                  <a:pt x="2787" y="93589"/>
                </a:lnTo>
                <a:lnTo>
                  <a:pt x="0" y="80727"/>
                </a:lnTo>
                <a:lnTo>
                  <a:pt x="1128" y="64177"/>
                </a:lnTo>
                <a:lnTo>
                  <a:pt x="18180" y="24532"/>
                </a:lnTo>
                <a:lnTo>
                  <a:pt x="50677" y="2879"/>
                </a:lnTo>
                <a:lnTo>
                  <a:pt x="7065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9" name="object 69"/>
          <p:cNvSpPr>
            <a:spLocks/>
          </p:cNvSpPr>
          <p:nvPr/>
        </p:nvSpPr>
        <p:spPr bwMode="auto">
          <a:xfrm>
            <a:off x="3729038" y="52736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0" name="object 70"/>
          <p:cNvSpPr>
            <a:spLocks/>
          </p:cNvSpPr>
          <p:nvPr/>
        </p:nvSpPr>
        <p:spPr bwMode="auto">
          <a:xfrm>
            <a:off x="3871913" y="5416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1" name="object 71"/>
          <p:cNvSpPr>
            <a:spLocks/>
          </p:cNvSpPr>
          <p:nvPr/>
        </p:nvSpPr>
        <p:spPr bwMode="auto">
          <a:xfrm>
            <a:off x="4229100" y="4630738"/>
            <a:ext cx="141288" cy="141287"/>
          </a:xfrm>
          <a:custGeom>
            <a:avLst/>
            <a:gdLst>
              <a:gd name="T0" fmla="*/ 70721 w 140970"/>
              <a:gd name="T1" fmla="*/ 0 h 141604"/>
              <a:gd name="T2" fmla="*/ 28432 w 140970"/>
              <a:gd name="T3" fmla="*/ 14406 h 141604"/>
              <a:gd name="T4" fmla="*/ 4883 w 140970"/>
              <a:gd name="T5" fmla="*/ 47944 h 141604"/>
              <a:gd name="T6" fmla="*/ 0 w 140970"/>
              <a:gd name="T7" fmla="*/ 78805 h 141604"/>
              <a:gd name="T8" fmla="*/ 2655 w 140970"/>
              <a:gd name="T9" fmla="*/ 92072 h 141604"/>
              <a:gd name="T10" fmla="*/ 24499 w 140970"/>
              <a:gd name="T11" fmla="*/ 124190 h 141604"/>
              <a:gd name="T12" fmla="*/ 64369 w 140970"/>
              <a:gd name="T13" fmla="*/ 140543 h 141604"/>
              <a:gd name="T14" fmla="*/ 81044 w 140970"/>
              <a:gd name="T15" fmla="*/ 141550 h 141604"/>
              <a:gd name="T16" fmla="*/ 93808 w 140970"/>
              <a:gd name="T17" fmla="*/ 138601 h 141604"/>
              <a:gd name="T18" fmla="*/ 131607 w 140970"/>
              <a:gd name="T19" fmla="*/ 104677 h 141604"/>
              <a:gd name="T20" fmla="*/ 140658 w 140970"/>
              <a:gd name="T21" fmla="*/ 57735 h 141604"/>
              <a:gd name="T22" fmla="*/ 136775 w 140970"/>
              <a:gd name="T23" fmla="*/ 44164 h 141604"/>
              <a:gd name="T24" fmla="*/ 111438 w 140970"/>
              <a:gd name="T25" fmla="*/ 12351 h 141604"/>
              <a:gd name="T26" fmla="*/ 70721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21" y="0"/>
                </a:moveTo>
                <a:lnTo>
                  <a:pt x="28432" y="14406"/>
                </a:lnTo>
                <a:lnTo>
                  <a:pt x="4883" y="47944"/>
                </a:lnTo>
                <a:lnTo>
                  <a:pt x="0" y="78805"/>
                </a:lnTo>
                <a:lnTo>
                  <a:pt x="2655" y="92072"/>
                </a:lnTo>
                <a:lnTo>
                  <a:pt x="24499" y="124190"/>
                </a:lnTo>
                <a:lnTo>
                  <a:pt x="64369" y="140543"/>
                </a:lnTo>
                <a:lnTo>
                  <a:pt x="81044" y="141550"/>
                </a:lnTo>
                <a:lnTo>
                  <a:pt x="93808" y="138601"/>
                </a:lnTo>
                <a:lnTo>
                  <a:pt x="131607" y="104677"/>
                </a:lnTo>
                <a:lnTo>
                  <a:pt x="140658" y="57735"/>
                </a:lnTo>
                <a:lnTo>
                  <a:pt x="136775" y="44164"/>
                </a:lnTo>
                <a:lnTo>
                  <a:pt x="111438" y="12351"/>
                </a:lnTo>
                <a:lnTo>
                  <a:pt x="707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2" name="object 72"/>
          <p:cNvSpPr>
            <a:spLocks/>
          </p:cNvSpPr>
          <p:nvPr/>
        </p:nvSpPr>
        <p:spPr bwMode="auto">
          <a:xfrm>
            <a:off x="4229100" y="4630738"/>
            <a:ext cx="141288" cy="141287"/>
          </a:xfrm>
          <a:custGeom>
            <a:avLst/>
            <a:gdLst>
              <a:gd name="T0" fmla="*/ 70721 w 140970"/>
              <a:gd name="T1" fmla="*/ 0 h 141604"/>
              <a:gd name="T2" fmla="*/ 111438 w 140970"/>
              <a:gd name="T3" fmla="*/ 12351 h 141604"/>
              <a:gd name="T4" fmla="*/ 136775 w 140970"/>
              <a:gd name="T5" fmla="*/ 44164 h 141604"/>
              <a:gd name="T6" fmla="*/ 140658 w 140970"/>
              <a:gd name="T7" fmla="*/ 57735 h 141604"/>
              <a:gd name="T8" fmla="*/ 139863 w 140970"/>
              <a:gd name="T9" fmla="*/ 75306 h 141604"/>
              <a:gd name="T10" fmla="*/ 124531 w 140970"/>
              <a:gd name="T11" fmla="*/ 116353 h 141604"/>
              <a:gd name="T12" fmla="*/ 81044 w 140970"/>
              <a:gd name="T13" fmla="*/ 141550 h 141604"/>
              <a:gd name="T14" fmla="*/ 64369 w 140970"/>
              <a:gd name="T15" fmla="*/ 140543 h 141604"/>
              <a:gd name="T16" fmla="*/ 24499 w 140970"/>
              <a:gd name="T17" fmla="*/ 124190 h 141604"/>
              <a:gd name="T18" fmla="*/ 2655 w 140970"/>
              <a:gd name="T19" fmla="*/ 92072 h 141604"/>
              <a:gd name="T20" fmla="*/ 0 w 140970"/>
              <a:gd name="T21" fmla="*/ 78805 h 141604"/>
              <a:gd name="T22" fmla="*/ 1193 w 140970"/>
              <a:gd name="T23" fmla="*/ 62636 h 141604"/>
              <a:gd name="T24" fmla="*/ 18753 w 140970"/>
              <a:gd name="T25" fmla="*/ 23662 h 141604"/>
              <a:gd name="T26" fmla="*/ 52025 w 140970"/>
              <a:gd name="T27" fmla="*/ 2504 h 141604"/>
              <a:gd name="T28" fmla="*/ 70721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21" y="0"/>
                </a:moveTo>
                <a:lnTo>
                  <a:pt x="111438" y="12351"/>
                </a:lnTo>
                <a:lnTo>
                  <a:pt x="136775" y="44164"/>
                </a:lnTo>
                <a:lnTo>
                  <a:pt x="140658" y="57735"/>
                </a:lnTo>
                <a:lnTo>
                  <a:pt x="139863" y="75306"/>
                </a:lnTo>
                <a:lnTo>
                  <a:pt x="124531" y="116353"/>
                </a:lnTo>
                <a:lnTo>
                  <a:pt x="81044" y="141550"/>
                </a:lnTo>
                <a:lnTo>
                  <a:pt x="64369" y="140543"/>
                </a:lnTo>
                <a:lnTo>
                  <a:pt x="24499" y="124190"/>
                </a:lnTo>
                <a:lnTo>
                  <a:pt x="2655" y="92072"/>
                </a:lnTo>
                <a:lnTo>
                  <a:pt x="0" y="78805"/>
                </a:lnTo>
                <a:lnTo>
                  <a:pt x="1193" y="62636"/>
                </a:lnTo>
                <a:lnTo>
                  <a:pt x="18753" y="23662"/>
                </a:lnTo>
                <a:lnTo>
                  <a:pt x="52025" y="2504"/>
                </a:lnTo>
                <a:lnTo>
                  <a:pt x="7072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3" name="object 73"/>
          <p:cNvSpPr>
            <a:spLocks/>
          </p:cNvSpPr>
          <p:nvPr/>
        </p:nvSpPr>
        <p:spPr bwMode="auto">
          <a:xfrm>
            <a:off x="4229100" y="46307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4" name="object 74"/>
          <p:cNvSpPr>
            <a:spLocks/>
          </p:cNvSpPr>
          <p:nvPr/>
        </p:nvSpPr>
        <p:spPr bwMode="auto">
          <a:xfrm>
            <a:off x="4371975" y="47736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5" name="object 75"/>
          <p:cNvSpPr>
            <a:spLocks/>
          </p:cNvSpPr>
          <p:nvPr/>
        </p:nvSpPr>
        <p:spPr bwMode="auto">
          <a:xfrm>
            <a:off x="4229100" y="3844925"/>
            <a:ext cx="141288" cy="142875"/>
          </a:xfrm>
          <a:custGeom>
            <a:avLst/>
            <a:gdLst>
              <a:gd name="T0" fmla="*/ 70623 w 140970"/>
              <a:gd name="T1" fmla="*/ 0 h 142875"/>
              <a:gd name="T2" fmla="*/ 27614 w 140970"/>
              <a:gd name="T3" fmla="*/ 15123 h 142875"/>
              <a:gd name="T4" fmla="*/ 4694 w 140970"/>
              <a:gd name="T5" fmla="*/ 49203 h 142875"/>
              <a:gd name="T6" fmla="*/ 0 w 140970"/>
              <a:gd name="T7" fmla="*/ 80740 h 142875"/>
              <a:gd name="T8" fmla="*/ 2789 w 140970"/>
              <a:gd name="T9" fmla="*/ 93600 h 142875"/>
              <a:gd name="T10" fmla="*/ 24903 w 140970"/>
              <a:gd name="T11" fmla="*/ 125272 h 142875"/>
              <a:gd name="T12" fmla="*/ 65112 w 140970"/>
              <a:gd name="T13" fmla="*/ 141667 h 142875"/>
              <a:gd name="T14" fmla="*/ 81976 w 140970"/>
              <a:gd name="T15" fmla="*/ 142645 h 142875"/>
              <a:gd name="T16" fmla="*/ 94539 w 140970"/>
              <a:gd name="T17" fmla="*/ 139449 h 142875"/>
              <a:gd name="T18" fmla="*/ 131641 w 140970"/>
              <a:gd name="T19" fmla="*/ 104645 h 142875"/>
              <a:gd name="T20" fmla="*/ 140394 w 140970"/>
              <a:gd name="T21" fmla="*/ 57715 h 142875"/>
              <a:gd name="T22" fmla="*/ 136398 w 140970"/>
              <a:gd name="T23" fmla="*/ 44016 h 142875"/>
              <a:gd name="T24" fmla="*/ 111036 w 140970"/>
              <a:gd name="T25" fmla="*/ 12214 h 142875"/>
              <a:gd name="T26" fmla="*/ 70623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23" y="0"/>
                </a:moveTo>
                <a:lnTo>
                  <a:pt x="27614" y="15123"/>
                </a:lnTo>
                <a:lnTo>
                  <a:pt x="4694" y="49203"/>
                </a:lnTo>
                <a:lnTo>
                  <a:pt x="0" y="80740"/>
                </a:lnTo>
                <a:lnTo>
                  <a:pt x="2789" y="93600"/>
                </a:lnTo>
                <a:lnTo>
                  <a:pt x="24903" y="125272"/>
                </a:lnTo>
                <a:lnTo>
                  <a:pt x="65112" y="141667"/>
                </a:lnTo>
                <a:lnTo>
                  <a:pt x="81976" y="142645"/>
                </a:lnTo>
                <a:lnTo>
                  <a:pt x="94539" y="139449"/>
                </a:lnTo>
                <a:lnTo>
                  <a:pt x="131641" y="104645"/>
                </a:lnTo>
                <a:lnTo>
                  <a:pt x="140394" y="57715"/>
                </a:lnTo>
                <a:lnTo>
                  <a:pt x="136398" y="44016"/>
                </a:lnTo>
                <a:lnTo>
                  <a:pt x="111036" y="12214"/>
                </a:lnTo>
                <a:lnTo>
                  <a:pt x="706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6" name="object 76"/>
          <p:cNvSpPr>
            <a:spLocks/>
          </p:cNvSpPr>
          <p:nvPr/>
        </p:nvSpPr>
        <p:spPr bwMode="auto">
          <a:xfrm>
            <a:off x="4229100" y="3844925"/>
            <a:ext cx="141288" cy="142875"/>
          </a:xfrm>
          <a:custGeom>
            <a:avLst/>
            <a:gdLst>
              <a:gd name="T0" fmla="*/ 70623 w 140970"/>
              <a:gd name="T1" fmla="*/ 0 h 142875"/>
              <a:gd name="T2" fmla="*/ 111036 w 140970"/>
              <a:gd name="T3" fmla="*/ 12214 h 142875"/>
              <a:gd name="T4" fmla="*/ 136398 w 140970"/>
              <a:gd name="T5" fmla="*/ 44016 h 142875"/>
              <a:gd name="T6" fmla="*/ 140394 w 140970"/>
              <a:gd name="T7" fmla="*/ 57715 h 142875"/>
              <a:gd name="T8" fmla="*/ 139669 w 140970"/>
              <a:gd name="T9" fmla="*/ 75179 h 142875"/>
              <a:gd name="T10" fmla="*/ 124714 w 140970"/>
              <a:gd name="T11" fmla="*/ 116485 h 142875"/>
              <a:gd name="T12" fmla="*/ 81976 w 140970"/>
              <a:gd name="T13" fmla="*/ 142645 h 142875"/>
              <a:gd name="T14" fmla="*/ 65112 w 140970"/>
              <a:gd name="T15" fmla="*/ 141667 h 142875"/>
              <a:gd name="T16" fmla="*/ 24903 w 140970"/>
              <a:gd name="T17" fmla="*/ 125272 h 142875"/>
              <a:gd name="T18" fmla="*/ 2789 w 140970"/>
              <a:gd name="T19" fmla="*/ 93600 h 142875"/>
              <a:gd name="T20" fmla="*/ 0 w 140970"/>
              <a:gd name="T21" fmla="*/ 80740 h 142875"/>
              <a:gd name="T22" fmla="*/ 1128 w 140970"/>
              <a:gd name="T23" fmla="*/ 64185 h 142875"/>
              <a:gd name="T24" fmla="*/ 18179 w 140970"/>
              <a:gd name="T25" fmla="*/ 24530 h 142875"/>
              <a:gd name="T26" fmla="*/ 50667 w 140970"/>
              <a:gd name="T27" fmla="*/ 2877 h 142875"/>
              <a:gd name="T28" fmla="*/ 70623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23" y="0"/>
                </a:moveTo>
                <a:lnTo>
                  <a:pt x="111036" y="12214"/>
                </a:lnTo>
                <a:lnTo>
                  <a:pt x="136398" y="44016"/>
                </a:lnTo>
                <a:lnTo>
                  <a:pt x="140394" y="57715"/>
                </a:lnTo>
                <a:lnTo>
                  <a:pt x="139669" y="75179"/>
                </a:lnTo>
                <a:lnTo>
                  <a:pt x="124714" y="116485"/>
                </a:lnTo>
                <a:lnTo>
                  <a:pt x="81976" y="142645"/>
                </a:lnTo>
                <a:lnTo>
                  <a:pt x="65112" y="141667"/>
                </a:lnTo>
                <a:lnTo>
                  <a:pt x="24903" y="125272"/>
                </a:lnTo>
                <a:lnTo>
                  <a:pt x="2789" y="93600"/>
                </a:lnTo>
                <a:lnTo>
                  <a:pt x="0" y="80740"/>
                </a:lnTo>
                <a:lnTo>
                  <a:pt x="1128" y="64185"/>
                </a:lnTo>
                <a:lnTo>
                  <a:pt x="18179" y="24530"/>
                </a:lnTo>
                <a:lnTo>
                  <a:pt x="50667" y="2877"/>
                </a:lnTo>
                <a:lnTo>
                  <a:pt x="7062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7" name="object 77"/>
          <p:cNvSpPr>
            <a:spLocks/>
          </p:cNvSpPr>
          <p:nvPr/>
        </p:nvSpPr>
        <p:spPr bwMode="auto">
          <a:xfrm>
            <a:off x="4229100" y="3844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8" name="object 78"/>
          <p:cNvSpPr>
            <a:spLocks/>
          </p:cNvSpPr>
          <p:nvPr/>
        </p:nvSpPr>
        <p:spPr bwMode="auto">
          <a:xfrm>
            <a:off x="4371975" y="3987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9" name="object 79"/>
          <p:cNvSpPr>
            <a:spLocks/>
          </p:cNvSpPr>
          <p:nvPr/>
        </p:nvSpPr>
        <p:spPr bwMode="auto">
          <a:xfrm>
            <a:off x="3228975" y="3844925"/>
            <a:ext cx="141288" cy="142875"/>
          </a:xfrm>
          <a:custGeom>
            <a:avLst/>
            <a:gdLst>
              <a:gd name="T0" fmla="*/ 71817 w 141604"/>
              <a:gd name="T1" fmla="*/ 0 h 142875"/>
              <a:gd name="T2" fmla="*/ 27106 w 141604"/>
              <a:gd name="T3" fmla="*/ 15727 h 142875"/>
              <a:gd name="T4" fmla="*/ 4537 w 141604"/>
              <a:gd name="T5" fmla="*/ 49893 h 142875"/>
              <a:gd name="T6" fmla="*/ 0 w 141604"/>
              <a:gd name="T7" fmla="*/ 81443 h 142875"/>
              <a:gd name="T8" fmla="*/ 2895 w 141604"/>
              <a:gd name="T9" fmla="*/ 94174 h 142875"/>
              <a:gd name="T10" fmla="*/ 25237 w 141604"/>
              <a:gd name="T11" fmla="*/ 125493 h 142875"/>
              <a:gd name="T12" fmla="*/ 65794 w 141604"/>
              <a:gd name="T13" fmla="*/ 141682 h 142875"/>
              <a:gd name="T14" fmla="*/ 82857 w 141604"/>
              <a:gd name="T15" fmla="*/ 142646 h 142875"/>
              <a:gd name="T16" fmla="*/ 95212 w 141604"/>
              <a:gd name="T17" fmla="*/ 139450 h 142875"/>
              <a:gd name="T18" fmla="*/ 132499 w 141604"/>
              <a:gd name="T19" fmla="*/ 104653 h 142875"/>
              <a:gd name="T20" fmla="*/ 141510 w 141604"/>
              <a:gd name="T21" fmla="*/ 57736 h 142875"/>
              <a:gd name="T22" fmla="*/ 137390 w 141604"/>
              <a:gd name="T23" fmla="*/ 44033 h 142875"/>
              <a:gd name="T24" fmla="*/ 111651 w 141604"/>
              <a:gd name="T25" fmla="*/ 12218 h 142875"/>
              <a:gd name="T26" fmla="*/ 71817 w 141604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1604"/>
              <a:gd name="T43" fmla="*/ 0 h 142875"/>
              <a:gd name="T44" fmla="*/ 141604 w 141604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1604" h="142875">
                <a:moveTo>
                  <a:pt x="71817" y="0"/>
                </a:moveTo>
                <a:lnTo>
                  <a:pt x="27106" y="15727"/>
                </a:lnTo>
                <a:lnTo>
                  <a:pt x="4537" y="49893"/>
                </a:lnTo>
                <a:lnTo>
                  <a:pt x="0" y="81443"/>
                </a:lnTo>
                <a:lnTo>
                  <a:pt x="2895" y="94174"/>
                </a:lnTo>
                <a:lnTo>
                  <a:pt x="25237" y="125493"/>
                </a:lnTo>
                <a:lnTo>
                  <a:pt x="65794" y="141682"/>
                </a:lnTo>
                <a:lnTo>
                  <a:pt x="82857" y="142646"/>
                </a:lnTo>
                <a:lnTo>
                  <a:pt x="95212" y="139450"/>
                </a:lnTo>
                <a:lnTo>
                  <a:pt x="132499" y="104653"/>
                </a:lnTo>
                <a:lnTo>
                  <a:pt x="141510" y="57736"/>
                </a:lnTo>
                <a:lnTo>
                  <a:pt x="137390" y="44033"/>
                </a:lnTo>
                <a:lnTo>
                  <a:pt x="111651" y="12218"/>
                </a:lnTo>
                <a:lnTo>
                  <a:pt x="718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0" name="object 80"/>
          <p:cNvSpPr>
            <a:spLocks/>
          </p:cNvSpPr>
          <p:nvPr/>
        </p:nvSpPr>
        <p:spPr bwMode="auto">
          <a:xfrm>
            <a:off x="3228975" y="3844925"/>
            <a:ext cx="141288" cy="142875"/>
          </a:xfrm>
          <a:custGeom>
            <a:avLst/>
            <a:gdLst>
              <a:gd name="T0" fmla="*/ 71817 w 141604"/>
              <a:gd name="T1" fmla="*/ 0 h 142875"/>
              <a:gd name="T2" fmla="*/ 111651 w 141604"/>
              <a:gd name="T3" fmla="*/ 12218 h 142875"/>
              <a:gd name="T4" fmla="*/ 137390 w 141604"/>
              <a:gd name="T5" fmla="*/ 44033 h 142875"/>
              <a:gd name="T6" fmla="*/ 141510 w 141604"/>
              <a:gd name="T7" fmla="*/ 57736 h 142875"/>
              <a:gd name="T8" fmla="*/ 140755 w 141604"/>
              <a:gd name="T9" fmla="*/ 75194 h 142875"/>
              <a:gd name="T10" fmla="*/ 125441 w 141604"/>
              <a:gd name="T11" fmla="*/ 116491 h 142875"/>
              <a:gd name="T12" fmla="*/ 82857 w 141604"/>
              <a:gd name="T13" fmla="*/ 142646 h 142875"/>
              <a:gd name="T14" fmla="*/ 65794 w 141604"/>
              <a:gd name="T15" fmla="*/ 141682 h 142875"/>
              <a:gd name="T16" fmla="*/ 25237 w 141604"/>
              <a:gd name="T17" fmla="*/ 125493 h 142875"/>
              <a:gd name="T18" fmla="*/ 2895 w 141604"/>
              <a:gd name="T19" fmla="*/ 94174 h 142875"/>
              <a:gd name="T20" fmla="*/ 0 w 141604"/>
              <a:gd name="T21" fmla="*/ 81443 h 142875"/>
              <a:gd name="T22" fmla="*/ 1071 w 141604"/>
              <a:gd name="T23" fmla="*/ 64877 h 142875"/>
              <a:gd name="T24" fmla="*/ 17774 w 141604"/>
              <a:gd name="T25" fmla="*/ 25188 h 142875"/>
              <a:gd name="T26" fmla="*/ 50098 w 141604"/>
              <a:gd name="T27" fmla="*/ 3240 h 142875"/>
              <a:gd name="T28" fmla="*/ 71817 w 141604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604"/>
              <a:gd name="T46" fmla="*/ 0 h 142875"/>
              <a:gd name="T47" fmla="*/ 141604 w 141604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604" h="142875">
                <a:moveTo>
                  <a:pt x="71817" y="0"/>
                </a:moveTo>
                <a:lnTo>
                  <a:pt x="111651" y="12218"/>
                </a:lnTo>
                <a:lnTo>
                  <a:pt x="137390" y="44033"/>
                </a:lnTo>
                <a:lnTo>
                  <a:pt x="141510" y="57736"/>
                </a:lnTo>
                <a:lnTo>
                  <a:pt x="140755" y="75194"/>
                </a:lnTo>
                <a:lnTo>
                  <a:pt x="125441" y="116491"/>
                </a:lnTo>
                <a:lnTo>
                  <a:pt x="82857" y="142646"/>
                </a:lnTo>
                <a:lnTo>
                  <a:pt x="65794" y="141682"/>
                </a:lnTo>
                <a:lnTo>
                  <a:pt x="25237" y="125493"/>
                </a:lnTo>
                <a:lnTo>
                  <a:pt x="2895" y="94174"/>
                </a:lnTo>
                <a:lnTo>
                  <a:pt x="0" y="81443"/>
                </a:lnTo>
                <a:lnTo>
                  <a:pt x="1071" y="64877"/>
                </a:lnTo>
                <a:lnTo>
                  <a:pt x="17774" y="25188"/>
                </a:lnTo>
                <a:lnTo>
                  <a:pt x="50098" y="3240"/>
                </a:lnTo>
                <a:lnTo>
                  <a:pt x="7181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1" name="object 81"/>
          <p:cNvSpPr>
            <a:spLocks/>
          </p:cNvSpPr>
          <p:nvPr/>
        </p:nvSpPr>
        <p:spPr bwMode="auto">
          <a:xfrm>
            <a:off x="3228975" y="38449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2" name="object 82"/>
          <p:cNvSpPr>
            <a:spLocks/>
          </p:cNvSpPr>
          <p:nvPr/>
        </p:nvSpPr>
        <p:spPr bwMode="auto">
          <a:xfrm>
            <a:off x="3371850" y="39878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3" name="object 83"/>
          <p:cNvSpPr>
            <a:spLocks/>
          </p:cNvSpPr>
          <p:nvPr/>
        </p:nvSpPr>
        <p:spPr bwMode="auto">
          <a:xfrm>
            <a:off x="3729038" y="3201988"/>
            <a:ext cx="141287" cy="141287"/>
          </a:xfrm>
          <a:custGeom>
            <a:avLst/>
            <a:gdLst>
              <a:gd name="T0" fmla="*/ 70754 w 140970"/>
              <a:gd name="T1" fmla="*/ 0 h 141604"/>
              <a:gd name="T2" fmla="*/ 28443 w 140970"/>
              <a:gd name="T3" fmla="*/ 14399 h 141604"/>
              <a:gd name="T4" fmla="*/ 4885 w 140970"/>
              <a:gd name="T5" fmla="*/ 47924 h 141604"/>
              <a:gd name="T6" fmla="*/ 0 w 140970"/>
              <a:gd name="T7" fmla="*/ 78774 h 141604"/>
              <a:gd name="T8" fmla="*/ 2651 w 140970"/>
              <a:gd name="T9" fmla="*/ 92044 h 141604"/>
              <a:gd name="T10" fmla="*/ 24490 w 140970"/>
              <a:gd name="T11" fmla="*/ 124172 h 141604"/>
              <a:gd name="T12" fmla="*/ 64354 w 140970"/>
              <a:gd name="T13" fmla="*/ 140535 h 141604"/>
              <a:gd name="T14" fmla="*/ 81026 w 140970"/>
              <a:gd name="T15" fmla="*/ 141544 h 141604"/>
              <a:gd name="T16" fmla="*/ 93791 w 140970"/>
              <a:gd name="T17" fmla="*/ 138601 h 141604"/>
              <a:gd name="T18" fmla="*/ 131605 w 140970"/>
              <a:gd name="T19" fmla="*/ 104689 h 141604"/>
              <a:gd name="T20" fmla="*/ 140665 w 140970"/>
              <a:gd name="T21" fmla="*/ 57753 h 141604"/>
              <a:gd name="T22" fmla="*/ 136785 w 140970"/>
              <a:gd name="T23" fmla="*/ 44176 h 141604"/>
              <a:gd name="T24" fmla="*/ 111457 w 140970"/>
              <a:gd name="T25" fmla="*/ 12353 h 141604"/>
              <a:gd name="T26" fmla="*/ 70754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54" y="0"/>
                </a:moveTo>
                <a:lnTo>
                  <a:pt x="28443" y="14399"/>
                </a:lnTo>
                <a:lnTo>
                  <a:pt x="4885" y="47924"/>
                </a:lnTo>
                <a:lnTo>
                  <a:pt x="0" y="78774"/>
                </a:lnTo>
                <a:lnTo>
                  <a:pt x="2651" y="92044"/>
                </a:lnTo>
                <a:lnTo>
                  <a:pt x="24490" y="124172"/>
                </a:lnTo>
                <a:lnTo>
                  <a:pt x="64354" y="140535"/>
                </a:lnTo>
                <a:lnTo>
                  <a:pt x="81026" y="141544"/>
                </a:lnTo>
                <a:lnTo>
                  <a:pt x="93791" y="138601"/>
                </a:lnTo>
                <a:lnTo>
                  <a:pt x="131605" y="104689"/>
                </a:lnTo>
                <a:lnTo>
                  <a:pt x="140665" y="57753"/>
                </a:lnTo>
                <a:lnTo>
                  <a:pt x="136785" y="44176"/>
                </a:lnTo>
                <a:lnTo>
                  <a:pt x="111457" y="12353"/>
                </a:lnTo>
                <a:lnTo>
                  <a:pt x="707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4" name="object 84"/>
          <p:cNvSpPr>
            <a:spLocks/>
          </p:cNvSpPr>
          <p:nvPr/>
        </p:nvSpPr>
        <p:spPr bwMode="auto">
          <a:xfrm>
            <a:off x="3729038" y="3201988"/>
            <a:ext cx="141287" cy="141287"/>
          </a:xfrm>
          <a:custGeom>
            <a:avLst/>
            <a:gdLst>
              <a:gd name="T0" fmla="*/ 70754 w 140970"/>
              <a:gd name="T1" fmla="*/ 0 h 141604"/>
              <a:gd name="T2" fmla="*/ 111457 w 140970"/>
              <a:gd name="T3" fmla="*/ 12353 h 141604"/>
              <a:gd name="T4" fmla="*/ 136785 w 140970"/>
              <a:gd name="T5" fmla="*/ 44176 h 141604"/>
              <a:gd name="T6" fmla="*/ 140665 w 140970"/>
              <a:gd name="T7" fmla="*/ 57753 h 141604"/>
              <a:gd name="T8" fmla="*/ 139868 w 140970"/>
              <a:gd name="T9" fmla="*/ 75321 h 141604"/>
              <a:gd name="T10" fmla="*/ 124524 w 140970"/>
              <a:gd name="T11" fmla="*/ 116363 h 141604"/>
              <a:gd name="T12" fmla="*/ 81026 w 140970"/>
              <a:gd name="T13" fmla="*/ 141544 h 141604"/>
              <a:gd name="T14" fmla="*/ 64354 w 140970"/>
              <a:gd name="T15" fmla="*/ 140535 h 141604"/>
              <a:gd name="T16" fmla="*/ 24490 w 140970"/>
              <a:gd name="T17" fmla="*/ 124172 h 141604"/>
              <a:gd name="T18" fmla="*/ 2651 w 140970"/>
              <a:gd name="T19" fmla="*/ 92044 h 141604"/>
              <a:gd name="T20" fmla="*/ 0 w 140970"/>
              <a:gd name="T21" fmla="*/ 78774 h 141604"/>
              <a:gd name="T22" fmla="*/ 1193 w 140970"/>
              <a:gd name="T23" fmla="*/ 62611 h 141604"/>
              <a:gd name="T24" fmla="*/ 18760 w 140970"/>
              <a:gd name="T25" fmla="*/ 23651 h 141604"/>
              <a:gd name="T26" fmla="*/ 52049 w 140970"/>
              <a:gd name="T27" fmla="*/ 2502 h 141604"/>
              <a:gd name="T28" fmla="*/ 70754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54" y="0"/>
                </a:moveTo>
                <a:lnTo>
                  <a:pt x="111457" y="12353"/>
                </a:lnTo>
                <a:lnTo>
                  <a:pt x="136785" y="44176"/>
                </a:lnTo>
                <a:lnTo>
                  <a:pt x="140665" y="57753"/>
                </a:lnTo>
                <a:lnTo>
                  <a:pt x="139868" y="75321"/>
                </a:lnTo>
                <a:lnTo>
                  <a:pt x="124524" y="116363"/>
                </a:lnTo>
                <a:lnTo>
                  <a:pt x="81026" y="141544"/>
                </a:lnTo>
                <a:lnTo>
                  <a:pt x="64354" y="140535"/>
                </a:lnTo>
                <a:lnTo>
                  <a:pt x="24490" y="124172"/>
                </a:lnTo>
                <a:lnTo>
                  <a:pt x="2651" y="92044"/>
                </a:lnTo>
                <a:lnTo>
                  <a:pt x="0" y="78774"/>
                </a:lnTo>
                <a:lnTo>
                  <a:pt x="1193" y="62611"/>
                </a:lnTo>
                <a:lnTo>
                  <a:pt x="18760" y="23651"/>
                </a:lnTo>
                <a:lnTo>
                  <a:pt x="52049" y="2502"/>
                </a:lnTo>
                <a:lnTo>
                  <a:pt x="7075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5" name="object 85"/>
          <p:cNvSpPr>
            <a:spLocks/>
          </p:cNvSpPr>
          <p:nvPr/>
        </p:nvSpPr>
        <p:spPr bwMode="auto">
          <a:xfrm>
            <a:off x="3729038" y="3201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6" name="object 86"/>
          <p:cNvSpPr>
            <a:spLocks/>
          </p:cNvSpPr>
          <p:nvPr/>
        </p:nvSpPr>
        <p:spPr bwMode="auto">
          <a:xfrm>
            <a:off x="3871913" y="33448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7" name="object 87"/>
          <p:cNvSpPr>
            <a:spLocks/>
          </p:cNvSpPr>
          <p:nvPr/>
        </p:nvSpPr>
        <p:spPr bwMode="auto">
          <a:xfrm>
            <a:off x="3844925" y="4664075"/>
            <a:ext cx="26988" cy="628650"/>
          </a:xfrm>
          <a:custGeom>
            <a:avLst/>
            <a:gdLst>
              <a:gd name="T0" fmla="*/ 26669 w 26670"/>
              <a:gd name="T1" fmla="*/ 629924 h 629920"/>
              <a:gd name="T2" fmla="*/ 0 w 26670"/>
              <a:gd name="T3" fmla="*/ 0 h 629920"/>
              <a:gd name="T4" fmla="*/ 0 60000 65536"/>
              <a:gd name="T5" fmla="*/ 0 60000 65536"/>
              <a:gd name="T6" fmla="*/ 0 w 26670"/>
              <a:gd name="T7" fmla="*/ 0 h 629920"/>
              <a:gd name="T8" fmla="*/ 26670 w 26670"/>
              <a:gd name="T9" fmla="*/ 629920 h 6299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70" h="629920">
                <a:moveTo>
                  <a:pt x="26669" y="62992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8" name="object 88"/>
          <p:cNvSpPr>
            <a:spLocks/>
          </p:cNvSpPr>
          <p:nvPr/>
        </p:nvSpPr>
        <p:spPr bwMode="auto">
          <a:xfrm>
            <a:off x="3773488" y="4643438"/>
            <a:ext cx="26987" cy="630237"/>
          </a:xfrm>
          <a:custGeom>
            <a:avLst/>
            <a:gdLst>
              <a:gd name="T0" fmla="*/ 26669 w 26670"/>
              <a:gd name="T1" fmla="*/ 629924 h 629920"/>
              <a:gd name="T2" fmla="*/ 0 w 26670"/>
              <a:gd name="T3" fmla="*/ 0 h 629920"/>
              <a:gd name="T4" fmla="*/ 0 60000 65536"/>
              <a:gd name="T5" fmla="*/ 0 60000 65536"/>
              <a:gd name="T6" fmla="*/ 0 w 26670"/>
              <a:gd name="T7" fmla="*/ 0 h 629920"/>
              <a:gd name="T8" fmla="*/ 26670 w 26670"/>
              <a:gd name="T9" fmla="*/ 629920 h 6299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70" h="629920">
                <a:moveTo>
                  <a:pt x="26669" y="62992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9" name="object 89"/>
          <p:cNvSpPr txBox="1">
            <a:spLocks noChangeArrowheads="1"/>
          </p:cNvSpPr>
          <p:nvPr/>
        </p:nvSpPr>
        <p:spPr bwMode="auto">
          <a:xfrm>
            <a:off x="2995613" y="4564063"/>
            <a:ext cx="6540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511175" algn="l"/>
              </a:tabLst>
            </a:pPr>
            <a:r>
              <a:rPr lang="en-US" sz="2700" baseline="3000">
                <a:latin typeface="Arial" charset="0"/>
              </a:rPr>
              <a:t>2</a:t>
            </a:r>
            <a:r>
              <a:rPr lang="en-US" sz="2700" baseline="3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61530" name="object 90"/>
          <p:cNvSpPr txBox="1">
            <a:spLocks noChangeArrowheads="1"/>
          </p:cNvSpPr>
          <p:nvPr/>
        </p:nvSpPr>
        <p:spPr bwMode="auto">
          <a:xfrm>
            <a:off x="4424363" y="4625975"/>
            <a:ext cx="1539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61531" name="object 91"/>
          <p:cNvSpPr txBox="1">
            <a:spLocks noChangeArrowheads="1"/>
          </p:cNvSpPr>
          <p:nvPr/>
        </p:nvSpPr>
        <p:spPr bwMode="auto">
          <a:xfrm>
            <a:off x="3022600" y="377825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6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4425950" y="3778250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54425" y="2862263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30</a:t>
            </a:r>
            <a:endParaRPr>
              <a:latin typeface="Arial"/>
              <a:cs typeface="Arial"/>
            </a:endParaRPr>
          </a:p>
        </p:txBody>
      </p:sp>
      <p:sp>
        <p:nvSpPr>
          <p:cNvPr id="61534" name="object 94"/>
          <p:cNvSpPr>
            <a:spLocks/>
          </p:cNvSpPr>
          <p:nvPr/>
        </p:nvSpPr>
        <p:spPr bwMode="auto">
          <a:xfrm>
            <a:off x="3702050" y="4643438"/>
            <a:ext cx="141288" cy="142875"/>
          </a:xfrm>
          <a:custGeom>
            <a:avLst/>
            <a:gdLst>
              <a:gd name="T0" fmla="*/ 70672 w 140970"/>
              <a:gd name="T1" fmla="*/ 0 h 142875"/>
              <a:gd name="T2" fmla="*/ 27086 w 140970"/>
              <a:gd name="T3" fmla="*/ 15127 h 142875"/>
              <a:gd name="T4" fmla="*/ 4541 w 140970"/>
              <a:gd name="T5" fmla="*/ 49206 h 142875"/>
              <a:gd name="T6" fmla="*/ 0 w 140970"/>
              <a:gd name="T7" fmla="*/ 80743 h 142875"/>
              <a:gd name="T8" fmla="*/ 2698 w 140970"/>
              <a:gd name="T9" fmla="*/ 93603 h 142875"/>
              <a:gd name="T10" fmla="*/ 24409 w 140970"/>
              <a:gd name="T11" fmla="*/ 125280 h 142875"/>
              <a:gd name="T12" fmla="*/ 64779 w 140970"/>
              <a:gd name="T13" fmla="*/ 141681 h 142875"/>
              <a:gd name="T14" fmla="*/ 81989 w 140970"/>
              <a:gd name="T15" fmla="*/ 142661 h 142875"/>
              <a:gd name="T16" fmla="*/ 94551 w 140970"/>
              <a:gd name="T17" fmla="*/ 139468 h 142875"/>
              <a:gd name="T18" fmla="*/ 131657 w 140970"/>
              <a:gd name="T19" fmla="*/ 104665 h 142875"/>
              <a:gd name="T20" fmla="*/ 140416 w 140970"/>
              <a:gd name="T21" fmla="*/ 57736 h 142875"/>
              <a:gd name="T22" fmla="*/ 136423 w 140970"/>
              <a:gd name="T23" fmla="*/ 44033 h 142875"/>
              <a:gd name="T24" fmla="*/ 111069 w 140970"/>
              <a:gd name="T25" fmla="*/ 12218 h 142875"/>
              <a:gd name="T26" fmla="*/ 70672 w 140970"/>
              <a:gd name="T27" fmla="*/ 0 h 1428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2875"/>
              <a:gd name="T44" fmla="*/ 140970 w 140970"/>
              <a:gd name="T45" fmla="*/ 142875 h 1428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2875">
                <a:moveTo>
                  <a:pt x="70672" y="0"/>
                </a:moveTo>
                <a:lnTo>
                  <a:pt x="27086" y="15127"/>
                </a:lnTo>
                <a:lnTo>
                  <a:pt x="4541" y="49206"/>
                </a:lnTo>
                <a:lnTo>
                  <a:pt x="0" y="80743"/>
                </a:lnTo>
                <a:lnTo>
                  <a:pt x="2698" y="93603"/>
                </a:lnTo>
                <a:lnTo>
                  <a:pt x="24409" y="125280"/>
                </a:lnTo>
                <a:lnTo>
                  <a:pt x="64779" y="141681"/>
                </a:lnTo>
                <a:lnTo>
                  <a:pt x="81989" y="142661"/>
                </a:lnTo>
                <a:lnTo>
                  <a:pt x="94551" y="139468"/>
                </a:lnTo>
                <a:lnTo>
                  <a:pt x="131657" y="104665"/>
                </a:lnTo>
                <a:lnTo>
                  <a:pt x="140416" y="57736"/>
                </a:lnTo>
                <a:lnTo>
                  <a:pt x="136423" y="44033"/>
                </a:lnTo>
                <a:lnTo>
                  <a:pt x="111069" y="12218"/>
                </a:lnTo>
                <a:lnTo>
                  <a:pt x="70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5" name="object 95"/>
          <p:cNvSpPr>
            <a:spLocks/>
          </p:cNvSpPr>
          <p:nvPr/>
        </p:nvSpPr>
        <p:spPr bwMode="auto">
          <a:xfrm>
            <a:off x="3702050" y="4643438"/>
            <a:ext cx="141288" cy="142875"/>
          </a:xfrm>
          <a:custGeom>
            <a:avLst/>
            <a:gdLst>
              <a:gd name="T0" fmla="*/ 70672 w 140970"/>
              <a:gd name="T1" fmla="*/ 0 h 142875"/>
              <a:gd name="T2" fmla="*/ 111069 w 140970"/>
              <a:gd name="T3" fmla="*/ 12218 h 142875"/>
              <a:gd name="T4" fmla="*/ 136423 w 140970"/>
              <a:gd name="T5" fmla="*/ 44033 h 142875"/>
              <a:gd name="T6" fmla="*/ 140416 w 140970"/>
              <a:gd name="T7" fmla="*/ 57736 h 142875"/>
              <a:gd name="T8" fmla="*/ 139689 w 140970"/>
              <a:gd name="T9" fmla="*/ 75198 h 142875"/>
              <a:gd name="T10" fmla="*/ 124728 w 140970"/>
              <a:gd name="T11" fmla="*/ 116505 h 142875"/>
              <a:gd name="T12" fmla="*/ 81989 w 140970"/>
              <a:gd name="T13" fmla="*/ 142661 h 142875"/>
              <a:gd name="T14" fmla="*/ 64779 w 140970"/>
              <a:gd name="T15" fmla="*/ 141681 h 142875"/>
              <a:gd name="T16" fmla="*/ 24409 w 140970"/>
              <a:gd name="T17" fmla="*/ 125280 h 142875"/>
              <a:gd name="T18" fmla="*/ 2698 w 140970"/>
              <a:gd name="T19" fmla="*/ 93603 h 142875"/>
              <a:gd name="T20" fmla="*/ 0 w 140970"/>
              <a:gd name="T21" fmla="*/ 80743 h 142875"/>
              <a:gd name="T22" fmla="*/ 1086 w 140970"/>
              <a:gd name="T23" fmla="*/ 64188 h 142875"/>
              <a:gd name="T24" fmla="*/ 17744 w 140970"/>
              <a:gd name="T25" fmla="*/ 24534 h 142875"/>
              <a:gd name="T26" fmla="*/ 50234 w 140970"/>
              <a:gd name="T27" fmla="*/ 2879 h 142875"/>
              <a:gd name="T28" fmla="*/ 70672 w 140970"/>
              <a:gd name="T29" fmla="*/ 0 h 142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2875"/>
              <a:gd name="T47" fmla="*/ 140970 w 140970"/>
              <a:gd name="T48" fmla="*/ 142875 h 142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2875">
                <a:moveTo>
                  <a:pt x="70672" y="0"/>
                </a:moveTo>
                <a:lnTo>
                  <a:pt x="111069" y="12218"/>
                </a:lnTo>
                <a:lnTo>
                  <a:pt x="136423" y="44033"/>
                </a:lnTo>
                <a:lnTo>
                  <a:pt x="140416" y="57736"/>
                </a:lnTo>
                <a:lnTo>
                  <a:pt x="139689" y="75198"/>
                </a:lnTo>
                <a:lnTo>
                  <a:pt x="124728" y="116505"/>
                </a:lnTo>
                <a:lnTo>
                  <a:pt x="81989" y="142661"/>
                </a:lnTo>
                <a:lnTo>
                  <a:pt x="64779" y="141681"/>
                </a:lnTo>
                <a:lnTo>
                  <a:pt x="24409" y="125280"/>
                </a:lnTo>
                <a:lnTo>
                  <a:pt x="2698" y="93603"/>
                </a:lnTo>
                <a:lnTo>
                  <a:pt x="0" y="80743"/>
                </a:lnTo>
                <a:lnTo>
                  <a:pt x="1086" y="64188"/>
                </a:lnTo>
                <a:lnTo>
                  <a:pt x="17744" y="24534"/>
                </a:lnTo>
                <a:lnTo>
                  <a:pt x="50234" y="2879"/>
                </a:lnTo>
                <a:lnTo>
                  <a:pt x="7067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6" name="object 96"/>
          <p:cNvSpPr>
            <a:spLocks/>
          </p:cNvSpPr>
          <p:nvPr/>
        </p:nvSpPr>
        <p:spPr bwMode="auto">
          <a:xfrm>
            <a:off x="3702050" y="4643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7" name="object 97"/>
          <p:cNvSpPr>
            <a:spLocks/>
          </p:cNvSpPr>
          <p:nvPr/>
        </p:nvSpPr>
        <p:spPr bwMode="auto">
          <a:xfrm>
            <a:off x="3844925" y="47863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8" name="object 98"/>
          <p:cNvSpPr>
            <a:spLocks/>
          </p:cNvSpPr>
          <p:nvPr/>
        </p:nvSpPr>
        <p:spPr bwMode="auto">
          <a:xfrm>
            <a:off x="3416300" y="3948113"/>
            <a:ext cx="377825" cy="735012"/>
          </a:xfrm>
          <a:custGeom>
            <a:avLst/>
            <a:gdLst>
              <a:gd name="T0" fmla="*/ 377189 w 377189"/>
              <a:gd name="T1" fmla="*/ 735329 h 735329"/>
              <a:gd name="T2" fmla="*/ 0 w 377189"/>
              <a:gd name="T3" fmla="*/ 0 h 735329"/>
              <a:gd name="T4" fmla="*/ 0 60000 65536"/>
              <a:gd name="T5" fmla="*/ 0 60000 65536"/>
              <a:gd name="T6" fmla="*/ 0 w 377189"/>
              <a:gd name="T7" fmla="*/ 0 h 735329"/>
              <a:gd name="T8" fmla="*/ 377189 w 377189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7189" h="735329">
                <a:moveTo>
                  <a:pt x="377189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9" name="object 99"/>
          <p:cNvSpPr>
            <a:spLocks/>
          </p:cNvSpPr>
          <p:nvPr/>
        </p:nvSpPr>
        <p:spPr bwMode="auto">
          <a:xfrm>
            <a:off x="3343275" y="3927475"/>
            <a:ext cx="379413" cy="736600"/>
          </a:xfrm>
          <a:custGeom>
            <a:avLst/>
            <a:gdLst>
              <a:gd name="T0" fmla="*/ 378470 w 378460"/>
              <a:gd name="T1" fmla="*/ 735329 h 735329"/>
              <a:gd name="T2" fmla="*/ 0 w 378460"/>
              <a:gd name="T3" fmla="*/ 0 h 735329"/>
              <a:gd name="T4" fmla="*/ 0 60000 65536"/>
              <a:gd name="T5" fmla="*/ 0 60000 65536"/>
              <a:gd name="T6" fmla="*/ 0 w 378460"/>
              <a:gd name="T7" fmla="*/ 0 h 735329"/>
              <a:gd name="T8" fmla="*/ 378460 w 378460"/>
              <a:gd name="T9" fmla="*/ 735329 h 735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460" h="735329">
                <a:moveTo>
                  <a:pt x="378470" y="73532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0" name="object 100"/>
          <p:cNvSpPr>
            <a:spLocks/>
          </p:cNvSpPr>
          <p:nvPr/>
        </p:nvSpPr>
        <p:spPr bwMode="auto">
          <a:xfrm>
            <a:off x="3844925" y="3987800"/>
            <a:ext cx="476250" cy="676275"/>
          </a:xfrm>
          <a:custGeom>
            <a:avLst/>
            <a:gdLst>
              <a:gd name="T0" fmla="*/ 0 w 476250"/>
              <a:gd name="T1" fmla="*/ 675644 h 675639"/>
              <a:gd name="T2" fmla="*/ 476249 w 476250"/>
              <a:gd name="T3" fmla="*/ 0 h 675639"/>
              <a:gd name="T4" fmla="*/ 0 60000 65536"/>
              <a:gd name="T5" fmla="*/ 0 60000 65536"/>
              <a:gd name="T6" fmla="*/ 0 w 476250"/>
              <a:gd name="T7" fmla="*/ 0 h 675639"/>
              <a:gd name="T8" fmla="*/ 476250 w 476250"/>
              <a:gd name="T9" fmla="*/ 675639 h 675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" h="675639">
                <a:moveTo>
                  <a:pt x="0" y="675644"/>
                </a:moveTo>
                <a:lnTo>
                  <a:pt x="4762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1" name="object 101"/>
          <p:cNvSpPr>
            <a:spLocks/>
          </p:cNvSpPr>
          <p:nvPr/>
        </p:nvSpPr>
        <p:spPr bwMode="auto">
          <a:xfrm>
            <a:off x="3773488" y="3967163"/>
            <a:ext cx="476250" cy="676275"/>
          </a:xfrm>
          <a:custGeom>
            <a:avLst/>
            <a:gdLst>
              <a:gd name="T0" fmla="*/ 0 w 476250"/>
              <a:gd name="T1" fmla="*/ 675631 h 675639"/>
              <a:gd name="T2" fmla="*/ 476249 w 476250"/>
              <a:gd name="T3" fmla="*/ 0 h 675639"/>
              <a:gd name="T4" fmla="*/ 0 60000 65536"/>
              <a:gd name="T5" fmla="*/ 0 60000 65536"/>
              <a:gd name="T6" fmla="*/ 0 w 476250"/>
              <a:gd name="T7" fmla="*/ 0 h 675639"/>
              <a:gd name="T8" fmla="*/ 476250 w 476250"/>
              <a:gd name="T9" fmla="*/ 675639 h 675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" h="675639">
                <a:moveTo>
                  <a:pt x="0" y="675631"/>
                </a:moveTo>
                <a:lnTo>
                  <a:pt x="47624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2" name="object 102"/>
          <p:cNvSpPr>
            <a:spLocks/>
          </p:cNvSpPr>
          <p:nvPr/>
        </p:nvSpPr>
        <p:spPr bwMode="auto">
          <a:xfrm>
            <a:off x="3844925" y="4019550"/>
            <a:ext cx="527050" cy="701675"/>
          </a:xfrm>
          <a:custGeom>
            <a:avLst/>
            <a:gdLst>
              <a:gd name="T0" fmla="*/ 527029 w 527050"/>
              <a:gd name="T1" fmla="*/ 702314 h 702310"/>
              <a:gd name="T2" fmla="*/ 0 w 527050"/>
              <a:gd name="T3" fmla="*/ 0 h 702310"/>
              <a:gd name="T4" fmla="*/ 0 60000 65536"/>
              <a:gd name="T5" fmla="*/ 0 60000 65536"/>
              <a:gd name="T6" fmla="*/ 0 w 527050"/>
              <a:gd name="T7" fmla="*/ 0 h 702310"/>
              <a:gd name="T8" fmla="*/ 527050 w 527050"/>
              <a:gd name="T9" fmla="*/ 702310 h 702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50" h="702310">
                <a:moveTo>
                  <a:pt x="527029" y="70231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3" name="object 103"/>
          <p:cNvSpPr>
            <a:spLocks/>
          </p:cNvSpPr>
          <p:nvPr/>
        </p:nvSpPr>
        <p:spPr bwMode="auto">
          <a:xfrm>
            <a:off x="3773488" y="4000500"/>
            <a:ext cx="527050" cy="701675"/>
          </a:xfrm>
          <a:custGeom>
            <a:avLst/>
            <a:gdLst>
              <a:gd name="T0" fmla="*/ 527029 w 527050"/>
              <a:gd name="T1" fmla="*/ 701039 h 701039"/>
              <a:gd name="T2" fmla="*/ 0 w 527050"/>
              <a:gd name="T3" fmla="*/ 0 h 701039"/>
              <a:gd name="T4" fmla="*/ 0 60000 65536"/>
              <a:gd name="T5" fmla="*/ 0 60000 65536"/>
              <a:gd name="T6" fmla="*/ 0 w 527050"/>
              <a:gd name="T7" fmla="*/ 0 h 701039"/>
              <a:gd name="T8" fmla="*/ 527050 w 527050"/>
              <a:gd name="T9" fmla="*/ 701039 h 7010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50" h="701039">
                <a:moveTo>
                  <a:pt x="527029" y="70103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4" name="object 104"/>
          <p:cNvSpPr>
            <a:spLocks/>
          </p:cNvSpPr>
          <p:nvPr/>
        </p:nvSpPr>
        <p:spPr bwMode="auto">
          <a:xfrm>
            <a:off x="3702050" y="3929063"/>
            <a:ext cx="141288" cy="141287"/>
          </a:xfrm>
          <a:custGeom>
            <a:avLst/>
            <a:gdLst>
              <a:gd name="T0" fmla="*/ 70746 w 140970"/>
              <a:gd name="T1" fmla="*/ 0 h 141604"/>
              <a:gd name="T2" fmla="*/ 27799 w 140970"/>
              <a:gd name="T3" fmla="*/ 14116 h 141604"/>
              <a:gd name="T4" fmla="*/ 4699 w 140970"/>
              <a:gd name="T5" fmla="*/ 47552 h 141604"/>
              <a:gd name="T6" fmla="*/ 0 w 140970"/>
              <a:gd name="T7" fmla="*/ 79003 h 141604"/>
              <a:gd name="T8" fmla="*/ 2595 w 140970"/>
              <a:gd name="T9" fmla="*/ 92232 h 141604"/>
              <a:gd name="T10" fmla="*/ 24096 w 140970"/>
              <a:gd name="T11" fmla="*/ 124246 h 141604"/>
              <a:gd name="T12" fmla="*/ 64205 w 140970"/>
              <a:gd name="T13" fmla="*/ 140527 h 141604"/>
              <a:gd name="T14" fmla="*/ 81274 w 140970"/>
              <a:gd name="T15" fmla="*/ 141521 h 141604"/>
              <a:gd name="T16" fmla="*/ 93990 w 140970"/>
              <a:gd name="T17" fmla="*/ 138541 h 141604"/>
              <a:gd name="T18" fmla="*/ 131642 w 140970"/>
              <a:gd name="T19" fmla="*/ 104509 h 141604"/>
              <a:gd name="T20" fmla="*/ 140657 w 140970"/>
              <a:gd name="T21" fmla="*/ 57413 h 141604"/>
              <a:gd name="T22" fmla="*/ 136777 w 140970"/>
              <a:gd name="T23" fmla="*/ 43654 h 141604"/>
              <a:gd name="T24" fmla="*/ 111448 w 140970"/>
              <a:gd name="T25" fmla="*/ 12018 h 141604"/>
              <a:gd name="T26" fmla="*/ 70746 w 140970"/>
              <a:gd name="T27" fmla="*/ 0 h 1416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0970"/>
              <a:gd name="T43" fmla="*/ 0 h 141604"/>
              <a:gd name="T44" fmla="*/ 140970 w 140970"/>
              <a:gd name="T45" fmla="*/ 141604 h 1416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0970" h="141604">
                <a:moveTo>
                  <a:pt x="70746" y="0"/>
                </a:moveTo>
                <a:lnTo>
                  <a:pt x="27799" y="14116"/>
                </a:lnTo>
                <a:lnTo>
                  <a:pt x="4699" y="47552"/>
                </a:lnTo>
                <a:lnTo>
                  <a:pt x="0" y="79003"/>
                </a:lnTo>
                <a:lnTo>
                  <a:pt x="2595" y="92232"/>
                </a:lnTo>
                <a:lnTo>
                  <a:pt x="24096" y="124246"/>
                </a:lnTo>
                <a:lnTo>
                  <a:pt x="64205" y="140527"/>
                </a:lnTo>
                <a:lnTo>
                  <a:pt x="81274" y="141521"/>
                </a:lnTo>
                <a:lnTo>
                  <a:pt x="93990" y="138541"/>
                </a:lnTo>
                <a:lnTo>
                  <a:pt x="131642" y="104509"/>
                </a:lnTo>
                <a:lnTo>
                  <a:pt x="140657" y="57413"/>
                </a:lnTo>
                <a:lnTo>
                  <a:pt x="136777" y="43654"/>
                </a:lnTo>
                <a:lnTo>
                  <a:pt x="111448" y="12018"/>
                </a:lnTo>
                <a:lnTo>
                  <a:pt x="707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5" name="object 105"/>
          <p:cNvSpPr>
            <a:spLocks/>
          </p:cNvSpPr>
          <p:nvPr/>
        </p:nvSpPr>
        <p:spPr bwMode="auto">
          <a:xfrm>
            <a:off x="3702050" y="3929063"/>
            <a:ext cx="141288" cy="141287"/>
          </a:xfrm>
          <a:custGeom>
            <a:avLst/>
            <a:gdLst>
              <a:gd name="T0" fmla="*/ 70746 w 140970"/>
              <a:gd name="T1" fmla="*/ 0 h 141604"/>
              <a:gd name="T2" fmla="*/ 111448 w 140970"/>
              <a:gd name="T3" fmla="*/ 12018 h 141604"/>
              <a:gd name="T4" fmla="*/ 136777 w 140970"/>
              <a:gd name="T5" fmla="*/ 43654 h 141604"/>
              <a:gd name="T6" fmla="*/ 140657 w 140970"/>
              <a:gd name="T7" fmla="*/ 57413 h 141604"/>
              <a:gd name="T8" fmla="*/ 139865 w 140970"/>
              <a:gd name="T9" fmla="*/ 75048 h 141604"/>
              <a:gd name="T10" fmla="*/ 124593 w 140970"/>
              <a:gd name="T11" fmla="*/ 116216 h 141604"/>
              <a:gd name="T12" fmla="*/ 81274 w 140970"/>
              <a:gd name="T13" fmla="*/ 141521 h 141604"/>
              <a:gd name="T14" fmla="*/ 64205 w 140970"/>
              <a:gd name="T15" fmla="*/ 140527 h 141604"/>
              <a:gd name="T16" fmla="*/ 24096 w 140970"/>
              <a:gd name="T17" fmla="*/ 124246 h 141604"/>
              <a:gd name="T18" fmla="*/ 2595 w 140970"/>
              <a:gd name="T19" fmla="*/ 92232 h 141604"/>
              <a:gd name="T20" fmla="*/ 0 w 140970"/>
              <a:gd name="T21" fmla="*/ 79003 h 141604"/>
              <a:gd name="T22" fmla="*/ 1139 w 140970"/>
              <a:gd name="T23" fmla="*/ 62446 h 141604"/>
              <a:gd name="T24" fmla="*/ 18239 w 140970"/>
              <a:gd name="T25" fmla="*/ 23262 h 141604"/>
              <a:gd name="T26" fmla="*/ 51449 w 140970"/>
              <a:gd name="T27" fmla="*/ 2458 h 141604"/>
              <a:gd name="T28" fmla="*/ 70746 w 140970"/>
              <a:gd name="T29" fmla="*/ 0 h 1416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0970"/>
              <a:gd name="T46" fmla="*/ 0 h 141604"/>
              <a:gd name="T47" fmla="*/ 140970 w 140970"/>
              <a:gd name="T48" fmla="*/ 141604 h 1416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0970" h="141604">
                <a:moveTo>
                  <a:pt x="70746" y="0"/>
                </a:moveTo>
                <a:lnTo>
                  <a:pt x="111448" y="12018"/>
                </a:lnTo>
                <a:lnTo>
                  <a:pt x="136777" y="43654"/>
                </a:lnTo>
                <a:lnTo>
                  <a:pt x="140657" y="57413"/>
                </a:lnTo>
                <a:lnTo>
                  <a:pt x="139865" y="75048"/>
                </a:lnTo>
                <a:lnTo>
                  <a:pt x="124593" y="116216"/>
                </a:lnTo>
                <a:lnTo>
                  <a:pt x="81274" y="141521"/>
                </a:lnTo>
                <a:lnTo>
                  <a:pt x="64205" y="140527"/>
                </a:lnTo>
                <a:lnTo>
                  <a:pt x="24096" y="124246"/>
                </a:lnTo>
                <a:lnTo>
                  <a:pt x="2595" y="92232"/>
                </a:lnTo>
                <a:lnTo>
                  <a:pt x="0" y="79003"/>
                </a:lnTo>
                <a:lnTo>
                  <a:pt x="1139" y="62446"/>
                </a:lnTo>
                <a:lnTo>
                  <a:pt x="18239" y="23262"/>
                </a:lnTo>
                <a:lnTo>
                  <a:pt x="51449" y="2458"/>
                </a:lnTo>
                <a:lnTo>
                  <a:pt x="70746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6" name="object 106"/>
          <p:cNvSpPr>
            <a:spLocks/>
          </p:cNvSpPr>
          <p:nvPr/>
        </p:nvSpPr>
        <p:spPr bwMode="auto">
          <a:xfrm>
            <a:off x="3702050" y="3929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7" name="object 107"/>
          <p:cNvSpPr>
            <a:spLocks/>
          </p:cNvSpPr>
          <p:nvPr/>
        </p:nvSpPr>
        <p:spPr bwMode="auto">
          <a:xfrm>
            <a:off x="3844925" y="40719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8" name="object 108"/>
          <p:cNvSpPr>
            <a:spLocks/>
          </p:cNvSpPr>
          <p:nvPr/>
        </p:nvSpPr>
        <p:spPr bwMode="auto">
          <a:xfrm>
            <a:off x="3846513" y="3222625"/>
            <a:ext cx="26987" cy="869950"/>
          </a:xfrm>
          <a:custGeom>
            <a:avLst/>
            <a:gdLst>
              <a:gd name="T0" fmla="*/ 0 w 26035"/>
              <a:gd name="T1" fmla="*/ 869960 h 869950"/>
              <a:gd name="T2" fmla="*/ 25420 w 26035"/>
              <a:gd name="T3" fmla="*/ 0 h 869950"/>
              <a:gd name="T4" fmla="*/ 0 60000 65536"/>
              <a:gd name="T5" fmla="*/ 0 60000 65536"/>
              <a:gd name="T6" fmla="*/ 0 w 26035"/>
              <a:gd name="T7" fmla="*/ 0 h 869950"/>
              <a:gd name="T8" fmla="*/ 26035 w 26035"/>
              <a:gd name="T9" fmla="*/ 869950 h 869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35" h="869950">
                <a:moveTo>
                  <a:pt x="0" y="869960"/>
                </a:moveTo>
                <a:lnTo>
                  <a:pt x="254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9" name="object 109"/>
          <p:cNvSpPr>
            <a:spLocks/>
          </p:cNvSpPr>
          <p:nvPr/>
        </p:nvSpPr>
        <p:spPr bwMode="auto">
          <a:xfrm>
            <a:off x="3775075" y="3201988"/>
            <a:ext cx="25400" cy="869950"/>
          </a:xfrm>
          <a:custGeom>
            <a:avLst/>
            <a:gdLst>
              <a:gd name="T0" fmla="*/ 0 w 26035"/>
              <a:gd name="T1" fmla="*/ 869935 h 869950"/>
              <a:gd name="T2" fmla="*/ 25420 w 26035"/>
              <a:gd name="T3" fmla="*/ 0 h 869950"/>
              <a:gd name="T4" fmla="*/ 0 60000 65536"/>
              <a:gd name="T5" fmla="*/ 0 60000 65536"/>
              <a:gd name="T6" fmla="*/ 0 w 26035"/>
              <a:gd name="T7" fmla="*/ 0 h 869950"/>
              <a:gd name="T8" fmla="*/ 26035 w 26035"/>
              <a:gd name="T9" fmla="*/ 869950 h 869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35" h="869950">
                <a:moveTo>
                  <a:pt x="0" y="869935"/>
                </a:moveTo>
                <a:lnTo>
                  <a:pt x="2542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object 110"/>
          <p:cNvSpPr txBox="1"/>
          <p:nvPr/>
        </p:nvSpPr>
        <p:spPr>
          <a:xfrm>
            <a:off x="3482975" y="3790950"/>
            <a:ext cx="2809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61552" name="object 111"/>
          <p:cNvSpPr txBox="1">
            <a:spLocks noChangeArrowheads="1"/>
          </p:cNvSpPr>
          <p:nvPr/>
        </p:nvSpPr>
        <p:spPr bwMode="auto">
          <a:xfrm>
            <a:off x="5240338" y="3363913"/>
            <a:ext cx="30416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4000"/>
              </a:lnSpc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1500" b="1" baseline="-24000">
                <a:solidFill>
                  <a:srgbClr val="FF0000"/>
                </a:solidFill>
                <a:latin typeface="Arial" charset="0"/>
              </a:rPr>
              <a:t>20</a:t>
            </a:r>
            <a:r>
              <a:rPr lang="en-US" sz="1500" b="1" baseline="-2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is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Boolean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algebra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(why?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is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500" b="1" baseline="2900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1500" b="1" baseline="29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)</a:t>
            </a:r>
            <a:endParaRPr lang="en-US">
              <a:latin typeface="Arial" charset="0"/>
            </a:endParaRPr>
          </a:p>
        </p:txBody>
      </p:sp>
      <p:sp>
        <p:nvSpPr>
          <p:cNvPr id="61553" name="object 112"/>
          <p:cNvSpPr txBox="1">
            <a:spLocks noChangeArrowheads="1"/>
          </p:cNvSpPr>
          <p:nvPr/>
        </p:nvSpPr>
        <p:spPr bwMode="auto">
          <a:xfrm>
            <a:off x="5246688" y="4435475"/>
            <a:ext cx="26828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3000"/>
              </a:lnSpc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1500" b="1" baseline="-24000">
                <a:solidFill>
                  <a:srgbClr val="FF0000"/>
                </a:solidFill>
                <a:latin typeface="Arial" charset="0"/>
              </a:rPr>
              <a:t>30</a:t>
            </a:r>
            <a:r>
              <a:rPr lang="en-US" sz="1500" b="1" baseline="-2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is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Boolean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algebra,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1500" b="1" baseline="-24000">
                <a:solidFill>
                  <a:srgbClr val="FF0000"/>
                </a:solidFill>
                <a:latin typeface="Arial" charset="0"/>
              </a:rPr>
              <a:t>30</a:t>
            </a:r>
            <a:r>
              <a:rPr lang="en-US" sz="1500" b="1" baseline="-2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OpenSymbol" pitchFamily="2" charset="0"/>
              </a:rPr>
              <a:t>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1500" b="1" baseline="-24000">
                <a:solidFill>
                  <a:srgbClr val="FF0000"/>
                </a:solidFill>
                <a:latin typeface="Arial" charset="0"/>
              </a:rPr>
              <a:t>3</a:t>
            </a:r>
            <a:endParaRPr lang="en-US" sz="1500" baseline="-2400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 txBox="1">
            <a:spLocks noChangeArrowheads="1"/>
          </p:cNvSpPr>
          <p:nvPr/>
        </p:nvSpPr>
        <p:spPr bwMode="auto">
          <a:xfrm>
            <a:off x="381000" y="1111250"/>
            <a:ext cx="827405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7500"/>
            <a:r>
              <a:rPr lang="en-US" sz="3200">
                <a:latin typeface="Times New Roman" pitchFamily="18" charset="0"/>
                <a:cs typeface="Times New Roman" pitchFamily="18" charset="0"/>
              </a:rPr>
              <a:t>Consider a poset (A, ≤ )</a:t>
            </a:r>
          </a:p>
          <a:p>
            <a:pPr marL="317500">
              <a:spcBef>
                <a:spcPts val="8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Maximal Element</a:t>
            </a:r>
          </a:p>
          <a:p>
            <a:pPr marL="317500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a in A is called a maximal element of A if there is no element c in A such that a ≤ c.</a:t>
            </a:r>
          </a:p>
          <a:p>
            <a:pPr marL="317500">
              <a:spcBef>
                <a:spcPts val="800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Minimal Element</a:t>
            </a:r>
          </a:p>
          <a:p>
            <a:pPr marL="317500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b in A is called a minimal element of A if there is no element c in A such that c ≤ b.</a:t>
            </a:r>
          </a:p>
          <a:p>
            <a:pPr marL="317500">
              <a:spcBef>
                <a:spcPts val="38"/>
              </a:spcBef>
            </a:pPr>
            <a:endParaRPr lang="en-US" sz="4000">
              <a:latin typeface="Times New Roman" pitchFamily="18" charset="0"/>
              <a:cs typeface="Times New Roman" pitchFamily="18" charset="0"/>
            </a:endParaRPr>
          </a:p>
          <a:p>
            <a:pPr marL="317500"/>
            <a:r>
              <a:rPr lang="en-US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element a in A is a maximal (minimal) element of (A, ≥ ) if and only if a is a minimal (maximal) element of (A, ≤ )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1229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1CBD6D8-044B-48EC-A20C-29E2CECAAF2A}" type="slidenum">
              <a:rPr lang="en-US"/>
              <a:pPr marL="2540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7486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Show the lattice whose Hasse diagram shown below is not a Boolean algebra.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6</a:t>
            </a:r>
            <a:r>
              <a:rPr spc="-15" dirty="0"/>
              <a:t>.</a:t>
            </a:r>
            <a:r>
              <a:rPr dirty="0"/>
              <a:t>4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F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-15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o</a:t>
            </a:r>
            <a:r>
              <a:rPr spc="-25" dirty="0"/>
              <a:t>o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0" dirty="0"/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5" dirty="0"/>
              <a:t>l</a:t>
            </a:r>
            <a:r>
              <a:rPr spc="-25" dirty="0"/>
              <a:t>ge</a:t>
            </a:r>
            <a:r>
              <a:rPr spc="-20" dirty="0"/>
              <a:t>b</a:t>
            </a:r>
            <a:r>
              <a:rPr spc="-10" dirty="0"/>
              <a:t>r</a:t>
            </a:r>
            <a:r>
              <a:rPr spc="-5" dirty="0"/>
              <a:t>as</a:t>
            </a:r>
          </a:p>
        </p:txBody>
      </p:sp>
      <p:sp>
        <p:nvSpPr>
          <p:cNvPr id="62577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E8B728-E5DA-447A-8BD1-FBF365986DEC}" type="slidenum">
              <a:rPr lang="en-US"/>
              <a:pPr marL="25400"/>
              <a:t>60</a:t>
            </a:fld>
            <a:endParaRPr lang="en-US"/>
          </a:p>
        </p:txBody>
      </p:sp>
      <p:sp>
        <p:nvSpPr>
          <p:cNvPr id="62468" name="object 4"/>
          <p:cNvSpPr>
            <a:spLocks/>
          </p:cNvSpPr>
          <p:nvPr/>
        </p:nvSpPr>
        <p:spPr bwMode="auto">
          <a:xfrm>
            <a:off x="1031875" y="5175250"/>
            <a:ext cx="611188" cy="225425"/>
          </a:xfrm>
          <a:custGeom>
            <a:avLst/>
            <a:gdLst>
              <a:gd name="T0" fmla="*/ 0 w 612139"/>
              <a:gd name="T1" fmla="*/ 226051 h 226060"/>
              <a:gd name="T2" fmla="*/ 612148 w 612139"/>
              <a:gd name="T3" fmla="*/ 0 h 226060"/>
              <a:gd name="T4" fmla="*/ 0 60000 65536"/>
              <a:gd name="T5" fmla="*/ 0 60000 65536"/>
              <a:gd name="T6" fmla="*/ 0 w 612139"/>
              <a:gd name="T7" fmla="*/ 0 h 226060"/>
              <a:gd name="T8" fmla="*/ 612139 w 612139"/>
              <a:gd name="T9" fmla="*/ 226060 h 2260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2139" h="226060">
                <a:moveTo>
                  <a:pt x="0" y="226051"/>
                </a:moveTo>
                <a:lnTo>
                  <a:pt x="612148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69" name="object 5"/>
          <p:cNvSpPr>
            <a:spLocks/>
          </p:cNvSpPr>
          <p:nvPr/>
        </p:nvSpPr>
        <p:spPr bwMode="auto">
          <a:xfrm>
            <a:off x="958850" y="5154613"/>
            <a:ext cx="612775" cy="227012"/>
          </a:xfrm>
          <a:custGeom>
            <a:avLst/>
            <a:gdLst>
              <a:gd name="T0" fmla="*/ 0 w 612140"/>
              <a:gd name="T1" fmla="*/ 226064 h 226060"/>
              <a:gd name="T2" fmla="*/ 612148 w 612140"/>
              <a:gd name="T3" fmla="*/ 0 h 226060"/>
              <a:gd name="T4" fmla="*/ 0 60000 65536"/>
              <a:gd name="T5" fmla="*/ 0 60000 65536"/>
              <a:gd name="T6" fmla="*/ 0 w 612140"/>
              <a:gd name="T7" fmla="*/ 0 h 226060"/>
              <a:gd name="T8" fmla="*/ 612140 w 612140"/>
              <a:gd name="T9" fmla="*/ 226060 h 2260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2140" h="226060">
                <a:moveTo>
                  <a:pt x="0" y="226064"/>
                </a:moveTo>
                <a:lnTo>
                  <a:pt x="612148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0" name="object 6"/>
          <p:cNvSpPr>
            <a:spLocks/>
          </p:cNvSpPr>
          <p:nvPr/>
        </p:nvSpPr>
        <p:spPr bwMode="auto">
          <a:xfrm>
            <a:off x="2500313" y="3806825"/>
            <a:ext cx="30162" cy="1619250"/>
          </a:xfrm>
          <a:custGeom>
            <a:avLst/>
            <a:gdLst>
              <a:gd name="T0" fmla="*/ 0 w 29210"/>
              <a:gd name="T1" fmla="*/ 1620524 h 1620520"/>
              <a:gd name="T2" fmla="*/ 29205 w 29210"/>
              <a:gd name="T3" fmla="*/ 0 h 1620520"/>
              <a:gd name="T4" fmla="*/ 0 60000 65536"/>
              <a:gd name="T5" fmla="*/ 0 60000 65536"/>
              <a:gd name="T6" fmla="*/ 0 w 29210"/>
              <a:gd name="T7" fmla="*/ 0 h 1620520"/>
              <a:gd name="T8" fmla="*/ 29210 w 29210"/>
              <a:gd name="T9" fmla="*/ 1620520 h 1620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210" h="1620520">
                <a:moveTo>
                  <a:pt x="0" y="1620524"/>
                </a:moveTo>
                <a:lnTo>
                  <a:pt x="2920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1" name="object 7"/>
          <p:cNvSpPr>
            <a:spLocks/>
          </p:cNvSpPr>
          <p:nvPr/>
        </p:nvSpPr>
        <p:spPr bwMode="auto">
          <a:xfrm>
            <a:off x="2428875" y="3786188"/>
            <a:ext cx="30163" cy="1620837"/>
          </a:xfrm>
          <a:custGeom>
            <a:avLst/>
            <a:gdLst>
              <a:gd name="T0" fmla="*/ 0 w 30480"/>
              <a:gd name="T1" fmla="*/ 1620530 h 1620520"/>
              <a:gd name="T2" fmla="*/ 30479 w 30480"/>
              <a:gd name="T3" fmla="*/ 0 h 1620520"/>
              <a:gd name="T4" fmla="*/ 0 60000 65536"/>
              <a:gd name="T5" fmla="*/ 0 60000 65536"/>
              <a:gd name="T6" fmla="*/ 0 w 30480"/>
              <a:gd name="T7" fmla="*/ 0 h 1620520"/>
              <a:gd name="T8" fmla="*/ 30480 w 30480"/>
              <a:gd name="T9" fmla="*/ 1620520 h 1620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80" h="1620520">
                <a:moveTo>
                  <a:pt x="0" y="1620530"/>
                </a:moveTo>
                <a:lnTo>
                  <a:pt x="3047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2" name="object 8"/>
          <p:cNvSpPr>
            <a:spLocks/>
          </p:cNvSpPr>
          <p:nvPr/>
        </p:nvSpPr>
        <p:spPr bwMode="auto">
          <a:xfrm>
            <a:off x="930275" y="3806825"/>
            <a:ext cx="39688" cy="1619250"/>
          </a:xfrm>
          <a:custGeom>
            <a:avLst/>
            <a:gdLst>
              <a:gd name="T0" fmla="*/ 0 w 40640"/>
              <a:gd name="T1" fmla="*/ 1620524 h 1620520"/>
              <a:gd name="T2" fmla="*/ 40635 w 40640"/>
              <a:gd name="T3" fmla="*/ 0 h 1620520"/>
              <a:gd name="T4" fmla="*/ 0 60000 65536"/>
              <a:gd name="T5" fmla="*/ 0 60000 65536"/>
              <a:gd name="T6" fmla="*/ 0 w 40640"/>
              <a:gd name="T7" fmla="*/ 0 h 1620520"/>
              <a:gd name="T8" fmla="*/ 40640 w 40640"/>
              <a:gd name="T9" fmla="*/ 1620520 h 1620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" h="1620520">
                <a:moveTo>
                  <a:pt x="0" y="1620524"/>
                </a:moveTo>
                <a:lnTo>
                  <a:pt x="4063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object 9"/>
          <p:cNvSpPr>
            <a:spLocks/>
          </p:cNvSpPr>
          <p:nvPr/>
        </p:nvSpPr>
        <p:spPr bwMode="auto">
          <a:xfrm>
            <a:off x="857250" y="3786188"/>
            <a:ext cx="41275" cy="1620837"/>
          </a:xfrm>
          <a:custGeom>
            <a:avLst/>
            <a:gdLst>
              <a:gd name="T0" fmla="*/ 0 w 40640"/>
              <a:gd name="T1" fmla="*/ 1620530 h 1620520"/>
              <a:gd name="T2" fmla="*/ 40635 w 40640"/>
              <a:gd name="T3" fmla="*/ 0 h 1620520"/>
              <a:gd name="T4" fmla="*/ 0 60000 65536"/>
              <a:gd name="T5" fmla="*/ 0 60000 65536"/>
              <a:gd name="T6" fmla="*/ 0 w 40640"/>
              <a:gd name="T7" fmla="*/ 0 h 1620520"/>
              <a:gd name="T8" fmla="*/ 40640 w 40640"/>
              <a:gd name="T9" fmla="*/ 1620520 h 1620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" h="1620520">
                <a:moveTo>
                  <a:pt x="0" y="1620530"/>
                </a:moveTo>
                <a:lnTo>
                  <a:pt x="4063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4" name="object 10"/>
          <p:cNvSpPr>
            <a:spLocks/>
          </p:cNvSpPr>
          <p:nvPr/>
        </p:nvSpPr>
        <p:spPr bwMode="auto">
          <a:xfrm>
            <a:off x="1762125" y="5461000"/>
            <a:ext cx="679450" cy="427038"/>
          </a:xfrm>
          <a:custGeom>
            <a:avLst/>
            <a:gdLst>
              <a:gd name="T0" fmla="*/ 0 w 679450"/>
              <a:gd name="T1" fmla="*/ 426719 h 426720"/>
              <a:gd name="T2" fmla="*/ 679454 w 679450"/>
              <a:gd name="T3" fmla="*/ 0 h 426720"/>
              <a:gd name="T4" fmla="*/ 0 60000 65536"/>
              <a:gd name="T5" fmla="*/ 0 60000 65536"/>
              <a:gd name="T6" fmla="*/ 0 w 679450"/>
              <a:gd name="T7" fmla="*/ 0 h 426720"/>
              <a:gd name="T8" fmla="*/ 679450 w 679450"/>
              <a:gd name="T9" fmla="*/ 426720 h 426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9450" h="426720">
                <a:moveTo>
                  <a:pt x="0" y="426719"/>
                </a:moveTo>
                <a:lnTo>
                  <a:pt x="67945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5" name="object 11"/>
          <p:cNvSpPr>
            <a:spLocks/>
          </p:cNvSpPr>
          <p:nvPr/>
        </p:nvSpPr>
        <p:spPr bwMode="auto">
          <a:xfrm>
            <a:off x="1690688" y="5440363"/>
            <a:ext cx="679450" cy="427037"/>
          </a:xfrm>
          <a:custGeom>
            <a:avLst/>
            <a:gdLst>
              <a:gd name="T0" fmla="*/ 0 w 679450"/>
              <a:gd name="T1" fmla="*/ 426719 h 426720"/>
              <a:gd name="T2" fmla="*/ 679454 w 679450"/>
              <a:gd name="T3" fmla="*/ 0 h 426720"/>
              <a:gd name="T4" fmla="*/ 0 60000 65536"/>
              <a:gd name="T5" fmla="*/ 0 60000 65536"/>
              <a:gd name="T6" fmla="*/ 0 w 679450"/>
              <a:gd name="T7" fmla="*/ 0 h 426720"/>
              <a:gd name="T8" fmla="*/ 679450 w 679450"/>
              <a:gd name="T9" fmla="*/ 426720 h 426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9450" h="426720">
                <a:moveTo>
                  <a:pt x="0" y="426719"/>
                </a:moveTo>
                <a:lnTo>
                  <a:pt x="67945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6" name="object 12"/>
          <p:cNvSpPr>
            <a:spLocks/>
          </p:cNvSpPr>
          <p:nvPr/>
        </p:nvSpPr>
        <p:spPr bwMode="auto">
          <a:xfrm>
            <a:off x="1058863" y="5459413"/>
            <a:ext cx="690562" cy="355600"/>
          </a:xfrm>
          <a:custGeom>
            <a:avLst/>
            <a:gdLst>
              <a:gd name="T0" fmla="*/ 690884 w 690880"/>
              <a:gd name="T1" fmla="*/ 355604 h 355600"/>
              <a:gd name="T2" fmla="*/ 0 w 690880"/>
              <a:gd name="T3" fmla="*/ 0 h 355600"/>
              <a:gd name="T4" fmla="*/ 0 60000 65536"/>
              <a:gd name="T5" fmla="*/ 0 60000 65536"/>
              <a:gd name="T6" fmla="*/ 0 w 690880"/>
              <a:gd name="T7" fmla="*/ 0 h 355600"/>
              <a:gd name="T8" fmla="*/ 690880 w 690880"/>
              <a:gd name="T9" fmla="*/ 355600 h 355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0880" h="355600">
                <a:moveTo>
                  <a:pt x="690884" y="35560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object 13"/>
          <p:cNvSpPr>
            <a:spLocks/>
          </p:cNvSpPr>
          <p:nvPr/>
        </p:nvSpPr>
        <p:spPr bwMode="auto">
          <a:xfrm>
            <a:off x="987425" y="5438775"/>
            <a:ext cx="690563" cy="355600"/>
          </a:xfrm>
          <a:custGeom>
            <a:avLst/>
            <a:gdLst>
              <a:gd name="T0" fmla="*/ 689609 w 689610"/>
              <a:gd name="T1" fmla="*/ 355604 h 355600"/>
              <a:gd name="T2" fmla="*/ 0 w 689610"/>
              <a:gd name="T3" fmla="*/ 0 h 355600"/>
              <a:gd name="T4" fmla="*/ 0 60000 65536"/>
              <a:gd name="T5" fmla="*/ 0 60000 65536"/>
              <a:gd name="T6" fmla="*/ 0 w 689610"/>
              <a:gd name="T7" fmla="*/ 0 h 355600"/>
              <a:gd name="T8" fmla="*/ 689610 w 689610"/>
              <a:gd name="T9" fmla="*/ 355600 h 355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9610" h="355600">
                <a:moveTo>
                  <a:pt x="689609" y="35560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object 14"/>
          <p:cNvSpPr txBox="1">
            <a:spLocks noChangeArrowheads="1"/>
          </p:cNvSpPr>
          <p:nvPr/>
        </p:nvSpPr>
        <p:spPr bwMode="auto">
          <a:xfrm>
            <a:off x="1793875" y="592296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62479" name="object 15"/>
          <p:cNvSpPr>
            <a:spLocks/>
          </p:cNvSpPr>
          <p:nvPr/>
        </p:nvSpPr>
        <p:spPr bwMode="auto">
          <a:xfrm>
            <a:off x="787400" y="5357813"/>
            <a:ext cx="200025" cy="165100"/>
          </a:xfrm>
          <a:custGeom>
            <a:avLst/>
            <a:gdLst>
              <a:gd name="T0" fmla="*/ 99674 w 201294"/>
              <a:gd name="T1" fmla="*/ 0 h 165100"/>
              <a:gd name="T2" fmla="*/ 58798 w 201294"/>
              <a:gd name="T3" fmla="*/ 6834 h 165100"/>
              <a:gd name="T4" fmla="*/ 24418 w 201294"/>
              <a:gd name="T5" fmla="*/ 28446 h 165100"/>
              <a:gd name="T6" fmla="*/ 3976 w 201294"/>
              <a:gd name="T7" fmla="*/ 63032 h 165100"/>
              <a:gd name="T8" fmla="*/ 0 w 201294"/>
              <a:gd name="T9" fmla="*/ 92386 h 165100"/>
              <a:gd name="T10" fmla="*/ 2744 w 201294"/>
              <a:gd name="T11" fmla="*/ 104634 h 165100"/>
              <a:gd name="T12" fmla="*/ 33315 w 201294"/>
              <a:gd name="T13" fmla="*/ 144459 h 165100"/>
              <a:gd name="T14" fmla="*/ 74027 w 201294"/>
              <a:gd name="T15" fmla="*/ 161422 h 165100"/>
              <a:gd name="T16" fmla="*/ 108141 w 201294"/>
              <a:gd name="T17" fmla="*/ 164828 h 165100"/>
              <a:gd name="T18" fmla="*/ 123631 w 201294"/>
              <a:gd name="T19" fmla="*/ 162911 h 165100"/>
              <a:gd name="T20" fmla="*/ 163820 w 201294"/>
              <a:gd name="T21" fmla="*/ 146957 h 165100"/>
              <a:gd name="T22" fmla="*/ 191140 w 201294"/>
              <a:gd name="T23" fmla="*/ 117852 h 165100"/>
              <a:gd name="T24" fmla="*/ 201164 w 201294"/>
              <a:gd name="T25" fmla="*/ 78363 h 165100"/>
              <a:gd name="T26" fmla="*/ 199200 w 201294"/>
              <a:gd name="T27" fmla="*/ 65257 h 165100"/>
              <a:gd name="T28" fmla="*/ 180305 w 201294"/>
              <a:gd name="T29" fmla="*/ 31380 h 165100"/>
              <a:gd name="T30" fmla="*/ 145564 w 201294"/>
              <a:gd name="T31" fmla="*/ 8439 h 165100"/>
              <a:gd name="T32" fmla="*/ 99674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99674" y="0"/>
                </a:moveTo>
                <a:lnTo>
                  <a:pt x="58798" y="6834"/>
                </a:lnTo>
                <a:lnTo>
                  <a:pt x="24418" y="28446"/>
                </a:lnTo>
                <a:lnTo>
                  <a:pt x="3976" y="63032"/>
                </a:lnTo>
                <a:lnTo>
                  <a:pt x="0" y="92386"/>
                </a:lnTo>
                <a:lnTo>
                  <a:pt x="2744" y="104634"/>
                </a:lnTo>
                <a:lnTo>
                  <a:pt x="33315" y="144459"/>
                </a:lnTo>
                <a:lnTo>
                  <a:pt x="74027" y="161422"/>
                </a:lnTo>
                <a:lnTo>
                  <a:pt x="108141" y="164828"/>
                </a:lnTo>
                <a:lnTo>
                  <a:pt x="123631" y="162911"/>
                </a:lnTo>
                <a:lnTo>
                  <a:pt x="163820" y="146957"/>
                </a:lnTo>
                <a:lnTo>
                  <a:pt x="191140" y="117852"/>
                </a:lnTo>
                <a:lnTo>
                  <a:pt x="201164" y="78363"/>
                </a:lnTo>
                <a:lnTo>
                  <a:pt x="199200" y="65257"/>
                </a:lnTo>
                <a:lnTo>
                  <a:pt x="180305" y="31380"/>
                </a:lnTo>
                <a:lnTo>
                  <a:pt x="145564" y="8439"/>
                </a:lnTo>
                <a:lnTo>
                  <a:pt x="996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object 16"/>
          <p:cNvSpPr>
            <a:spLocks/>
          </p:cNvSpPr>
          <p:nvPr/>
        </p:nvSpPr>
        <p:spPr bwMode="auto">
          <a:xfrm>
            <a:off x="787400" y="5357813"/>
            <a:ext cx="200025" cy="165100"/>
          </a:xfrm>
          <a:custGeom>
            <a:avLst/>
            <a:gdLst>
              <a:gd name="T0" fmla="*/ 99674 w 201294"/>
              <a:gd name="T1" fmla="*/ 0 h 165100"/>
              <a:gd name="T2" fmla="*/ 145564 w 201294"/>
              <a:gd name="T3" fmla="*/ 8439 h 165100"/>
              <a:gd name="T4" fmla="*/ 180305 w 201294"/>
              <a:gd name="T5" fmla="*/ 31380 h 165100"/>
              <a:gd name="T6" fmla="*/ 199200 w 201294"/>
              <a:gd name="T7" fmla="*/ 65257 h 165100"/>
              <a:gd name="T8" fmla="*/ 201164 w 201294"/>
              <a:gd name="T9" fmla="*/ 78363 h 165100"/>
              <a:gd name="T10" fmla="*/ 200018 w 201294"/>
              <a:gd name="T11" fmla="*/ 92509 h 165100"/>
              <a:gd name="T12" fmla="*/ 183737 w 201294"/>
              <a:gd name="T13" fmla="*/ 128844 h 165100"/>
              <a:gd name="T14" fmla="*/ 151634 w 201294"/>
              <a:gd name="T15" fmla="*/ 153873 h 165100"/>
              <a:gd name="T16" fmla="*/ 108141 w 201294"/>
              <a:gd name="T17" fmla="*/ 164828 h 165100"/>
              <a:gd name="T18" fmla="*/ 90453 w 201294"/>
              <a:gd name="T19" fmla="*/ 163994 h 165100"/>
              <a:gd name="T20" fmla="*/ 45358 w 201294"/>
              <a:gd name="T21" fmla="*/ 151538 h 165100"/>
              <a:gd name="T22" fmla="*/ 14310 w 201294"/>
              <a:gd name="T23" fmla="*/ 126614 h 165100"/>
              <a:gd name="T24" fmla="*/ 0 w 201294"/>
              <a:gd name="T25" fmla="*/ 92386 h 165100"/>
              <a:gd name="T26" fmla="*/ 927 w 201294"/>
              <a:gd name="T27" fmla="*/ 77125 h 165100"/>
              <a:gd name="T28" fmla="*/ 15865 w 201294"/>
              <a:gd name="T29" fmla="*/ 38624 h 165100"/>
              <a:gd name="T30" fmla="*/ 46028 w 201294"/>
              <a:gd name="T31" fmla="*/ 12482 h 165100"/>
              <a:gd name="T32" fmla="*/ 87553 w 201294"/>
              <a:gd name="T33" fmla="*/ 548 h 165100"/>
              <a:gd name="T34" fmla="*/ 99674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99674" y="0"/>
                </a:moveTo>
                <a:lnTo>
                  <a:pt x="145564" y="8439"/>
                </a:lnTo>
                <a:lnTo>
                  <a:pt x="180305" y="31380"/>
                </a:lnTo>
                <a:lnTo>
                  <a:pt x="199200" y="65257"/>
                </a:lnTo>
                <a:lnTo>
                  <a:pt x="201164" y="78363"/>
                </a:lnTo>
                <a:lnTo>
                  <a:pt x="200018" y="92509"/>
                </a:lnTo>
                <a:lnTo>
                  <a:pt x="183737" y="128844"/>
                </a:lnTo>
                <a:lnTo>
                  <a:pt x="151634" y="153873"/>
                </a:lnTo>
                <a:lnTo>
                  <a:pt x="108141" y="164828"/>
                </a:lnTo>
                <a:lnTo>
                  <a:pt x="90453" y="163994"/>
                </a:lnTo>
                <a:lnTo>
                  <a:pt x="45358" y="151538"/>
                </a:lnTo>
                <a:lnTo>
                  <a:pt x="14310" y="126614"/>
                </a:lnTo>
                <a:lnTo>
                  <a:pt x="0" y="92386"/>
                </a:lnTo>
                <a:lnTo>
                  <a:pt x="927" y="77125"/>
                </a:lnTo>
                <a:lnTo>
                  <a:pt x="15865" y="38624"/>
                </a:lnTo>
                <a:lnTo>
                  <a:pt x="46028" y="12482"/>
                </a:lnTo>
                <a:lnTo>
                  <a:pt x="87553" y="548"/>
                </a:lnTo>
                <a:lnTo>
                  <a:pt x="9967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1" name="object 17"/>
          <p:cNvSpPr>
            <a:spLocks/>
          </p:cNvSpPr>
          <p:nvPr/>
        </p:nvSpPr>
        <p:spPr bwMode="auto">
          <a:xfrm>
            <a:off x="785813" y="5357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2" name="object 18"/>
          <p:cNvSpPr>
            <a:spLocks/>
          </p:cNvSpPr>
          <p:nvPr/>
        </p:nvSpPr>
        <p:spPr bwMode="auto">
          <a:xfrm>
            <a:off x="987425" y="55229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3" name="object 19"/>
          <p:cNvSpPr>
            <a:spLocks/>
          </p:cNvSpPr>
          <p:nvPr/>
        </p:nvSpPr>
        <p:spPr bwMode="auto">
          <a:xfrm>
            <a:off x="1577975" y="5784850"/>
            <a:ext cx="201613" cy="165100"/>
          </a:xfrm>
          <a:custGeom>
            <a:avLst/>
            <a:gdLst>
              <a:gd name="T0" fmla="*/ 99687 w 201294"/>
              <a:gd name="T1" fmla="*/ 0 h 165100"/>
              <a:gd name="T2" fmla="*/ 58805 w 201294"/>
              <a:gd name="T3" fmla="*/ 6835 h 165100"/>
              <a:gd name="T4" fmla="*/ 24423 w 201294"/>
              <a:gd name="T5" fmla="*/ 28446 h 165100"/>
              <a:gd name="T6" fmla="*/ 3978 w 201294"/>
              <a:gd name="T7" fmla="*/ 63030 h 165100"/>
              <a:gd name="T8" fmla="*/ 0 w 201294"/>
              <a:gd name="T9" fmla="*/ 92381 h 165100"/>
              <a:gd name="T10" fmla="*/ 2744 w 201294"/>
              <a:gd name="T11" fmla="*/ 104629 h 165100"/>
              <a:gd name="T12" fmla="*/ 33317 w 201294"/>
              <a:gd name="T13" fmla="*/ 144457 h 165100"/>
              <a:gd name="T14" fmla="*/ 74027 w 201294"/>
              <a:gd name="T15" fmla="*/ 161423 h 165100"/>
              <a:gd name="T16" fmla="*/ 108135 w 201294"/>
              <a:gd name="T17" fmla="*/ 164829 h 165100"/>
              <a:gd name="T18" fmla="*/ 123627 w 201294"/>
              <a:gd name="T19" fmla="*/ 162914 h 165100"/>
              <a:gd name="T20" fmla="*/ 163819 w 201294"/>
              <a:gd name="T21" fmla="*/ 146963 h 165100"/>
              <a:gd name="T22" fmla="*/ 191141 w 201294"/>
              <a:gd name="T23" fmla="*/ 117860 h 165100"/>
              <a:gd name="T24" fmla="*/ 201165 w 201294"/>
              <a:gd name="T25" fmla="*/ 78373 h 165100"/>
              <a:gd name="T26" fmla="*/ 199203 w 201294"/>
              <a:gd name="T27" fmla="*/ 65266 h 165100"/>
              <a:gd name="T28" fmla="*/ 180314 w 201294"/>
              <a:gd name="T29" fmla="*/ 31384 h 165100"/>
              <a:gd name="T30" fmla="*/ 145577 w 201294"/>
              <a:gd name="T31" fmla="*/ 8440 h 165100"/>
              <a:gd name="T32" fmla="*/ 99687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99687" y="0"/>
                </a:moveTo>
                <a:lnTo>
                  <a:pt x="58805" y="6835"/>
                </a:lnTo>
                <a:lnTo>
                  <a:pt x="24423" y="28446"/>
                </a:lnTo>
                <a:lnTo>
                  <a:pt x="3978" y="63030"/>
                </a:lnTo>
                <a:lnTo>
                  <a:pt x="0" y="92381"/>
                </a:lnTo>
                <a:lnTo>
                  <a:pt x="2744" y="104629"/>
                </a:lnTo>
                <a:lnTo>
                  <a:pt x="33317" y="144457"/>
                </a:lnTo>
                <a:lnTo>
                  <a:pt x="74027" y="161423"/>
                </a:lnTo>
                <a:lnTo>
                  <a:pt x="108135" y="164829"/>
                </a:lnTo>
                <a:lnTo>
                  <a:pt x="123627" y="162914"/>
                </a:lnTo>
                <a:lnTo>
                  <a:pt x="163819" y="146963"/>
                </a:lnTo>
                <a:lnTo>
                  <a:pt x="191141" y="117860"/>
                </a:lnTo>
                <a:lnTo>
                  <a:pt x="201165" y="78373"/>
                </a:lnTo>
                <a:lnTo>
                  <a:pt x="199203" y="65266"/>
                </a:lnTo>
                <a:lnTo>
                  <a:pt x="180314" y="31384"/>
                </a:lnTo>
                <a:lnTo>
                  <a:pt x="145577" y="8440"/>
                </a:lnTo>
                <a:lnTo>
                  <a:pt x="996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4" name="object 20"/>
          <p:cNvSpPr>
            <a:spLocks/>
          </p:cNvSpPr>
          <p:nvPr/>
        </p:nvSpPr>
        <p:spPr bwMode="auto">
          <a:xfrm>
            <a:off x="1577975" y="5784850"/>
            <a:ext cx="201613" cy="165100"/>
          </a:xfrm>
          <a:custGeom>
            <a:avLst/>
            <a:gdLst>
              <a:gd name="T0" fmla="*/ 99687 w 201294"/>
              <a:gd name="T1" fmla="*/ 0 h 165100"/>
              <a:gd name="T2" fmla="*/ 145577 w 201294"/>
              <a:gd name="T3" fmla="*/ 8440 h 165100"/>
              <a:gd name="T4" fmla="*/ 180314 w 201294"/>
              <a:gd name="T5" fmla="*/ 31384 h 165100"/>
              <a:gd name="T6" fmla="*/ 199203 w 201294"/>
              <a:gd name="T7" fmla="*/ 65266 h 165100"/>
              <a:gd name="T8" fmla="*/ 201165 w 201294"/>
              <a:gd name="T9" fmla="*/ 78373 h 165100"/>
              <a:gd name="T10" fmla="*/ 200019 w 201294"/>
              <a:gd name="T11" fmla="*/ 92518 h 165100"/>
              <a:gd name="T12" fmla="*/ 183737 w 201294"/>
              <a:gd name="T13" fmla="*/ 128851 h 165100"/>
              <a:gd name="T14" fmla="*/ 151633 w 201294"/>
              <a:gd name="T15" fmla="*/ 153878 h 165100"/>
              <a:gd name="T16" fmla="*/ 108135 w 201294"/>
              <a:gd name="T17" fmla="*/ 164829 h 165100"/>
              <a:gd name="T18" fmla="*/ 90450 w 201294"/>
              <a:gd name="T19" fmla="*/ 163994 h 165100"/>
              <a:gd name="T20" fmla="*/ 45360 w 201294"/>
              <a:gd name="T21" fmla="*/ 151537 h 165100"/>
              <a:gd name="T22" fmla="*/ 14311 w 201294"/>
              <a:gd name="T23" fmla="*/ 126611 h 165100"/>
              <a:gd name="T24" fmla="*/ 0 w 201294"/>
              <a:gd name="T25" fmla="*/ 92381 h 165100"/>
              <a:gd name="T26" fmla="*/ 928 w 201294"/>
              <a:gd name="T27" fmla="*/ 77121 h 165100"/>
              <a:gd name="T28" fmla="*/ 15868 w 201294"/>
              <a:gd name="T29" fmla="*/ 38624 h 165100"/>
              <a:gd name="T30" fmla="*/ 46034 w 201294"/>
              <a:gd name="T31" fmla="*/ 12484 h 165100"/>
              <a:gd name="T32" fmla="*/ 87561 w 201294"/>
              <a:gd name="T33" fmla="*/ 548 h 165100"/>
              <a:gd name="T34" fmla="*/ 99687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99687" y="0"/>
                </a:moveTo>
                <a:lnTo>
                  <a:pt x="145577" y="8440"/>
                </a:lnTo>
                <a:lnTo>
                  <a:pt x="180314" y="31384"/>
                </a:lnTo>
                <a:lnTo>
                  <a:pt x="199203" y="65266"/>
                </a:lnTo>
                <a:lnTo>
                  <a:pt x="201165" y="78373"/>
                </a:lnTo>
                <a:lnTo>
                  <a:pt x="200019" y="92518"/>
                </a:lnTo>
                <a:lnTo>
                  <a:pt x="183737" y="128851"/>
                </a:lnTo>
                <a:lnTo>
                  <a:pt x="151633" y="153878"/>
                </a:lnTo>
                <a:lnTo>
                  <a:pt x="108135" y="164829"/>
                </a:lnTo>
                <a:lnTo>
                  <a:pt x="90450" y="163994"/>
                </a:lnTo>
                <a:lnTo>
                  <a:pt x="45360" y="151537"/>
                </a:lnTo>
                <a:lnTo>
                  <a:pt x="14311" y="126611"/>
                </a:lnTo>
                <a:lnTo>
                  <a:pt x="0" y="92381"/>
                </a:lnTo>
                <a:lnTo>
                  <a:pt x="928" y="77121"/>
                </a:lnTo>
                <a:lnTo>
                  <a:pt x="15868" y="38624"/>
                </a:lnTo>
                <a:lnTo>
                  <a:pt x="46034" y="12484"/>
                </a:lnTo>
                <a:lnTo>
                  <a:pt x="87561" y="548"/>
                </a:lnTo>
                <a:lnTo>
                  <a:pt x="9968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5" name="object 21"/>
          <p:cNvSpPr>
            <a:spLocks/>
          </p:cNvSpPr>
          <p:nvPr/>
        </p:nvSpPr>
        <p:spPr bwMode="auto">
          <a:xfrm>
            <a:off x="1577975" y="57848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6" name="object 22"/>
          <p:cNvSpPr>
            <a:spLocks/>
          </p:cNvSpPr>
          <p:nvPr/>
        </p:nvSpPr>
        <p:spPr bwMode="auto">
          <a:xfrm>
            <a:off x="1779588" y="59499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7" name="object 23"/>
          <p:cNvSpPr>
            <a:spLocks/>
          </p:cNvSpPr>
          <p:nvPr/>
        </p:nvSpPr>
        <p:spPr bwMode="auto">
          <a:xfrm>
            <a:off x="2370138" y="5357813"/>
            <a:ext cx="201612" cy="165100"/>
          </a:xfrm>
          <a:custGeom>
            <a:avLst/>
            <a:gdLst>
              <a:gd name="T0" fmla="*/ 99687 w 201294"/>
              <a:gd name="T1" fmla="*/ 0 h 165100"/>
              <a:gd name="T2" fmla="*/ 58805 w 201294"/>
              <a:gd name="T3" fmla="*/ 6835 h 165100"/>
              <a:gd name="T4" fmla="*/ 24423 w 201294"/>
              <a:gd name="T5" fmla="*/ 28446 h 165100"/>
              <a:gd name="T6" fmla="*/ 3978 w 201294"/>
              <a:gd name="T7" fmla="*/ 63030 h 165100"/>
              <a:gd name="T8" fmla="*/ 0 w 201294"/>
              <a:gd name="T9" fmla="*/ 92381 h 165100"/>
              <a:gd name="T10" fmla="*/ 2744 w 201294"/>
              <a:gd name="T11" fmla="*/ 104629 h 165100"/>
              <a:gd name="T12" fmla="*/ 33317 w 201294"/>
              <a:gd name="T13" fmla="*/ 144457 h 165100"/>
              <a:gd name="T14" fmla="*/ 74027 w 201294"/>
              <a:gd name="T15" fmla="*/ 161423 h 165100"/>
              <a:gd name="T16" fmla="*/ 108135 w 201294"/>
              <a:gd name="T17" fmla="*/ 164829 h 165100"/>
              <a:gd name="T18" fmla="*/ 123627 w 201294"/>
              <a:gd name="T19" fmla="*/ 162914 h 165100"/>
              <a:gd name="T20" fmla="*/ 163819 w 201294"/>
              <a:gd name="T21" fmla="*/ 146963 h 165100"/>
              <a:gd name="T22" fmla="*/ 191141 w 201294"/>
              <a:gd name="T23" fmla="*/ 117860 h 165100"/>
              <a:gd name="T24" fmla="*/ 201165 w 201294"/>
              <a:gd name="T25" fmla="*/ 78373 h 165100"/>
              <a:gd name="T26" fmla="*/ 199203 w 201294"/>
              <a:gd name="T27" fmla="*/ 65266 h 165100"/>
              <a:gd name="T28" fmla="*/ 180314 w 201294"/>
              <a:gd name="T29" fmla="*/ 31384 h 165100"/>
              <a:gd name="T30" fmla="*/ 145577 w 201294"/>
              <a:gd name="T31" fmla="*/ 8440 h 165100"/>
              <a:gd name="T32" fmla="*/ 99687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99687" y="0"/>
                </a:moveTo>
                <a:lnTo>
                  <a:pt x="58805" y="6835"/>
                </a:lnTo>
                <a:lnTo>
                  <a:pt x="24423" y="28446"/>
                </a:lnTo>
                <a:lnTo>
                  <a:pt x="3978" y="63030"/>
                </a:lnTo>
                <a:lnTo>
                  <a:pt x="0" y="92381"/>
                </a:lnTo>
                <a:lnTo>
                  <a:pt x="2744" y="104629"/>
                </a:lnTo>
                <a:lnTo>
                  <a:pt x="33317" y="144457"/>
                </a:lnTo>
                <a:lnTo>
                  <a:pt x="74027" y="161423"/>
                </a:lnTo>
                <a:lnTo>
                  <a:pt x="108135" y="164829"/>
                </a:lnTo>
                <a:lnTo>
                  <a:pt x="123627" y="162914"/>
                </a:lnTo>
                <a:lnTo>
                  <a:pt x="163819" y="146963"/>
                </a:lnTo>
                <a:lnTo>
                  <a:pt x="191141" y="117860"/>
                </a:lnTo>
                <a:lnTo>
                  <a:pt x="201165" y="78373"/>
                </a:lnTo>
                <a:lnTo>
                  <a:pt x="199203" y="65266"/>
                </a:lnTo>
                <a:lnTo>
                  <a:pt x="180314" y="31384"/>
                </a:lnTo>
                <a:lnTo>
                  <a:pt x="145577" y="8440"/>
                </a:lnTo>
                <a:lnTo>
                  <a:pt x="996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8" name="object 24"/>
          <p:cNvSpPr>
            <a:spLocks/>
          </p:cNvSpPr>
          <p:nvPr/>
        </p:nvSpPr>
        <p:spPr bwMode="auto">
          <a:xfrm>
            <a:off x="2370138" y="5357813"/>
            <a:ext cx="201612" cy="165100"/>
          </a:xfrm>
          <a:custGeom>
            <a:avLst/>
            <a:gdLst>
              <a:gd name="T0" fmla="*/ 99687 w 201294"/>
              <a:gd name="T1" fmla="*/ 0 h 165100"/>
              <a:gd name="T2" fmla="*/ 145577 w 201294"/>
              <a:gd name="T3" fmla="*/ 8440 h 165100"/>
              <a:gd name="T4" fmla="*/ 180314 w 201294"/>
              <a:gd name="T5" fmla="*/ 31384 h 165100"/>
              <a:gd name="T6" fmla="*/ 199203 w 201294"/>
              <a:gd name="T7" fmla="*/ 65266 h 165100"/>
              <a:gd name="T8" fmla="*/ 201165 w 201294"/>
              <a:gd name="T9" fmla="*/ 78373 h 165100"/>
              <a:gd name="T10" fmla="*/ 200019 w 201294"/>
              <a:gd name="T11" fmla="*/ 92518 h 165100"/>
              <a:gd name="T12" fmla="*/ 183737 w 201294"/>
              <a:gd name="T13" fmla="*/ 128851 h 165100"/>
              <a:gd name="T14" fmla="*/ 151633 w 201294"/>
              <a:gd name="T15" fmla="*/ 153878 h 165100"/>
              <a:gd name="T16" fmla="*/ 108135 w 201294"/>
              <a:gd name="T17" fmla="*/ 164829 h 165100"/>
              <a:gd name="T18" fmla="*/ 90450 w 201294"/>
              <a:gd name="T19" fmla="*/ 163994 h 165100"/>
              <a:gd name="T20" fmla="*/ 45360 w 201294"/>
              <a:gd name="T21" fmla="*/ 151537 h 165100"/>
              <a:gd name="T22" fmla="*/ 14311 w 201294"/>
              <a:gd name="T23" fmla="*/ 126611 h 165100"/>
              <a:gd name="T24" fmla="*/ 0 w 201294"/>
              <a:gd name="T25" fmla="*/ 92381 h 165100"/>
              <a:gd name="T26" fmla="*/ 928 w 201294"/>
              <a:gd name="T27" fmla="*/ 77121 h 165100"/>
              <a:gd name="T28" fmla="*/ 15868 w 201294"/>
              <a:gd name="T29" fmla="*/ 38624 h 165100"/>
              <a:gd name="T30" fmla="*/ 46034 w 201294"/>
              <a:gd name="T31" fmla="*/ 12484 h 165100"/>
              <a:gd name="T32" fmla="*/ 87561 w 201294"/>
              <a:gd name="T33" fmla="*/ 548 h 165100"/>
              <a:gd name="T34" fmla="*/ 99687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99687" y="0"/>
                </a:moveTo>
                <a:lnTo>
                  <a:pt x="145577" y="8440"/>
                </a:lnTo>
                <a:lnTo>
                  <a:pt x="180314" y="31384"/>
                </a:lnTo>
                <a:lnTo>
                  <a:pt x="199203" y="65266"/>
                </a:lnTo>
                <a:lnTo>
                  <a:pt x="201165" y="78373"/>
                </a:lnTo>
                <a:lnTo>
                  <a:pt x="200019" y="92518"/>
                </a:lnTo>
                <a:lnTo>
                  <a:pt x="183737" y="128851"/>
                </a:lnTo>
                <a:lnTo>
                  <a:pt x="151633" y="153878"/>
                </a:lnTo>
                <a:lnTo>
                  <a:pt x="108135" y="164829"/>
                </a:lnTo>
                <a:lnTo>
                  <a:pt x="90450" y="163994"/>
                </a:lnTo>
                <a:lnTo>
                  <a:pt x="45360" y="151537"/>
                </a:lnTo>
                <a:lnTo>
                  <a:pt x="14311" y="126611"/>
                </a:lnTo>
                <a:lnTo>
                  <a:pt x="0" y="92381"/>
                </a:lnTo>
                <a:lnTo>
                  <a:pt x="928" y="77121"/>
                </a:lnTo>
                <a:lnTo>
                  <a:pt x="15868" y="38624"/>
                </a:lnTo>
                <a:lnTo>
                  <a:pt x="46034" y="12484"/>
                </a:lnTo>
                <a:lnTo>
                  <a:pt x="87561" y="548"/>
                </a:lnTo>
                <a:lnTo>
                  <a:pt x="9968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9" name="object 25"/>
          <p:cNvSpPr>
            <a:spLocks/>
          </p:cNvSpPr>
          <p:nvPr/>
        </p:nvSpPr>
        <p:spPr bwMode="auto">
          <a:xfrm>
            <a:off x="2370138" y="5357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0" name="object 26"/>
          <p:cNvSpPr>
            <a:spLocks/>
          </p:cNvSpPr>
          <p:nvPr/>
        </p:nvSpPr>
        <p:spPr bwMode="auto">
          <a:xfrm>
            <a:off x="2571750" y="55229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1" name="object 27"/>
          <p:cNvSpPr>
            <a:spLocks/>
          </p:cNvSpPr>
          <p:nvPr/>
        </p:nvSpPr>
        <p:spPr bwMode="auto">
          <a:xfrm>
            <a:off x="2357438" y="3786188"/>
            <a:ext cx="201612" cy="165100"/>
          </a:xfrm>
          <a:custGeom>
            <a:avLst/>
            <a:gdLst>
              <a:gd name="T0" fmla="*/ 99669 w 201294"/>
              <a:gd name="T1" fmla="*/ 0 h 165100"/>
              <a:gd name="T2" fmla="*/ 58700 w 201294"/>
              <a:gd name="T3" fmla="*/ 6873 h 165100"/>
              <a:gd name="T4" fmla="*/ 24369 w 201294"/>
              <a:gd name="T5" fmla="*/ 28515 h 165100"/>
              <a:gd name="T6" fmla="*/ 3963 w 201294"/>
              <a:gd name="T7" fmla="*/ 63139 h 165100"/>
              <a:gd name="T8" fmla="*/ 0 w 201294"/>
              <a:gd name="T9" fmla="*/ 92528 h 165100"/>
              <a:gd name="T10" fmla="*/ 2762 w 201294"/>
              <a:gd name="T11" fmla="*/ 104754 h 165100"/>
              <a:gd name="T12" fmla="*/ 33385 w 201294"/>
              <a:gd name="T13" fmla="*/ 144512 h 165100"/>
              <a:gd name="T14" fmla="*/ 74139 w 201294"/>
              <a:gd name="T15" fmla="*/ 161447 h 165100"/>
              <a:gd name="T16" fmla="*/ 108296 w 201294"/>
              <a:gd name="T17" fmla="*/ 164847 h 165100"/>
              <a:gd name="T18" fmla="*/ 124020 w 201294"/>
              <a:gd name="T19" fmla="*/ 162930 h 165100"/>
              <a:gd name="T20" fmla="*/ 164339 w 201294"/>
              <a:gd name="T21" fmla="*/ 146975 h 165100"/>
              <a:gd name="T22" fmla="*/ 191347 w 201294"/>
              <a:gd name="T23" fmla="*/ 117867 h 165100"/>
              <a:gd name="T24" fmla="*/ 201150 w 201294"/>
              <a:gd name="T25" fmla="*/ 78380 h 165100"/>
              <a:gd name="T26" fmla="*/ 199236 w 201294"/>
              <a:gd name="T27" fmla="*/ 65273 h 165100"/>
              <a:gd name="T28" fmla="*/ 180680 w 201294"/>
              <a:gd name="T29" fmla="*/ 31391 h 165100"/>
              <a:gd name="T30" fmla="*/ 146115 w 201294"/>
              <a:gd name="T31" fmla="*/ 8443 h 165100"/>
              <a:gd name="T32" fmla="*/ 99669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99669" y="0"/>
                </a:moveTo>
                <a:lnTo>
                  <a:pt x="58700" y="6873"/>
                </a:lnTo>
                <a:lnTo>
                  <a:pt x="24369" y="28515"/>
                </a:lnTo>
                <a:lnTo>
                  <a:pt x="3963" y="63139"/>
                </a:lnTo>
                <a:lnTo>
                  <a:pt x="0" y="92528"/>
                </a:lnTo>
                <a:lnTo>
                  <a:pt x="2762" y="104754"/>
                </a:lnTo>
                <a:lnTo>
                  <a:pt x="33385" y="144512"/>
                </a:lnTo>
                <a:lnTo>
                  <a:pt x="74139" y="161447"/>
                </a:lnTo>
                <a:lnTo>
                  <a:pt x="108296" y="164847"/>
                </a:lnTo>
                <a:lnTo>
                  <a:pt x="124020" y="162930"/>
                </a:lnTo>
                <a:lnTo>
                  <a:pt x="164339" y="146975"/>
                </a:lnTo>
                <a:lnTo>
                  <a:pt x="191347" y="117867"/>
                </a:lnTo>
                <a:lnTo>
                  <a:pt x="201150" y="78380"/>
                </a:lnTo>
                <a:lnTo>
                  <a:pt x="199236" y="65273"/>
                </a:lnTo>
                <a:lnTo>
                  <a:pt x="180680" y="31391"/>
                </a:lnTo>
                <a:lnTo>
                  <a:pt x="146115" y="8443"/>
                </a:lnTo>
                <a:lnTo>
                  <a:pt x="9966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2" name="object 28"/>
          <p:cNvSpPr>
            <a:spLocks/>
          </p:cNvSpPr>
          <p:nvPr/>
        </p:nvSpPr>
        <p:spPr bwMode="auto">
          <a:xfrm>
            <a:off x="2357438" y="3786188"/>
            <a:ext cx="201612" cy="165100"/>
          </a:xfrm>
          <a:custGeom>
            <a:avLst/>
            <a:gdLst>
              <a:gd name="T0" fmla="*/ 99669 w 201294"/>
              <a:gd name="T1" fmla="*/ 0 h 165100"/>
              <a:gd name="T2" fmla="*/ 146115 w 201294"/>
              <a:gd name="T3" fmla="*/ 8443 h 165100"/>
              <a:gd name="T4" fmla="*/ 180680 w 201294"/>
              <a:gd name="T5" fmla="*/ 31391 h 165100"/>
              <a:gd name="T6" fmla="*/ 199236 w 201294"/>
              <a:gd name="T7" fmla="*/ 65273 h 165100"/>
              <a:gd name="T8" fmla="*/ 201150 w 201294"/>
              <a:gd name="T9" fmla="*/ 78380 h 165100"/>
              <a:gd name="T10" fmla="*/ 200035 w 201294"/>
              <a:gd name="T11" fmla="*/ 92524 h 165100"/>
              <a:gd name="T12" fmla="*/ 184064 w 201294"/>
              <a:gd name="T13" fmla="*/ 128860 h 165100"/>
              <a:gd name="T14" fmla="*/ 152186 w 201294"/>
              <a:gd name="T15" fmla="*/ 153892 h 165100"/>
              <a:gd name="T16" fmla="*/ 108296 w 201294"/>
              <a:gd name="T17" fmla="*/ 164847 h 165100"/>
              <a:gd name="T18" fmla="*/ 90584 w 201294"/>
              <a:gd name="T19" fmla="*/ 164014 h 165100"/>
              <a:gd name="T20" fmla="*/ 45440 w 201294"/>
              <a:gd name="T21" fmla="*/ 151579 h 165100"/>
              <a:gd name="T22" fmla="*/ 14357 w 201294"/>
              <a:gd name="T23" fmla="*/ 126697 h 165100"/>
              <a:gd name="T24" fmla="*/ 0 w 201294"/>
              <a:gd name="T25" fmla="*/ 92528 h 165100"/>
              <a:gd name="T26" fmla="*/ 922 w 201294"/>
              <a:gd name="T27" fmla="*/ 77248 h 165100"/>
              <a:gd name="T28" fmla="*/ 15829 w 201294"/>
              <a:gd name="T29" fmla="*/ 38705 h 165100"/>
              <a:gd name="T30" fmla="*/ 45947 w 201294"/>
              <a:gd name="T31" fmla="*/ 12531 h 165100"/>
              <a:gd name="T32" fmla="*/ 87417 w 201294"/>
              <a:gd name="T33" fmla="*/ 560 h 165100"/>
              <a:gd name="T34" fmla="*/ 99669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99669" y="0"/>
                </a:moveTo>
                <a:lnTo>
                  <a:pt x="146115" y="8443"/>
                </a:lnTo>
                <a:lnTo>
                  <a:pt x="180680" y="31391"/>
                </a:lnTo>
                <a:lnTo>
                  <a:pt x="199236" y="65273"/>
                </a:lnTo>
                <a:lnTo>
                  <a:pt x="201150" y="78380"/>
                </a:lnTo>
                <a:lnTo>
                  <a:pt x="200035" y="92524"/>
                </a:lnTo>
                <a:lnTo>
                  <a:pt x="184064" y="128860"/>
                </a:lnTo>
                <a:lnTo>
                  <a:pt x="152186" y="153892"/>
                </a:lnTo>
                <a:lnTo>
                  <a:pt x="108296" y="164847"/>
                </a:lnTo>
                <a:lnTo>
                  <a:pt x="90584" y="164014"/>
                </a:lnTo>
                <a:lnTo>
                  <a:pt x="45440" y="151579"/>
                </a:lnTo>
                <a:lnTo>
                  <a:pt x="14357" y="126697"/>
                </a:lnTo>
                <a:lnTo>
                  <a:pt x="0" y="92528"/>
                </a:lnTo>
                <a:lnTo>
                  <a:pt x="922" y="77248"/>
                </a:lnTo>
                <a:lnTo>
                  <a:pt x="15829" y="38705"/>
                </a:lnTo>
                <a:lnTo>
                  <a:pt x="45947" y="12531"/>
                </a:lnTo>
                <a:lnTo>
                  <a:pt x="87417" y="560"/>
                </a:lnTo>
                <a:lnTo>
                  <a:pt x="9966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3" name="object 29"/>
          <p:cNvSpPr>
            <a:spLocks/>
          </p:cNvSpPr>
          <p:nvPr/>
        </p:nvSpPr>
        <p:spPr bwMode="auto">
          <a:xfrm>
            <a:off x="2357438" y="3786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4" name="object 30"/>
          <p:cNvSpPr>
            <a:spLocks/>
          </p:cNvSpPr>
          <p:nvPr/>
        </p:nvSpPr>
        <p:spPr bwMode="auto">
          <a:xfrm>
            <a:off x="2559050" y="39512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5" name="object 31"/>
          <p:cNvSpPr>
            <a:spLocks/>
          </p:cNvSpPr>
          <p:nvPr/>
        </p:nvSpPr>
        <p:spPr bwMode="auto">
          <a:xfrm>
            <a:off x="1643063" y="2714625"/>
            <a:ext cx="201612" cy="165100"/>
          </a:xfrm>
          <a:custGeom>
            <a:avLst/>
            <a:gdLst>
              <a:gd name="T0" fmla="*/ 101014 w 201294"/>
              <a:gd name="T1" fmla="*/ 0 h 165100"/>
              <a:gd name="T2" fmla="*/ 59558 w 201294"/>
              <a:gd name="T3" fmla="*/ 6954 h 165100"/>
              <a:gd name="T4" fmla="*/ 24879 w 201294"/>
              <a:gd name="T5" fmla="*/ 28504 h 165100"/>
              <a:gd name="T6" fmla="*/ 4093 w 201294"/>
              <a:gd name="T7" fmla="*/ 62776 h 165100"/>
              <a:gd name="T8" fmla="*/ 0 w 201294"/>
              <a:gd name="T9" fmla="*/ 91752 h 165100"/>
              <a:gd name="T10" fmla="*/ 2720 w 201294"/>
              <a:gd name="T11" fmla="*/ 104097 h 165100"/>
              <a:gd name="T12" fmla="*/ 33493 w 201294"/>
              <a:gd name="T13" fmla="*/ 144276 h 165100"/>
              <a:gd name="T14" fmla="*/ 73997 w 201294"/>
              <a:gd name="T15" fmla="*/ 161438 h 165100"/>
              <a:gd name="T16" fmla="*/ 107444 w 201294"/>
              <a:gd name="T17" fmla="*/ 164927 h 165100"/>
              <a:gd name="T18" fmla="*/ 123177 w 201294"/>
              <a:gd name="T19" fmla="*/ 163213 h 165100"/>
              <a:gd name="T20" fmla="*/ 163790 w 201294"/>
              <a:gd name="T21" fmla="*/ 147608 h 165100"/>
              <a:gd name="T22" fmla="*/ 191234 w 201294"/>
              <a:gd name="T23" fmla="*/ 118659 h 165100"/>
              <a:gd name="T24" fmla="*/ 201283 w 201294"/>
              <a:gd name="T25" fmla="*/ 79386 h 165100"/>
              <a:gd name="T26" fmla="*/ 199526 w 201294"/>
              <a:gd name="T27" fmla="*/ 66124 h 165100"/>
              <a:gd name="T28" fmla="*/ 181263 w 201294"/>
              <a:gd name="T29" fmla="*/ 31817 h 165100"/>
              <a:gd name="T30" fmla="*/ 146952 w 201294"/>
              <a:gd name="T31" fmla="*/ 8561 h 165100"/>
              <a:gd name="T32" fmla="*/ 101014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101014" y="0"/>
                </a:moveTo>
                <a:lnTo>
                  <a:pt x="59558" y="6954"/>
                </a:lnTo>
                <a:lnTo>
                  <a:pt x="24879" y="28504"/>
                </a:lnTo>
                <a:lnTo>
                  <a:pt x="4093" y="62776"/>
                </a:lnTo>
                <a:lnTo>
                  <a:pt x="0" y="91752"/>
                </a:lnTo>
                <a:lnTo>
                  <a:pt x="2720" y="104097"/>
                </a:lnTo>
                <a:lnTo>
                  <a:pt x="33493" y="144276"/>
                </a:lnTo>
                <a:lnTo>
                  <a:pt x="73997" y="161438"/>
                </a:lnTo>
                <a:lnTo>
                  <a:pt x="107444" y="164927"/>
                </a:lnTo>
                <a:lnTo>
                  <a:pt x="123177" y="163213"/>
                </a:lnTo>
                <a:lnTo>
                  <a:pt x="163790" y="147608"/>
                </a:lnTo>
                <a:lnTo>
                  <a:pt x="191234" y="118659"/>
                </a:lnTo>
                <a:lnTo>
                  <a:pt x="201283" y="79386"/>
                </a:lnTo>
                <a:lnTo>
                  <a:pt x="199526" y="66124"/>
                </a:lnTo>
                <a:lnTo>
                  <a:pt x="181263" y="31817"/>
                </a:lnTo>
                <a:lnTo>
                  <a:pt x="146952" y="8561"/>
                </a:lnTo>
                <a:lnTo>
                  <a:pt x="1010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6" name="object 32"/>
          <p:cNvSpPr>
            <a:spLocks/>
          </p:cNvSpPr>
          <p:nvPr/>
        </p:nvSpPr>
        <p:spPr bwMode="auto">
          <a:xfrm>
            <a:off x="1643063" y="2714625"/>
            <a:ext cx="201612" cy="165100"/>
          </a:xfrm>
          <a:custGeom>
            <a:avLst/>
            <a:gdLst>
              <a:gd name="T0" fmla="*/ 101014 w 201294"/>
              <a:gd name="T1" fmla="*/ 0 h 165100"/>
              <a:gd name="T2" fmla="*/ 146952 w 201294"/>
              <a:gd name="T3" fmla="*/ 8561 h 165100"/>
              <a:gd name="T4" fmla="*/ 181263 w 201294"/>
              <a:gd name="T5" fmla="*/ 31817 h 165100"/>
              <a:gd name="T6" fmla="*/ 199526 w 201294"/>
              <a:gd name="T7" fmla="*/ 66124 h 165100"/>
              <a:gd name="T8" fmla="*/ 201283 w 201294"/>
              <a:gd name="T9" fmla="*/ 79386 h 165100"/>
              <a:gd name="T10" fmla="*/ 200127 w 201294"/>
              <a:gd name="T11" fmla="*/ 93438 h 165100"/>
              <a:gd name="T12" fmla="*/ 183810 w 201294"/>
              <a:gd name="T13" fmla="*/ 129605 h 165100"/>
              <a:gd name="T14" fmla="*/ 151507 w 201294"/>
              <a:gd name="T15" fmla="*/ 154441 h 165100"/>
              <a:gd name="T16" fmla="*/ 107444 w 201294"/>
              <a:gd name="T17" fmla="*/ 164927 h 165100"/>
              <a:gd name="T18" fmla="*/ 90158 w 201294"/>
              <a:gd name="T19" fmla="*/ 164057 h 165100"/>
              <a:gd name="T20" fmla="*/ 45541 w 201294"/>
              <a:gd name="T21" fmla="*/ 151429 h 165100"/>
              <a:gd name="T22" fmla="*/ 14376 w 201294"/>
              <a:gd name="T23" fmla="*/ 126263 h 165100"/>
              <a:gd name="T24" fmla="*/ 0 w 201294"/>
              <a:gd name="T25" fmla="*/ 91752 h 165100"/>
              <a:gd name="T26" fmla="*/ 968 w 201294"/>
              <a:gd name="T27" fmla="*/ 76698 h 165100"/>
              <a:gd name="T28" fmla="*/ 16203 w 201294"/>
              <a:gd name="T29" fmla="*/ 38609 h 165100"/>
              <a:gd name="T30" fmla="*/ 46710 w 201294"/>
              <a:gd name="T31" fmla="*/ 12606 h 165100"/>
              <a:gd name="T32" fmla="*/ 88350 w 201294"/>
              <a:gd name="T33" fmla="*/ 596 h 165100"/>
              <a:gd name="T34" fmla="*/ 101014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101014" y="0"/>
                </a:moveTo>
                <a:lnTo>
                  <a:pt x="146952" y="8561"/>
                </a:lnTo>
                <a:lnTo>
                  <a:pt x="181263" y="31817"/>
                </a:lnTo>
                <a:lnTo>
                  <a:pt x="199526" y="66124"/>
                </a:lnTo>
                <a:lnTo>
                  <a:pt x="201283" y="79386"/>
                </a:lnTo>
                <a:lnTo>
                  <a:pt x="200127" y="93438"/>
                </a:lnTo>
                <a:lnTo>
                  <a:pt x="183810" y="129605"/>
                </a:lnTo>
                <a:lnTo>
                  <a:pt x="151507" y="154441"/>
                </a:lnTo>
                <a:lnTo>
                  <a:pt x="107444" y="164927"/>
                </a:lnTo>
                <a:lnTo>
                  <a:pt x="90158" y="164057"/>
                </a:lnTo>
                <a:lnTo>
                  <a:pt x="45541" y="151429"/>
                </a:lnTo>
                <a:lnTo>
                  <a:pt x="14376" y="126263"/>
                </a:lnTo>
                <a:lnTo>
                  <a:pt x="0" y="91752"/>
                </a:lnTo>
                <a:lnTo>
                  <a:pt x="968" y="76698"/>
                </a:lnTo>
                <a:lnTo>
                  <a:pt x="16203" y="38609"/>
                </a:lnTo>
                <a:lnTo>
                  <a:pt x="46710" y="12606"/>
                </a:lnTo>
                <a:lnTo>
                  <a:pt x="88350" y="596"/>
                </a:lnTo>
                <a:lnTo>
                  <a:pt x="10101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7" name="object 33"/>
          <p:cNvSpPr>
            <a:spLocks/>
          </p:cNvSpPr>
          <p:nvPr/>
        </p:nvSpPr>
        <p:spPr bwMode="auto">
          <a:xfrm>
            <a:off x="1641475" y="27146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8" name="object 34"/>
          <p:cNvSpPr>
            <a:spLocks/>
          </p:cNvSpPr>
          <p:nvPr/>
        </p:nvSpPr>
        <p:spPr bwMode="auto">
          <a:xfrm>
            <a:off x="1844675" y="28797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9" name="object 35"/>
          <p:cNvSpPr>
            <a:spLocks/>
          </p:cNvSpPr>
          <p:nvPr/>
        </p:nvSpPr>
        <p:spPr bwMode="auto">
          <a:xfrm>
            <a:off x="1844675" y="5175250"/>
            <a:ext cx="757238" cy="225425"/>
          </a:xfrm>
          <a:custGeom>
            <a:avLst/>
            <a:gdLst>
              <a:gd name="T0" fmla="*/ 756915 w 756919"/>
              <a:gd name="T1" fmla="*/ 226051 h 226060"/>
              <a:gd name="T2" fmla="*/ 0 w 756919"/>
              <a:gd name="T3" fmla="*/ 0 h 226060"/>
              <a:gd name="T4" fmla="*/ 0 60000 65536"/>
              <a:gd name="T5" fmla="*/ 0 60000 65536"/>
              <a:gd name="T6" fmla="*/ 0 w 756919"/>
              <a:gd name="T7" fmla="*/ 0 h 226060"/>
              <a:gd name="T8" fmla="*/ 756919 w 756919"/>
              <a:gd name="T9" fmla="*/ 226060 h 2260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6919" h="226060">
                <a:moveTo>
                  <a:pt x="756915" y="226051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0" name="object 36"/>
          <p:cNvSpPr>
            <a:spLocks/>
          </p:cNvSpPr>
          <p:nvPr/>
        </p:nvSpPr>
        <p:spPr bwMode="auto">
          <a:xfrm>
            <a:off x="1773238" y="5154613"/>
            <a:ext cx="757237" cy="227012"/>
          </a:xfrm>
          <a:custGeom>
            <a:avLst/>
            <a:gdLst>
              <a:gd name="T0" fmla="*/ 758189 w 758189"/>
              <a:gd name="T1" fmla="*/ 226064 h 226060"/>
              <a:gd name="T2" fmla="*/ 0 w 758189"/>
              <a:gd name="T3" fmla="*/ 0 h 226060"/>
              <a:gd name="T4" fmla="*/ 0 60000 65536"/>
              <a:gd name="T5" fmla="*/ 0 60000 65536"/>
              <a:gd name="T6" fmla="*/ 0 w 758189"/>
              <a:gd name="T7" fmla="*/ 0 h 226060"/>
              <a:gd name="T8" fmla="*/ 758189 w 758189"/>
              <a:gd name="T9" fmla="*/ 226060 h 2260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8189" h="226060">
                <a:moveTo>
                  <a:pt x="758189" y="226064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1" name="object 37"/>
          <p:cNvSpPr>
            <a:spLocks/>
          </p:cNvSpPr>
          <p:nvPr/>
        </p:nvSpPr>
        <p:spPr bwMode="auto">
          <a:xfrm>
            <a:off x="1571625" y="5072063"/>
            <a:ext cx="201613" cy="165100"/>
          </a:xfrm>
          <a:custGeom>
            <a:avLst/>
            <a:gdLst>
              <a:gd name="T0" fmla="*/ 101012 w 201294"/>
              <a:gd name="T1" fmla="*/ 0 h 165100"/>
              <a:gd name="T2" fmla="*/ 59662 w 201294"/>
              <a:gd name="T3" fmla="*/ 6914 h 165100"/>
              <a:gd name="T4" fmla="*/ 24925 w 201294"/>
              <a:gd name="T5" fmla="*/ 28431 h 165100"/>
              <a:gd name="T6" fmla="*/ 4101 w 201294"/>
              <a:gd name="T7" fmla="*/ 62644 h 165100"/>
              <a:gd name="T8" fmla="*/ 0 w 201294"/>
              <a:gd name="T9" fmla="*/ 91548 h 165100"/>
              <a:gd name="T10" fmla="*/ 2722 w 201294"/>
              <a:gd name="T11" fmla="*/ 103680 h 165100"/>
              <a:gd name="T12" fmla="*/ 33498 w 201294"/>
              <a:gd name="T13" fmla="*/ 143842 h 165100"/>
              <a:gd name="T14" fmla="*/ 74003 w 201294"/>
              <a:gd name="T15" fmla="*/ 161338 h 165100"/>
              <a:gd name="T16" fmla="*/ 107450 w 201294"/>
              <a:gd name="T17" fmla="*/ 164934 h 165100"/>
              <a:gd name="T18" fmla="*/ 123182 w 201294"/>
              <a:gd name="T19" fmla="*/ 163164 h 165100"/>
              <a:gd name="T20" fmla="*/ 163792 w 201294"/>
              <a:gd name="T21" fmla="*/ 147219 h 165100"/>
              <a:gd name="T22" fmla="*/ 191233 w 201294"/>
              <a:gd name="T23" fmla="*/ 118103 h 165100"/>
              <a:gd name="T24" fmla="*/ 201281 w 201294"/>
              <a:gd name="T25" fmla="*/ 79388 h 165100"/>
              <a:gd name="T26" fmla="*/ 199523 w 201294"/>
              <a:gd name="T27" fmla="*/ 66128 h 165100"/>
              <a:gd name="T28" fmla="*/ 181260 w 201294"/>
              <a:gd name="T29" fmla="*/ 31822 h 165100"/>
              <a:gd name="T30" fmla="*/ 146949 w 201294"/>
              <a:gd name="T31" fmla="*/ 8563 h 165100"/>
              <a:gd name="T32" fmla="*/ 101012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101012" y="0"/>
                </a:moveTo>
                <a:lnTo>
                  <a:pt x="59662" y="6914"/>
                </a:lnTo>
                <a:lnTo>
                  <a:pt x="24925" y="28431"/>
                </a:lnTo>
                <a:lnTo>
                  <a:pt x="4101" y="62644"/>
                </a:lnTo>
                <a:lnTo>
                  <a:pt x="0" y="91548"/>
                </a:lnTo>
                <a:lnTo>
                  <a:pt x="2722" y="103680"/>
                </a:lnTo>
                <a:lnTo>
                  <a:pt x="33498" y="143842"/>
                </a:lnTo>
                <a:lnTo>
                  <a:pt x="74003" y="161338"/>
                </a:lnTo>
                <a:lnTo>
                  <a:pt x="107450" y="164934"/>
                </a:lnTo>
                <a:lnTo>
                  <a:pt x="123182" y="163164"/>
                </a:lnTo>
                <a:lnTo>
                  <a:pt x="163792" y="147219"/>
                </a:lnTo>
                <a:lnTo>
                  <a:pt x="191233" y="118103"/>
                </a:lnTo>
                <a:lnTo>
                  <a:pt x="201281" y="79388"/>
                </a:lnTo>
                <a:lnTo>
                  <a:pt x="199523" y="66128"/>
                </a:lnTo>
                <a:lnTo>
                  <a:pt x="181260" y="31822"/>
                </a:lnTo>
                <a:lnTo>
                  <a:pt x="146949" y="8563"/>
                </a:lnTo>
                <a:lnTo>
                  <a:pt x="1010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2" name="object 38"/>
          <p:cNvSpPr>
            <a:spLocks/>
          </p:cNvSpPr>
          <p:nvPr/>
        </p:nvSpPr>
        <p:spPr bwMode="auto">
          <a:xfrm>
            <a:off x="1571625" y="5072063"/>
            <a:ext cx="201613" cy="165100"/>
          </a:xfrm>
          <a:custGeom>
            <a:avLst/>
            <a:gdLst>
              <a:gd name="T0" fmla="*/ 101012 w 201294"/>
              <a:gd name="T1" fmla="*/ 0 h 165100"/>
              <a:gd name="T2" fmla="*/ 146949 w 201294"/>
              <a:gd name="T3" fmla="*/ 8563 h 165100"/>
              <a:gd name="T4" fmla="*/ 181260 w 201294"/>
              <a:gd name="T5" fmla="*/ 31822 h 165100"/>
              <a:gd name="T6" fmla="*/ 199523 w 201294"/>
              <a:gd name="T7" fmla="*/ 66128 h 165100"/>
              <a:gd name="T8" fmla="*/ 201281 w 201294"/>
              <a:gd name="T9" fmla="*/ 79388 h 165100"/>
              <a:gd name="T10" fmla="*/ 200125 w 201294"/>
              <a:gd name="T11" fmla="*/ 93139 h 165100"/>
              <a:gd name="T12" fmla="*/ 183810 w 201294"/>
              <a:gd name="T13" fmla="*/ 129051 h 165100"/>
              <a:gd name="T14" fmla="*/ 151510 w 201294"/>
              <a:gd name="T15" fmla="*/ 154174 h 165100"/>
              <a:gd name="T16" fmla="*/ 107450 w 201294"/>
              <a:gd name="T17" fmla="*/ 164934 h 165100"/>
              <a:gd name="T18" fmla="*/ 90164 w 201294"/>
              <a:gd name="T19" fmla="*/ 164034 h 165100"/>
              <a:gd name="T20" fmla="*/ 45546 w 201294"/>
              <a:gd name="T21" fmla="*/ 151105 h 165100"/>
              <a:gd name="T22" fmla="*/ 14380 w 201294"/>
              <a:gd name="T23" fmla="*/ 125709 h 165100"/>
              <a:gd name="T24" fmla="*/ 0 w 201294"/>
              <a:gd name="T25" fmla="*/ 91548 h 165100"/>
              <a:gd name="T26" fmla="*/ 970 w 201294"/>
              <a:gd name="T27" fmla="*/ 76535 h 165100"/>
              <a:gd name="T28" fmla="*/ 16232 w 201294"/>
              <a:gd name="T29" fmla="*/ 38521 h 165100"/>
              <a:gd name="T30" fmla="*/ 46793 w 201294"/>
              <a:gd name="T31" fmla="*/ 12556 h 165100"/>
              <a:gd name="T32" fmla="*/ 88499 w 201294"/>
              <a:gd name="T33" fmla="*/ 582 h 165100"/>
              <a:gd name="T34" fmla="*/ 101012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101012" y="0"/>
                </a:moveTo>
                <a:lnTo>
                  <a:pt x="146949" y="8563"/>
                </a:lnTo>
                <a:lnTo>
                  <a:pt x="181260" y="31822"/>
                </a:lnTo>
                <a:lnTo>
                  <a:pt x="199523" y="66128"/>
                </a:lnTo>
                <a:lnTo>
                  <a:pt x="201281" y="79388"/>
                </a:lnTo>
                <a:lnTo>
                  <a:pt x="200125" y="93139"/>
                </a:lnTo>
                <a:lnTo>
                  <a:pt x="183810" y="129051"/>
                </a:lnTo>
                <a:lnTo>
                  <a:pt x="151510" y="154174"/>
                </a:lnTo>
                <a:lnTo>
                  <a:pt x="107450" y="164934"/>
                </a:lnTo>
                <a:lnTo>
                  <a:pt x="90164" y="164034"/>
                </a:lnTo>
                <a:lnTo>
                  <a:pt x="45546" y="151105"/>
                </a:lnTo>
                <a:lnTo>
                  <a:pt x="14380" y="125709"/>
                </a:lnTo>
                <a:lnTo>
                  <a:pt x="0" y="91548"/>
                </a:lnTo>
                <a:lnTo>
                  <a:pt x="970" y="76535"/>
                </a:lnTo>
                <a:lnTo>
                  <a:pt x="16232" y="38521"/>
                </a:lnTo>
                <a:lnTo>
                  <a:pt x="46793" y="12556"/>
                </a:lnTo>
                <a:lnTo>
                  <a:pt x="88499" y="582"/>
                </a:lnTo>
                <a:lnTo>
                  <a:pt x="10101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3" name="object 39"/>
          <p:cNvSpPr>
            <a:spLocks/>
          </p:cNvSpPr>
          <p:nvPr/>
        </p:nvSpPr>
        <p:spPr bwMode="auto">
          <a:xfrm>
            <a:off x="1571625" y="50720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4" name="object 40"/>
          <p:cNvSpPr>
            <a:spLocks/>
          </p:cNvSpPr>
          <p:nvPr/>
        </p:nvSpPr>
        <p:spPr bwMode="auto">
          <a:xfrm>
            <a:off x="1774825" y="52371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5" name="object 41"/>
          <p:cNvSpPr>
            <a:spLocks/>
          </p:cNvSpPr>
          <p:nvPr/>
        </p:nvSpPr>
        <p:spPr bwMode="auto">
          <a:xfrm>
            <a:off x="798513" y="3786188"/>
            <a:ext cx="201612" cy="165100"/>
          </a:xfrm>
          <a:custGeom>
            <a:avLst/>
            <a:gdLst>
              <a:gd name="T0" fmla="*/ 99877 w 200659"/>
              <a:gd name="T1" fmla="*/ 0 h 165100"/>
              <a:gd name="T2" fmla="*/ 59916 w 200659"/>
              <a:gd name="T3" fmla="*/ 6484 h 165100"/>
              <a:gd name="T4" fmla="*/ 24989 w 200659"/>
              <a:gd name="T5" fmla="*/ 27816 h 165100"/>
              <a:gd name="T6" fmla="*/ 4136 w 200659"/>
              <a:gd name="T7" fmla="*/ 61982 h 165100"/>
              <a:gd name="T8" fmla="*/ 0 w 200659"/>
              <a:gd name="T9" fmla="*/ 90849 h 165100"/>
              <a:gd name="T10" fmla="*/ 2521 w 200659"/>
              <a:gd name="T11" fmla="*/ 103332 h 165100"/>
              <a:gd name="T12" fmla="*/ 32525 w 200659"/>
              <a:gd name="T13" fmla="*/ 144012 h 165100"/>
              <a:gd name="T14" fmla="*/ 72761 w 200659"/>
              <a:gd name="T15" fmla="*/ 161415 h 165100"/>
              <a:gd name="T16" fmla="*/ 106325 w 200659"/>
              <a:gd name="T17" fmla="*/ 164957 h 165100"/>
              <a:gd name="T18" fmla="*/ 122056 w 200659"/>
              <a:gd name="T19" fmla="*/ 163240 h 165100"/>
              <a:gd name="T20" fmla="*/ 162661 w 200659"/>
              <a:gd name="T21" fmla="*/ 147624 h 165100"/>
              <a:gd name="T22" fmla="*/ 190099 w 200659"/>
              <a:gd name="T23" fmla="*/ 118667 h 165100"/>
              <a:gd name="T24" fmla="*/ 200145 w 200659"/>
              <a:gd name="T25" fmla="*/ 79394 h 165100"/>
              <a:gd name="T26" fmla="*/ 198386 w 200659"/>
              <a:gd name="T27" fmla="*/ 66135 h 165100"/>
              <a:gd name="T28" fmla="*/ 180120 w 200659"/>
              <a:gd name="T29" fmla="*/ 31828 h 165100"/>
              <a:gd name="T30" fmla="*/ 145810 w 200659"/>
              <a:gd name="T31" fmla="*/ 8565 h 165100"/>
              <a:gd name="T32" fmla="*/ 99877 w 200659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0659"/>
              <a:gd name="T52" fmla="*/ 0 h 165100"/>
              <a:gd name="T53" fmla="*/ 200659 w 200659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0659" h="165100">
                <a:moveTo>
                  <a:pt x="99877" y="0"/>
                </a:moveTo>
                <a:lnTo>
                  <a:pt x="59916" y="6484"/>
                </a:lnTo>
                <a:lnTo>
                  <a:pt x="24989" y="27816"/>
                </a:lnTo>
                <a:lnTo>
                  <a:pt x="4136" y="61982"/>
                </a:lnTo>
                <a:lnTo>
                  <a:pt x="0" y="90849"/>
                </a:lnTo>
                <a:lnTo>
                  <a:pt x="2521" y="103332"/>
                </a:lnTo>
                <a:lnTo>
                  <a:pt x="32525" y="144012"/>
                </a:lnTo>
                <a:lnTo>
                  <a:pt x="72761" y="161415"/>
                </a:lnTo>
                <a:lnTo>
                  <a:pt x="106325" y="164957"/>
                </a:lnTo>
                <a:lnTo>
                  <a:pt x="122056" y="163240"/>
                </a:lnTo>
                <a:lnTo>
                  <a:pt x="162661" y="147624"/>
                </a:lnTo>
                <a:lnTo>
                  <a:pt x="190099" y="118667"/>
                </a:lnTo>
                <a:lnTo>
                  <a:pt x="200145" y="79394"/>
                </a:lnTo>
                <a:lnTo>
                  <a:pt x="198386" y="66135"/>
                </a:lnTo>
                <a:lnTo>
                  <a:pt x="180120" y="31828"/>
                </a:lnTo>
                <a:lnTo>
                  <a:pt x="145810" y="8565"/>
                </a:lnTo>
                <a:lnTo>
                  <a:pt x="998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6" name="object 42"/>
          <p:cNvSpPr>
            <a:spLocks/>
          </p:cNvSpPr>
          <p:nvPr/>
        </p:nvSpPr>
        <p:spPr bwMode="auto">
          <a:xfrm>
            <a:off x="798513" y="3786188"/>
            <a:ext cx="201612" cy="165100"/>
          </a:xfrm>
          <a:custGeom>
            <a:avLst/>
            <a:gdLst>
              <a:gd name="T0" fmla="*/ 99877 w 200659"/>
              <a:gd name="T1" fmla="*/ 0 h 165100"/>
              <a:gd name="T2" fmla="*/ 145810 w 200659"/>
              <a:gd name="T3" fmla="*/ 8565 h 165100"/>
              <a:gd name="T4" fmla="*/ 180120 w 200659"/>
              <a:gd name="T5" fmla="*/ 31828 h 165100"/>
              <a:gd name="T6" fmla="*/ 198386 w 200659"/>
              <a:gd name="T7" fmla="*/ 66135 h 165100"/>
              <a:gd name="T8" fmla="*/ 200145 w 200659"/>
              <a:gd name="T9" fmla="*/ 79394 h 165100"/>
              <a:gd name="T10" fmla="*/ 198989 w 200659"/>
              <a:gd name="T11" fmla="*/ 93445 h 165100"/>
              <a:gd name="T12" fmla="*/ 182676 w 200659"/>
              <a:gd name="T13" fmla="*/ 129615 h 165100"/>
              <a:gd name="T14" fmla="*/ 150380 w 200659"/>
              <a:gd name="T15" fmla="*/ 154461 h 165100"/>
              <a:gd name="T16" fmla="*/ 106325 w 200659"/>
              <a:gd name="T17" fmla="*/ 164957 h 165100"/>
              <a:gd name="T18" fmla="*/ 88945 w 200659"/>
              <a:gd name="T19" fmla="*/ 164073 h 165100"/>
              <a:gd name="T20" fmla="*/ 44438 w 200659"/>
              <a:gd name="T21" fmla="*/ 151264 h 165100"/>
              <a:gd name="T22" fmla="*/ 13767 w 200659"/>
              <a:gd name="T23" fmla="*/ 125765 h 165100"/>
              <a:gd name="T24" fmla="*/ 0 w 200659"/>
              <a:gd name="T25" fmla="*/ 90849 h 165100"/>
              <a:gd name="T26" fmla="*/ 994 w 200659"/>
              <a:gd name="T27" fmla="*/ 75858 h 165100"/>
              <a:gd name="T28" fmla="*/ 16279 w 200659"/>
              <a:gd name="T29" fmla="*/ 37882 h 165100"/>
              <a:gd name="T30" fmla="*/ 46953 w 200659"/>
              <a:gd name="T31" fmla="*/ 12039 h 165100"/>
              <a:gd name="T32" fmla="*/ 89074 w 200659"/>
              <a:gd name="T33" fmla="*/ 433 h 165100"/>
              <a:gd name="T34" fmla="*/ 99877 w 200659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0659"/>
              <a:gd name="T55" fmla="*/ 0 h 165100"/>
              <a:gd name="T56" fmla="*/ 200659 w 200659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0659" h="165100">
                <a:moveTo>
                  <a:pt x="99877" y="0"/>
                </a:moveTo>
                <a:lnTo>
                  <a:pt x="145810" y="8565"/>
                </a:lnTo>
                <a:lnTo>
                  <a:pt x="180120" y="31828"/>
                </a:lnTo>
                <a:lnTo>
                  <a:pt x="198386" y="66135"/>
                </a:lnTo>
                <a:lnTo>
                  <a:pt x="200145" y="79394"/>
                </a:lnTo>
                <a:lnTo>
                  <a:pt x="198989" y="93445"/>
                </a:lnTo>
                <a:lnTo>
                  <a:pt x="182676" y="129615"/>
                </a:lnTo>
                <a:lnTo>
                  <a:pt x="150380" y="154461"/>
                </a:lnTo>
                <a:lnTo>
                  <a:pt x="106325" y="164957"/>
                </a:lnTo>
                <a:lnTo>
                  <a:pt x="88945" y="164073"/>
                </a:lnTo>
                <a:lnTo>
                  <a:pt x="44438" y="151264"/>
                </a:lnTo>
                <a:lnTo>
                  <a:pt x="13767" y="125765"/>
                </a:lnTo>
                <a:lnTo>
                  <a:pt x="0" y="90849"/>
                </a:lnTo>
                <a:lnTo>
                  <a:pt x="994" y="75858"/>
                </a:lnTo>
                <a:lnTo>
                  <a:pt x="16279" y="37882"/>
                </a:lnTo>
                <a:lnTo>
                  <a:pt x="46953" y="12039"/>
                </a:lnTo>
                <a:lnTo>
                  <a:pt x="89074" y="433"/>
                </a:lnTo>
                <a:lnTo>
                  <a:pt x="99877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7" name="object 43"/>
          <p:cNvSpPr>
            <a:spLocks/>
          </p:cNvSpPr>
          <p:nvPr/>
        </p:nvSpPr>
        <p:spPr bwMode="auto">
          <a:xfrm>
            <a:off x="798513" y="37861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8" name="object 44"/>
          <p:cNvSpPr>
            <a:spLocks/>
          </p:cNvSpPr>
          <p:nvPr/>
        </p:nvSpPr>
        <p:spPr bwMode="auto">
          <a:xfrm>
            <a:off x="1000125" y="39512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09" name="object 45"/>
          <p:cNvSpPr>
            <a:spLocks/>
          </p:cNvSpPr>
          <p:nvPr/>
        </p:nvSpPr>
        <p:spPr bwMode="auto">
          <a:xfrm>
            <a:off x="787400" y="4478338"/>
            <a:ext cx="200025" cy="165100"/>
          </a:xfrm>
          <a:custGeom>
            <a:avLst/>
            <a:gdLst>
              <a:gd name="T0" fmla="*/ 99674 w 201294"/>
              <a:gd name="T1" fmla="*/ 0 h 165100"/>
              <a:gd name="T2" fmla="*/ 58798 w 201294"/>
              <a:gd name="T3" fmla="*/ 6834 h 165100"/>
              <a:gd name="T4" fmla="*/ 24418 w 201294"/>
              <a:gd name="T5" fmla="*/ 28446 h 165100"/>
              <a:gd name="T6" fmla="*/ 3976 w 201294"/>
              <a:gd name="T7" fmla="*/ 63032 h 165100"/>
              <a:gd name="T8" fmla="*/ 0 w 201294"/>
              <a:gd name="T9" fmla="*/ 92386 h 165100"/>
              <a:gd name="T10" fmla="*/ 2744 w 201294"/>
              <a:gd name="T11" fmla="*/ 104634 h 165100"/>
              <a:gd name="T12" fmla="*/ 33315 w 201294"/>
              <a:gd name="T13" fmla="*/ 144459 h 165100"/>
              <a:gd name="T14" fmla="*/ 74027 w 201294"/>
              <a:gd name="T15" fmla="*/ 161422 h 165100"/>
              <a:gd name="T16" fmla="*/ 108141 w 201294"/>
              <a:gd name="T17" fmla="*/ 164828 h 165100"/>
              <a:gd name="T18" fmla="*/ 123631 w 201294"/>
              <a:gd name="T19" fmla="*/ 162911 h 165100"/>
              <a:gd name="T20" fmla="*/ 163820 w 201294"/>
              <a:gd name="T21" fmla="*/ 146957 h 165100"/>
              <a:gd name="T22" fmla="*/ 191140 w 201294"/>
              <a:gd name="T23" fmla="*/ 117852 h 165100"/>
              <a:gd name="T24" fmla="*/ 201164 w 201294"/>
              <a:gd name="T25" fmla="*/ 78363 h 165100"/>
              <a:gd name="T26" fmla="*/ 199200 w 201294"/>
              <a:gd name="T27" fmla="*/ 65257 h 165100"/>
              <a:gd name="T28" fmla="*/ 180305 w 201294"/>
              <a:gd name="T29" fmla="*/ 31380 h 165100"/>
              <a:gd name="T30" fmla="*/ 145564 w 201294"/>
              <a:gd name="T31" fmla="*/ 8439 h 165100"/>
              <a:gd name="T32" fmla="*/ 99674 w 201294"/>
              <a:gd name="T33" fmla="*/ 0 h 165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294"/>
              <a:gd name="T52" fmla="*/ 0 h 165100"/>
              <a:gd name="T53" fmla="*/ 201294 w 201294"/>
              <a:gd name="T54" fmla="*/ 165100 h 1651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294" h="165100">
                <a:moveTo>
                  <a:pt x="99674" y="0"/>
                </a:moveTo>
                <a:lnTo>
                  <a:pt x="58798" y="6834"/>
                </a:lnTo>
                <a:lnTo>
                  <a:pt x="24418" y="28446"/>
                </a:lnTo>
                <a:lnTo>
                  <a:pt x="3976" y="63032"/>
                </a:lnTo>
                <a:lnTo>
                  <a:pt x="0" y="92386"/>
                </a:lnTo>
                <a:lnTo>
                  <a:pt x="2744" y="104634"/>
                </a:lnTo>
                <a:lnTo>
                  <a:pt x="33315" y="144459"/>
                </a:lnTo>
                <a:lnTo>
                  <a:pt x="74027" y="161422"/>
                </a:lnTo>
                <a:lnTo>
                  <a:pt x="108141" y="164828"/>
                </a:lnTo>
                <a:lnTo>
                  <a:pt x="123631" y="162911"/>
                </a:lnTo>
                <a:lnTo>
                  <a:pt x="163820" y="146957"/>
                </a:lnTo>
                <a:lnTo>
                  <a:pt x="191140" y="117852"/>
                </a:lnTo>
                <a:lnTo>
                  <a:pt x="201164" y="78363"/>
                </a:lnTo>
                <a:lnTo>
                  <a:pt x="199200" y="65257"/>
                </a:lnTo>
                <a:lnTo>
                  <a:pt x="180305" y="31380"/>
                </a:lnTo>
                <a:lnTo>
                  <a:pt x="145564" y="8439"/>
                </a:lnTo>
                <a:lnTo>
                  <a:pt x="996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0" name="object 46"/>
          <p:cNvSpPr>
            <a:spLocks/>
          </p:cNvSpPr>
          <p:nvPr/>
        </p:nvSpPr>
        <p:spPr bwMode="auto">
          <a:xfrm>
            <a:off x="787400" y="4478338"/>
            <a:ext cx="200025" cy="165100"/>
          </a:xfrm>
          <a:custGeom>
            <a:avLst/>
            <a:gdLst>
              <a:gd name="T0" fmla="*/ 99674 w 201294"/>
              <a:gd name="T1" fmla="*/ 0 h 165100"/>
              <a:gd name="T2" fmla="*/ 145564 w 201294"/>
              <a:gd name="T3" fmla="*/ 8439 h 165100"/>
              <a:gd name="T4" fmla="*/ 180305 w 201294"/>
              <a:gd name="T5" fmla="*/ 31380 h 165100"/>
              <a:gd name="T6" fmla="*/ 199200 w 201294"/>
              <a:gd name="T7" fmla="*/ 65257 h 165100"/>
              <a:gd name="T8" fmla="*/ 201164 w 201294"/>
              <a:gd name="T9" fmla="*/ 78363 h 165100"/>
              <a:gd name="T10" fmla="*/ 200018 w 201294"/>
              <a:gd name="T11" fmla="*/ 92509 h 165100"/>
              <a:gd name="T12" fmla="*/ 183737 w 201294"/>
              <a:gd name="T13" fmla="*/ 128844 h 165100"/>
              <a:gd name="T14" fmla="*/ 151634 w 201294"/>
              <a:gd name="T15" fmla="*/ 153873 h 165100"/>
              <a:gd name="T16" fmla="*/ 108141 w 201294"/>
              <a:gd name="T17" fmla="*/ 164828 h 165100"/>
              <a:gd name="T18" fmla="*/ 90453 w 201294"/>
              <a:gd name="T19" fmla="*/ 163994 h 165100"/>
              <a:gd name="T20" fmla="*/ 45358 w 201294"/>
              <a:gd name="T21" fmla="*/ 151538 h 165100"/>
              <a:gd name="T22" fmla="*/ 14310 w 201294"/>
              <a:gd name="T23" fmla="*/ 126614 h 165100"/>
              <a:gd name="T24" fmla="*/ 0 w 201294"/>
              <a:gd name="T25" fmla="*/ 92386 h 165100"/>
              <a:gd name="T26" fmla="*/ 927 w 201294"/>
              <a:gd name="T27" fmla="*/ 77125 h 165100"/>
              <a:gd name="T28" fmla="*/ 15865 w 201294"/>
              <a:gd name="T29" fmla="*/ 38624 h 165100"/>
              <a:gd name="T30" fmla="*/ 46028 w 201294"/>
              <a:gd name="T31" fmla="*/ 12482 h 165100"/>
              <a:gd name="T32" fmla="*/ 87553 w 201294"/>
              <a:gd name="T33" fmla="*/ 548 h 165100"/>
              <a:gd name="T34" fmla="*/ 99674 w 201294"/>
              <a:gd name="T35" fmla="*/ 0 h 165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1294"/>
              <a:gd name="T55" fmla="*/ 0 h 165100"/>
              <a:gd name="T56" fmla="*/ 201294 w 201294"/>
              <a:gd name="T57" fmla="*/ 165100 h 165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1294" h="165100">
                <a:moveTo>
                  <a:pt x="99674" y="0"/>
                </a:moveTo>
                <a:lnTo>
                  <a:pt x="145564" y="8439"/>
                </a:lnTo>
                <a:lnTo>
                  <a:pt x="180305" y="31380"/>
                </a:lnTo>
                <a:lnTo>
                  <a:pt x="199200" y="65257"/>
                </a:lnTo>
                <a:lnTo>
                  <a:pt x="201164" y="78363"/>
                </a:lnTo>
                <a:lnTo>
                  <a:pt x="200018" y="92509"/>
                </a:lnTo>
                <a:lnTo>
                  <a:pt x="183737" y="128844"/>
                </a:lnTo>
                <a:lnTo>
                  <a:pt x="151634" y="153873"/>
                </a:lnTo>
                <a:lnTo>
                  <a:pt x="108141" y="164828"/>
                </a:lnTo>
                <a:lnTo>
                  <a:pt x="90453" y="163994"/>
                </a:lnTo>
                <a:lnTo>
                  <a:pt x="45358" y="151538"/>
                </a:lnTo>
                <a:lnTo>
                  <a:pt x="14310" y="126614"/>
                </a:lnTo>
                <a:lnTo>
                  <a:pt x="0" y="92386"/>
                </a:lnTo>
                <a:lnTo>
                  <a:pt x="927" y="77125"/>
                </a:lnTo>
                <a:lnTo>
                  <a:pt x="15865" y="38624"/>
                </a:lnTo>
                <a:lnTo>
                  <a:pt x="46028" y="12482"/>
                </a:lnTo>
                <a:lnTo>
                  <a:pt x="87553" y="548"/>
                </a:lnTo>
                <a:lnTo>
                  <a:pt x="9967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1" name="object 47"/>
          <p:cNvSpPr>
            <a:spLocks/>
          </p:cNvSpPr>
          <p:nvPr/>
        </p:nvSpPr>
        <p:spPr bwMode="auto">
          <a:xfrm>
            <a:off x="785813" y="44783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2" name="object 48"/>
          <p:cNvSpPr>
            <a:spLocks/>
          </p:cNvSpPr>
          <p:nvPr/>
        </p:nvSpPr>
        <p:spPr bwMode="auto">
          <a:xfrm>
            <a:off x="987425" y="4643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3" name="object 49"/>
          <p:cNvSpPr>
            <a:spLocks/>
          </p:cNvSpPr>
          <p:nvPr/>
        </p:nvSpPr>
        <p:spPr bwMode="auto">
          <a:xfrm>
            <a:off x="1000125" y="2874963"/>
            <a:ext cx="744538" cy="979487"/>
          </a:xfrm>
          <a:custGeom>
            <a:avLst/>
            <a:gdLst>
              <a:gd name="T0" fmla="*/ 0 w 744219"/>
              <a:gd name="T1" fmla="*/ 979176 h 979170"/>
              <a:gd name="T2" fmla="*/ 744224 w 744219"/>
              <a:gd name="T3" fmla="*/ 0 h 979170"/>
              <a:gd name="T4" fmla="*/ 0 60000 65536"/>
              <a:gd name="T5" fmla="*/ 0 60000 65536"/>
              <a:gd name="T6" fmla="*/ 0 w 744219"/>
              <a:gd name="T7" fmla="*/ 0 h 979170"/>
              <a:gd name="T8" fmla="*/ 744219 w 744219"/>
              <a:gd name="T9" fmla="*/ 979170 h 979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4219" h="979170">
                <a:moveTo>
                  <a:pt x="0" y="979176"/>
                </a:moveTo>
                <a:lnTo>
                  <a:pt x="744224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4" name="object 50"/>
          <p:cNvSpPr>
            <a:spLocks/>
          </p:cNvSpPr>
          <p:nvPr/>
        </p:nvSpPr>
        <p:spPr bwMode="auto">
          <a:xfrm>
            <a:off x="928688" y="2854325"/>
            <a:ext cx="744537" cy="979488"/>
          </a:xfrm>
          <a:custGeom>
            <a:avLst/>
            <a:gdLst>
              <a:gd name="T0" fmla="*/ 0 w 745489"/>
              <a:gd name="T1" fmla="*/ 979163 h 979170"/>
              <a:gd name="T2" fmla="*/ 745498 w 745489"/>
              <a:gd name="T3" fmla="*/ 0 h 979170"/>
              <a:gd name="T4" fmla="*/ 0 60000 65536"/>
              <a:gd name="T5" fmla="*/ 0 60000 65536"/>
              <a:gd name="T6" fmla="*/ 0 w 745489"/>
              <a:gd name="T7" fmla="*/ 0 h 979170"/>
              <a:gd name="T8" fmla="*/ 745489 w 745489"/>
              <a:gd name="T9" fmla="*/ 979170 h 979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5489" h="979170">
                <a:moveTo>
                  <a:pt x="0" y="979163"/>
                </a:moveTo>
                <a:lnTo>
                  <a:pt x="745498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5" name="object 51"/>
          <p:cNvSpPr>
            <a:spLocks/>
          </p:cNvSpPr>
          <p:nvPr/>
        </p:nvSpPr>
        <p:spPr bwMode="auto">
          <a:xfrm>
            <a:off x="1744663" y="2898775"/>
            <a:ext cx="71437" cy="2312988"/>
          </a:xfrm>
          <a:custGeom>
            <a:avLst/>
            <a:gdLst>
              <a:gd name="T0" fmla="*/ 0 w 71119"/>
              <a:gd name="T1" fmla="*/ 2312669 h 2312670"/>
              <a:gd name="T2" fmla="*/ 71115 w 71119"/>
              <a:gd name="T3" fmla="*/ 0 h 2312670"/>
              <a:gd name="T4" fmla="*/ 0 60000 65536"/>
              <a:gd name="T5" fmla="*/ 0 60000 65536"/>
              <a:gd name="T6" fmla="*/ 0 w 71119"/>
              <a:gd name="T7" fmla="*/ 0 h 2312670"/>
              <a:gd name="T8" fmla="*/ 71119 w 71119"/>
              <a:gd name="T9" fmla="*/ 2312670 h 23126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119" h="2312670">
                <a:moveTo>
                  <a:pt x="0" y="2312669"/>
                </a:moveTo>
                <a:lnTo>
                  <a:pt x="7111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6" name="object 52"/>
          <p:cNvSpPr>
            <a:spLocks/>
          </p:cNvSpPr>
          <p:nvPr/>
        </p:nvSpPr>
        <p:spPr bwMode="auto">
          <a:xfrm>
            <a:off x="1673225" y="2879725"/>
            <a:ext cx="71438" cy="2311400"/>
          </a:xfrm>
          <a:custGeom>
            <a:avLst/>
            <a:gdLst>
              <a:gd name="T0" fmla="*/ 0 w 71119"/>
              <a:gd name="T1" fmla="*/ 2312676 h 2312670"/>
              <a:gd name="T2" fmla="*/ 71115 w 71119"/>
              <a:gd name="T3" fmla="*/ 0 h 2312670"/>
              <a:gd name="T4" fmla="*/ 0 60000 65536"/>
              <a:gd name="T5" fmla="*/ 0 60000 65536"/>
              <a:gd name="T6" fmla="*/ 0 w 71119"/>
              <a:gd name="T7" fmla="*/ 0 h 2312670"/>
              <a:gd name="T8" fmla="*/ 71119 w 71119"/>
              <a:gd name="T9" fmla="*/ 2312670 h 23126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119" h="2312670">
                <a:moveTo>
                  <a:pt x="0" y="2312676"/>
                </a:moveTo>
                <a:lnTo>
                  <a:pt x="71115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7" name="object 53"/>
          <p:cNvSpPr>
            <a:spLocks/>
          </p:cNvSpPr>
          <p:nvPr/>
        </p:nvSpPr>
        <p:spPr bwMode="auto">
          <a:xfrm>
            <a:off x="1787525" y="2805113"/>
            <a:ext cx="712788" cy="1023937"/>
          </a:xfrm>
          <a:custGeom>
            <a:avLst/>
            <a:gdLst>
              <a:gd name="T0" fmla="*/ 713744 w 713739"/>
              <a:gd name="T1" fmla="*/ 1023609 h 1023620"/>
              <a:gd name="T2" fmla="*/ 0 w 713739"/>
              <a:gd name="T3" fmla="*/ 0 h 1023620"/>
              <a:gd name="T4" fmla="*/ 0 60000 65536"/>
              <a:gd name="T5" fmla="*/ 0 60000 65536"/>
              <a:gd name="T6" fmla="*/ 0 w 713739"/>
              <a:gd name="T7" fmla="*/ 0 h 1023620"/>
              <a:gd name="T8" fmla="*/ 713739 w 713739"/>
              <a:gd name="T9" fmla="*/ 1023620 h 1023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3739" h="1023620">
                <a:moveTo>
                  <a:pt x="713744" y="102360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8" name="object 54"/>
          <p:cNvSpPr>
            <a:spLocks/>
          </p:cNvSpPr>
          <p:nvPr/>
        </p:nvSpPr>
        <p:spPr bwMode="auto">
          <a:xfrm>
            <a:off x="1714500" y="2784475"/>
            <a:ext cx="714375" cy="1025525"/>
          </a:xfrm>
          <a:custGeom>
            <a:avLst/>
            <a:gdLst>
              <a:gd name="T0" fmla="*/ 715005 w 715010"/>
              <a:gd name="T1" fmla="*/ 1024889 h 1024889"/>
              <a:gd name="T2" fmla="*/ 0 w 715010"/>
              <a:gd name="T3" fmla="*/ 0 h 1024889"/>
              <a:gd name="T4" fmla="*/ 0 60000 65536"/>
              <a:gd name="T5" fmla="*/ 0 60000 65536"/>
              <a:gd name="T6" fmla="*/ 0 w 715010"/>
              <a:gd name="T7" fmla="*/ 0 h 1024889"/>
              <a:gd name="T8" fmla="*/ 715010 w 715010"/>
              <a:gd name="T9" fmla="*/ 1024889 h 1024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5010" h="1024889">
                <a:moveTo>
                  <a:pt x="715005" y="1024889"/>
                </a:moveTo>
                <a:lnTo>
                  <a:pt x="0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19" name="object 55"/>
          <p:cNvSpPr txBox="1">
            <a:spLocks noChangeArrowheads="1"/>
          </p:cNvSpPr>
          <p:nvPr/>
        </p:nvSpPr>
        <p:spPr bwMode="auto">
          <a:xfrm>
            <a:off x="2695575" y="5421313"/>
            <a:ext cx="1539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722563" y="37195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08188" y="2576513"/>
            <a:ext cx="889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8625" y="3500438"/>
            <a:ext cx="857250" cy="1287462"/>
          </a:xfrm>
          <a:prstGeom prst="rect">
            <a:avLst/>
          </a:prstGeom>
          <a:ln w="19048">
            <a:solidFill>
              <a:srgbClr val="000098"/>
            </a:solidFill>
          </a:ln>
        </p:spPr>
        <p:txBody>
          <a:bodyPr lIns="0" tIns="0" rIns="0" bIns="0">
            <a:spAutoFit/>
          </a:bodyPr>
          <a:lstStyle/>
          <a:p>
            <a:pPr marL="90170" indent="36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90170" fontAlgn="auto">
              <a:spcBef>
                <a:spcPts val="139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2523" name="object 59"/>
          <p:cNvSpPr txBox="1">
            <a:spLocks noChangeArrowheads="1"/>
          </p:cNvSpPr>
          <p:nvPr/>
        </p:nvSpPr>
        <p:spPr bwMode="auto">
          <a:xfrm>
            <a:off x="508000" y="52800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2524" name="object 60"/>
          <p:cNvSpPr txBox="1">
            <a:spLocks noChangeArrowheads="1"/>
          </p:cNvSpPr>
          <p:nvPr/>
        </p:nvSpPr>
        <p:spPr bwMode="auto">
          <a:xfrm>
            <a:off x="1365250" y="4721225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62525" name="object 61"/>
          <p:cNvSpPr>
            <a:spLocks/>
          </p:cNvSpPr>
          <p:nvPr/>
        </p:nvSpPr>
        <p:spPr bwMode="auto">
          <a:xfrm>
            <a:off x="2551113" y="5000625"/>
            <a:ext cx="46037" cy="0"/>
          </a:xfrm>
          <a:custGeom>
            <a:avLst/>
            <a:gdLst>
              <a:gd name="T0" fmla="*/ 0 w 45719"/>
              <a:gd name="T1" fmla="*/ 0 w 45719"/>
              <a:gd name="T2" fmla="*/ 36838 w 45719"/>
              <a:gd name="T3" fmla="*/ 45719 w 45719"/>
              <a:gd name="T4" fmla="*/ 0 60000 65536"/>
              <a:gd name="T5" fmla="*/ 0 60000 65536"/>
              <a:gd name="T6" fmla="*/ 0 60000 65536"/>
              <a:gd name="T7" fmla="*/ 0 60000 65536"/>
              <a:gd name="T8" fmla="*/ 0 w 45719"/>
              <a:gd name="T9" fmla="*/ 45719 w 45719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T8" t="0" r="T9" b="0"/>
            <a:pathLst>
              <a:path w="45719">
                <a:moveTo>
                  <a:pt x="0" y="0"/>
                </a:moveTo>
                <a:lnTo>
                  <a:pt x="0" y="0"/>
                </a:lnTo>
                <a:lnTo>
                  <a:pt x="36838" y="0"/>
                </a:lnTo>
                <a:lnTo>
                  <a:pt x="4571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26" name="object 62"/>
          <p:cNvSpPr>
            <a:spLocks/>
          </p:cNvSpPr>
          <p:nvPr/>
        </p:nvSpPr>
        <p:spPr bwMode="auto">
          <a:xfrm>
            <a:off x="2620963" y="5003800"/>
            <a:ext cx="25400" cy="3175"/>
          </a:xfrm>
          <a:custGeom>
            <a:avLst/>
            <a:gdLst>
              <a:gd name="T0" fmla="*/ 0 w 25400"/>
              <a:gd name="T1" fmla="*/ 0 h 2539"/>
              <a:gd name="T2" fmla="*/ 13114 w 25400"/>
              <a:gd name="T3" fmla="*/ 783 h 2539"/>
              <a:gd name="T4" fmla="*/ 25286 w 25400"/>
              <a:gd name="T5" fmla="*/ 2517 h 2539"/>
              <a:gd name="T6" fmla="*/ 0 60000 65536"/>
              <a:gd name="T7" fmla="*/ 0 60000 65536"/>
              <a:gd name="T8" fmla="*/ 0 60000 65536"/>
              <a:gd name="T9" fmla="*/ 0 w 25400"/>
              <a:gd name="T10" fmla="*/ 0 h 2539"/>
              <a:gd name="T11" fmla="*/ 25400 w 25400"/>
              <a:gd name="T12" fmla="*/ 2539 h 25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2539">
                <a:moveTo>
                  <a:pt x="0" y="0"/>
                </a:moveTo>
                <a:lnTo>
                  <a:pt x="13114" y="783"/>
                </a:lnTo>
                <a:lnTo>
                  <a:pt x="25286" y="2517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27" name="object 63"/>
          <p:cNvSpPr>
            <a:spLocks/>
          </p:cNvSpPr>
          <p:nvPr/>
        </p:nvSpPr>
        <p:spPr bwMode="auto">
          <a:xfrm>
            <a:off x="2671763" y="5011738"/>
            <a:ext cx="23812" cy="4762"/>
          </a:xfrm>
          <a:custGeom>
            <a:avLst/>
            <a:gdLst>
              <a:gd name="T0" fmla="*/ 0 w 24130"/>
              <a:gd name="T1" fmla="*/ 0 h 5079"/>
              <a:gd name="T2" fmla="*/ 7619 w 24130"/>
              <a:gd name="T3" fmla="*/ 1261 h 5079"/>
              <a:gd name="T4" fmla="*/ 16501 w 24130"/>
              <a:gd name="T5" fmla="*/ 2535 h 5079"/>
              <a:gd name="T6" fmla="*/ 24121 w 24130"/>
              <a:gd name="T7" fmla="*/ 5071 h 5079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5079"/>
              <a:gd name="T14" fmla="*/ 24130 w 24130"/>
              <a:gd name="T15" fmla="*/ 5079 h 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5079">
                <a:moveTo>
                  <a:pt x="0" y="0"/>
                </a:moveTo>
                <a:lnTo>
                  <a:pt x="7619" y="1261"/>
                </a:lnTo>
                <a:lnTo>
                  <a:pt x="16501" y="2535"/>
                </a:lnTo>
                <a:lnTo>
                  <a:pt x="24121" y="5071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28" name="object 64"/>
          <p:cNvSpPr>
            <a:spLocks/>
          </p:cNvSpPr>
          <p:nvPr/>
        </p:nvSpPr>
        <p:spPr bwMode="auto">
          <a:xfrm>
            <a:off x="2720975" y="5024438"/>
            <a:ext cx="23813" cy="7937"/>
          </a:xfrm>
          <a:custGeom>
            <a:avLst/>
            <a:gdLst>
              <a:gd name="T0" fmla="*/ 0 w 24130"/>
              <a:gd name="T1" fmla="*/ 0 h 7620"/>
              <a:gd name="T2" fmla="*/ 7619 w 24130"/>
              <a:gd name="T3" fmla="*/ 2548 h 7620"/>
              <a:gd name="T4" fmla="*/ 16514 w 24130"/>
              <a:gd name="T5" fmla="*/ 5084 h 7620"/>
              <a:gd name="T6" fmla="*/ 24134 w 24130"/>
              <a:gd name="T7" fmla="*/ 7619 h 762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7620"/>
              <a:gd name="T14" fmla="*/ 24130 w 24130"/>
              <a:gd name="T15" fmla="*/ 7620 h 7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7620">
                <a:moveTo>
                  <a:pt x="0" y="0"/>
                </a:moveTo>
                <a:lnTo>
                  <a:pt x="7619" y="2548"/>
                </a:lnTo>
                <a:lnTo>
                  <a:pt x="16514" y="5084"/>
                </a:lnTo>
                <a:lnTo>
                  <a:pt x="24134" y="7619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29" name="object 65"/>
          <p:cNvSpPr>
            <a:spLocks/>
          </p:cNvSpPr>
          <p:nvPr/>
        </p:nvSpPr>
        <p:spPr bwMode="auto">
          <a:xfrm>
            <a:off x="2767013" y="5041900"/>
            <a:ext cx="23812" cy="11113"/>
          </a:xfrm>
          <a:custGeom>
            <a:avLst/>
            <a:gdLst>
              <a:gd name="T0" fmla="*/ 0 w 22860"/>
              <a:gd name="T1" fmla="*/ 0 h 11429"/>
              <a:gd name="T2" fmla="*/ 11359 w 22860"/>
              <a:gd name="T3" fmla="*/ 5679 h 11429"/>
              <a:gd name="T4" fmla="*/ 22718 w 22860"/>
              <a:gd name="T5" fmla="*/ 11359 h 11429"/>
              <a:gd name="T6" fmla="*/ 0 60000 65536"/>
              <a:gd name="T7" fmla="*/ 0 60000 65536"/>
              <a:gd name="T8" fmla="*/ 0 60000 65536"/>
              <a:gd name="T9" fmla="*/ 0 w 22860"/>
              <a:gd name="T10" fmla="*/ 0 h 11429"/>
              <a:gd name="T11" fmla="*/ 22860 w 22860"/>
              <a:gd name="T12" fmla="*/ 11429 h 11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60" h="11429">
                <a:moveTo>
                  <a:pt x="0" y="0"/>
                </a:moveTo>
                <a:lnTo>
                  <a:pt x="11359" y="5679"/>
                </a:lnTo>
                <a:lnTo>
                  <a:pt x="22718" y="11359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0" name="object 66"/>
          <p:cNvSpPr>
            <a:spLocks/>
          </p:cNvSpPr>
          <p:nvPr/>
        </p:nvSpPr>
        <p:spPr bwMode="auto">
          <a:xfrm>
            <a:off x="2811463" y="5064125"/>
            <a:ext cx="22225" cy="14288"/>
          </a:xfrm>
          <a:custGeom>
            <a:avLst/>
            <a:gdLst>
              <a:gd name="T0" fmla="*/ 0 w 21589"/>
              <a:gd name="T1" fmla="*/ 0 h 13970"/>
              <a:gd name="T2" fmla="*/ 10666 w 21589"/>
              <a:gd name="T3" fmla="*/ 6898 h 13970"/>
              <a:gd name="T4" fmla="*/ 21310 w 21589"/>
              <a:gd name="T5" fmla="*/ 13782 h 13970"/>
              <a:gd name="T6" fmla="*/ 0 60000 65536"/>
              <a:gd name="T7" fmla="*/ 0 60000 65536"/>
              <a:gd name="T8" fmla="*/ 0 60000 65536"/>
              <a:gd name="T9" fmla="*/ 0 w 21589"/>
              <a:gd name="T10" fmla="*/ 0 h 13970"/>
              <a:gd name="T11" fmla="*/ 21589 w 21589"/>
              <a:gd name="T12" fmla="*/ 13970 h 13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13970">
                <a:moveTo>
                  <a:pt x="0" y="0"/>
                </a:moveTo>
                <a:lnTo>
                  <a:pt x="10666" y="6898"/>
                </a:lnTo>
                <a:lnTo>
                  <a:pt x="21310" y="13782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1" name="object 67"/>
          <p:cNvSpPr>
            <a:spLocks/>
          </p:cNvSpPr>
          <p:nvPr/>
        </p:nvSpPr>
        <p:spPr bwMode="auto">
          <a:xfrm>
            <a:off x="2854325" y="5094288"/>
            <a:ext cx="19050" cy="15875"/>
          </a:xfrm>
          <a:custGeom>
            <a:avLst/>
            <a:gdLst>
              <a:gd name="T0" fmla="*/ 0 w 19050"/>
              <a:gd name="T1" fmla="*/ 0 h 16510"/>
              <a:gd name="T2" fmla="*/ 6345 w 19050"/>
              <a:gd name="T3" fmla="*/ 5084 h 16510"/>
              <a:gd name="T4" fmla="*/ 12704 w 19050"/>
              <a:gd name="T5" fmla="*/ 10155 h 16510"/>
              <a:gd name="T6" fmla="*/ 19049 w 19050"/>
              <a:gd name="T7" fmla="*/ 16514 h 16510"/>
              <a:gd name="T8" fmla="*/ 0 60000 65536"/>
              <a:gd name="T9" fmla="*/ 0 60000 65536"/>
              <a:gd name="T10" fmla="*/ 0 60000 65536"/>
              <a:gd name="T11" fmla="*/ 0 60000 65536"/>
              <a:gd name="T12" fmla="*/ 0 w 19050"/>
              <a:gd name="T13" fmla="*/ 0 h 16510"/>
              <a:gd name="T14" fmla="*/ 19050 w 19050"/>
              <a:gd name="T15" fmla="*/ 16510 h 16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" h="16510">
                <a:moveTo>
                  <a:pt x="0" y="0"/>
                </a:moveTo>
                <a:lnTo>
                  <a:pt x="6345" y="5084"/>
                </a:lnTo>
                <a:lnTo>
                  <a:pt x="12704" y="10155"/>
                </a:lnTo>
                <a:lnTo>
                  <a:pt x="19049" y="16514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2" name="object 68"/>
          <p:cNvSpPr>
            <a:spLocks/>
          </p:cNvSpPr>
          <p:nvPr/>
        </p:nvSpPr>
        <p:spPr bwMode="auto">
          <a:xfrm>
            <a:off x="2890838" y="5127625"/>
            <a:ext cx="17462" cy="19050"/>
          </a:xfrm>
          <a:custGeom>
            <a:avLst/>
            <a:gdLst>
              <a:gd name="T0" fmla="*/ 0 w 17780"/>
              <a:gd name="T1" fmla="*/ 0 h 19050"/>
              <a:gd name="T2" fmla="*/ 9141 w 17780"/>
              <a:gd name="T3" fmla="*/ 9287 h 19050"/>
              <a:gd name="T4" fmla="*/ 17397 w 17780"/>
              <a:gd name="T5" fmla="*/ 18565 h 19050"/>
              <a:gd name="T6" fmla="*/ 0 60000 65536"/>
              <a:gd name="T7" fmla="*/ 0 60000 65536"/>
              <a:gd name="T8" fmla="*/ 0 60000 65536"/>
              <a:gd name="T9" fmla="*/ 0 w 17780"/>
              <a:gd name="T10" fmla="*/ 0 h 19050"/>
              <a:gd name="T11" fmla="*/ 17780 w 17780"/>
              <a:gd name="T12" fmla="*/ 19050 h 190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80" h="19050">
                <a:moveTo>
                  <a:pt x="0" y="0"/>
                </a:moveTo>
                <a:lnTo>
                  <a:pt x="9141" y="9287"/>
                </a:lnTo>
                <a:lnTo>
                  <a:pt x="17397" y="18565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3" name="object 69"/>
          <p:cNvSpPr>
            <a:spLocks/>
          </p:cNvSpPr>
          <p:nvPr/>
        </p:nvSpPr>
        <p:spPr bwMode="auto">
          <a:xfrm>
            <a:off x="2924175" y="5165725"/>
            <a:ext cx="14288" cy="20638"/>
          </a:xfrm>
          <a:custGeom>
            <a:avLst/>
            <a:gdLst>
              <a:gd name="T0" fmla="*/ 0 w 15239"/>
              <a:gd name="T1" fmla="*/ 0 h 20954"/>
              <a:gd name="T2" fmla="*/ 7317 w 15239"/>
              <a:gd name="T3" fmla="*/ 10389 h 20954"/>
              <a:gd name="T4" fmla="*/ 14643 w 15239"/>
              <a:gd name="T5" fmla="*/ 20709 h 20954"/>
              <a:gd name="T6" fmla="*/ 0 60000 65536"/>
              <a:gd name="T7" fmla="*/ 0 60000 65536"/>
              <a:gd name="T8" fmla="*/ 0 60000 65536"/>
              <a:gd name="T9" fmla="*/ 0 w 15239"/>
              <a:gd name="T10" fmla="*/ 0 h 20954"/>
              <a:gd name="T11" fmla="*/ 15239 w 15239"/>
              <a:gd name="T12" fmla="*/ 20954 h 209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39" h="20954">
                <a:moveTo>
                  <a:pt x="0" y="0"/>
                </a:moveTo>
                <a:lnTo>
                  <a:pt x="7317" y="10389"/>
                </a:lnTo>
                <a:lnTo>
                  <a:pt x="14643" y="20709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4" name="object 70"/>
          <p:cNvSpPr>
            <a:spLocks/>
          </p:cNvSpPr>
          <p:nvPr/>
        </p:nvSpPr>
        <p:spPr bwMode="auto">
          <a:xfrm>
            <a:off x="2951163" y="5208588"/>
            <a:ext cx="11112" cy="20637"/>
          </a:xfrm>
          <a:custGeom>
            <a:avLst/>
            <a:gdLst>
              <a:gd name="T0" fmla="*/ 0 w 11430"/>
              <a:gd name="T1" fmla="*/ 0 h 21589"/>
              <a:gd name="T2" fmla="*/ 3809 w 11430"/>
              <a:gd name="T3" fmla="*/ 6345 h 21589"/>
              <a:gd name="T4" fmla="*/ 7619 w 11430"/>
              <a:gd name="T5" fmla="*/ 13965 h 21589"/>
              <a:gd name="T6" fmla="*/ 11429 w 11430"/>
              <a:gd name="T7" fmla="*/ 21585 h 21589"/>
              <a:gd name="T8" fmla="*/ 0 60000 65536"/>
              <a:gd name="T9" fmla="*/ 0 60000 65536"/>
              <a:gd name="T10" fmla="*/ 0 60000 65536"/>
              <a:gd name="T11" fmla="*/ 0 60000 65536"/>
              <a:gd name="T12" fmla="*/ 0 w 11430"/>
              <a:gd name="T13" fmla="*/ 0 h 21589"/>
              <a:gd name="T14" fmla="*/ 11430 w 11430"/>
              <a:gd name="T15" fmla="*/ 21589 h 21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" h="21589">
                <a:moveTo>
                  <a:pt x="0" y="0"/>
                </a:moveTo>
                <a:lnTo>
                  <a:pt x="3809" y="6345"/>
                </a:lnTo>
                <a:lnTo>
                  <a:pt x="7619" y="13965"/>
                </a:lnTo>
                <a:lnTo>
                  <a:pt x="11429" y="21585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5" name="object 71"/>
          <p:cNvSpPr>
            <a:spLocks/>
          </p:cNvSpPr>
          <p:nvPr/>
        </p:nvSpPr>
        <p:spPr bwMode="auto">
          <a:xfrm>
            <a:off x="2973388" y="5253038"/>
            <a:ext cx="7937" cy="23812"/>
          </a:xfrm>
          <a:custGeom>
            <a:avLst/>
            <a:gdLst>
              <a:gd name="T0" fmla="*/ 0 w 8889"/>
              <a:gd name="T1" fmla="*/ 0 h 24129"/>
              <a:gd name="T2" fmla="*/ 4865 w 8889"/>
              <a:gd name="T3" fmla="*/ 12398 h 24129"/>
              <a:gd name="T4" fmla="*/ 8788 w 8889"/>
              <a:gd name="T5" fmla="*/ 23852 h 24129"/>
              <a:gd name="T6" fmla="*/ 0 60000 65536"/>
              <a:gd name="T7" fmla="*/ 0 60000 65536"/>
              <a:gd name="T8" fmla="*/ 0 60000 65536"/>
              <a:gd name="T9" fmla="*/ 0 w 8889"/>
              <a:gd name="T10" fmla="*/ 0 h 24129"/>
              <a:gd name="T11" fmla="*/ 8889 w 8889"/>
              <a:gd name="T12" fmla="*/ 24129 h 24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89" h="24129">
                <a:moveTo>
                  <a:pt x="0" y="0"/>
                </a:moveTo>
                <a:lnTo>
                  <a:pt x="4865" y="12398"/>
                </a:lnTo>
                <a:lnTo>
                  <a:pt x="8788" y="23852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6" name="object 72"/>
          <p:cNvSpPr>
            <a:spLocks/>
          </p:cNvSpPr>
          <p:nvPr/>
        </p:nvSpPr>
        <p:spPr bwMode="auto">
          <a:xfrm>
            <a:off x="2987675" y="5300663"/>
            <a:ext cx="6350" cy="25400"/>
          </a:xfrm>
          <a:custGeom>
            <a:avLst/>
            <a:gdLst>
              <a:gd name="T0" fmla="*/ 0 w 6350"/>
              <a:gd name="T1" fmla="*/ 0 h 24764"/>
              <a:gd name="T2" fmla="*/ 3088 w 6350"/>
              <a:gd name="T3" fmla="*/ 12325 h 24764"/>
              <a:gd name="T4" fmla="*/ 6123 w 6350"/>
              <a:gd name="T5" fmla="*/ 24607 h 24764"/>
              <a:gd name="T6" fmla="*/ 0 60000 65536"/>
              <a:gd name="T7" fmla="*/ 0 60000 65536"/>
              <a:gd name="T8" fmla="*/ 0 60000 65536"/>
              <a:gd name="T9" fmla="*/ 0 w 6350"/>
              <a:gd name="T10" fmla="*/ 0 h 24764"/>
              <a:gd name="T11" fmla="*/ 6350 w 6350"/>
              <a:gd name="T12" fmla="*/ 24764 h 24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0" h="24764">
                <a:moveTo>
                  <a:pt x="0" y="0"/>
                </a:moveTo>
                <a:lnTo>
                  <a:pt x="3088" y="12325"/>
                </a:lnTo>
                <a:lnTo>
                  <a:pt x="6123" y="24607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7" name="object 73"/>
          <p:cNvSpPr>
            <a:spLocks/>
          </p:cNvSpPr>
          <p:nvPr/>
        </p:nvSpPr>
        <p:spPr bwMode="auto">
          <a:xfrm>
            <a:off x="2997200" y="5349875"/>
            <a:ext cx="3175" cy="25400"/>
          </a:xfrm>
          <a:custGeom>
            <a:avLst/>
            <a:gdLst>
              <a:gd name="T0" fmla="*/ 0 w 2539"/>
              <a:gd name="T1" fmla="*/ 0 h 25400"/>
              <a:gd name="T2" fmla="*/ 1744 w 2539"/>
              <a:gd name="T3" fmla="*/ 12633 h 25400"/>
              <a:gd name="T4" fmla="*/ 2548 w 2539"/>
              <a:gd name="T5" fmla="*/ 25266 h 25400"/>
              <a:gd name="T6" fmla="*/ 0 60000 65536"/>
              <a:gd name="T7" fmla="*/ 0 60000 65536"/>
              <a:gd name="T8" fmla="*/ 0 60000 65536"/>
              <a:gd name="T9" fmla="*/ 0 w 2539"/>
              <a:gd name="T10" fmla="*/ 0 h 25400"/>
              <a:gd name="T11" fmla="*/ 2539 w 2539"/>
              <a:gd name="T12" fmla="*/ 25400 h 25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" h="25400">
                <a:moveTo>
                  <a:pt x="0" y="0"/>
                </a:moveTo>
                <a:lnTo>
                  <a:pt x="1744" y="12633"/>
                </a:lnTo>
                <a:lnTo>
                  <a:pt x="2548" y="25266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8" name="object 74"/>
          <p:cNvSpPr>
            <a:spLocks/>
          </p:cNvSpPr>
          <p:nvPr/>
        </p:nvSpPr>
        <p:spPr bwMode="auto">
          <a:xfrm>
            <a:off x="2998788" y="5400675"/>
            <a:ext cx="1587" cy="25400"/>
          </a:xfrm>
          <a:custGeom>
            <a:avLst/>
            <a:gdLst>
              <a:gd name="T0" fmla="*/ 1268 w 1269"/>
              <a:gd name="T1" fmla="*/ 0 h 25400"/>
              <a:gd name="T2" fmla="*/ 1109 w 1269"/>
              <a:gd name="T3" fmla="*/ 12684 h 25400"/>
              <a:gd name="T4" fmla="*/ 0 w 1269"/>
              <a:gd name="T5" fmla="*/ 25366 h 25400"/>
              <a:gd name="T6" fmla="*/ 0 60000 65536"/>
              <a:gd name="T7" fmla="*/ 0 60000 65536"/>
              <a:gd name="T8" fmla="*/ 0 60000 65536"/>
              <a:gd name="T9" fmla="*/ 0 w 1269"/>
              <a:gd name="T10" fmla="*/ 0 h 25400"/>
              <a:gd name="T11" fmla="*/ 1269 w 1269"/>
              <a:gd name="T12" fmla="*/ 25400 h 25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9" h="25400">
                <a:moveTo>
                  <a:pt x="1268" y="0"/>
                </a:moveTo>
                <a:lnTo>
                  <a:pt x="1109" y="12684"/>
                </a:lnTo>
                <a:lnTo>
                  <a:pt x="0" y="25366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39" name="object 75"/>
          <p:cNvSpPr>
            <a:spLocks/>
          </p:cNvSpPr>
          <p:nvPr/>
        </p:nvSpPr>
        <p:spPr bwMode="auto">
          <a:xfrm>
            <a:off x="2990850" y="5451475"/>
            <a:ext cx="4763" cy="25400"/>
          </a:xfrm>
          <a:custGeom>
            <a:avLst/>
            <a:gdLst>
              <a:gd name="T0" fmla="*/ 5084 w 5080"/>
              <a:gd name="T1" fmla="*/ 0 h 24129"/>
              <a:gd name="T2" fmla="*/ 3809 w 5080"/>
              <a:gd name="T3" fmla="*/ 7619 h 24129"/>
              <a:gd name="T4" fmla="*/ 1274 w 5080"/>
              <a:gd name="T5" fmla="*/ 16514 h 24129"/>
              <a:gd name="T6" fmla="*/ 0 w 5080"/>
              <a:gd name="T7" fmla="*/ 24134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5080"/>
              <a:gd name="T13" fmla="*/ 0 h 24129"/>
              <a:gd name="T14" fmla="*/ 5080 w 5080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80" h="24129">
                <a:moveTo>
                  <a:pt x="5084" y="0"/>
                </a:moveTo>
                <a:lnTo>
                  <a:pt x="3809" y="7619"/>
                </a:lnTo>
                <a:lnTo>
                  <a:pt x="1274" y="16514"/>
                </a:lnTo>
                <a:lnTo>
                  <a:pt x="0" y="24134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0" name="object 76"/>
          <p:cNvSpPr>
            <a:spLocks/>
          </p:cNvSpPr>
          <p:nvPr/>
        </p:nvSpPr>
        <p:spPr bwMode="auto">
          <a:xfrm>
            <a:off x="2976563" y="5500688"/>
            <a:ext cx="7937" cy="23812"/>
          </a:xfrm>
          <a:custGeom>
            <a:avLst/>
            <a:gdLst>
              <a:gd name="T0" fmla="*/ 7619 w 7619"/>
              <a:gd name="T1" fmla="*/ 0 h 24129"/>
              <a:gd name="T2" fmla="*/ 5071 w 7619"/>
              <a:gd name="T3" fmla="*/ 8894 h 24129"/>
              <a:gd name="T4" fmla="*/ 2535 w 7619"/>
              <a:gd name="T5" fmla="*/ 16514 h 24129"/>
              <a:gd name="T6" fmla="*/ 0 w 7619"/>
              <a:gd name="T7" fmla="*/ 24134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619"/>
              <a:gd name="T13" fmla="*/ 0 h 24129"/>
              <a:gd name="T14" fmla="*/ 7619 w 7619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19" h="24129">
                <a:moveTo>
                  <a:pt x="7619" y="0"/>
                </a:moveTo>
                <a:lnTo>
                  <a:pt x="5071" y="8894"/>
                </a:lnTo>
                <a:lnTo>
                  <a:pt x="2535" y="16514"/>
                </a:lnTo>
                <a:lnTo>
                  <a:pt x="0" y="24134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1" name="object 77"/>
          <p:cNvSpPr>
            <a:spLocks/>
          </p:cNvSpPr>
          <p:nvPr/>
        </p:nvSpPr>
        <p:spPr bwMode="auto">
          <a:xfrm>
            <a:off x="2955925" y="5546725"/>
            <a:ext cx="12700" cy="23813"/>
          </a:xfrm>
          <a:custGeom>
            <a:avLst/>
            <a:gdLst>
              <a:gd name="T0" fmla="*/ 11359 w 11430"/>
              <a:gd name="T1" fmla="*/ 0 h 22860"/>
              <a:gd name="T2" fmla="*/ 5679 w 11430"/>
              <a:gd name="T3" fmla="*/ 12314 h 22860"/>
              <a:gd name="T4" fmla="*/ 0 w 11430"/>
              <a:gd name="T5" fmla="*/ 22741 h 22860"/>
              <a:gd name="T6" fmla="*/ 0 60000 65536"/>
              <a:gd name="T7" fmla="*/ 0 60000 65536"/>
              <a:gd name="T8" fmla="*/ 0 60000 65536"/>
              <a:gd name="T9" fmla="*/ 0 w 11430"/>
              <a:gd name="T10" fmla="*/ 0 h 22860"/>
              <a:gd name="T11" fmla="*/ 11430 w 11430"/>
              <a:gd name="T12" fmla="*/ 22860 h 22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30" h="22860">
                <a:moveTo>
                  <a:pt x="11359" y="0"/>
                </a:moveTo>
                <a:lnTo>
                  <a:pt x="5679" y="12314"/>
                </a:lnTo>
                <a:lnTo>
                  <a:pt x="0" y="22741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2" name="object 78"/>
          <p:cNvSpPr>
            <a:spLocks/>
          </p:cNvSpPr>
          <p:nvPr/>
        </p:nvSpPr>
        <p:spPr bwMode="auto">
          <a:xfrm>
            <a:off x="2930525" y="5592763"/>
            <a:ext cx="12700" cy="20637"/>
          </a:xfrm>
          <a:custGeom>
            <a:avLst/>
            <a:gdLst>
              <a:gd name="T0" fmla="*/ 13965 w 13969"/>
              <a:gd name="T1" fmla="*/ 0 h 20320"/>
              <a:gd name="T2" fmla="*/ 8894 w 13969"/>
              <a:gd name="T3" fmla="*/ 6345 h 20320"/>
              <a:gd name="T4" fmla="*/ 5084 w 13969"/>
              <a:gd name="T5" fmla="*/ 13965 h 20320"/>
              <a:gd name="T6" fmla="*/ 0 w 13969"/>
              <a:gd name="T7" fmla="*/ 20324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13969"/>
              <a:gd name="T13" fmla="*/ 0 h 20320"/>
              <a:gd name="T14" fmla="*/ 13969 w 13969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69" h="20320">
                <a:moveTo>
                  <a:pt x="13965" y="0"/>
                </a:moveTo>
                <a:lnTo>
                  <a:pt x="8894" y="6345"/>
                </a:lnTo>
                <a:lnTo>
                  <a:pt x="5084" y="13965"/>
                </a:lnTo>
                <a:lnTo>
                  <a:pt x="0" y="20324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3" name="object 79"/>
          <p:cNvSpPr>
            <a:spLocks/>
          </p:cNvSpPr>
          <p:nvPr/>
        </p:nvSpPr>
        <p:spPr bwMode="auto">
          <a:xfrm>
            <a:off x="2898775" y="5634038"/>
            <a:ext cx="15875" cy="19050"/>
          </a:xfrm>
          <a:custGeom>
            <a:avLst/>
            <a:gdLst>
              <a:gd name="T0" fmla="*/ 16514 w 16510"/>
              <a:gd name="T1" fmla="*/ 0 h 19050"/>
              <a:gd name="T2" fmla="*/ 11429 w 16510"/>
              <a:gd name="T3" fmla="*/ 6358 h 19050"/>
              <a:gd name="T4" fmla="*/ 5084 w 16510"/>
              <a:gd name="T5" fmla="*/ 12704 h 19050"/>
              <a:gd name="T6" fmla="*/ 0 w 16510"/>
              <a:gd name="T7" fmla="*/ 19049 h 19050"/>
              <a:gd name="T8" fmla="*/ 0 60000 65536"/>
              <a:gd name="T9" fmla="*/ 0 60000 65536"/>
              <a:gd name="T10" fmla="*/ 0 60000 65536"/>
              <a:gd name="T11" fmla="*/ 0 60000 65536"/>
              <a:gd name="T12" fmla="*/ 0 w 16510"/>
              <a:gd name="T13" fmla="*/ 0 h 19050"/>
              <a:gd name="T14" fmla="*/ 16510 w 16510"/>
              <a:gd name="T15" fmla="*/ 19050 h 19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10" h="19050">
                <a:moveTo>
                  <a:pt x="16514" y="0"/>
                </a:moveTo>
                <a:lnTo>
                  <a:pt x="11429" y="6358"/>
                </a:lnTo>
                <a:lnTo>
                  <a:pt x="5084" y="12704"/>
                </a:lnTo>
                <a:lnTo>
                  <a:pt x="0" y="19049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4" name="object 80"/>
          <p:cNvSpPr>
            <a:spLocks/>
          </p:cNvSpPr>
          <p:nvPr/>
        </p:nvSpPr>
        <p:spPr bwMode="auto">
          <a:xfrm>
            <a:off x="2860675" y="5670550"/>
            <a:ext cx="19050" cy="15875"/>
          </a:xfrm>
          <a:custGeom>
            <a:avLst/>
            <a:gdLst>
              <a:gd name="T0" fmla="*/ 19049 w 19050"/>
              <a:gd name="T1" fmla="*/ 0 h 16510"/>
              <a:gd name="T2" fmla="*/ 12704 w 19050"/>
              <a:gd name="T3" fmla="*/ 5071 h 16510"/>
              <a:gd name="T4" fmla="*/ 6345 w 19050"/>
              <a:gd name="T5" fmla="*/ 11429 h 16510"/>
              <a:gd name="T6" fmla="*/ 0 w 19050"/>
              <a:gd name="T7" fmla="*/ 16501 h 16510"/>
              <a:gd name="T8" fmla="*/ 0 60000 65536"/>
              <a:gd name="T9" fmla="*/ 0 60000 65536"/>
              <a:gd name="T10" fmla="*/ 0 60000 65536"/>
              <a:gd name="T11" fmla="*/ 0 60000 65536"/>
              <a:gd name="T12" fmla="*/ 0 w 19050"/>
              <a:gd name="T13" fmla="*/ 0 h 16510"/>
              <a:gd name="T14" fmla="*/ 19050 w 19050"/>
              <a:gd name="T15" fmla="*/ 16510 h 16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" h="16510">
                <a:moveTo>
                  <a:pt x="19049" y="0"/>
                </a:moveTo>
                <a:lnTo>
                  <a:pt x="12704" y="5071"/>
                </a:lnTo>
                <a:lnTo>
                  <a:pt x="6345" y="11429"/>
                </a:lnTo>
                <a:lnTo>
                  <a:pt x="0" y="16501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5" name="object 81"/>
          <p:cNvSpPr>
            <a:spLocks/>
          </p:cNvSpPr>
          <p:nvPr/>
        </p:nvSpPr>
        <p:spPr bwMode="auto">
          <a:xfrm>
            <a:off x="2820988" y="5702300"/>
            <a:ext cx="20637" cy="14288"/>
          </a:xfrm>
          <a:custGeom>
            <a:avLst/>
            <a:gdLst>
              <a:gd name="T0" fmla="*/ 20311 w 20319"/>
              <a:gd name="T1" fmla="*/ 0 h 13970"/>
              <a:gd name="T2" fmla="*/ 13965 w 20319"/>
              <a:gd name="T3" fmla="*/ 5084 h 13970"/>
              <a:gd name="T4" fmla="*/ 6345 w 20319"/>
              <a:gd name="T5" fmla="*/ 10168 h 13970"/>
              <a:gd name="T6" fmla="*/ 0 w 20319"/>
              <a:gd name="T7" fmla="*/ 13978 h 13970"/>
              <a:gd name="T8" fmla="*/ 0 60000 65536"/>
              <a:gd name="T9" fmla="*/ 0 60000 65536"/>
              <a:gd name="T10" fmla="*/ 0 60000 65536"/>
              <a:gd name="T11" fmla="*/ 0 60000 65536"/>
              <a:gd name="T12" fmla="*/ 0 w 20319"/>
              <a:gd name="T13" fmla="*/ 0 h 13970"/>
              <a:gd name="T14" fmla="*/ 20319 w 20319"/>
              <a:gd name="T15" fmla="*/ 13970 h 139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19" h="13970">
                <a:moveTo>
                  <a:pt x="20311" y="0"/>
                </a:moveTo>
                <a:lnTo>
                  <a:pt x="13965" y="5084"/>
                </a:lnTo>
                <a:lnTo>
                  <a:pt x="6345" y="10168"/>
                </a:lnTo>
                <a:lnTo>
                  <a:pt x="0" y="13978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6" name="object 82"/>
          <p:cNvSpPr>
            <a:spLocks/>
          </p:cNvSpPr>
          <p:nvPr/>
        </p:nvSpPr>
        <p:spPr bwMode="auto">
          <a:xfrm>
            <a:off x="2776538" y="5729288"/>
            <a:ext cx="22225" cy="11112"/>
          </a:xfrm>
          <a:custGeom>
            <a:avLst/>
            <a:gdLst>
              <a:gd name="T0" fmla="*/ 22718 w 22860"/>
              <a:gd name="T1" fmla="*/ 0 h 11429"/>
              <a:gd name="T2" fmla="*/ 11359 w 22860"/>
              <a:gd name="T3" fmla="*/ 6154 h 11429"/>
              <a:gd name="T4" fmla="*/ 0 w 22860"/>
              <a:gd name="T5" fmla="*/ 11382 h 11429"/>
              <a:gd name="T6" fmla="*/ 0 60000 65536"/>
              <a:gd name="T7" fmla="*/ 0 60000 65536"/>
              <a:gd name="T8" fmla="*/ 0 60000 65536"/>
              <a:gd name="T9" fmla="*/ 0 w 22860"/>
              <a:gd name="T10" fmla="*/ 0 h 11429"/>
              <a:gd name="T11" fmla="*/ 22860 w 22860"/>
              <a:gd name="T12" fmla="*/ 11429 h 11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60" h="11429">
                <a:moveTo>
                  <a:pt x="22718" y="0"/>
                </a:moveTo>
                <a:lnTo>
                  <a:pt x="11359" y="6154"/>
                </a:lnTo>
                <a:lnTo>
                  <a:pt x="0" y="11382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7" name="object 83"/>
          <p:cNvSpPr>
            <a:spLocks/>
          </p:cNvSpPr>
          <p:nvPr/>
        </p:nvSpPr>
        <p:spPr bwMode="auto">
          <a:xfrm>
            <a:off x="2728913" y="5751513"/>
            <a:ext cx="23812" cy="7937"/>
          </a:xfrm>
          <a:custGeom>
            <a:avLst/>
            <a:gdLst>
              <a:gd name="T0" fmla="*/ 24121 w 24130"/>
              <a:gd name="T1" fmla="*/ 0 h 7620"/>
              <a:gd name="T2" fmla="*/ 16501 w 24130"/>
              <a:gd name="T3" fmla="*/ 2548 h 7620"/>
              <a:gd name="T4" fmla="*/ 7619 w 24130"/>
              <a:gd name="T5" fmla="*/ 5084 h 7620"/>
              <a:gd name="T6" fmla="*/ 0 w 24130"/>
              <a:gd name="T7" fmla="*/ 7619 h 762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7620"/>
              <a:gd name="T14" fmla="*/ 24130 w 24130"/>
              <a:gd name="T15" fmla="*/ 7620 h 7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7620">
                <a:moveTo>
                  <a:pt x="24121" y="0"/>
                </a:moveTo>
                <a:lnTo>
                  <a:pt x="16501" y="2548"/>
                </a:lnTo>
                <a:lnTo>
                  <a:pt x="7619" y="5084"/>
                </a:lnTo>
                <a:lnTo>
                  <a:pt x="0" y="7619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8" name="object 84"/>
          <p:cNvSpPr>
            <a:spLocks/>
          </p:cNvSpPr>
          <p:nvPr/>
        </p:nvSpPr>
        <p:spPr bwMode="auto">
          <a:xfrm>
            <a:off x="2681288" y="5768975"/>
            <a:ext cx="23812" cy="4763"/>
          </a:xfrm>
          <a:custGeom>
            <a:avLst/>
            <a:gdLst>
              <a:gd name="T0" fmla="*/ 24134 w 24130"/>
              <a:gd name="T1" fmla="*/ 0 h 5079"/>
              <a:gd name="T2" fmla="*/ 16514 w 24130"/>
              <a:gd name="T3" fmla="*/ 1274 h 5079"/>
              <a:gd name="T4" fmla="*/ 8894 w 24130"/>
              <a:gd name="T5" fmla="*/ 3809 h 5079"/>
              <a:gd name="T6" fmla="*/ 0 w 24130"/>
              <a:gd name="T7" fmla="*/ 5084 h 5079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5079"/>
              <a:gd name="T14" fmla="*/ 24130 w 24130"/>
              <a:gd name="T15" fmla="*/ 5079 h 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5079">
                <a:moveTo>
                  <a:pt x="24134" y="0"/>
                </a:moveTo>
                <a:lnTo>
                  <a:pt x="16514" y="1274"/>
                </a:lnTo>
                <a:lnTo>
                  <a:pt x="8894" y="3809"/>
                </a:lnTo>
                <a:lnTo>
                  <a:pt x="0" y="5084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49" name="object 85"/>
          <p:cNvSpPr>
            <a:spLocks/>
          </p:cNvSpPr>
          <p:nvPr/>
        </p:nvSpPr>
        <p:spPr bwMode="auto">
          <a:xfrm>
            <a:off x="2632075" y="5778500"/>
            <a:ext cx="25400" cy="3175"/>
          </a:xfrm>
          <a:custGeom>
            <a:avLst/>
            <a:gdLst>
              <a:gd name="T0" fmla="*/ 25105 w 25400"/>
              <a:gd name="T1" fmla="*/ 0 h 3810"/>
              <a:gd name="T2" fmla="*/ 12541 w 25400"/>
              <a:gd name="T3" fmla="*/ 2371 h 3810"/>
              <a:gd name="T4" fmla="*/ 0 w 25400"/>
              <a:gd name="T5" fmla="*/ 3767 h 3810"/>
              <a:gd name="T6" fmla="*/ 0 60000 65536"/>
              <a:gd name="T7" fmla="*/ 0 60000 65536"/>
              <a:gd name="T8" fmla="*/ 0 60000 65536"/>
              <a:gd name="T9" fmla="*/ 0 w 25400"/>
              <a:gd name="T10" fmla="*/ 0 h 3810"/>
              <a:gd name="T11" fmla="*/ 25400 w 25400"/>
              <a:gd name="T12" fmla="*/ 3810 h 3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3810">
                <a:moveTo>
                  <a:pt x="25105" y="0"/>
                </a:moveTo>
                <a:lnTo>
                  <a:pt x="12541" y="2371"/>
                </a:lnTo>
                <a:lnTo>
                  <a:pt x="0" y="3767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0" name="object 86"/>
          <p:cNvSpPr>
            <a:spLocks/>
          </p:cNvSpPr>
          <p:nvPr/>
        </p:nvSpPr>
        <p:spPr bwMode="auto">
          <a:xfrm>
            <a:off x="2581275" y="5784850"/>
            <a:ext cx="25400" cy="1588"/>
          </a:xfrm>
          <a:custGeom>
            <a:avLst/>
            <a:gdLst>
              <a:gd name="T0" fmla="*/ 25367 w 25400"/>
              <a:gd name="T1" fmla="*/ 0 h 1270"/>
              <a:gd name="T2" fmla="*/ 13156 w 25400"/>
              <a:gd name="T3" fmla="*/ 1103 h 1270"/>
              <a:gd name="T4" fmla="*/ 0 w 25400"/>
              <a:gd name="T5" fmla="*/ 1261 h 1270"/>
              <a:gd name="T6" fmla="*/ 0 60000 65536"/>
              <a:gd name="T7" fmla="*/ 0 60000 65536"/>
              <a:gd name="T8" fmla="*/ 0 60000 65536"/>
              <a:gd name="T9" fmla="*/ 0 w 25400"/>
              <a:gd name="T10" fmla="*/ 0 h 1270"/>
              <a:gd name="T11" fmla="*/ 25400 w 25400"/>
              <a:gd name="T12" fmla="*/ 1270 h 1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1270">
                <a:moveTo>
                  <a:pt x="25367" y="0"/>
                </a:moveTo>
                <a:lnTo>
                  <a:pt x="13156" y="1103"/>
                </a:lnTo>
                <a:lnTo>
                  <a:pt x="0" y="1261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1" name="object 87"/>
          <p:cNvSpPr>
            <a:spLocks/>
          </p:cNvSpPr>
          <p:nvPr/>
        </p:nvSpPr>
        <p:spPr bwMode="auto">
          <a:xfrm>
            <a:off x="2530475" y="5784850"/>
            <a:ext cx="25400" cy="1588"/>
          </a:xfrm>
          <a:custGeom>
            <a:avLst/>
            <a:gdLst>
              <a:gd name="T0" fmla="*/ 25367 w 25400"/>
              <a:gd name="T1" fmla="*/ 1261 h 1270"/>
              <a:gd name="T2" fmla="*/ 13160 w 25400"/>
              <a:gd name="T3" fmla="*/ 631 h 1270"/>
              <a:gd name="T4" fmla="*/ 0 w 25400"/>
              <a:gd name="T5" fmla="*/ 0 h 1270"/>
              <a:gd name="T6" fmla="*/ 0 60000 65536"/>
              <a:gd name="T7" fmla="*/ 0 60000 65536"/>
              <a:gd name="T8" fmla="*/ 0 60000 65536"/>
              <a:gd name="T9" fmla="*/ 0 w 25400"/>
              <a:gd name="T10" fmla="*/ 0 h 1270"/>
              <a:gd name="T11" fmla="*/ 25400 w 25400"/>
              <a:gd name="T12" fmla="*/ 1270 h 1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1270">
                <a:moveTo>
                  <a:pt x="25367" y="1261"/>
                </a:moveTo>
                <a:lnTo>
                  <a:pt x="13160" y="631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2" name="object 88"/>
          <p:cNvSpPr>
            <a:spLocks/>
          </p:cNvSpPr>
          <p:nvPr/>
        </p:nvSpPr>
        <p:spPr bwMode="auto">
          <a:xfrm>
            <a:off x="2481263" y="5778500"/>
            <a:ext cx="25400" cy="3175"/>
          </a:xfrm>
          <a:custGeom>
            <a:avLst/>
            <a:gdLst>
              <a:gd name="T0" fmla="*/ 25105 w 25400"/>
              <a:gd name="T1" fmla="*/ 3768 h 3810"/>
              <a:gd name="T2" fmla="*/ 12546 w 25400"/>
              <a:gd name="T3" fmla="*/ 1888 h 3810"/>
              <a:gd name="T4" fmla="*/ 0 w 25400"/>
              <a:gd name="T5" fmla="*/ 0 h 3810"/>
              <a:gd name="T6" fmla="*/ 0 60000 65536"/>
              <a:gd name="T7" fmla="*/ 0 60000 65536"/>
              <a:gd name="T8" fmla="*/ 0 60000 65536"/>
              <a:gd name="T9" fmla="*/ 0 w 25400"/>
              <a:gd name="T10" fmla="*/ 0 h 3810"/>
              <a:gd name="T11" fmla="*/ 25400 w 25400"/>
              <a:gd name="T12" fmla="*/ 3810 h 3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3810">
                <a:moveTo>
                  <a:pt x="25105" y="3768"/>
                </a:moveTo>
                <a:lnTo>
                  <a:pt x="12546" y="1888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3" name="object 89"/>
          <p:cNvSpPr>
            <a:spLocks/>
          </p:cNvSpPr>
          <p:nvPr/>
        </p:nvSpPr>
        <p:spPr bwMode="auto">
          <a:xfrm>
            <a:off x="2432050" y="5765800"/>
            <a:ext cx="23813" cy="7938"/>
          </a:xfrm>
          <a:custGeom>
            <a:avLst/>
            <a:gdLst>
              <a:gd name="T0" fmla="*/ 24121 w 24130"/>
              <a:gd name="T1" fmla="*/ 7619 h 7620"/>
              <a:gd name="T2" fmla="*/ 15239 w 24130"/>
              <a:gd name="T3" fmla="*/ 5071 h 7620"/>
              <a:gd name="T4" fmla="*/ 7619 w 24130"/>
              <a:gd name="T5" fmla="*/ 2535 h 7620"/>
              <a:gd name="T6" fmla="*/ 0 w 24130"/>
              <a:gd name="T7" fmla="*/ 0 h 762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7620"/>
              <a:gd name="T14" fmla="*/ 24130 w 24130"/>
              <a:gd name="T15" fmla="*/ 7620 h 7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7620">
                <a:moveTo>
                  <a:pt x="24121" y="7619"/>
                </a:moveTo>
                <a:lnTo>
                  <a:pt x="15239" y="5071"/>
                </a:lnTo>
                <a:lnTo>
                  <a:pt x="7619" y="2535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4" name="object 90"/>
          <p:cNvSpPr>
            <a:spLocks/>
          </p:cNvSpPr>
          <p:nvPr/>
        </p:nvSpPr>
        <p:spPr bwMode="auto">
          <a:xfrm>
            <a:off x="2384425" y="5749925"/>
            <a:ext cx="23813" cy="7938"/>
          </a:xfrm>
          <a:custGeom>
            <a:avLst/>
            <a:gdLst>
              <a:gd name="T0" fmla="*/ 23848 w 24130"/>
              <a:gd name="T1" fmla="*/ 8798 h 8889"/>
              <a:gd name="T2" fmla="*/ 11452 w 24130"/>
              <a:gd name="T3" fmla="*/ 4406 h 8889"/>
              <a:gd name="T4" fmla="*/ 0 w 24130"/>
              <a:gd name="T5" fmla="*/ 0 h 8889"/>
              <a:gd name="T6" fmla="*/ 0 60000 65536"/>
              <a:gd name="T7" fmla="*/ 0 60000 65536"/>
              <a:gd name="T8" fmla="*/ 0 60000 65536"/>
              <a:gd name="T9" fmla="*/ 0 w 24130"/>
              <a:gd name="T10" fmla="*/ 0 h 8889"/>
              <a:gd name="T11" fmla="*/ 24130 w 24130"/>
              <a:gd name="T12" fmla="*/ 8889 h 8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" h="8889">
                <a:moveTo>
                  <a:pt x="23848" y="8798"/>
                </a:moveTo>
                <a:lnTo>
                  <a:pt x="11452" y="4406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5" name="object 91"/>
          <p:cNvSpPr>
            <a:spLocks/>
          </p:cNvSpPr>
          <p:nvPr/>
        </p:nvSpPr>
        <p:spPr bwMode="auto">
          <a:xfrm>
            <a:off x="2339975" y="5726113"/>
            <a:ext cx="20638" cy="11112"/>
          </a:xfrm>
          <a:custGeom>
            <a:avLst/>
            <a:gdLst>
              <a:gd name="T0" fmla="*/ 21585 w 21589"/>
              <a:gd name="T1" fmla="*/ 11429 h 11429"/>
              <a:gd name="T2" fmla="*/ 13965 w 21589"/>
              <a:gd name="T3" fmla="*/ 8894 h 11429"/>
              <a:gd name="T4" fmla="*/ 6345 w 21589"/>
              <a:gd name="T5" fmla="*/ 3809 h 11429"/>
              <a:gd name="T6" fmla="*/ 0 w 21589"/>
              <a:gd name="T7" fmla="*/ 0 h 11429"/>
              <a:gd name="T8" fmla="*/ 0 60000 65536"/>
              <a:gd name="T9" fmla="*/ 0 60000 65536"/>
              <a:gd name="T10" fmla="*/ 0 60000 65536"/>
              <a:gd name="T11" fmla="*/ 0 60000 65536"/>
              <a:gd name="T12" fmla="*/ 0 w 21589"/>
              <a:gd name="T13" fmla="*/ 0 h 11429"/>
              <a:gd name="T14" fmla="*/ 21589 w 21589"/>
              <a:gd name="T15" fmla="*/ 11429 h 1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89" h="11429">
                <a:moveTo>
                  <a:pt x="21585" y="11429"/>
                </a:moveTo>
                <a:lnTo>
                  <a:pt x="13965" y="8894"/>
                </a:lnTo>
                <a:lnTo>
                  <a:pt x="6345" y="3809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6" name="object 92"/>
          <p:cNvSpPr>
            <a:spLocks/>
          </p:cNvSpPr>
          <p:nvPr/>
        </p:nvSpPr>
        <p:spPr bwMode="auto">
          <a:xfrm>
            <a:off x="2297113" y="5699125"/>
            <a:ext cx="20637" cy="14288"/>
          </a:xfrm>
          <a:custGeom>
            <a:avLst/>
            <a:gdLst>
              <a:gd name="T0" fmla="*/ 20321 w 20319"/>
              <a:gd name="T1" fmla="*/ 15238 h 15239"/>
              <a:gd name="T2" fmla="*/ 9683 w 20319"/>
              <a:gd name="T3" fmla="*/ 7623 h 15239"/>
              <a:gd name="T4" fmla="*/ 0 w 20319"/>
              <a:gd name="T5" fmla="*/ 0 h 15239"/>
              <a:gd name="T6" fmla="*/ 0 60000 65536"/>
              <a:gd name="T7" fmla="*/ 0 60000 65536"/>
              <a:gd name="T8" fmla="*/ 0 60000 65536"/>
              <a:gd name="T9" fmla="*/ 0 w 20319"/>
              <a:gd name="T10" fmla="*/ 0 h 15239"/>
              <a:gd name="T11" fmla="*/ 20319 w 20319"/>
              <a:gd name="T12" fmla="*/ 15239 h 15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19" h="15239">
                <a:moveTo>
                  <a:pt x="20321" y="15238"/>
                </a:moveTo>
                <a:lnTo>
                  <a:pt x="9683" y="7623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7" name="object 93"/>
          <p:cNvSpPr>
            <a:spLocks/>
          </p:cNvSpPr>
          <p:nvPr/>
        </p:nvSpPr>
        <p:spPr bwMode="auto">
          <a:xfrm>
            <a:off x="2257425" y="5667375"/>
            <a:ext cx="19050" cy="15875"/>
          </a:xfrm>
          <a:custGeom>
            <a:avLst/>
            <a:gdLst>
              <a:gd name="T0" fmla="*/ 19049 w 19050"/>
              <a:gd name="T1" fmla="*/ 16501 h 16510"/>
              <a:gd name="T2" fmla="*/ 12704 w 19050"/>
              <a:gd name="T3" fmla="*/ 11429 h 16510"/>
              <a:gd name="T4" fmla="*/ 6358 w 19050"/>
              <a:gd name="T5" fmla="*/ 5071 h 16510"/>
              <a:gd name="T6" fmla="*/ 0 w 19050"/>
              <a:gd name="T7" fmla="*/ 0 h 16510"/>
              <a:gd name="T8" fmla="*/ 0 60000 65536"/>
              <a:gd name="T9" fmla="*/ 0 60000 65536"/>
              <a:gd name="T10" fmla="*/ 0 60000 65536"/>
              <a:gd name="T11" fmla="*/ 0 60000 65536"/>
              <a:gd name="T12" fmla="*/ 0 w 19050"/>
              <a:gd name="T13" fmla="*/ 0 h 16510"/>
              <a:gd name="T14" fmla="*/ 19050 w 19050"/>
              <a:gd name="T15" fmla="*/ 16510 h 16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" h="16510">
                <a:moveTo>
                  <a:pt x="19049" y="16501"/>
                </a:moveTo>
                <a:lnTo>
                  <a:pt x="12704" y="11429"/>
                </a:lnTo>
                <a:lnTo>
                  <a:pt x="6358" y="5071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8" name="object 94"/>
          <p:cNvSpPr>
            <a:spLocks/>
          </p:cNvSpPr>
          <p:nvPr/>
        </p:nvSpPr>
        <p:spPr bwMode="auto">
          <a:xfrm>
            <a:off x="2225675" y="5629275"/>
            <a:ext cx="14288" cy="19050"/>
          </a:xfrm>
          <a:custGeom>
            <a:avLst/>
            <a:gdLst>
              <a:gd name="T0" fmla="*/ 15239 w 15239"/>
              <a:gd name="T1" fmla="*/ 20311 h 20320"/>
              <a:gd name="T2" fmla="*/ 10155 w 15239"/>
              <a:gd name="T3" fmla="*/ 12691 h 20320"/>
              <a:gd name="T4" fmla="*/ 5084 w 15239"/>
              <a:gd name="T5" fmla="*/ 7619 h 20320"/>
              <a:gd name="T6" fmla="*/ 0 w 15239"/>
              <a:gd name="T7" fmla="*/ 0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15239"/>
              <a:gd name="T13" fmla="*/ 0 h 20320"/>
              <a:gd name="T14" fmla="*/ 15239 w 15239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39" h="20320">
                <a:moveTo>
                  <a:pt x="15239" y="20311"/>
                </a:moveTo>
                <a:lnTo>
                  <a:pt x="10155" y="12691"/>
                </a:lnTo>
                <a:lnTo>
                  <a:pt x="5084" y="7619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59" name="object 95"/>
          <p:cNvSpPr>
            <a:spLocks/>
          </p:cNvSpPr>
          <p:nvPr/>
        </p:nvSpPr>
        <p:spPr bwMode="auto">
          <a:xfrm>
            <a:off x="2195513" y="5588000"/>
            <a:ext cx="14287" cy="20638"/>
          </a:xfrm>
          <a:custGeom>
            <a:avLst/>
            <a:gdLst>
              <a:gd name="T0" fmla="*/ 13965 w 13969"/>
              <a:gd name="T1" fmla="*/ 20324 h 20320"/>
              <a:gd name="T2" fmla="*/ 8881 w 13969"/>
              <a:gd name="T3" fmla="*/ 13978 h 20320"/>
              <a:gd name="T4" fmla="*/ 3809 w 13969"/>
              <a:gd name="T5" fmla="*/ 6358 h 20320"/>
              <a:gd name="T6" fmla="*/ 0 w 13969"/>
              <a:gd name="T7" fmla="*/ 0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13969"/>
              <a:gd name="T13" fmla="*/ 0 h 20320"/>
              <a:gd name="T14" fmla="*/ 13969 w 13969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69" h="20320">
                <a:moveTo>
                  <a:pt x="13965" y="20324"/>
                </a:moveTo>
                <a:lnTo>
                  <a:pt x="8881" y="13978"/>
                </a:lnTo>
                <a:lnTo>
                  <a:pt x="3809" y="6358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0" name="object 96"/>
          <p:cNvSpPr>
            <a:spLocks/>
          </p:cNvSpPr>
          <p:nvPr/>
        </p:nvSpPr>
        <p:spPr bwMode="auto">
          <a:xfrm>
            <a:off x="2173288" y="5543550"/>
            <a:ext cx="9525" cy="22225"/>
          </a:xfrm>
          <a:custGeom>
            <a:avLst/>
            <a:gdLst>
              <a:gd name="T0" fmla="*/ 10155 w 10160"/>
              <a:gd name="T1" fmla="*/ 21585 h 21589"/>
              <a:gd name="T2" fmla="*/ 6345 w 10160"/>
              <a:gd name="T3" fmla="*/ 13965 h 21589"/>
              <a:gd name="T4" fmla="*/ 3809 w 10160"/>
              <a:gd name="T5" fmla="*/ 6345 h 21589"/>
              <a:gd name="T6" fmla="*/ 0 w 10160"/>
              <a:gd name="T7" fmla="*/ 0 h 21589"/>
              <a:gd name="T8" fmla="*/ 0 60000 65536"/>
              <a:gd name="T9" fmla="*/ 0 60000 65536"/>
              <a:gd name="T10" fmla="*/ 0 60000 65536"/>
              <a:gd name="T11" fmla="*/ 0 60000 65536"/>
              <a:gd name="T12" fmla="*/ 0 w 10160"/>
              <a:gd name="T13" fmla="*/ 0 h 21589"/>
              <a:gd name="T14" fmla="*/ 10160 w 10160"/>
              <a:gd name="T15" fmla="*/ 21589 h 21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0" h="21589">
                <a:moveTo>
                  <a:pt x="10155" y="21585"/>
                </a:moveTo>
                <a:lnTo>
                  <a:pt x="6345" y="13965"/>
                </a:lnTo>
                <a:lnTo>
                  <a:pt x="3809" y="6345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1" name="object 97"/>
          <p:cNvSpPr>
            <a:spLocks/>
          </p:cNvSpPr>
          <p:nvPr/>
        </p:nvSpPr>
        <p:spPr bwMode="auto">
          <a:xfrm>
            <a:off x="2155825" y="5495925"/>
            <a:ext cx="7938" cy="23813"/>
          </a:xfrm>
          <a:custGeom>
            <a:avLst/>
            <a:gdLst>
              <a:gd name="T0" fmla="*/ 7619 w 7619"/>
              <a:gd name="T1" fmla="*/ 24121 h 24129"/>
              <a:gd name="T2" fmla="*/ 5084 w 7619"/>
              <a:gd name="T3" fmla="*/ 16501 h 24129"/>
              <a:gd name="T4" fmla="*/ 2535 w 7619"/>
              <a:gd name="T5" fmla="*/ 7619 h 24129"/>
              <a:gd name="T6" fmla="*/ 0 w 7619"/>
              <a:gd name="T7" fmla="*/ 0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619"/>
              <a:gd name="T13" fmla="*/ 0 h 24129"/>
              <a:gd name="T14" fmla="*/ 7619 w 7619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19" h="24129">
                <a:moveTo>
                  <a:pt x="7619" y="24121"/>
                </a:moveTo>
                <a:lnTo>
                  <a:pt x="5084" y="16501"/>
                </a:lnTo>
                <a:lnTo>
                  <a:pt x="2535" y="7619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2" name="object 98"/>
          <p:cNvSpPr>
            <a:spLocks/>
          </p:cNvSpPr>
          <p:nvPr/>
        </p:nvSpPr>
        <p:spPr bwMode="auto">
          <a:xfrm>
            <a:off x="2146300" y="5446713"/>
            <a:ext cx="3175" cy="25400"/>
          </a:xfrm>
          <a:custGeom>
            <a:avLst/>
            <a:gdLst>
              <a:gd name="T0" fmla="*/ 3768 w 3810"/>
              <a:gd name="T1" fmla="*/ 25105 h 25400"/>
              <a:gd name="T2" fmla="*/ 1879 w 3810"/>
              <a:gd name="T3" fmla="*/ 12538 h 25400"/>
              <a:gd name="T4" fmla="*/ 0 w 3810"/>
              <a:gd name="T5" fmla="*/ 0 h 25400"/>
              <a:gd name="T6" fmla="*/ 0 60000 65536"/>
              <a:gd name="T7" fmla="*/ 0 60000 65536"/>
              <a:gd name="T8" fmla="*/ 0 60000 65536"/>
              <a:gd name="T9" fmla="*/ 0 w 3810"/>
              <a:gd name="T10" fmla="*/ 0 h 25400"/>
              <a:gd name="T11" fmla="*/ 3810 w 3810"/>
              <a:gd name="T12" fmla="*/ 25400 h 25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0" h="25400">
                <a:moveTo>
                  <a:pt x="3768" y="25105"/>
                </a:moveTo>
                <a:lnTo>
                  <a:pt x="1879" y="12538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3" name="object 99"/>
          <p:cNvSpPr>
            <a:spLocks/>
          </p:cNvSpPr>
          <p:nvPr/>
        </p:nvSpPr>
        <p:spPr bwMode="auto">
          <a:xfrm>
            <a:off x="2143125" y="5394325"/>
            <a:ext cx="0" cy="25400"/>
          </a:xfrm>
          <a:custGeom>
            <a:avLst/>
            <a:gdLst>
              <a:gd name="T0" fmla="*/ 1261 w 1269"/>
              <a:gd name="T1" fmla="*/ 25367 h 25400"/>
              <a:gd name="T2" fmla="*/ 158 w 1269"/>
              <a:gd name="T3" fmla="*/ 13160 h 25400"/>
              <a:gd name="T4" fmla="*/ 0 w 1269"/>
              <a:gd name="T5" fmla="*/ 0 h 25400"/>
              <a:gd name="T6" fmla="*/ 0 60000 65536"/>
              <a:gd name="T7" fmla="*/ 0 60000 65536"/>
              <a:gd name="T8" fmla="*/ 0 60000 65536"/>
              <a:gd name="T9" fmla="*/ 0 w 1269"/>
              <a:gd name="T10" fmla="*/ 0 h 25400"/>
              <a:gd name="T11" fmla="*/ 0 w 1269"/>
              <a:gd name="T12" fmla="*/ 25400 h 25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9" h="25400">
                <a:moveTo>
                  <a:pt x="1261" y="25367"/>
                </a:moveTo>
                <a:lnTo>
                  <a:pt x="158" y="13160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4" name="object 100"/>
          <p:cNvSpPr>
            <a:spLocks/>
          </p:cNvSpPr>
          <p:nvPr/>
        </p:nvSpPr>
        <p:spPr bwMode="auto">
          <a:xfrm>
            <a:off x="2143125" y="5345113"/>
            <a:ext cx="1588" cy="23812"/>
          </a:xfrm>
          <a:custGeom>
            <a:avLst/>
            <a:gdLst>
              <a:gd name="T0" fmla="*/ 0 w 1269"/>
              <a:gd name="T1" fmla="*/ 24134 h 24129"/>
              <a:gd name="T2" fmla="*/ 0 w 1269"/>
              <a:gd name="T3" fmla="*/ 16514 h 24129"/>
              <a:gd name="T4" fmla="*/ 1274 w 1269"/>
              <a:gd name="T5" fmla="*/ 7619 h 24129"/>
              <a:gd name="T6" fmla="*/ 1274 w 1269"/>
              <a:gd name="T7" fmla="*/ 0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1269"/>
              <a:gd name="T13" fmla="*/ 0 h 24129"/>
              <a:gd name="T14" fmla="*/ 1269 w 1269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9" h="24129">
                <a:moveTo>
                  <a:pt x="0" y="24134"/>
                </a:moveTo>
                <a:lnTo>
                  <a:pt x="0" y="16514"/>
                </a:lnTo>
                <a:lnTo>
                  <a:pt x="1274" y="7619"/>
                </a:lnTo>
                <a:lnTo>
                  <a:pt x="127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5" name="object 101"/>
          <p:cNvSpPr>
            <a:spLocks/>
          </p:cNvSpPr>
          <p:nvPr/>
        </p:nvSpPr>
        <p:spPr bwMode="auto">
          <a:xfrm>
            <a:off x="2149475" y="5295900"/>
            <a:ext cx="6350" cy="25400"/>
          </a:xfrm>
          <a:custGeom>
            <a:avLst/>
            <a:gdLst>
              <a:gd name="T0" fmla="*/ 0 w 5080"/>
              <a:gd name="T1" fmla="*/ 24883 h 25400"/>
              <a:gd name="T2" fmla="*/ 2011 w 5080"/>
              <a:gd name="T3" fmla="*/ 12909 h 25400"/>
              <a:gd name="T4" fmla="*/ 4923 w 5080"/>
              <a:gd name="T5" fmla="*/ 0 h 25400"/>
              <a:gd name="T6" fmla="*/ 0 60000 65536"/>
              <a:gd name="T7" fmla="*/ 0 60000 65536"/>
              <a:gd name="T8" fmla="*/ 0 60000 65536"/>
              <a:gd name="T9" fmla="*/ 0 w 5080"/>
              <a:gd name="T10" fmla="*/ 0 h 25400"/>
              <a:gd name="T11" fmla="*/ 5080 w 5080"/>
              <a:gd name="T12" fmla="*/ 25400 h 25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0" h="25400">
                <a:moveTo>
                  <a:pt x="0" y="24883"/>
                </a:moveTo>
                <a:lnTo>
                  <a:pt x="2011" y="12909"/>
                </a:lnTo>
                <a:lnTo>
                  <a:pt x="4923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6" name="object 102"/>
          <p:cNvSpPr>
            <a:spLocks/>
          </p:cNvSpPr>
          <p:nvPr/>
        </p:nvSpPr>
        <p:spPr bwMode="auto">
          <a:xfrm>
            <a:off x="2162175" y="5248275"/>
            <a:ext cx="9525" cy="23813"/>
          </a:xfrm>
          <a:custGeom>
            <a:avLst/>
            <a:gdLst>
              <a:gd name="T0" fmla="*/ 0 w 8889"/>
              <a:gd name="T1" fmla="*/ 23846 h 24129"/>
              <a:gd name="T2" fmla="*/ 3922 w 8889"/>
              <a:gd name="T3" fmla="*/ 11455 h 24129"/>
              <a:gd name="T4" fmla="*/ 8757 w 8889"/>
              <a:gd name="T5" fmla="*/ 0 h 24129"/>
              <a:gd name="T6" fmla="*/ 0 60000 65536"/>
              <a:gd name="T7" fmla="*/ 0 60000 65536"/>
              <a:gd name="T8" fmla="*/ 0 60000 65536"/>
              <a:gd name="T9" fmla="*/ 0 w 8889"/>
              <a:gd name="T10" fmla="*/ 0 h 24129"/>
              <a:gd name="T11" fmla="*/ 8889 w 8889"/>
              <a:gd name="T12" fmla="*/ 24129 h 24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89" h="24129">
                <a:moveTo>
                  <a:pt x="0" y="23846"/>
                </a:moveTo>
                <a:lnTo>
                  <a:pt x="3922" y="11455"/>
                </a:lnTo>
                <a:lnTo>
                  <a:pt x="8757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7" name="object 103"/>
          <p:cNvSpPr>
            <a:spLocks/>
          </p:cNvSpPr>
          <p:nvPr/>
        </p:nvSpPr>
        <p:spPr bwMode="auto">
          <a:xfrm>
            <a:off x="2181225" y="5203825"/>
            <a:ext cx="12700" cy="20638"/>
          </a:xfrm>
          <a:custGeom>
            <a:avLst/>
            <a:gdLst>
              <a:gd name="T0" fmla="*/ 0 w 11430"/>
              <a:gd name="T1" fmla="*/ 21598 h 21589"/>
              <a:gd name="T2" fmla="*/ 3809 w 11430"/>
              <a:gd name="T3" fmla="*/ 13978 h 21589"/>
              <a:gd name="T4" fmla="*/ 7619 w 11430"/>
              <a:gd name="T5" fmla="*/ 6358 h 21589"/>
              <a:gd name="T6" fmla="*/ 11429 w 11430"/>
              <a:gd name="T7" fmla="*/ 0 h 21589"/>
              <a:gd name="T8" fmla="*/ 0 60000 65536"/>
              <a:gd name="T9" fmla="*/ 0 60000 65536"/>
              <a:gd name="T10" fmla="*/ 0 60000 65536"/>
              <a:gd name="T11" fmla="*/ 0 60000 65536"/>
              <a:gd name="T12" fmla="*/ 0 w 11430"/>
              <a:gd name="T13" fmla="*/ 0 h 21589"/>
              <a:gd name="T14" fmla="*/ 11430 w 11430"/>
              <a:gd name="T15" fmla="*/ 21589 h 21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" h="21589">
                <a:moveTo>
                  <a:pt x="0" y="21598"/>
                </a:moveTo>
                <a:lnTo>
                  <a:pt x="3809" y="13978"/>
                </a:lnTo>
                <a:lnTo>
                  <a:pt x="7619" y="6358"/>
                </a:lnTo>
                <a:lnTo>
                  <a:pt x="1142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8" name="object 104"/>
          <p:cNvSpPr>
            <a:spLocks/>
          </p:cNvSpPr>
          <p:nvPr/>
        </p:nvSpPr>
        <p:spPr bwMode="auto">
          <a:xfrm>
            <a:off x="2206625" y="5160963"/>
            <a:ext cx="15875" cy="20637"/>
          </a:xfrm>
          <a:custGeom>
            <a:avLst/>
            <a:gdLst>
              <a:gd name="T0" fmla="*/ 0 w 15239"/>
              <a:gd name="T1" fmla="*/ 20321 h 20320"/>
              <a:gd name="T2" fmla="*/ 7614 w 15239"/>
              <a:gd name="T3" fmla="*/ 9687 h 20320"/>
              <a:gd name="T4" fmla="*/ 15238 w 15239"/>
              <a:gd name="T5" fmla="*/ 0 h 20320"/>
              <a:gd name="T6" fmla="*/ 0 60000 65536"/>
              <a:gd name="T7" fmla="*/ 0 60000 65536"/>
              <a:gd name="T8" fmla="*/ 0 60000 65536"/>
              <a:gd name="T9" fmla="*/ 0 w 15239"/>
              <a:gd name="T10" fmla="*/ 0 h 20320"/>
              <a:gd name="T11" fmla="*/ 15239 w 15239"/>
              <a:gd name="T12" fmla="*/ 20320 h 20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39" h="20320">
                <a:moveTo>
                  <a:pt x="0" y="20321"/>
                </a:moveTo>
                <a:lnTo>
                  <a:pt x="7614" y="9687"/>
                </a:lnTo>
                <a:lnTo>
                  <a:pt x="15238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69" name="object 105"/>
          <p:cNvSpPr>
            <a:spLocks/>
          </p:cNvSpPr>
          <p:nvPr/>
        </p:nvSpPr>
        <p:spPr bwMode="auto">
          <a:xfrm>
            <a:off x="2238375" y="5122863"/>
            <a:ext cx="17463" cy="17462"/>
          </a:xfrm>
          <a:custGeom>
            <a:avLst/>
            <a:gdLst>
              <a:gd name="T0" fmla="*/ 0 w 17780"/>
              <a:gd name="T1" fmla="*/ 17788 h 17779"/>
              <a:gd name="T2" fmla="*/ 6345 w 17780"/>
              <a:gd name="T3" fmla="*/ 12704 h 17779"/>
              <a:gd name="T4" fmla="*/ 11429 w 17780"/>
              <a:gd name="T5" fmla="*/ 6358 h 17779"/>
              <a:gd name="T6" fmla="*/ 17775 w 17780"/>
              <a:gd name="T7" fmla="*/ 0 h 17779"/>
              <a:gd name="T8" fmla="*/ 0 60000 65536"/>
              <a:gd name="T9" fmla="*/ 0 60000 65536"/>
              <a:gd name="T10" fmla="*/ 0 60000 65536"/>
              <a:gd name="T11" fmla="*/ 0 60000 65536"/>
              <a:gd name="T12" fmla="*/ 0 w 17780"/>
              <a:gd name="T13" fmla="*/ 0 h 17779"/>
              <a:gd name="T14" fmla="*/ 17780 w 17780"/>
              <a:gd name="T15" fmla="*/ 17779 h 17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" h="17779">
                <a:moveTo>
                  <a:pt x="0" y="17788"/>
                </a:moveTo>
                <a:lnTo>
                  <a:pt x="6345" y="12704"/>
                </a:lnTo>
                <a:lnTo>
                  <a:pt x="11429" y="6358"/>
                </a:lnTo>
                <a:lnTo>
                  <a:pt x="17775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0" name="object 106"/>
          <p:cNvSpPr>
            <a:spLocks/>
          </p:cNvSpPr>
          <p:nvPr/>
        </p:nvSpPr>
        <p:spPr bwMode="auto">
          <a:xfrm>
            <a:off x="2274888" y="5089525"/>
            <a:ext cx="19050" cy="17463"/>
          </a:xfrm>
          <a:custGeom>
            <a:avLst/>
            <a:gdLst>
              <a:gd name="T0" fmla="*/ 0 w 19050"/>
              <a:gd name="T1" fmla="*/ 16514 h 16510"/>
              <a:gd name="T2" fmla="*/ 6345 w 19050"/>
              <a:gd name="T3" fmla="*/ 10155 h 16510"/>
              <a:gd name="T4" fmla="*/ 12704 w 19050"/>
              <a:gd name="T5" fmla="*/ 5084 h 16510"/>
              <a:gd name="T6" fmla="*/ 19049 w 19050"/>
              <a:gd name="T7" fmla="*/ 0 h 16510"/>
              <a:gd name="T8" fmla="*/ 0 60000 65536"/>
              <a:gd name="T9" fmla="*/ 0 60000 65536"/>
              <a:gd name="T10" fmla="*/ 0 60000 65536"/>
              <a:gd name="T11" fmla="*/ 0 60000 65536"/>
              <a:gd name="T12" fmla="*/ 0 w 19050"/>
              <a:gd name="T13" fmla="*/ 0 h 16510"/>
              <a:gd name="T14" fmla="*/ 19050 w 19050"/>
              <a:gd name="T15" fmla="*/ 16510 h 16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" h="16510">
                <a:moveTo>
                  <a:pt x="0" y="16514"/>
                </a:moveTo>
                <a:lnTo>
                  <a:pt x="6345" y="10155"/>
                </a:lnTo>
                <a:lnTo>
                  <a:pt x="12704" y="5084"/>
                </a:lnTo>
                <a:lnTo>
                  <a:pt x="19049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1" name="object 107"/>
          <p:cNvSpPr>
            <a:spLocks/>
          </p:cNvSpPr>
          <p:nvPr/>
        </p:nvSpPr>
        <p:spPr bwMode="auto">
          <a:xfrm>
            <a:off x="2314575" y="5062538"/>
            <a:ext cx="20638" cy="14287"/>
          </a:xfrm>
          <a:custGeom>
            <a:avLst/>
            <a:gdLst>
              <a:gd name="T0" fmla="*/ 0 w 21589"/>
              <a:gd name="T1" fmla="*/ 13836 h 13970"/>
              <a:gd name="T2" fmla="*/ 10664 w 21589"/>
              <a:gd name="T3" fmla="*/ 6458 h 13970"/>
              <a:gd name="T4" fmla="*/ 21305 w 21589"/>
              <a:gd name="T5" fmla="*/ 0 h 13970"/>
              <a:gd name="T6" fmla="*/ 0 60000 65536"/>
              <a:gd name="T7" fmla="*/ 0 60000 65536"/>
              <a:gd name="T8" fmla="*/ 0 60000 65536"/>
              <a:gd name="T9" fmla="*/ 0 w 21589"/>
              <a:gd name="T10" fmla="*/ 0 h 13970"/>
              <a:gd name="T11" fmla="*/ 21589 w 21589"/>
              <a:gd name="T12" fmla="*/ 13970 h 13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13970">
                <a:moveTo>
                  <a:pt x="0" y="13836"/>
                </a:moveTo>
                <a:lnTo>
                  <a:pt x="10664" y="6458"/>
                </a:lnTo>
                <a:lnTo>
                  <a:pt x="21305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2" name="object 108"/>
          <p:cNvSpPr>
            <a:spLocks/>
          </p:cNvSpPr>
          <p:nvPr/>
        </p:nvSpPr>
        <p:spPr bwMode="auto">
          <a:xfrm>
            <a:off x="2357438" y="5040313"/>
            <a:ext cx="23812" cy="9525"/>
          </a:xfrm>
          <a:custGeom>
            <a:avLst/>
            <a:gdLst>
              <a:gd name="T0" fmla="*/ 0 w 23494"/>
              <a:gd name="T1" fmla="*/ 9823 h 10160"/>
              <a:gd name="T2" fmla="*/ 11231 w 23494"/>
              <a:gd name="T3" fmla="*/ 5370 h 10160"/>
              <a:gd name="T4" fmla="*/ 23334 w 23494"/>
              <a:gd name="T5" fmla="*/ 0 h 10160"/>
              <a:gd name="T6" fmla="*/ 0 60000 65536"/>
              <a:gd name="T7" fmla="*/ 0 60000 65536"/>
              <a:gd name="T8" fmla="*/ 0 60000 65536"/>
              <a:gd name="T9" fmla="*/ 0 w 23494"/>
              <a:gd name="T10" fmla="*/ 0 h 10160"/>
              <a:gd name="T11" fmla="*/ 23494 w 23494"/>
              <a:gd name="T12" fmla="*/ 10160 h 10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94" h="10160">
                <a:moveTo>
                  <a:pt x="0" y="9823"/>
                </a:moveTo>
                <a:lnTo>
                  <a:pt x="11231" y="5370"/>
                </a:lnTo>
                <a:lnTo>
                  <a:pt x="2333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3" name="object 109"/>
          <p:cNvSpPr>
            <a:spLocks/>
          </p:cNvSpPr>
          <p:nvPr/>
        </p:nvSpPr>
        <p:spPr bwMode="auto">
          <a:xfrm>
            <a:off x="2403475" y="5021263"/>
            <a:ext cx="25400" cy="9525"/>
          </a:xfrm>
          <a:custGeom>
            <a:avLst/>
            <a:gdLst>
              <a:gd name="T0" fmla="*/ 0 w 24130"/>
              <a:gd name="T1" fmla="*/ 8799 h 8889"/>
              <a:gd name="T2" fmla="*/ 11440 w 24130"/>
              <a:gd name="T3" fmla="*/ 3927 h 8889"/>
              <a:gd name="T4" fmla="*/ 23801 w 24130"/>
              <a:gd name="T5" fmla="*/ 0 h 8889"/>
              <a:gd name="T6" fmla="*/ 0 60000 65536"/>
              <a:gd name="T7" fmla="*/ 0 60000 65536"/>
              <a:gd name="T8" fmla="*/ 0 60000 65536"/>
              <a:gd name="T9" fmla="*/ 0 w 24130"/>
              <a:gd name="T10" fmla="*/ 0 h 8889"/>
              <a:gd name="T11" fmla="*/ 24130 w 24130"/>
              <a:gd name="T12" fmla="*/ 8889 h 8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30" h="8889">
                <a:moveTo>
                  <a:pt x="0" y="8799"/>
                </a:moveTo>
                <a:lnTo>
                  <a:pt x="11440" y="3927"/>
                </a:lnTo>
                <a:lnTo>
                  <a:pt x="23801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4" name="object 110"/>
          <p:cNvSpPr>
            <a:spLocks/>
          </p:cNvSpPr>
          <p:nvPr/>
        </p:nvSpPr>
        <p:spPr bwMode="auto">
          <a:xfrm>
            <a:off x="2452688" y="5010150"/>
            <a:ext cx="23812" cy="4763"/>
          </a:xfrm>
          <a:custGeom>
            <a:avLst/>
            <a:gdLst>
              <a:gd name="T0" fmla="*/ 0 w 24130"/>
              <a:gd name="T1" fmla="*/ 5084 h 5079"/>
              <a:gd name="T2" fmla="*/ 7619 w 24130"/>
              <a:gd name="T3" fmla="*/ 2535 h 5079"/>
              <a:gd name="T4" fmla="*/ 15239 w 24130"/>
              <a:gd name="T5" fmla="*/ 1274 h 5079"/>
              <a:gd name="T6" fmla="*/ 24134 w 24130"/>
              <a:gd name="T7" fmla="*/ 0 h 5079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5079"/>
              <a:gd name="T14" fmla="*/ 24130 w 24130"/>
              <a:gd name="T15" fmla="*/ 5079 h 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5079">
                <a:moveTo>
                  <a:pt x="0" y="5084"/>
                </a:moveTo>
                <a:lnTo>
                  <a:pt x="7619" y="2535"/>
                </a:lnTo>
                <a:lnTo>
                  <a:pt x="15239" y="1274"/>
                </a:lnTo>
                <a:lnTo>
                  <a:pt x="2413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575" name="object 111"/>
          <p:cNvSpPr>
            <a:spLocks/>
          </p:cNvSpPr>
          <p:nvPr/>
        </p:nvSpPr>
        <p:spPr bwMode="auto">
          <a:xfrm>
            <a:off x="2501900" y="5002213"/>
            <a:ext cx="23813" cy="3175"/>
          </a:xfrm>
          <a:custGeom>
            <a:avLst/>
            <a:gdLst>
              <a:gd name="T0" fmla="*/ 0 w 24130"/>
              <a:gd name="T1" fmla="*/ 2535 h 2539"/>
              <a:gd name="T2" fmla="*/ 7619 w 24130"/>
              <a:gd name="T3" fmla="*/ 1274 h 2539"/>
              <a:gd name="T4" fmla="*/ 16514 w 24130"/>
              <a:gd name="T5" fmla="*/ 1274 h 2539"/>
              <a:gd name="T6" fmla="*/ 24134 w 24130"/>
              <a:gd name="T7" fmla="*/ 0 h 2539"/>
              <a:gd name="T8" fmla="*/ 0 60000 65536"/>
              <a:gd name="T9" fmla="*/ 0 60000 65536"/>
              <a:gd name="T10" fmla="*/ 0 60000 65536"/>
              <a:gd name="T11" fmla="*/ 0 60000 65536"/>
              <a:gd name="T12" fmla="*/ 0 w 24130"/>
              <a:gd name="T13" fmla="*/ 0 h 2539"/>
              <a:gd name="T14" fmla="*/ 24130 w 24130"/>
              <a:gd name="T15" fmla="*/ 2539 h 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" h="2539">
                <a:moveTo>
                  <a:pt x="0" y="2535"/>
                </a:moveTo>
                <a:lnTo>
                  <a:pt x="7619" y="1274"/>
                </a:lnTo>
                <a:lnTo>
                  <a:pt x="16514" y="1274"/>
                </a:lnTo>
                <a:lnTo>
                  <a:pt x="24134" y="0"/>
                </a:lnTo>
              </a:path>
            </a:pathLst>
          </a:custGeom>
          <a:noFill/>
          <a:ln w="253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object 112"/>
          <p:cNvSpPr txBox="1"/>
          <p:nvPr/>
        </p:nvSpPr>
        <p:spPr>
          <a:xfrm>
            <a:off x="3444875" y="3363913"/>
            <a:ext cx="35623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a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an</a:t>
            </a:r>
            <a:r>
              <a:rPr dirty="0">
                <a:latin typeface="Arial"/>
                <a:cs typeface="Arial"/>
              </a:rPr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b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th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g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mp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eme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</p:txBody>
      </p:sp>
      <p:sp>
        <p:nvSpPr>
          <p:cNvPr id="62578" name="object 113"/>
          <p:cNvSpPr txBox="1">
            <a:spLocks noChangeArrowheads="1"/>
          </p:cNvSpPr>
          <p:nvPr/>
        </p:nvSpPr>
        <p:spPr bwMode="auto">
          <a:xfrm>
            <a:off x="3389313" y="4005263"/>
            <a:ext cx="4875212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305175" algn="l"/>
              </a:tabLst>
            </a:pPr>
            <a:r>
              <a:rPr lang="en-US">
                <a:solidFill>
                  <a:srgbClr val="FF0000"/>
                </a:solidFill>
                <a:latin typeface="Arial" charset="0"/>
              </a:rPr>
              <a:t>Theorem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(e.g.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properties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1~14)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is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usually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used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to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show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that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lattice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L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is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Boolean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algebra.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 txBox="1">
            <a:spLocks noChangeArrowheads="1"/>
          </p:cNvSpPr>
          <p:nvPr/>
        </p:nvSpPr>
        <p:spPr bwMode="auto">
          <a:xfrm>
            <a:off x="365125" y="1023938"/>
            <a:ext cx="811371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FF6500"/>
              </a:buClr>
              <a:buFont typeface="OpenSymbol" pitchFamily="2" charset="0"/>
              <a:buChar char="▪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Find the maximal and minimal elements in the following Hasse diagram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13404" name="object 9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9386859-85A3-4A27-B8EE-3D90846DA915}" type="slidenum">
              <a:rPr lang="en-US"/>
              <a:pPr marL="25400"/>
              <a:t>7</a:t>
            </a:fld>
            <a:endParaRPr lang="en-US"/>
          </a:p>
        </p:txBody>
      </p:sp>
      <p:sp>
        <p:nvSpPr>
          <p:cNvPr id="13316" name="object 4"/>
          <p:cNvSpPr>
            <a:spLocks/>
          </p:cNvSpPr>
          <p:nvPr/>
        </p:nvSpPr>
        <p:spPr bwMode="auto">
          <a:xfrm>
            <a:off x="857250" y="3671888"/>
            <a:ext cx="134938" cy="141287"/>
          </a:xfrm>
          <a:custGeom>
            <a:avLst/>
            <a:gdLst>
              <a:gd name="T0" fmla="*/ 67288 w 135255"/>
              <a:gd name="T1" fmla="*/ 0 h 142239"/>
              <a:gd name="T2" fmla="*/ 30565 w 135255"/>
              <a:gd name="T3" fmla="*/ 10970 h 142239"/>
              <a:gd name="T4" fmla="*/ 5394 w 135255"/>
              <a:gd name="T5" fmla="*/ 42946 h 142239"/>
              <a:gd name="T6" fmla="*/ 0 w 135255"/>
              <a:gd name="T7" fmla="*/ 72839 h 142239"/>
              <a:gd name="T8" fmla="*/ 1598 w 135255"/>
              <a:gd name="T9" fmla="*/ 87241 h 142239"/>
              <a:gd name="T10" fmla="*/ 20761 w 135255"/>
              <a:gd name="T11" fmla="*/ 122416 h 142239"/>
              <a:gd name="T12" fmla="*/ 58318 w 135255"/>
              <a:gd name="T13" fmla="*/ 140667 h 142239"/>
              <a:gd name="T14" fmla="*/ 74224 w 135255"/>
              <a:gd name="T15" fmla="*/ 141906 h 142239"/>
              <a:gd name="T16" fmla="*/ 86859 w 135255"/>
              <a:gd name="T17" fmla="*/ 139374 h 142239"/>
              <a:gd name="T18" fmla="*/ 125295 w 135255"/>
              <a:gd name="T19" fmla="*/ 106139 h 142239"/>
              <a:gd name="T20" fmla="*/ 134971 w 135255"/>
              <a:gd name="T21" fmla="*/ 59230 h 142239"/>
              <a:gd name="T22" fmla="*/ 131353 w 135255"/>
              <a:gd name="T23" fmla="*/ 45067 h 142239"/>
              <a:gd name="T24" fmla="*/ 106651 w 135255"/>
              <a:gd name="T25" fmla="*/ 12430 h 142239"/>
              <a:gd name="T26" fmla="*/ 67288 w 13525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5255"/>
              <a:gd name="T43" fmla="*/ 0 h 142239"/>
              <a:gd name="T44" fmla="*/ 135255 w 13525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5255" h="142239">
                <a:moveTo>
                  <a:pt x="67288" y="0"/>
                </a:moveTo>
                <a:lnTo>
                  <a:pt x="30565" y="10970"/>
                </a:lnTo>
                <a:lnTo>
                  <a:pt x="5394" y="42946"/>
                </a:lnTo>
                <a:lnTo>
                  <a:pt x="0" y="72839"/>
                </a:lnTo>
                <a:lnTo>
                  <a:pt x="1598" y="87241"/>
                </a:lnTo>
                <a:lnTo>
                  <a:pt x="20761" y="122416"/>
                </a:lnTo>
                <a:lnTo>
                  <a:pt x="58318" y="140667"/>
                </a:lnTo>
                <a:lnTo>
                  <a:pt x="74224" y="141906"/>
                </a:lnTo>
                <a:lnTo>
                  <a:pt x="86859" y="139374"/>
                </a:lnTo>
                <a:lnTo>
                  <a:pt x="125295" y="106139"/>
                </a:lnTo>
                <a:lnTo>
                  <a:pt x="134971" y="59230"/>
                </a:lnTo>
                <a:lnTo>
                  <a:pt x="131353" y="45067"/>
                </a:lnTo>
                <a:lnTo>
                  <a:pt x="106651" y="12430"/>
                </a:lnTo>
                <a:lnTo>
                  <a:pt x="672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/>
          <p:cNvSpPr>
            <a:spLocks/>
          </p:cNvSpPr>
          <p:nvPr/>
        </p:nvSpPr>
        <p:spPr bwMode="auto">
          <a:xfrm>
            <a:off x="857250" y="3671888"/>
            <a:ext cx="134938" cy="141287"/>
          </a:xfrm>
          <a:custGeom>
            <a:avLst/>
            <a:gdLst>
              <a:gd name="T0" fmla="*/ 67288 w 135255"/>
              <a:gd name="T1" fmla="*/ 0 h 142239"/>
              <a:gd name="T2" fmla="*/ 106651 w 135255"/>
              <a:gd name="T3" fmla="*/ 12430 h 142239"/>
              <a:gd name="T4" fmla="*/ 131353 w 135255"/>
              <a:gd name="T5" fmla="*/ 45067 h 142239"/>
              <a:gd name="T6" fmla="*/ 134971 w 135255"/>
              <a:gd name="T7" fmla="*/ 59230 h 142239"/>
              <a:gd name="T8" fmla="*/ 134030 w 135255"/>
              <a:gd name="T9" fmla="*/ 76796 h 142239"/>
              <a:gd name="T10" fmla="*/ 117961 w 135255"/>
              <a:gd name="T11" fmla="*/ 117751 h 142239"/>
              <a:gd name="T12" fmla="*/ 74224 w 135255"/>
              <a:gd name="T13" fmla="*/ 141906 h 142239"/>
              <a:gd name="T14" fmla="*/ 58318 w 135255"/>
              <a:gd name="T15" fmla="*/ 140667 h 142239"/>
              <a:gd name="T16" fmla="*/ 20761 w 135255"/>
              <a:gd name="T17" fmla="*/ 122416 h 142239"/>
              <a:gd name="T18" fmla="*/ 1598 w 135255"/>
              <a:gd name="T19" fmla="*/ 87241 h 142239"/>
              <a:gd name="T20" fmla="*/ 0 w 135255"/>
              <a:gd name="T21" fmla="*/ 72839 h 142239"/>
              <a:gd name="T22" fmla="*/ 1388 w 135255"/>
              <a:gd name="T23" fmla="*/ 57191 h 142239"/>
              <a:gd name="T24" fmla="*/ 20239 w 135255"/>
              <a:gd name="T25" fmla="*/ 19601 h 142239"/>
              <a:gd name="T26" fmla="*/ 55744 w 135255"/>
              <a:gd name="T27" fmla="*/ 962 h 142239"/>
              <a:gd name="T28" fmla="*/ 67288 w 13525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5"/>
              <a:gd name="T46" fmla="*/ 0 h 142239"/>
              <a:gd name="T47" fmla="*/ 135255 w 13525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5" h="142239">
                <a:moveTo>
                  <a:pt x="67288" y="0"/>
                </a:moveTo>
                <a:lnTo>
                  <a:pt x="106651" y="12430"/>
                </a:lnTo>
                <a:lnTo>
                  <a:pt x="131353" y="45067"/>
                </a:lnTo>
                <a:lnTo>
                  <a:pt x="134971" y="59230"/>
                </a:lnTo>
                <a:lnTo>
                  <a:pt x="134030" y="76796"/>
                </a:lnTo>
                <a:lnTo>
                  <a:pt x="117961" y="117751"/>
                </a:lnTo>
                <a:lnTo>
                  <a:pt x="74224" y="141906"/>
                </a:lnTo>
                <a:lnTo>
                  <a:pt x="58318" y="140667"/>
                </a:lnTo>
                <a:lnTo>
                  <a:pt x="20761" y="122416"/>
                </a:lnTo>
                <a:lnTo>
                  <a:pt x="1598" y="87241"/>
                </a:lnTo>
                <a:lnTo>
                  <a:pt x="0" y="72839"/>
                </a:lnTo>
                <a:lnTo>
                  <a:pt x="1388" y="57191"/>
                </a:lnTo>
                <a:lnTo>
                  <a:pt x="20239" y="19601"/>
                </a:lnTo>
                <a:lnTo>
                  <a:pt x="55744" y="962"/>
                </a:lnTo>
                <a:lnTo>
                  <a:pt x="67288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8" name="object 6"/>
          <p:cNvSpPr>
            <a:spLocks/>
          </p:cNvSpPr>
          <p:nvPr/>
        </p:nvSpPr>
        <p:spPr bwMode="auto">
          <a:xfrm>
            <a:off x="857250" y="3671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object 7"/>
          <p:cNvSpPr>
            <a:spLocks/>
          </p:cNvSpPr>
          <p:nvPr/>
        </p:nvSpPr>
        <p:spPr bwMode="auto">
          <a:xfrm>
            <a:off x="993775" y="38147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/>
          <p:cNvSpPr>
            <a:spLocks/>
          </p:cNvSpPr>
          <p:nvPr/>
        </p:nvSpPr>
        <p:spPr bwMode="auto">
          <a:xfrm>
            <a:off x="1044575" y="3813175"/>
            <a:ext cx="804863" cy="1163638"/>
          </a:xfrm>
          <a:custGeom>
            <a:avLst/>
            <a:gdLst>
              <a:gd name="T0" fmla="*/ 0 w 805180"/>
              <a:gd name="T1" fmla="*/ 0 h 1163320"/>
              <a:gd name="T2" fmla="*/ 805184 w 805180"/>
              <a:gd name="T3" fmla="*/ 1163324 h 1163320"/>
              <a:gd name="T4" fmla="*/ 0 60000 65536"/>
              <a:gd name="T5" fmla="*/ 0 60000 65536"/>
              <a:gd name="T6" fmla="*/ 0 w 805180"/>
              <a:gd name="T7" fmla="*/ 0 h 1163320"/>
              <a:gd name="T8" fmla="*/ 805180 w 805180"/>
              <a:gd name="T9" fmla="*/ 1163320 h 1163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180" h="1163320">
                <a:moveTo>
                  <a:pt x="0" y="0"/>
                </a:moveTo>
                <a:lnTo>
                  <a:pt x="805184" y="116332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object 9"/>
          <p:cNvSpPr>
            <a:spLocks/>
          </p:cNvSpPr>
          <p:nvPr/>
        </p:nvSpPr>
        <p:spPr bwMode="auto">
          <a:xfrm>
            <a:off x="971550" y="3794125"/>
            <a:ext cx="804863" cy="1165225"/>
          </a:xfrm>
          <a:custGeom>
            <a:avLst/>
            <a:gdLst>
              <a:gd name="T0" fmla="*/ 0 w 805180"/>
              <a:gd name="T1" fmla="*/ 0 h 1165225"/>
              <a:gd name="T2" fmla="*/ 805184 w 805180"/>
              <a:gd name="T3" fmla="*/ 1164604 h 1165225"/>
              <a:gd name="T4" fmla="*/ 0 60000 65536"/>
              <a:gd name="T5" fmla="*/ 0 60000 65536"/>
              <a:gd name="T6" fmla="*/ 0 w 805180"/>
              <a:gd name="T7" fmla="*/ 0 h 1165225"/>
              <a:gd name="T8" fmla="*/ 805180 w 805180"/>
              <a:gd name="T9" fmla="*/ 1165225 h 1165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180" h="1165225">
                <a:moveTo>
                  <a:pt x="0" y="0"/>
                </a:moveTo>
                <a:lnTo>
                  <a:pt x="805184" y="1164604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0"/>
          <p:cNvSpPr>
            <a:spLocks/>
          </p:cNvSpPr>
          <p:nvPr/>
        </p:nvSpPr>
        <p:spPr bwMode="auto">
          <a:xfrm>
            <a:off x="1292225" y="4314825"/>
            <a:ext cx="136525" cy="142875"/>
          </a:xfrm>
          <a:custGeom>
            <a:avLst/>
            <a:gdLst>
              <a:gd name="T0" fmla="*/ 67285 w 135255"/>
              <a:gd name="T1" fmla="*/ 0 h 142239"/>
              <a:gd name="T2" fmla="*/ 30522 w 135255"/>
              <a:gd name="T3" fmla="*/ 11001 h 142239"/>
              <a:gd name="T4" fmla="*/ 5385 w 135255"/>
              <a:gd name="T5" fmla="*/ 43004 h 142239"/>
              <a:gd name="T6" fmla="*/ 0 w 135255"/>
              <a:gd name="T7" fmla="*/ 72933 h 142239"/>
              <a:gd name="T8" fmla="*/ 1623 w 135255"/>
              <a:gd name="T9" fmla="*/ 86970 h 142239"/>
              <a:gd name="T10" fmla="*/ 20834 w 135255"/>
              <a:gd name="T11" fmla="*/ 121988 h 142239"/>
              <a:gd name="T12" fmla="*/ 58457 w 135255"/>
              <a:gd name="T13" fmla="*/ 140606 h 142239"/>
              <a:gd name="T14" fmla="*/ 74400 w 135255"/>
              <a:gd name="T15" fmla="*/ 141889 h 142239"/>
              <a:gd name="T16" fmla="*/ 87294 w 135255"/>
              <a:gd name="T17" fmla="*/ 139275 h 142239"/>
              <a:gd name="T18" fmla="*/ 118401 w 135255"/>
              <a:gd name="T19" fmla="*/ 117252 h 142239"/>
              <a:gd name="T20" fmla="*/ 134097 w 135255"/>
              <a:gd name="T21" fmla="*/ 76450 h 142239"/>
              <a:gd name="T22" fmla="*/ 135004 w 135255"/>
              <a:gd name="T23" fmla="*/ 59230 h 142239"/>
              <a:gd name="T24" fmla="*/ 131507 w 135255"/>
              <a:gd name="T25" fmla="*/ 45069 h 142239"/>
              <a:gd name="T26" fmla="*/ 107206 w 135255"/>
              <a:gd name="T27" fmla="*/ 12431 h 142239"/>
              <a:gd name="T28" fmla="*/ 67285 w 13525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5"/>
              <a:gd name="T46" fmla="*/ 0 h 142239"/>
              <a:gd name="T47" fmla="*/ 135255 w 13525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5" h="142239">
                <a:moveTo>
                  <a:pt x="67285" y="0"/>
                </a:moveTo>
                <a:lnTo>
                  <a:pt x="30522" y="11001"/>
                </a:lnTo>
                <a:lnTo>
                  <a:pt x="5385" y="43004"/>
                </a:lnTo>
                <a:lnTo>
                  <a:pt x="0" y="72933"/>
                </a:lnTo>
                <a:lnTo>
                  <a:pt x="1623" y="86970"/>
                </a:lnTo>
                <a:lnTo>
                  <a:pt x="20834" y="121988"/>
                </a:lnTo>
                <a:lnTo>
                  <a:pt x="58457" y="140606"/>
                </a:lnTo>
                <a:lnTo>
                  <a:pt x="74400" y="141889"/>
                </a:lnTo>
                <a:lnTo>
                  <a:pt x="87294" y="139275"/>
                </a:lnTo>
                <a:lnTo>
                  <a:pt x="118401" y="117252"/>
                </a:lnTo>
                <a:lnTo>
                  <a:pt x="134097" y="76450"/>
                </a:lnTo>
                <a:lnTo>
                  <a:pt x="135004" y="59230"/>
                </a:lnTo>
                <a:lnTo>
                  <a:pt x="131507" y="45069"/>
                </a:lnTo>
                <a:lnTo>
                  <a:pt x="107206" y="12431"/>
                </a:lnTo>
                <a:lnTo>
                  <a:pt x="672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object 11"/>
          <p:cNvSpPr>
            <a:spLocks/>
          </p:cNvSpPr>
          <p:nvPr/>
        </p:nvSpPr>
        <p:spPr bwMode="auto">
          <a:xfrm>
            <a:off x="1292225" y="4314825"/>
            <a:ext cx="136525" cy="142875"/>
          </a:xfrm>
          <a:custGeom>
            <a:avLst/>
            <a:gdLst>
              <a:gd name="T0" fmla="*/ 67285 w 135255"/>
              <a:gd name="T1" fmla="*/ 0 h 142239"/>
              <a:gd name="T2" fmla="*/ 107206 w 135255"/>
              <a:gd name="T3" fmla="*/ 12431 h 142239"/>
              <a:gd name="T4" fmla="*/ 131507 w 135255"/>
              <a:gd name="T5" fmla="*/ 45069 h 142239"/>
              <a:gd name="T6" fmla="*/ 135004 w 135255"/>
              <a:gd name="T7" fmla="*/ 59230 h 142239"/>
              <a:gd name="T8" fmla="*/ 134097 w 135255"/>
              <a:gd name="T9" fmla="*/ 76450 h 142239"/>
              <a:gd name="T10" fmla="*/ 118401 w 135255"/>
              <a:gd name="T11" fmla="*/ 117252 h 142239"/>
              <a:gd name="T12" fmla="*/ 87294 w 135255"/>
              <a:gd name="T13" fmla="*/ 139275 h 142239"/>
              <a:gd name="T14" fmla="*/ 74400 w 135255"/>
              <a:gd name="T15" fmla="*/ 141889 h 142239"/>
              <a:gd name="T16" fmla="*/ 58457 w 135255"/>
              <a:gd name="T17" fmla="*/ 140606 h 142239"/>
              <a:gd name="T18" fmla="*/ 20834 w 135255"/>
              <a:gd name="T19" fmla="*/ 121988 h 142239"/>
              <a:gd name="T20" fmla="*/ 1623 w 135255"/>
              <a:gd name="T21" fmla="*/ 86970 h 142239"/>
              <a:gd name="T22" fmla="*/ 0 w 135255"/>
              <a:gd name="T23" fmla="*/ 72933 h 142239"/>
              <a:gd name="T24" fmla="*/ 1384 w 135255"/>
              <a:gd name="T25" fmla="*/ 57264 h 142239"/>
              <a:gd name="T26" fmla="*/ 20209 w 135255"/>
              <a:gd name="T27" fmla="*/ 19640 h 142239"/>
              <a:gd name="T28" fmla="*/ 55671 w 135255"/>
              <a:gd name="T29" fmla="*/ 974 h 142239"/>
              <a:gd name="T30" fmla="*/ 67285 w 135255"/>
              <a:gd name="T31" fmla="*/ 0 h 1422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255"/>
              <a:gd name="T49" fmla="*/ 0 h 142239"/>
              <a:gd name="T50" fmla="*/ 135255 w 135255"/>
              <a:gd name="T51" fmla="*/ 142239 h 1422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255" h="142239">
                <a:moveTo>
                  <a:pt x="67285" y="0"/>
                </a:moveTo>
                <a:lnTo>
                  <a:pt x="107206" y="12431"/>
                </a:lnTo>
                <a:lnTo>
                  <a:pt x="131507" y="45069"/>
                </a:lnTo>
                <a:lnTo>
                  <a:pt x="135004" y="59230"/>
                </a:lnTo>
                <a:lnTo>
                  <a:pt x="134097" y="76450"/>
                </a:lnTo>
                <a:lnTo>
                  <a:pt x="118401" y="117252"/>
                </a:lnTo>
                <a:lnTo>
                  <a:pt x="87294" y="139275"/>
                </a:lnTo>
                <a:lnTo>
                  <a:pt x="74400" y="141889"/>
                </a:lnTo>
                <a:lnTo>
                  <a:pt x="58457" y="140606"/>
                </a:lnTo>
                <a:lnTo>
                  <a:pt x="20834" y="121988"/>
                </a:lnTo>
                <a:lnTo>
                  <a:pt x="1623" y="86970"/>
                </a:lnTo>
                <a:lnTo>
                  <a:pt x="0" y="72933"/>
                </a:lnTo>
                <a:lnTo>
                  <a:pt x="1384" y="57264"/>
                </a:lnTo>
                <a:lnTo>
                  <a:pt x="20209" y="19640"/>
                </a:lnTo>
                <a:lnTo>
                  <a:pt x="55671" y="974"/>
                </a:lnTo>
                <a:lnTo>
                  <a:pt x="6728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2"/>
          <p:cNvSpPr>
            <a:spLocks/>
          </p:cNvSpPr>
          <p:nvPr/>
        </p:nvSpPr>
        <p:spPr bwMode="auto">
          <a:xfrm>
            <a:off x="1292225" y="4314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5" name="object 13"/>
          <p:cNvSpPr>
            <a:spLocks/>
          </p:cNvSpPr>
          <p:nvPr/>
        </p:nvSpPr>
        <p:spPr bwMode="auto">
          <a:xfrm>
            <a:off x="1428750" y="44577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6" name="object 14"/>
          <p:cNvSpPr>
            <a:spLocks/>
          </p:cNvSpPr>
          <p:nvPr/>
        </p:nvSpPr>
        <p:spPr bwMode="auto">
          <a:xfrm>
            <a:off x="1643063" y="4886325"/>
            <a:ext cx="134937" cy="142875"/>
          </a:xfrm>
          <a:custGeom>
            <a:avLst/>
            <a:gdLst>
              <a:gd name="T0" fmla="*/ 67299 w 133985"/>
              <a:gd name="T1" fmla="*/ 0 h 143510"/>
              <a:gd name="T2" fmla="*/ 30361 w 133985"/>
              <a:gd name="T3" fmla="*/ 11457 h 143510"/>
              <a:gd name="T4" fmla="*/ 5361 w 133985"/>
              <a:gd name="T5" fmla="*/ 43804 h 143510"/>
              <a:gd name="T6" fmla="*/ 0 w 133985"/>
              <a:gd name="T7" fmla="*/ 73369 h 143510"/>
              <a:gd name="T8" fmla="*/ 1494 w 133985"/>
              <a:gd name="T9" fmla="*/ 87553 h 143510"/>
              <a:gd name="T10" fmla="*/ 20451 w 133985"/>
              <a:gd name="T11" fmla="*/ 122991 h 143510"/>
              <a:gd name="T12" fmla="*/ 57727 w 133985"/>
              <a:gd name="T13" fmla="*/ 141897 h 143510"/>
              <a:gd name="T14" fmla="*/ 73468 w 133985"/>
              <a:gd name="T15" fmla="*/ 143222 h 143510"/>
              <a:gd name="T16" fmla="*/ 86151 w 133985"/>
              <a:gd name="T17" fmla="*/ 140722 h 143510"/>
              <a:gd name="T18" fmla="*/ 124267 w 133985"/>
              <a:gd name="T19" fmla="*/ 107085 h 143510"/>
              <a:gd name="T20" fmla="*/ 133739 w 133985"/>
              <a:gd name="T21" fmla="*/ 60414 h 143510"/>
              <a:gd name="T22" fmla="*/ 130251 w 133985"/>
              <a:gd name="T23" fmla="*/ 46129 h 143510"/>
              <a:gd name="T24" fmla="*/ 106229 w 133985"/>
              <a:gd name="T25" fmla="*/ 12840 h 143510"/>
              <a:gd name="T26" fmla="*/ 67299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299" y="0"/>
                </a:moveTo>
                <a:lnTo>
                  <a:pt x="30361" y="11457"/>
                </a:lnTo>
                <a:lnTo>
                  <a:pt x="5361" y="43804"/>
                </a:lnTo>
                <a:lnTo>
                  <a:pt x="0" y="73369"/>
                </a:lnTo>
                <a:lnTo>
                  <a:pt x="1494" y="87553"/>
                </a:lnTo>
                <a:lnTo>
                  <a:pt x="20451" y="122991"/>
                </a:lnTo>
                <a:lnTo>
                  <a:pt x="57727" y="141897"/>
                </a:lnTo>
                <a:lnTo>
                  <a:pt x="73468" y="143222"/>
                </a:lnTo>
                <a:lnTo>
                  <a:pt x="86151" y="140722"/>
                </a:lnTo>
                <a:lnTo>
                  <a:pt x="124267" y="107085"/>
                </a:lnTo>
                <a:lnTo>
                  <a:pt x="133739" y="60414"/>
                </a:lnTo>
                <a:lnTo>
                  <a:pt x="130251" y="46129"/>
                </a:lnTo>
                <a:lnTo>
                  <a:pt x="106229" y="12840"/>
                </a:lnTo>
                <a:lnTo>
                  <a:pt x="672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7" name="object 15"/>
          <p:cNvSpPr>
            <a:spLocks/>
          </p:cNvSpPr>
          <p:nvPr/>
        </p:nvSpPr>
        <p:spPr bwMode="auto">
          <a:xfrm>
            <a:off x="1643063" y="4886325"/>
            <a:ext cx="134937" cy="142875"/>
          </a:xfrm>
          <a:custGeom>
            <a:avLst/>
            <a:gdLst>
              <a:gd name="T0" fmla="*/ 67299 w 133985"/>
              <a:gd name="T1" fmla="*/ 0 h 143510"/>
              <a:gd name="T2" fmla="*/ 106229 w 133985"/>
              <a:gd name="T3" fmla="*/ 12840 h 143510"/>
              <a:gd name="T4" fmla="*/ 130251 w 133985"/>
              <a:gd name="T5" fmla="*/ 46129 h 143510"/>
              <a:gd name="T6" fmla="*/ 133739 w 133985"/>
              <a:gd name="T7" fmla="*/ 60414 h 143510"/>
              <a:gd name="T8" fmla="*/ 132821 w 133985"/>
              <a:gd name="T9" fmla="*/ 77772 h 143510"/>
              <a:gd name="T10" fmla="*/ 117049 w 133985"/>
              <a:gd name="T11" fmla="*/ 118798 h 143510"/>
              <a:gd name="T12" fmla="*/ 73468 w 133985"/>
              <a:gd name="T13" fmla="*/ 143222 h 143510"/>
              <a:gd name="T14" fmla="*/ 57727 w 133985"/>
              <a:gd name="T15" fmla="*/ 141897 h 143510"/>
              <a:gd name="T16" fmla="*/ 20451 w 133985"/>
              <a:gd name="T17" fmla="*/ 122991 h 143510"/>
              <a:gd name="T18" fmla="*/ 1494 w 133985"/>
              <a:gd name="T19" fmla="*/ 87553 h 143510"/>
              <a:gd name="T20" fmla="*/ 0 w 133985"/>
              <a:gd name="T21" fmla="*/ 73369 h 143510"/>
              <a:gd name="T22" fmla="*/ 1381 w 133985"/>
              <a:gd name="T23" fmla="*/ 57968 h 143510"/>
              <a:gd name="T24" fmla="*/ 20104 w 133985"/>
              <a:gd name="T25" fmla="*/ 20277 h 143510"/>
              <a:gd name="T26" fmla="*/ 55383 w 133985"/>
              <a:gd name="T27" fmla="*/ 1066 h 143510"/>
              <a:gd name="T28" fmla="*/ 67299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299" y="0"/>
                </a:moveTo>
                <a:lnTo>
                  <a:pt x="106229" y="12840"/>
                </a:lnTo>
                <a:lnTo>
                  <a:pt x="130251" y="46129"/>
                </a:lnTo>
                <a:lnTo>
                  <a:pt x="133739" y="60414"/>
                </a:lnTo>
                <a:lnTo>
                  <a:pt x="132821" y="77772"/>
                </a:lnTo>
                <a:lnTo>
                  <a:pt x="117049" y="118798"/>
                </a:lnTo>
                <a:lnTo>
                  <a:pt x="73468" y="143222"/>
                </a:lnTo>
                <a:lnTo>
                  <a:pt x="57727" y="141897"/>
                </a:lnTo>
                <a:lnTo>
                  <a:pt x="20451" y="122991"/>
                </a:lnTo>
                <a:lnTo>
                  <a:pt x="1494" y="87553"/>
                </a:lnTo>
                <a:lnTo>
                  <a:pt x="0" y="73369"/>
                </a:lnTo>
                <a:lnTo>
                  <a:pt x="1381" y="57968"/>
                </a:lnTo>
                <a:lnTo>
                  <a:pt x="20104" y="20277"/>
                </a:lnTo>
                <a:lnTo>
                  <a:pt x="55383" y="1066"/>
                </a:lnTo>
                <a:lnTo>
                  <a:pt x="6729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8" name="object 16"/>
          <p:cNvSpPr>
            <a:spLocks/>
          </p:cNvSpPr>
          <p:nvPr/>
        </p:nvSpPr>
        <p:spPr bwMode="auto">
          <a:xfrm>
            <a:off x="1643063" y="4886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9" name="object 17"/>
          <p:cNvSpPr>
            <a:spLocks/>
          </p:cNvSpPr>
          <p:nvPr/>
        </p:nvSpPr>
        <p:spPr bwMode="auto">
          <a:xfrm>
            <a:off x="1779588" y="5029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0" name="object 18"/>
          <p:cNvSpPr>
            <a:spLocks/>
          </p:cNvSpPr>
          <p:nvPr/>
        </p:nvSpPr>
        <p:spPr bwMode="auto">
          <a:xfrm>
            <a:off x="2079625" y="4243388"/>
            <a:ext cx="134938" cy="141287"/>
          </a:xfrm>
          <a:custGeom>
            <a:avLst/>
            <a:gdLst>
              <a:gd name="T0" fmla="*/ 67304 w 135255"/>
              <a:gd name="T1" fmla="*/ 0 h 142239"/>
              <a:gd name="T2" fmla="*/ 30662 w 135255"/>
              <a:gd name="T3" fmla="*/ 11219 h 142239"/>
              <a:gd name="T4" fmla="*/ 5414 w 135255"/>
              <a:gd name="T5" fmla="*/ 43359 h 142239"/>
              <a:gd name="T6" fmla="*/ 0 w 135255"/>
              <a:gd name="T7" fmla="*/ 72626 h 142239"/>
              <a:gd name="T8" fmla="*/ 1568 w 135255"/>
              <a:gd name="T9" fmla="*/ 87068 h 142239"/>
              <a:gd name="T10" fmla="*/ 20675 w 135255"/>
              <a:gd name="T11" fmla="*/ 122350 h 142239"/>
              <a:gd name="T12" fmla="*/ 58150 w 135255"/>
              <a:gd name="T13" fmla="*/ 140672 h 142239"/>
              <a:gd name="T14" fmla="*/ 74005 w 135255"/>
              <a:gd name="T15" fmla="*/ 141923 h 142239"/>
              <a:gd name="T16" fmla="*/ 86682 w 135255"/>
              <a:gd name="T17" fmla="*/ 139429 h 142239"/>
              <a:gd name="T18" fmla="*/ 125267 w 135255"/>
              <a:gd name="T19" fmla="*/ 106304 h 142239"/>
              <a:gd name="T20" fmla="*/ 134988 w 135255"/>
              <a:gd name="T21" fmla="*/ 59540 h 142239"/>
              <a:gd name="T22" fmla="*/ 131372 w 135255"/>
              <a:gd name="T23" fmla="*/ 45589 h 142239"/>
              <a:gd name="T24" fmla="*/ 106669 w 135255"/>
              <a:gd name="T25" fmla="*/ 12781 h 142239"/>
              <a:gd name="T26" fmla="*/ 67304 w 13525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5255"/>
              <a:gd name="T43" fmla="*/ 0 h 142239"/>
              <a:gd name="T44" fmla="*/ 135255 w 13525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5255" h="142239">
                <a:moveTo>
                  <a:pt x="67304" y="0"/>
                </a:moveTo>
                <a:lnTo>
                  <a:pt x="30662" y="11219"/>
                </a:lnTo>
                <a:lnTo>
                  <a:pt x="5414" y="43359"/>
                </a:lnTo>
                <a:lnTo>
                  <a:pt x="0" y="72626"/>
                </a:lnTo>
                <a:lnTo>
                  <a:pt x="1568" y="87068"/>
                </a:lnTo>
                <a:lnTo>
                  <a:pt x="20675" y="122350"/>
                </a:lnTo>
                <a:lnTo>
                  <a:pt x="58150" y="140672"/>
                </a:lnTo>
                <a:lnTo>
                  <a:pt x="74005" y="141923"/>
                </a:lnTo>
                <a:lnTo>
                  <a:pt x="86682" y="139429"/>
                </a:lnTo>
                <a:lnTo>
                  <a:pt x="125267" y="106304"/>
                </a:lnTo>
                <a:lnTo>
                  <a:pt x="134988" y="59540"/>
                </a:lnTo>
                <a:lnTo>
                  <a:pt x="131372" y="45589"/>
                </a:lnTo>
                <a:lnTo>
                  <a:pt x="106669" y="12781"/>
                </a:lnTo>
                <a:lnTo>
                  <a:pt x="6730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1" name="object 19"/>
          <p:cNvSpPr>
            <a:spLocks/>
          </p:cNvSpPr>
          <p:nvPr/>
        </p:nvSpPr>
        <p:spPr bwMode="auto">
          <a:xfrm>
            <a:off x="2079625" y="4243388"/>
            <a:ext cx="134938" cy="141287"/>
          </a:xfrm>
          <a:custGeom>
            <a:avLst/>
            <a:gdLst>
              <a:gd name="T0" fmla="*/ 67304 w 135255"/>
              <a:gd name="T1" fmla="*/ 0 h 142239"/>
              <a:gd name="T2" fmla="*/ 106669 w 135255"/>
              <a:gd name="T3" fmla="*/ 12781 h 142239"/>
              <a:gd name="T4" fmla="*/ 131372 w 135255"/>
              <a:gd name="T5" fmla="*/ 45589 h 142239"/>
              <a:gd name="T6" fmla="*/ 134988 w 135255"/>
              <a:gd name="T7" fmla="*/ 59540 h 142239"/>
              <a:gd name="T8" fmla="*/ 134042 w 135255"/>
              <a:gd name="T9" fmla="*/ 77045 h 142239"/>
              <a:gd name="T10" fmla="*/ 117903 w 135255"/>
              <a:gd name="T11" fmla="*/ 117887 h 142239"/>
              <a:gd name="T12" fmla="*/ 74005 w 135255"/>
              <a:gd name="T13" fmla="*/ 141923 h 142239"/>
              <a:gd name="T14" fmla="*/ 58150 w 135255"/>
              <a:gd name="T15" fmla="*/ 140672 h 142239"/>
              <a:gd name="T16" fmla="*/ 20675 w 135255"/>
              <a:gd name="T17" fmla="*/ 122350 h 142239"/>
              <a:gd name="T18" fmla="*/ 1568 w 135255"/>
              <a:gd name="T19" fmla="*/ 87068 h 142239"/>
              <a:gd name="T20" fmla="*/ 0 w 135255"/>
              <a:gd name="T21" fmla="*/ 72626 h 142239"/>
              <a:gd name="T22" fmla="*/ 1394 w 135255"/>
              <a:gd name="T23" fmla="*/ 57400 h 142239"/>
              <a:gd name="T24" fmla="*/ 20306 w 135255"/>
              <a:gd name="T25" fmla="*/ 19983 h 142239"/>
              <a:gd name="T26" fmla="*/ 55907 w 135255"/>
              <a:gd name="T27" fmla="*/ 973 h 142239"/>
              <a:gd name="T28" fmla="*/ 67304 w 13525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5"/>
              <a:gd name="T46" fmla="*/ 0 h 142239"/>
              <a:gd name="T47" fmla="*/ 135255 w 13525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5" h="142239">
                <a:moveTo>
                  <a:pt x="67304" y="0"/>
                </a:moveTo>
                <a:lnTo>
                  <a:pt x="106669" y="12781"/>
                </a:lnTo>
                <a:lnTo>
                  <a:pt x="131372" y="45589"/>
                </a:lnTo>
                <a:lnTo>
                  <a:pt x="134988" y="59540"/>
                </a:lnTo>
                <a:lnTo>
                  <a:pt x="134042" y="77045"/>
                </a:lnTo>
                <a:lnTo>
                  <a:pt x="117903" y="117887"/>
                </a:lnTo>
                <a:lnTo>
                  <a:pt x="74005" y="141923"/>
                </a:lnTo>
                <a:lnTo>
                  <a:pt x="58150" y="140672"/>
                </a:lnTo>
                <a:lnTo>
                  <a:pt x="20675" y="122350"/>
                </a:lnTo>
                <a:lnTo>
                  <a:pt x="1568" y="87068"/>
                </a:lnTo>
                <a:lnTo>
                  <a:pt x="0" y="72626"/>
                </a:lnTo>
                <a:lnTo>
                  <a:pt x="1394" y="57400"/>
                </a:lnTo>
                <a:lnTo>
                  <a:pt x="20306" y="19983"/>
                </a:lnTo>
                <a:lnTo>
                  <a:pt x="55907" y="973"/>
                </a:lnTo>
                <a:lnTo>
                  <a:pt x="6730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2" name="object 20"/>
          <p:cNvSpPr>
            <a:spLocks/>
          </p:cNvSpPr>
          <p:nvPr/>
        </p:nvSpPr>
        <p:spPr bwMode="auto">
          <a:xfrm>
            <a:off x="2079625" y="4243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3" name="object 21"/>
          <p:cNvSpPr>
            <a:spLocks/>
          </p:cNvSpPr>
          <p:nvPr/>
        </p:nvSpPr>
        <p:spPr bwMode="auto">
          <a:xfrm>
            <a:off x="2214563" y="4386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4" name="object 22"/>
          <p:cNvSpPr>
            <a:spLocks/>
          </p:cNvSpPr>
          <p:nvPr/>
        </p:nvSpPr>
        <p:spPr bwMode="auto">
          <a:xfrm>
            <a:off x="1831975" y="3833813"/>
            <a:ext cx="695325" cy="1092200"/>
          </a:xfrm>
          <a:custGeom>
            <a:avLst/>
            <a:gdLst>
              <a:gd name="T0" fmla="*/ 695968 w 695960"/>
              <a:gd name="T1" fmla="*/ 0 h 1092200"/>
              <a:gd name="T2" fmla="*/ 0 w 695960"/>
              <a:gd name="T3" fmla="*/ 1092195 h 1092200"/>
              <a:gd name="T4" fmla="*/ 0 60000 65536"/>
              <a:gd name="T5" fmla="*/ 0 60000 65536"/>
              <a:gd name="T6" fmla="*/ 0 w 695960"/>
              <a:gd name="T7" fmla="*/ 0 h 1092200"/>
              <a:gd name="T8" fmla="*/ 695960 w 695960"/>
              <a:gd name="T9" fmla="*/ 1092200 h 1092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5960" h="1092200">
                <a:moveTo>
                  <a:pt x="695968" y="0"/>
                </a:moveTo>
                <a:lnTo>
                  <a:pt x="0" y="109219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5" name="object 23"/>
          <p:cNvSpPr>
            <a:spLocks/>
          </p:cNvSpPr>
          <p:nvPr/>
        </p:nvSpPr>
        <p:spPr bwMode="auto">
          <a:xfrm>
            <a:off x="1758950" y="3814763"/>
            <a:ext cx="696913" cy="1092200"/>
          </a:xfrm>
          <a:custGeom>
            <a:avLst/>
            <a:gdLst>
              <a:gd name="T0" fmla="*/ 697229 w 697230"/>
              <a:gd name="T1" fmla="*/ 0 h 1092200"/>
              <a:gd name="T2" fmla="*/ 0 w 697230"/>
              <a:gd name="T3" fmla="*/ 1092195 h 1092200"/>
              <a:gd name="T4" fmla="*/ 0 60000 65536"/>
              <a:gd name="T5" fmla="*/ 0 60000 65536"/>
              <a:gd name="T6" fmla="*/ 0 w 697230"/>
              <a:gd name="T7" fmla="*/ 0 h 1092200"/>
              <a:gd name="T8" fmla="*/ 697230 w 697230"/>
              <a:gd name="T9" fmla="*/ 1092200 h 1092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7230" h="1092200">
                <a:moveTo>
                  <a:pt x="697229" y="0"/>
                </a:moveTo>
                <a:lnTo>
                  <a:pt x="0" y="109219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6" name="object 24"/>
          <p:cNvSpPr>
            <a:spLocks/>
          </p:cNvSpPr>
          <p:nvPr/>
        </p:nvSpPr>
        <p:spPr bwMode="auto">
          <a:xfrm>
            <a:off x="2435225" y="3671888"/>
            <a:ext cx="136525" cy="141287"/>
          </a:xfrm>
          <a:custGeom>
            <a:avLst/>
            <a:gdLst>
              <a:gd name="T0" fmla="*/ 68569 w 135255"/>
              <a:gd name="T1" fmla="*/ 0 h 142239"/>
              <a:gd name="T2" fmla="*/ 31144 w 135255"/>
              <a:gd name="T3" fmla="*/ 11166 h 142239"/>
              <a:gd name="T4" fmla="*/ 5544 w 135255"/>
              <a:gd name="T5" fmla="*/ 42932 h 142239"/>
              <a:gd name="T6" fmla="*/ 0 w 135255"/>
              <a:gd name="T7" fmla="*/ 72434 h 142239"/>
              <a:gd name="T8" fmla="*/ 1596 w 135255"/>
              <a:gd name="T9" fmla="*/ 86913 h 142239"/>
              <a:gd name="T10" fmla="*/ 21075 w 135255"/>
              <a:gd name="T11" fmla="*/ 122309 h 142239"/>
              <a:gd name="T12" fmla="*/ 58404 w 135255"/>
              <a:gd name="T13" fmla="*/ 140754 h 142239"/>
              <a:gd name="T14" fmla="*/ 73885 w 135255"/>
              <a:gd name="T15" fmla="*/ 142048 h 142239"/>
              <a:gd name="T16" fmla="*/ 86729 w 135255"/>
              <a:gd name="T17" fmla="*/ 139768 h 142239"/>
              <a:gd name="T18" fmla="*/ 125419 w 135255"/>
              <a:gd name="T19" fmla="*/ 106968 h 142239"/>
              <a:gd name="T20" fmla="*/ 135145 w 135255"/>
              <a:gd name="T21" fmla="*/ 60164 h 142239"/>
              <a:gd name="T22" fmla="*/ 131782 w 135255"/>
              <a:gd name="T23" fmla="*/ 45795 h 142239"/>
              <a:gd name="T24" fmla="*/ 107802 w 135255"/>
              <a:gd name="T25" fmla="*/ 12644 h 142239"/>
              <a:gd name="T26" fmla="*/ 68569 w 13525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5255"/>
              <a:gd name="T43" fmla="*/ 0 h 142239"/>
              <a:gd name="T44" fmla="*/ 135255 w 13525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5255" h="142239">
                <a:moveTo>
                  <a:pt x="68569" y="0"/>
                </a:moveTo>
                <a:lnTo>
                  <a:pt x="31144" y="11166"/>
                </a:lnTo>
                <a:lnTo>
                  <a:pt x="5544" y="42932"/>
                </a:lnTo>
                <a:lnTo>
                  <a:pt x="0" y="72434"/>
                </a:lnTo>
                <a:lnTo>
                  <a:pt x="1596" y="86913"/>
                </a:lnTo>
                <a:lnTo>
                  <a:pt x="21075" y="122309"/>
                </a:lnTo>
                <a:lnTo>
                  <a:pt x="58404" y="140754"/>
                </a:lnTo>
                <a:lnTo>
                  <a:pt x="73885" y="142048"/>
                </a:lnTo>
                <a:lnTo>
                  <a:pt x="86729" y="139768"/>
                </a:lnTo>
                <a:lnTo>
                  <a:pt x="125419" y="106968"/>
                </a:lnTo>
                <a:lnTo>
                  <a:pt x="135145" y="60164"/>
                </a:lnTo>
                <a:lnTo>
                  <a:pt x="131782" y="45795"/>
                </a:lnTo>
                <a:lnTo>
                  <a:pt x="107802" y="12644"/>
                </a:lnTo>
                <a:lnTo>
                  <a:pt x="6856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7" name="object 25"/>
          <p:cNvSpPr>
            <a:spLocks/>
          </p:cNvSpPr>
          <p:nvPr/>
        </p:nvSpPr>
        <p:spPr bwMode="auto">
          <a:xfrm>
            <a:off x="2435225" y="3671888"/>
            <a:ext cx="136525" cy="141287"/>
          </a:xfrm>
          <a:custGeom>
            <a:avLst/>
            <a:gdLst>
              <a:gd name="T0" fmla="*/ 68569 w 135255"/>
              <a:gd name="T1" fmla="*/ 0 h 142239"/>
              <a:gd name="T2" fmla="*/ 107802 w 135255"/>
              <a:gd name="T3" fmla="*/ 12644 h 142239"/>
              <a:gd name="T4" fmla="*/ 131782 w 135255"/>
              <a:gd name="T5" fmla="*/ 45795 h 142239"/>
              <a:gd name="T6" fmla="*/ 135145 w 135255"/>
              <a:gd name="T7" fmla="*/ 60164 h 142239"/>
              <a:gd name="T8" fmla="*/ 134167 w 135255"/>
              <a:gd name="T9" fmla="*/ 77690 h 142239"/>
              <a:gd name="T10" fmla="*/ 118076 w 135255"/>
              <a:gd name="T11" fmla="*/ 118530 h 142239"/>
              <a:gd name="T12" fmla="*/ 73885 w 135255"/>
              <a:gd name="T13" fmla="*/ 142048 h 142239"/>
              <a:gd name="T14" fmla="*/ 58404 w 135255"/>
              <a:gd name="T15" fmla="*/ 140754 h 142239"/>
              <a:gd name="T16" fmla="*/ 21075 w 135255"/>
              <a:gd name="T17" fmla="*/ 122309 h 142239"/>
              <a:gd name="T18" fmla="*/ 1596 w 135255"/>
              <a:gd name="T19" fmla="*/ 86913 h 142239"/>
              <a:gd name="T20" fmla="*/ 0 w 135255"/>
              <a:gd name="T21" fmla="*/ 72434 h 142239"/>
              <a:gd name="T22" fmla="*/ 1431 w 135255"/>
              <a:gd name="T23" fmla="*/ 57008 h 142239"/>
              <a:gd name="T24" fmla="*/ 20684 w 135255"/>
              <a:gd name="T25" fmla="*/ 19776 h 142239"/>
              <a:gd name="T26" fmla="*/ 56430 w 135255"/>
              <a:gd name="T27" fmla="*/ 1058 h 142239"/>
              <a:gd name="T28" fmla="*/ 68569 w 13525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5"/>
              <a:gd name="T46" fmla="*/ 0 h 142239"/>
              <a:gd name="T47" fmla="*/ 135255 w 13525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5" h="142239">
                <a:moveTo>
                  <a:pt x="68569" y="0"/>
                </a:moveTo>
                <a:lnTo>
                  <a:pt x="107802" y="12644"/>
                </a:lnTo>
                <a:lnTo>
                  <a:pt x="131782" y="45795"/>
                </a:lnTo>
                <a:lnTo>
                  <a:pt x="135145" y="60164"/>
                </a:lnTo>
                <a:lnTo>
                  <a:pt x="134167" y="77690"/>
                </a:lnTo>
                <a:lnTo>
                  <a:pt x="118076" y="118530"/>
                </a:lnTo>
                <a:lnTo>
                  <a:pt x="73885" y="142048"/>
                </a:lnTo>
                <a:lnTo>
                  <a:pt x="58404" y="140754"/>
                </a:lnTo>
                <a:lnTo>
                  <a:pt x="21075" y="122309"/>
                </a:lnTo>
                <a:lnTo>
                  <a:pt x="1596" y="86913"/>
                </a:lnTo>
                <a:lnTo>
                  <a:pt x="0" y="72434"/>
                </a:lnTo>
                <a:lnTo>
                  <a:pt x="1431" y="57008"/>
                </a:lnTo>
                <a:lnTo>
                  <a:pt x="20684" y="19776"/>
                </a:lnTo>
                <a:lnTo>
                  <a:pt x="56430" y="1058"/>
                </a:lnTo>
                <a:lnTo>
                  <a:pt x="6856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8" name="object 26"/>
          <p:cNvSpPr>
            <a:spLocks/>
          </p:cNvSpPr>
          <p:nvPr/>
        </p:nvSpPr>
        <p:spPr bwMode="auto">
          <a:xfrm>
            <a:off x="2435225" y="3671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9" name="object 27"/>
          <p:cNvSpPr>
            <a:spLocks/>
          </p:cNvSpPr>
          <p:nvPr/>
        </p:nvSpPr>
        <p:spPr bwMode="auto">
          <a:xfrm>
            <a:off x="2571750" y="38147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0" name="object 28"/>
          <p:cNvSpPr>
            <a:spLocks/>
          </p:cNvSpPr>
          <p:nvPr/>
        </p:nvSpPr>
        <p:spPr bwMode="auto">
          <a:xfrm>
            <a:off x="2571750" y="3762375"/>
            <a:ext cx="857250" cy="1216025"/>
          </a:xfrm>
          <a:custGeom>
            <a:avLst/>
            <a:gdLst>
              <a:gd name="T0" fmla="*/ 0 w 857250"/>
              <a:gd name="T1" fmla="*/ 0 h 1215389"/>
              <a:gd name="T2" fmla="*/ 857249 w 857250"/>
              <a:gd name="T3" fmla="*/ 1215396 h 1215389"/>
              <a:gd name="T4" fmla="*/ 0 60000 65536"/>
              <a:gd name="T5" fmla="*/ 0 60000 65536"/>
              <a:gd name="T6" fmla="*/ 0 w 857250"/>
              <a:gd name="T7" fmla="*/ 0 h 1215389"/>
              <a:gd name="T8" fmla="*/ 857250 w 857250"/>
              <a:gd name="T9" fmla="*/ 1215389 h 12153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7250" h="1215389">
                <a:moveTo>
                  <a:pt x="0" y="0"/>
                </a:moveTo>
                <a:lnTo>
                  <a:pt x="857249" y="1215396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1" name="object 29"/>
          <p:cNvSpPr>
            <a:spLocks/>
          </p:cNvSpPr>
          <p:nvPr/>
        </p:nvSpPr>
        <p:spPr bwMode="auto">
          <a:xfrm>
            <a:off x="2498725" y="3743325"/>
            <a:ext cx="857250" cy="1214438"/>
          </a:xfrm>
          <a:custGeom>
            <a:avLst/>
            <a:gdLst>
              <a:gd name="T0" fmla="*/ 0 w 857250"/>
              <a:gd name="T1" fmla="*/ 0 h 1215389"/>
              <a:gd name="T2" fmla="*/ 857249 w 857250"/>
              <a:gd name="T3" fmla="*/ 1215383 h 1215389"/>
              <a:gd name="T4" fmla="*/ 0 60000 65536"/>
              <a:gd name="T5" fmla="*/ 0 60000 65536"/>
              <a:gd name="T6" fmla="*/ 0 w 857250"/>
              <a:gd name="T7" fmla="*/ 0 h 1215389"/>
              <a:gd name="T8" fmla="*/ 857250 w 857250"/>
              <a:gd name="T9" fmla="*/ 1215389 h 12153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7250" h="1215389">
                <a:moveTo>
                  <a:pt x="0" y="0"/>
                </a:moveTo>
                <a:lnTo>
                  <a:pt x="857249" y="1215383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2" name="object 30"/>
          <p:cNvSpPr>
            <a:spLocks/>
          </p:cNvSpPr>
          <p:nvPr/>
        </p:nvSpPr>
        <p:spPr bwMode="auto">
          <a:xfrm>
            <a:off x="2865438" y="4243388"/>
            <a:ext cx="133350" cy="141287"/>
          </a:xfrm>
          <a:custGeom>
            <a:avLst/>
            <a:gdLst>
              <a:gd name="T0" fmla="*/ 67305 w 133985"/>
              <a:gd name="T1" fmla="*/ 0 h 142239"/>
              <a:gd name="T2" fmla="*/ 20736 w 133985"/>
              <a:gd name="T3" fmla="*/ 19381 h 142239"/>
              <a:gd name="T4" fmla="*/ 1428 w 133985"/>
              <a:gd name="T5" fmla="*/ 56265 h 142239"/>
              <a:gd name="T6" fmla="*/ 0 w 133985"/>
              <a:gd name="T7" fmla="*/ 71153 h 142239"/>
              <a:gd name="T8" fmla="*/ 1343 w 133985"/>
              <a:gd name="T9" fmla="*/ 85871 h 142239"/>
              <a:gd name="T10" fmla="*/ 20011 w 133985"/>
              <a:gd name="T11" fmla="*/ 121909 h 142239"/>
              <a:gd name="T12" fmla="*/ 56896 w 133985"/>
              <a:gd name="T13" fmla="*/ 140731 h 142239"/>
              <a:gd name="T14" fmla="*/ 72408 w 133985"/>
              <a:gd name="T15" fmla="*/ 142058 h 142239"/>
              <a:gd name="T16" fmla="*/ 85292 w 133985"/>
              <a:gd name="T17" fmla="*/ 139812 h 142239"/>
              <a:gd name="T18" fmla="*/ 124125 w 133985"/>
              <a:gd name="T19" fmla="*/ 107115 h 142239"/>
              <a:gd name="T20" fmla="*/ 133894 w 133985"/>
              <a:gd name="T21" fmla="*/ 60446 h 142239"/>
              <a:gd name="T22" fmla="*/ 130529 w 133985"/>
              <a:gd name="T23" fmla="*/ 46304 h 142239"/>
              <a:gd name="T24" fmla="*/ 106542 w 133985"/>
              <a:gd name="T25" fmla="*/ 12997 h 142239"/>
              <a:gd name="T26" fmla="*/ 67305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305" y="0"/>
                </a:moveTo>
                <a:lnTo>
                  <a:pt x="20736" y="19381"/>
                </a:lnTo>
                <a:lnTo>
                  <a:pt x="1428" y="56265"/>
                </a:lnTo>
                <a:lnTo>
                  <a:pt x="0" y="71153"/>
                </a:lnTo>
                <a:lnTo>
                  <a:pt x="1343" y="85871"/>
                </a:lnTo>
                <a:lnTo>
                  <a:pt x="20011" y="121909"/>
                </a:lnTo>
                <a:lnTo>
                  <a:pt x="56896" y="140731"/>
                </a:lnTo>
                <a:lnTo>
                  <a:pt x="72408" y="142058"/>
                </a:lnTo>
                <a:lnTo>
                  <a:pt x="85292" y="139812"/>
                </a:lnTo>
                <a:lnTo>
                  <a:pt x="124125" y="107115"/>
                </a:lnTo>
                <a:lnTo>
                  <a:pt x="133894" y="60446"/>
                </a:lnTo>
                <a:lnTo>
                  <a:pt x="130529" y="46304"/>
                </a:lnTo>
                <a:lnTo>
                  <a:pt x="106542" y="12997"/>
                </a:lnTo>
                <a:lnTo>
                  <a:pt x="6730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3" name="object 31"/>
          <p:cNvSpPr>
            <a:spLocks/>
          </p:cNvSpPr>
          <p:nvPr/>
        </p:nvSpPr>
        <p:spPr bwMode="auto">
          <a:xfrm>
            <a:off x="2865438" y="4243388"/>
            <a:ext cx="133350" cy="141287"/>
          </a:xfrm>
          <a:custGeom>
            <a:avLst/>
            <a:gdLst>
              <a:gd name="T0" fmla="*/ 67305 w 133985"/>
              <a:gd name="T1" fmla="*/ 0 h 142239"/>
              <a:gd name="T2" fmla="*/ 106542 w 133985"/>
              <a:gd name="T3" fmla="*/ 12997 h 142239"/>
              <a:gd name="T4" fmla="*/ 130529 w 133985"/>
              <a:gd name="T5" fmla="*/ 46304 h 142239"/>
              <a:gd name="T6" fmla="*/ 133894 w 133985"/>
              <a:gd name="T7" fmla="*/ 60446 h 142239"/>
              <a:gd name="T8" fmla="*/ 132911 w 133985"/>
              <a:gd name="T9" fmla="*/ 77914 h 142239"/>
              <a:gd name="T10" fmla="*/ 116752 w 133985"/>
              <a:gd name="T11" fmla="*/ 118649 h 142239"/>
              <a:gd name="T12" fmla="*/ 72408 w 133985"/>
              <a:gd name="T13" fmla="*/ 142058 h 142239"/>
              <a:gd name="T14" fmla="*/ 56896 w 133985"/>
              <a:gd name="T15" fmla="*/ 140731 h 142239"/>
              <a:gd name="T16" fmla="*/ 20011 w 133985"/>
              <a:gd name="T17" fmla="*/ 121909 h 142239"/>
              <a:gd name="T18" fmla="*/ 1343 w 133985"/>
              <a:gd name="T19" fmla="*/ 85871 h 142239"/>
              <a:gd name="T20" fmla="*/ 0 w 133985"/>
              <a:gd name="T21" fmla="*/ 71153 h 142239"/>
              <a:gd name="T22" fmla="*/ 1428 w 133985"/>
              <a:gd name="T23" fmla="*/ 56265 h 142239"/>
              <a:gd name="T24" fmla="*/ 20736 w 133985"/>
              <a:gd name="T25" fmla="*/ 19381 h 142239"/>
              <a:gd name="T26" fmla="*/ 56995 w 133985"/>
              <a:gd name="T27" fmla="*/ 793 h 142239"/>
              <a:gd name="T28" fmla="*/ 67305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305" y="0"/>
                </a:moveTo>
                <a:lnTo>
                  <a:pt x="106542" y="12997"/>
                </a:lnTo>
                <a:lnTo>
                  <a:pt x="130529" y="46304"/>
                </a:lnTo>
                <a:lnTo>
                  <a:pt x="133894" y="60446"/>
                </a:lnTo>
                <a:lnTo>
                  <a:pt x="132911" y="77914"/>
                </a:lnTo>
                <a:lnTo>
                  <a:pt x="116752" y="118649"/>
                </a:lnTo>
                <a:lnTo>
                  <a:pt x="72408" y="142058"/>
                </a:lnTo>
                <a:lnTo>
                  <a:pt x="56896" y="140731"/>
                </a:lnTo>
                <a:lnTo>
                  <a:pt x="20011" y="121909"/>
                </a:lnTo>
                <a:lnTo>
                  <a:pt x="1343" y="85871"/>
                </a:lnTo>
                <a:lnTo>
                  <a:pt x="0" y="71153"/>
                </a:lnTo>
                <a:lnTo>
                  <a:pt x="1428" y="56265"/>
                </a:lnTo>
                <a:lnTo>
                  <a:pt x="20736" y="19381"/>
                </a:lnTo>
                <a:lnTo>
                  <a:pt x="56995" y="793"/>
                </a:lnTo>
                <a:lnTo>
                  <a:pt x="67305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4" name="object 32"/>
          <p:cNvSpPr>
            <a:spLocks/>
          </p:cNvSpPr>
          <p:nvPr/>
        </p:nvSpPr>
        <p:spPr bwMode="auto">
          <a:xfrm>
            <a:off x="2865438" y="4243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5" name="object 33"/>
          <p:cNvSpPr>
            <a:spLocks/>
          </p:cNvSpPr>
          <p:nvPr/>
        </p:nvSpPr>
        <p:spPr bwMode="auto">
          <a:xfrm>
            <a:off x="3000375" y="4386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6" name="object 34"/>
          <p:cNvSpPr>
            <a:spLocks/>
          </p:cNvSpPr>
          <p:nvPr/>
        </p:nvSpPr>
        <p:spPr bwMode="auto">
          <a:xfrm>
            <a:off x="3214688" y="4814888"/>
            <a:ext cx="134937" cy="142875"/>
          </a:xfrm>
          <a:custGeom>
            <a:avLst/>
            <a:gdLst>
              <a:gd name="T0" fmla="*/ 68523 w 135254"/>
              <a:gd name="T1" fmla="*/ 0 h 143510"/>
              <a:gd name="T2" fmla="*/ 30389 w 135254"/>
              <a:gd name="T3" fmla="*/ 12065 h 143510"/>
              <a:gd name="T4" fmla="*/ 5382 w 135254"/>
              <a:gd name="T5" fmla="*/ 44527 h 143510"/>
              <a:gd name="T6" fmla="*/ 0 w 135254"/>
              <a:gd name="T7" fmla="*/ 74145 h 143510"/>
              <a:gd name="T8" fmla="*/ 1860 w 135254"/>
              <a:gd name="T9" fmla="*/ 88374 h 143510"/>
              <a:gd name="T10" fmla="*/ 21699 w 135254"/>
              <a:gd name="T11" fmla="*/ 123487 h 143510"/>
              <a:gd name="T12" fmla="*/ 59097 w 135254"/>
              <a:gd name="T13" fmla="*/ 141957 h 143510"/>
              <a:gd name="T14" fmla="*/ 74615 w 135254"/>
              <a:gd name="T15" fmla="*/ 143242 h 143510"/>
              <a:gd name="T16" fmla="*/ 87315 w 135254"/>
              <a:gd name="T17" fmla="*/ 140753 h 143510"/>
              <a:gd name="T18" fmla="*/ 125530 w 135254"/>
              <a:gd name="T19" fmla="*/ 107128 h 143510"/>
              <a:gd name="T20" fmla="*/ 135122 w 135254"/>
              <a:gd name="T21" fmla="*/ 60437 h 143510"/>
              <a:gd name="T22" fmla="*/ 131755 w 135254"/>
              <a:gd name="T23" fmla="*/ 46297 h 143510"/>
              <a:gd name="T24" fmla="*/ 107761 w 135254"/>
              <a:gd name="T25" fmla="*/ 12994 h 143510"/>
              <a:gd name="T26" fmla="*/ 68523 w 135254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5254"/>
              <a:gd name="T43" fmla="*/ 0 h 143510"/>
              <a:gd name="T44" fmla="*/ 135254 w 135254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5254" h="143510">
                <a:moveTo>
                  <a:pt x="68523" y="0"/>
                </a:moveTo>
                <a:lnTo>
                  <a:pt x="30389" y="12065"/>
                </a:lnTo>
                <a:lnTo>
                  <a:pt x="5382" y="44527"/>
                </a:lnTo>
                <a:lnTo>
                  <a:pt x="0" y="74145"/>
                </a:lnTo>
                <a:lnTo>
                  <a:pt x="1860" y="88374"/>
                </a:lnTo>
                <a:lnTo>
                  <a:pt x="21699" y="123487"/>
                </a:lnTo>
                <a:lnTo>
                  <a:pt x="59097" y="141957"/>
                </a:lnTo>
                <a:lnTo>
                  <a:pt x="74615" y="143242"/>
                </a:lnTo>
                <a:lnTo>
                  <a:pt x="87315" y="140753"/>
                </a:lnTo>
                <a:lnTo>
                  <a:pt x="125530" y="107128"/>
                </a:lnTo>
                <a:lnTo>
                  <a:pt x="135122" y="60437"/>
                </a:lnTo>
                <a:lnTo>
                  <a:pt x="131755" y="46297"/>
                </a:lnTo>
                <a:lnTo>
                  <a:pt x="107761" y="12994"/>
                </a:lnTo>
                <a:lnTo>
                  <a:pt x="685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7" name="object 35"/>
          <p:cNvSpPr>
            <a:spLocks/>
          </p:cNvSpPr>
          <p:nvPr/>
        </p:nvSpPr>
        <p:spPr bwMode="auto">
          <a:xfrm>
            <a:off x="3214688" y="4814888"/>
            <a:ext cx="134937" cy="142875"/>
          </a:xfrm>
          <a:custGeom>
            <a:avLst/>
            <a:gdLst>
              <a:gd name="T0" fmla="*/ 68523 w 135254"/>
              <a:gd name="T1" fmla="*/ 0 h 143510"/>
              <a:gd name="T2" fmla="*/ 107761 w 135254"/>
              <a:gd name="T3" fmla="*/ 12994 h 143510"/>
              <a:gd name="T4" fmla="*/ 131755 w 135254"/>
              <a:gd name="T5" fmla="*/ 46297 h 143510"/>
              <a:gd name="T6" fmla="*/ 135122 w 135254"/>
              <a:gd name="T7" fmla="*/ 60437 h 143510"/>
              <a:gd name="T8" fmla="*/ 134160 w 135254"/>
              <a:gd name="T9" fmla="*/ 77804 h 143510"/>
              <a:gd name="T10" fmla="*/ 118282 w 135254"/>
              <a:gd name="T11" fmla="*/ 118843 h 143510"/>
              <a:gd name="T12" fmla="*/ 74615 w 135254"/>
              <a:gd name="T13" fmla="*/ 143242 h 143510"/>
              <a:gd name="T14" fmla="*/ 59097 w 135254"/>
              <a:gd name="T15" fmla="*/ 141957 h 143510"/>
              <a:gd name="T16" fmla="*/ 21699 w 135254"/>
              <a:gd name="T17" fmla="*/ 123487 h 143510"/>
              <a:gd name="T18" fmla="*/ 1860 w 135254"/>
              <a:gd name="T19" fmla="*/ 88374 h 143510"/>
              <a:gd name="T20" fmla="*/ 0 w 135254"/>
              <a:gd name="T21" fmla="*/ 74145 h 143510"/>
              <a:gd name="T22" fmla="*/ 1380 w 135254"/>
              <a:gd name="T23" fmla="*/ 58706 h 143510"/>
              <a:gd name="T24" fmla="*/ 20160 w 135254"/>
              <a:gd name="T25" fmla="*/ 20955 h 143510"/>
              <a:gd name="T26" fmla="*/ 55162 w 135254"/>
              <a:gd name="T27" fmla="*/ 1338 h 143510"/>
              <a:gd name="T28" fmla="*/ 68523 w 135254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4"/>
              <a:gd name="T46" fmla="*/ 0 h 143510"/>
              <a:gd name="T47" fmla="*/ 135254 w 135254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4" h="143510">
                <a:moveTo>
                  <a:pt x="68523" y="0"/>
                </a:moveTo>
                <a:lnTo>
                  <a:pt x="107761" y="12994"/>
                </a:lnTo>
                <a:lnTo>
                  <a:pt x="131755" y="46297"/>
                </a:lnTo>
                <a:lnTo>
                  <a:pt x="135122" y="60437"/>
                </a:lnTo>
                <a:lnTo>
                  <a:pt x="134160" y="77804"/>
                </a:lnTo>
                <a:lnTo>
                  <a:pt x="118282" y="118843"/>
                </a:lnTo>
                <a:lnTo>
                  <a:pt x="74615" y="143242"/>
                </a:lnTo>
                <a:lnTo>
                  <a:pt x="59097" y="141957"/>
                </a:lnTo>
                <a:lnTo>
                  <a:pt x="21699" y="123487"/>
                </a:lnTo>
                <a:lnTo>
                  <a:pt x="1860" y="88374"/>
                </a:lnTo>
                <a:lnTo>
                  <a:pt x="0" y="74145"/>
                </a:lnTo>
                <a:lnTo>
                  <a:pt x="1380" y="58706"/>
                </a:lnTo>
                <a:lnTo>
                  <a:pt x="20160" y="20955"/>
                </a:lnTo>
                <a:lnTo>
                  <a:pt x="55162" y="1338"/>
                </a:lnTo>
                <a:lnTo>
                  <a:pt x="6852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8" name="object 36"/>
          <p:cNvSpPr>
            <a:spLocks/>
          </p:cNvSpPr>
          <p:nvPr/>
        </p:nvSpPr>
        <p:spPr bwMode="auto">
          <a:xfrm>
            <a:off x="3214688" y="4814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9" name="object 37"/>
          <p:cNvSpPr>
            <a:spLocks/>
          </p:cNvSpPr>
          <p:nvPr/>
        </p:nvSpPr>
        <p:spPr bwMode="auto">
          <a:xfrm>
            <a:off x="3349625" y="49577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0" name="object 38"/>
          <p:cNvSpPr>
            <a:spLocks/>
          </p:cNvSpPr>
          <p:nvPr/>
        </p:nvSpPr>
        <p:spPr bwMode="auto">
          <a:xfrm>
            <a:off x="3357563" y="3049588"/>
            <a:ext cx="1276350" cy="1938337"/>
          </a:xfrm>
          <a:custGeom>
            <a:avLst/>
            <a:gdLst>
              <a:gd name="T0" fmla="*/ 1276349 w 1276350"/>
              <a:gd name="T1" fmla="*/ 0 h 1938020"/>
              <a:gd name="T2" fmla="*/ 0 w 1276350"/>
              <a:gd name="T3" fmla="*/ 1938009 h 1938020"/>
              <a:gd name="T4" fmla="*/ 0 60000 65536"/>
              <a:gd name="T5" fmla="*/ 0 60000 65536"/>
              <a:gd name="T6" fmla="*/ 0 w 1276350"/>
              <a:gd name="T7" fmla="*/ 0 h 1938020"/>
              <a:gd name="T8" fmla="*/ 1276350 w 1276350"/>
              <a:gd name="T9" fmla="*/ 1938020 h 19380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1938020">
                <a:moveTo>
                  <a:pt x="1276349" y="0"/>
                </a:moveTo>
                <a:lnTo>
                  <a:pt x="0" y="1938009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1" name="object 39"/>
          <p:cNvSpPr>
            <a:spLocks/>
          </p:cNvSpPr>
          <p:nvPr/>
        </p:nvSpPr>
        <p:spPr bwMode="auto">
          <a:xfrm>
            <a:off x="3286125" y="3028950"/>
            <a:ext cx="1276350" cy="1938338"/>
          </a:xfrm>
          <a:custGeom>
            <a:avLst/>
            <a:gdLst>
              <a:gd name="T0" fmla="*/ 1276349 w 1276350"/>
              <a:gd name="T1" fmla="*/ 0 h 1938020"/>
              <a:gd name="T2" fmla="*/ 0 w 1276350"/>
              <a:gd name="T3" fmla="*/ 1938015 h 1938020"/>
              <a:gd name="T4" fmla="*/ 0 60000 65536"/>
              <a:gd name="T5" fmla="*/ 0 60000 65536"/>
              <a:gd name="T6" fmla="*/ 0 w 1276350"/>
              <a:gd name="T7" fmla="*/ 0 h 1938020"/>
              <a:gd name="T8" fmla="*/ 1276350 w 1276350"/>
              <a:gd name="T9" fmla="*/ 1938020 h 19380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1938020">
                <a:moveTo>
                  <a:pt x="1276349" y="0"/>
                </a:moveTo>
                <a:lnTo>
                  <a:pt x="0" y="1938015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2" name="object 40"/>
          <p:cNvSpPr>
            <a:spLocks/>
          </p:cNvSpPr>
          <p:nvPr/>
        </p:nvSpPr>
        <p:spPr bwMode="auto">
          <a:xfrm>
            <a:off x="4143375" y="3529013"/>
            <a:ext cx="134938" cy="142875"/>
          </a:xfrm>
          <a:custGeom>
            <a:avLst/>
            <a:gdLst>
              <a:gd name="T0" fmla="*/ 67330 w 133985"/>
              <a:gd name="T1" fmla="*/ 0 h 142239"/>
              <a:gd name="T2" fmla="*/ 20696 w 133985"/>
              <a:gd name="T3" fmla="*/ 18993 h 142239"/>
              <a:gd name="T4" fmla="*/ 1426 w 133985"/>
              <a:gd name="T5" fmla="*/ 56016 h 142239"/>
              <a:gd name="T6" fmla="*/ 0 w 133985"/>
              <a:gd name="T7" fmla="*/ 71315 h 142239"/>
              <a:gd name="T8" fmla="*/ 1372 w 133985"/>
              <a:gd name="T9" fmla="*/ 85640 h 142239"/>
              <a:gd name="T10" fmla="*/ 20104 w 133985"/>
              <a:gd name="T11" fmla="*/ 121473 h 142239"/>
              <a:gd name="T12" fmla="*/ 57062 w 133985"/>
              <a:gd name="T13" fmla="*/ 140645 h 142239"/>
              <a:gd name="T14" fmla="*/ 72612 w 133985"/>
              <a:gd name="T15" fmla="*/ 142013 h 142239"/>
              <a:gd name="T16" fmla="*/ 85461 w 133985"/>
              <a:gd name="T17" fmla="*/ 139659 h 142239"/>
              <a:gd name="T18" fmla="*/ 124170 w 133985"/>
              <a:gd name="T19" fmla="*/ 106406 h 142239"/>
              <a:gd name="T20" fmla="*/ 133904 w 133985"/>
              <a:gd name="T21" fmla="*/ 60169 h 142239"/>
              <a:gd name="T22" fmla="*/ 130544 w 133985"/>
              <a:gd name="T23" fmla="*/ 45803 h 142239"/>
              <a:gd name="T24" fmla="*/ 106569 w 133985"/>
              <a:gd name="T25" fmla="*/ 12648 h 142239"/>
              <a:gd name="T26" fmla="*/ 67330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330" y="0"/>
                </a:moveTo>
                <a:lnTo>
                  <a:pt x="20696" y="18993"/>
                </a:lnTo>
                <a:lnTo>
                  <a:pt x="1426" y="56016"/>
                </a:lnTo>
                <a:lnTo>
                  <a:pt x="0" y="71315"/>
                </a:lnTo>
                <a:lnTo>
                  <a:pt x="1372" y="85640"/>
                </a:lnTo>
                <a:lnTo>
                  <a:pt x="20104" y="121473"/>
                </a:lnTo>
                <a:lnTo>
                  <a:pt x="57062" y="140645"/>
                </a:lnTo>
                <a:lnTo>
                  <a:pt x="72612" y="142013"/>
                </a:lnTo>
                <a:lnTo>
                  <a:pt x="85461" y="139659"/>
                </a:lnTo>
                <a:lnTo>
                  <a:pt x="124170" y="106406"/>
                </a:lnTo>
                <a:lnTo>
                  <a:pt x="133904" y="60169"/>
                </a:lnTo>
                <a:lnTo>
                  <a:pt x="130544" y="45803"/>
                </a:lnTo>
                <a:lnTo>
                  <a:pt x="106569" y="12648"/>
                </a:lnTo>
                <a:lnTo>
                  <a:pt x="673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3" name="object 41"/>
          <p:cNvSpPr>
            <a:spLocks/>
          </p:cNvSpPr>
          <p:nvPr/>
        </p:nvSpPr>
        <p:spPr bwMode="auto">
          <a:xfrm>
            <a:off x="4143375" y="3529013"/>
            <a:ext cx="134938" cy="142875"/>
          </a:xfrm>
          <a:custGeom>
            <a:avLst/>
            <a:gdLst>
              <a:gd name="T0" fmla="*/ 67330 w 133985"/>
              <a:gd name="T1" fmla="*/ 0 h 142239"/>
              <a:gd name="T2" fmla="*/ 106569 w 133985"/>
              <a:gd name="T3" fmla="*/ 12648 h 142239"/>
              <a:gd name="T4" fmla="*/ 130544 w 133985"/>
              <a:gd name="T5" fmla="*/ 45803 h 142239"/>
              <a:gd name="T6" fmla="*/ 133904 w 133985"/>
              <a:gd name="T7" fmla="*/ 60169 h 142239"/>
              <a:gd name="T8" fmla="*/ 132924 w 133985"/>
              <a:gd name="T9" fmla="*/ 77343 h 142239"/>
              <a:gd name="T10" fmla="*/ 116823 w 133985"/>
              <a:gd name="T11" fmla="*/ 118029 h 142239"/>
              <a:gd name="T12" fmla="*/ 72612 w 133985"/>
              <a:gd name="T13" fmla="*/ 142013 h 142239"/>
              <a:gd name="T14" fmla="*/ 57062 w 133985"/>
              <a:gd name="T15" fmla="*/ 140645 h 142239"/>
              <a:gd name="T16" fmla="*/ 20104 w 133985"/>
              <a:gd name="T17" fmla="*/ 121473 h 142239"/>
              <a:gd name="T18" fmla="*/ 1372 w 133985"/>
              <a:gd name="T19" fmla="*/ 85640 h 142239"/>
              <a:gd name="T20" fmla="*/ 0 w 133985"/>
              <a:gd name="T21" fmla="*/ 71315 h 142239"/>
              <a:gd name="T22" fmla="*/ 1426 w 133985"/>
              <a:gd name="T23" fmla="*/ 56016 h 142239"/>
              <a:gd name="T24" fmla="*/ 20696 w 133985"/>
              <a:gd name="T25" fmla="*/ 18993 h 142239"/>
              <a:gd name="T26" fmla="*/ 56883 w 133985"/>
              <a:gd name="T27" fmla="*/ 784 h 142239"/>
              <a:gd name="T28" fmla="*/ 67330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330" y="0"/>
                </a:moveTo>
                <a:lnTo>
                  <a:pt x="106569" y="12648"/>
                </a:lnTo>
                <a:lnTo>
                  <a:pt x="130544" y="45803"/>
                </a:lnTo>
                <a:lnTo>
                  <a:pt x="133904" y="60169"/>
                </a:lnTo>
                <a:lnTo>
                  <a:pt x="132924" y="77343"/>
                </a:lnTo>
                <a:lnTo>
                  <a:pt x="116823" y="118029"/>
                </a:lnTo>
                <a:lnTo>
                  <a:pt x="72612" y="142013"/>
                </a:lnTo>
                <a:lnTo>
                  <a:pt x="57062" y="140645"/>
                </a:lnTo>
                <a:lnTo>
                  <a:pt x="20104" y="121473"/>
                </a:lnTo>
                <a:lnTo>
                  <a:pt x="1372" y="85640"/>
                </a:lnTo>
                <a:lnTo>
                  <a:pt x="0" y="71315"/>
                </a:lnTo>
                <a:lnTo>
                  <a:pt x="1426" y="56016"/>
                </a:lnTo>
                <a:lnTo>
                  <a:pt x="20696" y="18993"/>
                </a:lnTo>
                <a:lnTo>
                  <a:pt x="56883" y="784"/>
                </a:lnTo>
                <a:lnTo>
                  <a:pt x="67330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4" name="object 42"/>
          <p:cNvSpPr>
            <a:spLocks/>
          </p:cNvSpPr>
          <p:nvPr/>
        </p:nvSpPr>
        <p:spPr bwMode="auto">
          <a:xfrm>
            <a:off x="4143375" y="35290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5" name="object 43"/>
          <p:cNvSpPr>
            <a:spLocks/>
          </p:cNvSpPr>
          <p:nvPr/>
        </p:nvSpPr>
        <p:spPr bwMode="auto">
          <a:xfrm>
            <a:off x="4279900" y="3671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6" name="object 44"/>
          <p:cNvSpPr>
            <a:spLocks/>
          </p:cNvSpPr>
          <p:nvPr/>
        </p:nvSpPr>
        <p:spPr bwMode="auto">
          <a:xfrm>
            <a:off x="3652838" y="4243388"/>
            <a:ext cx="131762" cy="141287"/>
          </a:xfrm>
          <a:custGeom>
            <a:avLst/>
            <a:gdLst>
              <a:gd name="T0" fmla="*/ 65961 w 132714"/>
              <a:gd name="T1" fmla="*/ 0 h 142239"/>
              <a:gd name="T2" fmla="*/ 24084 w 132714"/>
              <a:gd name="T3" fmla="*/ 16278 h 142239"/>
              <a:gd name="T4" fmla="*/ 3697 w 132714"/>
              <a:gd name="T5" fmla="*/ 52042 h 142239"/>
              <a:gd name="T6" fmla="*/ 0 w 132714"/>
              <a:gd name="T7" fmla="*/ 85849 h 142239"/>
              <a:gd name="T8" fmla="*/ 3898 w 132714"/>
              <a:gd name="T9" fmla="*/ 99379 h 142239"/>
              <a:gd name="T10" fmla="*/ 29163 w 132714"/>
              <a:gd name="T11" fmla="*/ 130412 h 142239"/>
              <a:gd name="T12" fmla="*/ 71040 w 132714"/>
              <a:gd name="T13" fmla="*/ 142060 h 142239"/>
              <a:gd name="T14" fmla="*/ 83927 w 132714"/>
              <a:gd name="T15" fmla="*/ 139818 h 142239"/>
              <a:gd name="T16" fmla="*/ 122764 w 132714"/>
              <a:gd name="T17" fmla="*/ 107126 h 142239"/>
              <a:gd name="T18" fmla="*/ 132533 w 132714"/>
              <a:gd name="T19" fmla="*/ 60459 h 142239"/>
              <a:gd name="T20" fmla="*/ 129172 w 132714"/>
              <a:gd name="T21" fmla="*/ 46314 h 142239"/>
              <a:gd name="T22" fmla="*/ 105196 w 132714"/>
              <a:gd name="T23" fmla="*/ 13000 h 142239"/>
              <a:gd name="T24" fmla="*/ 65961 w 132714"/>
              <a:gd name="T25" fmla="*/ 0 h 1422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2714"/>
              <a:gd name="T40" fmla="*/ 0 h 142239"/>
              <a:gd name="T41" fmla="*/ 132714 w 132714"/>
              <a:gd name="T42" fmla="*/ 142239 h 1422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2714" h="142239">
                <a:moveTo>
                  <a:pt x="65961" y="0"/>
                </a:moveTo>
                <a:lnTo>
                  <a:pt x="24084" y="16278"/>
                </a:lnTo>
                <a:lnTo>
                  <a:pt x="3697" y="52042"/>
                </a:lnTo>
                <a:lnTo>
                  <a:pt x="0" y="85849"/>
                </a:lnTo>
                <a:lnTo>
                  <a:pt x="3898" y="99379"/>
                </a:lnTo>
                <a:lnTo>
                  <a:pt x="29163" y="130412"/>
                </a:lnTo>
                <a:lnTo>
                  <a:pt x="71040" y="142060"/>
                </a:lnTo>
                <a:lnTo>
                  <a:pt x="83927" y="139818"/>
                </a:lnTo>
                <a:lnTo>
                  <a:pt x="122764" y="107126"/>
                </a:lnTo>
                <a:lnTo>
                  <a:pt x="132533" y="60459"/>
                </a:lnTo>
                <a:lnTo>
                  <a:pt x="129172" y="46314"/>
                </a:lnTo>
                <a:lnTo>
                  <a:pt x="105196" y="13000"/>
                </a:lnTo>
                <a:lnTo>
                  <a:pt x="659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7" name="object 45"/>
          <p:cNvSpPr>
            <a:spLocks/>
          </p:cNvSpPr>
          <p:nvPr/>
        </p:nvSpPr>
        <p:spPr bwMode="auto">
          <a:xfrm>
            <a:off x="3652838" y="4243388"/>
            <a:ext cx="131762" cy="141287"/>
          </a:xfrm>
          <a:custGeom>
            <a:avLst/>
            <a:gdLst>
              <a:gd name="T0" fmla="*/ 65961 w 132714"/>
              <a:gd name="T1" fmla="*/ 0 h 142239"/>
              <a:gd name="T2" fmla="*/ 105196 w 132714"/>
              <a:gd name="T3" fmla="*/ 13000 h 142239"/>
              <a:gd name="T4" fmla="*/ 129172 w 132714"/>
              <a:gd name="T5" fmla="*/ 46314 h 142239"/>
              <a:gd name="T6" fmla="*/ 132533 w 132714"/>
              <a:gd name="T7" fmla="*/ 60459 h 142239"/>
              <a:gd name="T8" fmla="*/ 131550 w 132714"/>
              <a:gd name="T9" fmla="*/ 77927 h 142239"/>
              <a:gd name="T10" fmla="*/ 115391 w 132714"/>
              <a:gd name="T11" fmla="*/ 118660 h 142239"/>
              <a:gd name="T12" fmla="*/ 71040 w 132714"/>
              <a:gd name="T13" fmla="*/ 142060 h 142239"/>
              <a:gd name="T14" fmla="*/ 55532 w 132714"/>
              <a:gd name="T15" fmla="*/ 140731 h 142239"/>
              <a:gd name="T16" fmla="*/ 18658 w 132714"/>
              <a:gd name="T17" fmla="*/ 121901 h 142239"/>
              <a:gd name="T18" fmla="*/ 0 w 132714"/>
              <a:gd name="T19" fmla="*/ 85849 h 142239"/>
              <a:gd name="T20" fmla="*/ 725 w 132714"/>
              <a:gd name="T21" fmla="*/ 68007 h 142239"/>
              <a:gd name="T22" fmla="*/ 15577 w 132714"/>
              <a:gd name="T23" fmla="*/ 26090 h 142239"/>
              <a:gd name="T24" fmla="*/ 57476 w 132714"/>
              <a:gd name="T25" fmla="*/ 541 h 142239"/>
              <a:gd name="T26" fmla="*/ 65961 w 132714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2714"/>
              <a:gd name="T43" fmla="*/ 0 h 142239"/>
              <a:gd name="T44" fmla="*/ 132714 w 132714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2714" h="142239">
                <a:moveTo>
                  <a:pt x="65961" y="0"/>
                </a:moveTo>
                <a:lnTo>
                  <a:pt x="105196" y="13000"/>
                </a:lnTo>
                <a:lnTo>
                  <a:pt x="129172" y="46314"/>
                </a:lnTo>
                <a:lnTo>
                  <a:pt x="132533" y="60459"/>
                </a:lnTo>
                <a:lnTo>
                  <a:pt x="131550" y="77927"/>
                </a:lnTo>
                <a:lnTo>
                  <a:pt x="115391" y="118660"/>
                </a:lnTo>
                <a:lnTo>
                  <a:pt x="71040" y="142060"/>
                </a:lnTo>
                <a:lnTo>
                  <a:pt x="55532" y="140731"/>
                </a:lnTo>
                <a:lnTo>
                  <a:pt x="18658" y="121901"/>
                </a:lnTo>
                <a:lnTo>
                  <a:pt x="0" y="85849"/>
                </a:lnTo>
                <a:lnTo>
                  <a:pt x="725" y="68007"/>
                </a:lnTo>
                <a:lnTo>
                  <a:pt x="15577" y="26090"/>
                </a:lnTo>
                <a:lnTo>
                  <a:pt x="57476" y="541"/>
                </a:lnTo>
                <a:lnTo>
                  <a:pt x="6596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8" name="object 46"/>
          <p:cNvSpPr>
            <a:spLocks/>
          </p:cNvSpPr>
          <p:nvPr/>
        </p:nvSpPr>
        <p:spPr bwMode="auto">
          <a:xfrm>
            <a:off x="3651250" y="4243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9" name="object 47"/>
          <p:cNvSpPr>
            <a:spLocks/>
          </p:cNvSpPr>
          <p:nvPr/>
        </p:nvSpPr>
        <p:spPr bwMode="auto">
          <a:xfrm>
            <a:off x="3786188" y="4386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0" name="object 48"/>
          <p:cNvSpPr>
            <a:spLocks/>
          </p:cNvSpPr>
          <p:nvPr/>
        </p:nvSpPr>
        <p:spPr bwMode="auto">
          <a:xfrm>
            <a:off x="4500563" y="2957513"/>
            <a:ext cx="134937" cy="142875"/>
          </a:xfrm>
          <a:custGeom>
            <a:avLst/>
            <a:gdLst>
              <a:gd name="T0" fmla="*/ 67299 w 133985"/>
              <a:gd name="T1" fmla="*/ 0 h 142239"/>
              <a:gd name="T2" fmla="*/ 20695 w 133985"/>
              <a:gd name="T3" fmla="*/ 18974 h 142239"/>
              <a:gd name="T4" fmla="*/ 1425 w 133985"/>
              <a:gd name="T5" fmla="*/ 55993 h 142239"/>
              <a:gd name="T6" fmla="*/ 0 w 133985"/>
              <a:gd name="T7" fmla="*/ 71289 h 142239"/>
              <a:gd name="T8" fmla="*/ 1366 w 133985"/>
              <a:gd name="T9" fmla="*/ 85976 h 142239"/>
              <a:gd name="T10" fmla="*/ 20078 w 133985"/>
              <a:gd name="T11" fmla="*/ 121932 h 142239"/>
              <a:gd name="T12" fmla="*/ 57029 w 133985"/>
              <a:gd name="T13" fmla="*/ 140701 h 142239"/>
              <a:gd name="T14" fmla="*/ 72581 w 133985"/>
              <a:gd name="T15" fmla="*/ 142020 h 142239"/>
              <a:gd name="T16" fmla="*/ 85431 w 133985"/>
              <a:gd name="T17" fmla="*/ 139745 h 142239"/>
              <a:gd name="T18" fmla="*/ 124140 w 133985"/>
              <a:gd name="T19" fmla="*/ 106960 h 142239"/>
              <a:gd name="T20" fmla="*/ 133873 w 133985"/>
              <a:gd name="T21" fmla="*/ 60169 h 142239"/>
              <a:gd name="T22" fmla="*/ 130514 w 133985"/>
              <a:gd name="T23" fmla="*/ 45803 h 142239"/>
              <a:gd name="T24" fmla="*/ 106539 w 133985"/>
              <a:gd name="T25" fmla="*/ 12648 h 142239"/>
              <a:gd name="T26" fmla="*/ 67299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299" y="0"/>
                </a:moveTo>
                <a:lnTo>
                  <a:pt x="20695" y="18974"/>
                </a:lnTo>
                <a:lnTo>
                  <a:pt x="1425" y="55993"/>
                </a:lnTo>
                <a:lnTo>
                  <a:pt x="0" y="71289"/>
                </a:lnTo>
                <a:lnTo>
                  <a:pt x="1366" y="85976"/>
                </a:lnTo>
                <a:lnTo>
                  <a:pt x="20078" y="121932"/>
                </a:lnTo>
                <a:lnTo>
                  <a:pt x="57029" y="140701"/>
                </a:lnTo>
                <a:lnTo>
                  <a:pt x="72581" y="142020"/>
                </a:lnTo>
                <a:lnTo>
                  <a:pt x="85431" y="139745"/>
                </a:lnTo>
                <a:lnTo>
                  <a:pt x="124140" y="106960"/>
                </a:lnTo>
                <a:lnTo>
                  <a:pt x="133873" y="60169"/>
                </a:lnTo>
                <a:lnTo>
                  <a:pt x="130514" y="45803"/>
                </a:lnTo>
                <a:lnTo>
                  <a:pt x="106539" y="12648"/>
                </a:lnTo>
                <a:lnTo>
                  <a:pt x="672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1" name="object 49"/>
          <p:cNvSpPr>
            <a:spLocks/>
          </p:cNvSpPr>
          <p:nvPr/>
        </p:nvSpPr>
        <p:spPr bwMode="auto">
          <a:xfrm>
            <a:off x="4500563" y="2957513"/>
            <a:ext cx="134937" cy="142875"/>
          </a:xfrm>
          <a:custGeom>
            <a:avLst/>
            <a:gdLst>
              <a:gd name="T0" fmla="*/ 67299 w 133985"/>
              <a:gd name="T1" fmla="*/ 0 h 142239"/>
              <a:gd name="T2" fmla="*/ 106539 w 133985"/>
              <a:gd name="T3" fmla="*/ 12648 h 142239"/>
              <a:gd name="T4" fmla="*/ 130514 w 133985"/>
              <a:gd name="T5" fmla="*/ 45803 h 142239"/>
              <a:gd name="T6" fmla="*/ 133873 w 133985"/>
              <a:gd name="T7" fmla="*/ 60169 h 142239"/>
              <a:gd name="T8" fmla="*/ 132894 w 133985"/>
              <a:gd name="T9" fmla="*/ 77690 h 142239"/>
              <a:gd name="T10" fmla="*/ 116793 w 133985"/>
              <a:gd name="T11" fmla="*/ 118518 h 142239"/>
              <a:gd name="T12" fmla="*/ 72581 w 133985"/>
              <a:gd name="T13" fmla="*/ 142020 h 142239"/>
              <a:gd name="T14" fmla="*/ 57029 w 133985"/>
              <a:gd name="T15" fmla="*/ 140701 h 142239"/>
              <a:gd name="T16" fmla="*/ 20078 w 133985"/>
              <a:gd name="T17" fmla="*/ 121932 h 142239"/>
              <a:gd name="T18" fmla="*/ 1366 w 133985"/>
              <a:gd name="T19" fmla="*/ 85976 h 142239"/>
              <a:gd name="T20" fmla="*/ 0 w 133985"/>
              <a:gd name="T21" fmla="*/ 71289 h 142239"/>
              <a:gd name="T22" fmla="*/ 1425 w 133985"/>
              <a:gd name="T23" fmla="*/ 55993 h 142239"/>
              <a:gd name="T24" fmla="*/ 20695 w 133985"/>
              <a:gd name="T25" fmla="*/ 18974 h 142239"/>
              <a:gd name="T26" fmla="*/ 56894 w 133985"/>
              <a:gd name="T27" fmla="*/ 778 h 142239"/>
              <a:gd name="T28" fmla="*/ 67299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299" y="0"/>
                </a:moveTo>
                <a:lnTo>
                  <a:pt x="106539" y="12648"/>
                </a:lnTo>
                <a:lnTo>
                  <a:pt x="130514" y="45803"/>
                </a:lnTo>
                <a:lnTo>
                  <a:pt x="133873" y="60169"/>
                </a:lnTo>
                <a:lnTo>
                  <a:pt x="132894" y="77690"/>
                </a:lnTo>
                <a:lnTo>
                  <a:pt x="116793" y="118518"/>
                </a:lnTo>
                <a:lnTo>
                  <a:pt x="72581" y="142020"/>
                </a:lnTo>
                <a:lnTo>
                  <a:pt x="57029" y="140701"/>
                </a:lnTo>
                <a:lnTo>
                  <a:pt x="20078" y="121932"/>
                </a:lnTo>
                <a:lnTo>
                  <a:pt x="1366" y="85976"/>
                </a:lnTo>
                <a:lnTo>
                  <a:pt x="0" y="71289"/>
                </a:lnTo>
                <a:lnTo>
                  <a:pt x="1425" y="55993"/>
                </a:lnTo>
                <a:lnTo>
                  <a:pt x="20695" y="18974"/>
                </a:lnTo>
                <a:lnTo>
                  <a:pt x="56894" y="778"/>
                </a:lnTo>
                <a:lnTo>
                  <a:pt x="6729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2" name="object 50"/>
          <p:cNvSpPr>
            <a:spLocks/>
          </p:cNvSpPr>
          <p:nvPr/>
        </p:nvSpPr>
        <p:spPr bwMode="auto">
          <a:xfrm>
            <a:off x="4500563" y="29575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3" name="object 51"/>
          <p:cNvSpPr>
            <a:spLocks/>
          </p:cNvSpPr>
          <p:nvPr/>
        </p:nvSpPr>
        <p:spPr bwMode="auto">
          <a:xfrm>
            <a:off x="4637088" y="3100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4" name="object 52"/>
          <p:cNvSpPr>
            <a:spLocks/>
          </p:cNvSpPr>
          <p:nvPr/>
        </p:nvSpPr>
        <p:spPr bwMode="auto">
          <a:xfrm>
            <a:off x="4687888" y="3100388"/>
            <a:ext cx="669925" cy="1233487"/>
          </a:xfrm>
          <a:custGeom>
            <a:avLst/>
            <a:gdLst>
              <a:gd name="T0" fmla="*/ 0 w 670560"/>
              <a:gd name="T1" fmla="*/ 0 h 1234439"/>
              <a:gd name="T2" fmla="*/ 670559 w 670560"/>
              <a:gd name="T3" fmla="*/ 1234446 h 1234439"/>
              <a:gd name="T4" fmla="*/ 0 60000 65536"/>
              <a:gd name="T5" fmla="*/ 0 60000 65536"/>
              <a:gd name="T6" fmla="*/ 0 w 670560"/>
              <a:gd name="T7" fmla="*/ 0 h 1234439"/>
              <a:gd name="T8" fmla="*/ 670560 w 670560"/>
              <a:gd name="T9" fmla="*/ 1234439 h 1234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0560" h="1234439">
                <a:moveTo>
                  <a:pt x="0" y="0"/>
                </a:moveTo>
                <a:lnTo>
                  <a:pt x="670559" y="1234446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5" name="object 53"/>
          <p:cNvSpPr>
            <a:spLocks/>
          </p:cNvSpPr>
          <p:nvPr/>
        </p:nvSpPr>
        <p:spPr bwMode="auto">
          <a:xfrm>
            <a:off x="4616450" y="3079750"/>
            <a:ext cx="669925" cy="1235075"/>
          </a:xfrm>
          <a:custGeom>
            <a:avLst/>
            <a:gdLst>
              <a:gd name="T0" fmla="*/ 0 w 669925"/>
              <a:gd name="T1" fmla="*/ 0 h 1234439"/>
              <a:gd name="T2" fmla="*/ 669310 w 669925"/>
              <a:gd name="T3" fmla="*/ 1234433 h 1234439"/>
              <a:gd name="T4" fmla="*/ 0 60000 65536"/>
              <a:gd name="T5" fmla="*/ 0 60000 65536"/>
              <a:gd name="T6" fmla="*/ 0 w 669925"/>
              <a:gd name="T7" fmla="*/ 0 h 1234439"/>
              <a:gd name="T8" fmla="*/ 669925 w 669925"/>
              <a:gd name="T9" fmla="*/ 1234439 h 1234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925" h="1234439">
                <a:moveTo>
                  <a:pt x="0" y="0"/>
                </a:moveTo>
                <a:lnTo>
                  <a:pt x="669310" y="1234433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6" name="object 54"/>
          <p:cNvSpPr>
            <a:spLocks/>
          </p:cNvSpPr>
          <p:nvPr/>
        </p:nvSpPr>
        <p:spPr bwMode="auto">
          <a:xfrm>
            <a:off x="4857750" y="3529013"/>
            <a:ext cx="134938" cy="142875"/>
          </a:xfrm>
          <a:custGeom>
            <a:avLst/>
            <a:gdLst>
              <a:gd name="T0" fmla="*/ 67283 w 135254"/>
              <a:gd name="T1" fmla="*/ 0 h 142239"/>
              <a:gd name="T2" fmla="*/ 30604 w 135254"/>
              <a:gd name="T3" fmla="*/ 10936 h 142239"/>
              <a:gd name="T4" fmla="*/ 5402 w 135254"/>
              <a:gd name="T5" fmla="*/ 42884 h 142239"/>
              <a:gd name="T6" fmla="*/ 0 w 135254"/>
              <a:gd name="T7" fmla="*/ 72740 h 142239"/>
              <a:gd name="T8" fmla="*/ 1595 w 135254"/>
              <a:gd name="T9" fmla="*/ 86813 h 142239"/>
              <a:gd name="T10" fmla="*/ 20749 w 135254"/>
              <a:gd name="T11" fmla="*/ 121917 h 142239"/>
              <a:gd name="T12" fmla="*/ 58294 w 135254"/>
              <a:gd name="T13" fmla="*/ 140579 h 142239"/>
              <a:gd name="T14" fmla="*/ 74193 w 135254"/>
              <a:gd name="T15" fmla="*/ 141865 h 142239"/>
              <a:gd name="T16" fmla="*/ 86832 w 135254"/>
              <a:gd name="T17" fmla="*/ 139252 h 142239"/>
              <a:gd name="T18" fmla="*/ 117948 w 135254"/>
              <a:gd name="T19" fmla="*/ 117240 h 142239"/>
              <a:gd name="T20" fmla="*/ 134026 w 135254"/>
              <a:gd name="T21" fmla="*/ 76449 h 142239"/>
              <a:gd name="T22" fmla="*/ 134969 w 135254"/>
              <a:gd name="T23" fmla="*/ 59230 h 142239"/>
              <a:gd name="T24" fmla="*/ 131354 w 135254"/>
              <a:gd name="T25" fmla="*/ 45071 h 142239"/>
              <a:gd name="T26" fmla="*/ 106652 w 135254"/>
              <a:gd name="T27" fmla="*/ 12434 h 142239"/>
              <a:gd name="T28" fmla="*/ 67283 w 135254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4"/>
              <a:gd name="T46" fmla="*/ 0 h 142239"/>
              <a:gd name="T47" fmla="*/ 135254 w 135254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4" h="142239">
                <a:moveTo>
                  <a:pt x="67283" y="0"/>
                </a:moveTo>
                <a:lnTo>
                  <a:pt x="30604" y="10936"/>
                </a:lnTo>
                <a:lnTo>
                  <a:pt x="5402" y="42884"/>
                </a:lnTo>
                <a:lnTo>
                  <a:pt x="0" y="72740"/>
                </a:lnTo>
                <a:lnTo>
                  <a:pt x="1595" y="86813"/>
                </a:lnTo>
                <a:lnTo>
                  <a:pt x="20749" y="121917"/>
                </a:lnTo>
                <a:lnTo>
                  <a:pt x="58294" y="140579"/>
                </a:lnTo>
                <a:lnTo>
                  <a:pt x="74193" y="141865"/>
                </a:lnTo>
                <a:lnTo>
                  <a:pt x="86832" y="139252"/>
                </a:lnTo>
                <a:lnTo>
                  <a:pt x="117948" y="117240"/>
                </a:lnTo>
                <a:lnTo>
                  <a:pt x="134026" y="76449"/>
                </a:lnTo>
                <a:lnTo>
                  <a:pt x="134969" y="59230"/>
                </a:lnTo>
                <a:lnTo>
                  <a:pt x="131354" y="45071"/>
                </a:lnTo>
                <a:lnTo>
                  <a:pt x="106652" y="12434"/>
                </a:lnTo>
                <a:lnTo>
                  <a:pt x="672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7" name="object 55"/>
          <p:cNvSpPr>
            <a:spLocks/>
          </p:cNvSpPr>
          <p:nvPr/>
        </p:nvSpPr>
        <p:spPr bwMode="auto">
          <a:xfrm>
            <a:off x="4857750" y="3529013"/>
            <a:ext cx="134938" cy="142875"/>
          </a:xfrm>
          <a:custGeom>
            <a:avLst/>
            <a:gdLst>
              <a:gd name="T0" fmla="*/ 67283 w 135254"/>
              <a:gd name="T1" fmla="*/ 0 h 142239"/>
              <a:gd name="T2" fmla="*/ 106652 w 135254"/>
              <a:gd name="T3" fmla="*/ 12434 h 142239"/>
              <a:gd name="T4" fmla="*/ 131354 w 135254"/>
              <a:gd name="T5" fmla="*/ 45071 h 142239"/>
              <a:gd name="T6" fmla="*/ 134969 w 135254"/>
              <a:gd name="T7" fmla="*/ 59230 h 142239"/>
              <a:gd name="T8" fmla="*/ 134026 w 135254"/>
              <a:gd name="T9" fmla="*/ 76449 h 142239"/>
              <a:gd name="T10" fmla="*/ 117948 w 135254"/>
              <a:gd name="T11" fmla="*/ 117240 h 142239"/>
              <a:gd name="T12" fmla="*/ 86832 w 135254"/>
              <a:gd name="T13" fmla="*/ 139252 h 142239"/>
              <a:gd name="T14" fmla="*/ 74193 w 135254"/>
              <a:gd name="T15" fmla="*/ 141865 h 142239"/>
              <a:gd name="T16" fmla="*/ 58294 w 135254"/>
              <a:gd name="T17" fmla="*/ 140579 h 142239"/>
              <a:gd name="T18" fmla="*/ 20749 w 135254"/>
              <a:gd name="T19" fmla="*/ 121917 h 142239"/>
              <a:gd name="T20" fmla="*/ 1595 w 135254"/>
              <a:gd name="T21" fmla="*/ 86813 h 142239"/>
              <a:gd name="T22" fmla="*/ 0 w 135254"/>
              <a:gd name="T23" fmla="*/ 72740 h 142239"/>
              <a:gd name="T24" fmla="*/ 1390 w 135254"/>
              <a:gd name="T25" fmla="*/ 57114 h 142239"/>
              <a:gd name="T26" fmla="*/ 20265 w 135254"/>
              <a:gd name="T27" fmla="*/ 19559 h 142239"/>
              <a:gd name="T28" fmla="*/ 55814 w 135254"/>
              <a:gd name="T29" fmla="*/ 949 h 142239"/>
              <a:gd name="T30" fmla="*/ 67283 w 135254"/>
              <a:gd name="T31" fmla="*/ 0 h 1422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254"/>
              <a:gd name="T49" fmla="*/ 0 h 142239"/>
              <a:gd name="T50" fmla="*/ 135254 w 135254"/>
              <a:gd name="T51" fmla="*/ 142239 h 1422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254" h="142239">
                <a:moveTo>
                  <a:pt x="67283" y="0"/>
                </a:moveTo>
                <a:lnTo>
                  <a:pt x="106652" y="12434"/>
                </a:lnTo>
                <a:lnTo>
                  <a:pt x="131354" y="45071"/>
                </a:lnTo>
                <a:lnTo>
                  <a:pt x="134969" y="59230"/>
                </a:lnTo>
                <a:lnTo>
                  <a:pt x="134026" y="76449"/>
                </a:lnTo>
                <a:lnTo>
                  <a:pt x="117948" y="117240"/>
                </a:lnTo>
                <a:lnTo>
                  <a:pt x="86832" y="139252"/>
                </a:lnTo>
                <a:lnTo>
                  <a:pt x="74193" y="141865"/>
                </a:lnTo>
                <a:lnTo>
                  <a:pt x="58294" y="140579"/>
                </a:lnTo>
                <a:lnTo>
                  <a:pt x="20749" y="121917"/>
                </a:lnTo>
                <a:lnTo>
                  <a:pt x="1595" y="86813"/>
                </a:lnTo>
                <a:lnTo>
                  <a:pt x="0" y="72740"/>
                </a:lnTo>
                <a:lnTo>
                  <a:pt x="1390" y="57114"/>
                </a:lnTo>
                <a:lnTo>
                  <a:pt x="20265" y="19559"/>
                </a:lnTo>
                <a:lnTo>
                  <a:pt x="55814" y="949"/>
                </a:lnTo>
                <a:lnTo>
                  <a:pt x="67283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8" name="object 56"/>
          <p:cNvSpPr>
            <a:spLocks/>
          </p:cNvSpPr>
          <p:nvPr/>
        </p:nvSpPr>
        <p:spPr bwMode="auto">
          <a:xfrm>
            <a:off x="4857750" y="35290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69" name="object 57"/>
          <p:cNvSpPr>
            <a:spLocks/>
          </p:cNvSpPr>
          <p:nvPr/>
        </p:nvSpPr>
        <p:spPr bwMode="auto">
          <a:xfrm>
            <a:off x="4994275" y="36718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0" name="object 58"/>
          <p:cNvSpPr>
            <a:spLocks/>
          </p:cNvSpPr>
          <p:nvPr/>
        </p:nvSpPr>
        <p:spPr bwMode="auto">
          <a:xfrm>
            <a:off x="5222875" y="4243388"/>
            <a:ext cx="134938" cy="141287"/>
          </a:xfrm>
          <a:custGeom>
            <a:avLst/>
            <a:gdLst>
              <a:gd name="T0" fmla="*/ 68572 w 135254"/>
              <a:gd name="T1" fmla="*/ 0 h 142239"/>
              <a:gd name="T2" fmla="*/ 30672 w 135254"/>
              <a:gd name="T3" fmla="*/ 11426 h 142239"/>
              <a:gd name="T4" fmla="*/ 5379 w 135254"/>
              <a:gd name="T5" fmla="*/ 43360 h 142239"/>
              <a:gd name="T6" fmla="*/ 0 w 135254"/>
              <a:gd name="T7" fmla="*/ 72248 h 142239"/>
              <a:gd name="T8" fmla="*/ 1512 w 135254"/>
              <a:gd name="T9" fmla="*/ 86761 h 142239"/>
              <a:gd name="T10" fmla="*/ 20523 w 135254"/>
              <a:gd name="T11" fmla="*/ 122250 h 142239"/>
              <a:gd name="T12" fmla="*/ 57896 w 135254"/>
              <a:gd name="T13" fmla="*/ 140754 h 142239"/>
              <a:gd name="T14" fmla="*/ 73690 w 135254"/>
              <a:gd name="T15" fmla="*/ 142057 h 142239"/>
              <a:gd name="T16" fmla="*/ 86572 w 135254"/>
              <a:gd name="T17" fmla="*/ 139809 h 142239"/>
              <a:gd name="T18" fmla="*/ 125403 w 135254"/>
              <a:gd name="T19" fmla="*/ 107107 h 142239"/>
              <a:gd name="T20" fmla="*/ 135171 w 135254"/>
              <a:gd name="T21" fmla="*/ 60437 h 142239"/>
              <a:gd name="T22" fmla="*/ 131804 w 135254"/>
              <a:gd name="T23" fmla="*/ 46297 h 142239"/>
              <a:gd name="T24" fmla="*/ 107810 w 135254"/>
              <a:gd name="T25" fmla="*/ 12994 h 142239"/>
              <a:gd name="T26" fmla="*/ 68572 w 135254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5254"/>
              <a:gd name="T43" fmla="*/ 0 h 142239"/>
              <a:gd name="T44" fmla="*/ 135254 w 135254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5254" h="142239">
                <a:moveTo>
                  <a:pt x="68572" y="0"/>
                </a:moveTo>
                <a:lnTo>
                  <a:pt x="30672" y="11426"/>
                </a:lnTo>
                <a:lnTo>
                  <a:pt x="5379" y="43360"/>
                </a:lnTo>
                <a:lnTo>
                  <a:pt x="0" y="72248"/>
                </a:lnTo>
                <a:lnTo>
                  <a:pt x="1512" y="86761"/>
                </a:lnTo>
                <a:lnTo>
                  <a:pt x="20523" y="122250"/>
                </a:lnTo>
                <a:lnTo>
                  <a:pt x="57896" y="140754"/>
                </a:lnTo>
                <a:lnTo>
                  <a:pt x="73690" y="142057"/>
                </a:lnTo>
                <a:lnTo>
                  <a:pt x="86572" y="139809"/>
                </a:lnTo>
                <a:lnTo>
                  <a:pt x="125403" y="107107"/>
                </a:lnTo>
                <a:lnTo>
                  <a:pt x="135171" y="60437"/>
                </a:lnTo>
                <a:lnTo>
                  <a:pt x="131804" y="46297"/>
                </a:lnTo>
                <a:lnTo>
                  <a:pt x="107810" y="12994"/>
                </a:lnTo>
                <a:lnTo>
                  <a:pt x="685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1" name="object 59"/>
          <p:cNvSpPr>
            <a:spLocks/>
          </p:cNvSpPr>
          <p:nvPr/>
        </p:nvSpPr>
        <p:spPr bwMode="auto">
          <a:xfrm>
            <a:off x="5222875" y="4243388"/>
            <a:ext cx="134938" cy="141287"/>
          </a:xfrm>
          <a:custGeom>
            <a:avLst/>
            <a:gdLst>
              <a:gd name="T0" fmla="*/ 68572 w 135254"/>
              <a:gd name="T1" fmla="*/ 0 h 142239"/>
              <a:gd name="T2" fmla="*/ 107810 w 135254"/>
              <a:gd name="T3" fmla="*/ 12994 h 142239"/>
              <a:gd name="T4" fmla="*/ 131804 w 135254"/>
              <a:gd name="T5" fmla="*/ 46297 h 142239"/>
              <a:gd name="T6" fmla="*/ 135171 w 135254"/>
              <a:gd name="T7" fmla="*/ 60437 h 142239"/>
              <a:gd name="T8" fmla="*/ 134189 w 135254"/>
              <a:gd name="T9" fmla="*/ 77906 h 142239"/>
              <a:gd name="T10" fmla="*/ 118030 w 135254"/>
              <a:gd name="T11" fmla="*/ 118642 h 142239"/>
              <a:gd name="T12" fmla="*/ 73690 w 135254"/>
              <a:gd name="T13" fmla="*/ 142057 h 142239"/>
              <a:gd name="T14" fmla="*/ 57896 w 135254"/>
              <a:gd name="T15" fmla="*/ 140754 h 142239"/>
              <a:gd name="T16" fmla="*/ 20523 w 135254"/>
              <a:gd name="T17" fmla="*/ 122250 h 142239"/>
              <a:gd name="T18" fmla="*/ 1512 w 135254"/>
              <a:gd name="T19" fmla="*/ 86761 h 142239"/>
              <a:gd name="T20" fmla="*/ 0 w 135254"/>
              <a:gd name="T21" fmla="*/ 72248 h 142239"/>
              <a:gd name="T22" fmla="*/ 1383 w 135254"/>
              <a:gd name="T23" fmla="*/ 57235 h 142239"/>
              <a:gd name="T24" fmla="*/ 20262 w 135254"/>
              <a:gd name="T25" fmla="*/ 20169 h 142239"/>
              <a:gd name="T26" fmla="*/ 56244 w 135254"/>
              <a:gd name="T27" fmla="*/ 1074 h 142239"/>
              <a:gd name="T28" fmla="*/ 68572 w 135254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254"/>
              <a:gd name="T46" fmla="*/ 0 h 142239"/>
              <a:gd name="T47" fmla="*/ 135254 w 135254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254" h="142239">
                <a:moveTo>
                  <a:pt x="68572" y="0"/>
                </a:moveTo>
                <a:lnTo>
                  <a:pt x="107810" y="12994"/>
                </a:lnTo>
                <a:lnTo>
                  <a:pt x="131804" y="46297"/>
                </a:lnTo>
                <a:lnTo>
                  <a:pt x="135171" y="60437"/>
                </a:lnTo>
                <a:lnTo>
                  <a:pt x="134189" y="77906"/>
                </a:lnTo>
                <a:lnTo>
                  <a:pt x="118030" y="118642"/>
                </a:lnTo>
                <a:lnTo>
                  <a:pt x="73690" y="142057"/>
                </a:lnTo>
                <a:lnTo>
                  <a:pt x="57896" y="140754"/>
                </a:lnTo>
                <a:lnTo>
                  <a:pt x="20523" y="122250"/>
                </a:lnTo>
                <a:lnTo>
                  <a:pt x="1512" y="86761"/>
                </a:lnTo>
                <a:lnTo>
                  <a:pt x="0" y="72248"/>
                </a:lnTo>
                <a:lnTo>
                  <a:pt x="1383" y="57235"/>
                </a:lnTo>
                <a:lnTo>
                  <a:pt x="20262" y="20169"/>
                </a:lnTo>
                <a:lnTo>
                  <a:pt x="56244" y="1074"/>
                </a:lnTo>
                <a:lnTo>
                  <a:pt x="68572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2" name="object 60"/>
          <p:cNvSpPr>
            <a:spLocks/>
          </p:cNvSpPr>
          <p:nvPr/>
        </p:nvSpPr>
        <p:spPr bwMode="auto">
          <a:xfrm>
            <a:off x="5222875" y="42433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3" name="object 61"/>
          <p:cNvSpPr>
            <a:spLocks/>
          </p:cNvSpPr>
          <p:nvPr/>
        </p:nvSpPr>
        <p:spPr bwMode="auto">
          <a:xfrm>
            <a:off x="5357813" y="438626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4" name="object 62"/>
          <p:cNvSpPr>
            <a:spLocks/>
          </p:cNvSpPr>
          <p:nvPr/>
        </p:nvSpPr>
        <p:spPr bwMode="auto">
          <a:xfrm>
            <a:off x="4286250" y="4333875"/>
            <a:ext cx="1081088" cy="1428750"/>
          </a:xfrm>
          <a:custGeom>
            <a:avLst/>
            <a:gdLst>
              <a:gd name="T0" fmla="*/ 0 w 1080770"/>
              <a:gd name="T1" fmla="*/ 1428749 h 1428750"/>
              <a:gd name="T2" fmla="*/ 1080759 w 1080770"/>
              <a:gd name="T3" fmla="*/ 0 h 1428750"/>
              <a:gd name="T4" fmla="*/ 0 60000 65536"/>
              <a:gd name="T5" fmla="*/ 0 60000 65536"/>
              <a:gd name="T6" fmla="*/ 0 w 1080770"/>
              <a:gd name="T7" fmla="*/ 0 h 1428750"/>
              <a:gd name="T8" fmla="*/ 1080770 w 1080770"/>
              <a:gd name="T9" fmla="*/ 1428750 h 1428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0770" h="1428750">
                <a:moveTo>
                  <a:pt x="0" y="1428749"/>
                </a:moveTo>
                <a:lnTo>
                  <a:pt x="10807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5" name="object 63"/>
          <p:cNvSpPr>
            <a:spLocks/>
          </p:cNvSpPr>
          <p:nvPr/>
        </p:nvSpPr>
        <p:spPr bwMode="auto">
          <a:xfrm>
            <a:off x="4213225" y="4314825"/>
            <a:ext cx="1081088" cy="1428750"/>
          </a:xfrm>
          <a:custGeom>
            <a:avLst/>
            <a:gdLst>
              <a:gd name="T0" fmla="*/ 0 w 1080770"/>
              <a:gd name="T1" fmla="*/ 1428749 h 1428750"/>
              <a:gd name="T2" fmla="*/ 1080759 w 1080770"/>
              <a:gd name="T3" fmla="*/ 0 h 1428750"/>
              <a:gd name="T4" fmla="*/ 0 60000 65536"/>
              <a:gd name="T5" fmla="*/ 0 60000 65536"/>
              <a:gd name="T6" fmla="*/ 0 w 1080770"/>
              <a:gd name="T7" fmla="*/ 0 h 1428750"/>
              <a:gd name="T8" fmla="*/ 1080770 w 1080770"/>
              <a:gd name="T9" fmla="*/ 1428750 h 1428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0770" h="1428750">
                <a:moveTo>
                  <a:pt x="0" y="1428749"/>
                </a:moveTo>
                <a:lnTo>
                  <a:pt x="1080759" y="0"/>
                </a:lnTo>
              </a:path>
            </a:pathLst>
          </a:custGeom>
          <a:noFill/>
          <a:ln w="255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6" name="object 64"/>
          <p:cNvSpPr>
            <a:spLocks/>
          </p:cNvSpPr>
          <p:nvPr/>
        </p:nvSpPr>
        <p:spPr bwMode="auto">
          <a:xfrm>
            <a:off x="4714875" y="4886325"/>
            <a:ext cx="134938" cy="142875"/>
          </a:xfrm>
          <a:custGeom>
            <a:avLst/>
            <a:gdLst>
              <a:gd name="T0" fmla="*/ 67324 w 133985"/>
              <a:gd name="T1" fmla="*/ 0 h 143510"/>
              <a:gd name="T2" fmla="*/ 30363 w 133985"/>
              <a:gd name="T3" fmla="*/ 11467 h 143510"/>
              <a:gd name="T4" fmla="*/ 5362 w 133985"/>
              <a:gd name="T5" fmla="*/ 43817 h 143510"/>
              <a:gd name="T6" fmla="*/ 0 w 133985"/>
              <a:gd name="T7" fmla="*/ 73382 h 143510"/>
              <a:gd name="T8" fmla="*/ 1497 w 133985"/>
              <a:gd name="T9" fmla="*/ 87564 h 143510"/>
              <a:gd name="T10" fmla="*/ 20467 w 133985"/>
              <a:gd name="T11" fmla="*/ 122996 h 143510"/>
              <a:gd name="T12" fmla="*/ 57746 w 133985"/>
              <a:gd name="T13" fmla="*/ 141898 h 143510"/>
              <a:gd name="T14" fmla="*/ 73484 w 133985"/>
              <a:gd name="T15" fmla="*/ 143223 h 143510"/>
              <a:gd name="T16" fmla="*/ 86168 w 133985"/>
              <a:gd name="T17" fmla="*/ 140724 h 143510"/>
              <a:gd name="T18" fmla="*/ 124286 w 133985"/>
              <a:gd name="T19" fmla="*/ 107089 h 143510"/>
              <a:gd name="T20" fmla="*/ 133758 w 133985"/>
              <a:gd name="T21" fmla="*/ 60418 h 143510"/>
              <a:gd name="T22" fmla="*/ 130271 w 133985"/>
              <a:gd name="T23" fmla="*/ 46133 h 143510"/>
              <a:gd name="T24" fmla="*/ 106253 w 133985"/>
              <a:gd name="T25" fmla="*/ 12841 h 143510"/>
              <a:gd name="T26" fmla="*/ 67324 w 133985"/>
              <a:gd name="T27" fmla="*/ 0 h 1435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3510"/>
              <a:gd name="T44" fmla="*/ 133985 w 133985"/>
              <a:gd name="T45" fmla="*/ 143510 h 1435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3510">
                <a:moveTo>
                  <a:pt x="67324" y="0"/>
                </a:moveTo>
                <a:lnTo>
                  <a:pt x="30363" y="11467"/>
                </a:lnTo>
                <a:lnTo>
                  <a:pt x="5362" y="43817"/>
                </a:lnTo>
                <a:lnTo>
                  <a:pt x="0" y="73382"/>
                </a:lnTo>
                <a:lnTo>
                  <a:pt x="1497" y="87564"/>
                </a:lnTo>
                <a:lnTo>
                  <a:pt x="20467" y="122996"/>
                </a:lnTo>
                <a:lnTo>
                  <a:pt x="57746" y="141898"/>
                </a:lnTo>
                <a:lnTo>
                  <a:pt x="73484" y="143223"/>
                </a:lnTo>
                <a:lnTo>
                  <a:pt x="86168" y="140724"/>
                </a:lnTo>
                <a:lnTo>
                  <a:pt x="124286" y="107089"/>
                </a:lnTo>
                <a:lnTo>
                  <a:pt x="133758" y="60418"/>
                </a:lnTo>
                <a:lnTo>
                  <a:pt x="130271" y="46133"/>
                </a:lnTo>
                <a:lnTo>
                  <a:pt x="106253" y="12841"/>
                </a:lnTo>
                <a:lnTo>
                  <a:pt x="673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7" name="object 65"/>
          <p:cNvSpPr>
            <a:spLocks/>
          </p:cNvSpPr>
          <p:nvPr/>
        </p:nvSpPr>
        <p:spPr bwMode="auto">
          <a:xfrm>
            <a:off x="4714875" y="4886325"/>
            <a:ext cx="134938" cy="142875"/>
          </a:xfrm>
          <a:custGeom>
            <a:avLst/>
            <a:gdLst>
              <a:gd name="T0" fmla="*/ 67324 w 133985"/>
              <a:gd name="T1" fmla="*/ 0 h 143510"/>
              <a:gd name="T2" fmla="*/ 106253 w 133985"/>
              <a:gd name="T3" fmla="*/ 12841 h 143510"/>
              <a:gd name="T4" fmla="*/ 130271 w 133985"/>
              <a:gd name="T5" fmla="*/ 46133 h 143510"/>
              <a:gd name="T6" fmla="*/ 133758 w 133985"/>
              <a:gd name="T7" fmla="*/ 60418 h 143510"/>
              <a:gd name="T8" fmla="*/ 132840 w 133985"/>
              <a:gd name="T9" fmla="*/ 77776 h 143510"/>
              <a:gd name="T10" fmla="*/ 117068 w 133985"/>
              <a:gd name="T11" fmla="*/ 118802 h 143510"/>
              <a:gd name="T12" fmla="*/ 73484 w 133985"/>
              <a:gd name="T13" fmla="*/ 143223 h 143510"/>
              <a:gd name="T14" fmla="*/ 57746 w 133985"/>
              <a:gd name="T15" fmla="*/ 141898 h 143510"/>
              <a:gd name="T16" fmla="*/ 20467 w 133985"/>
              <a:gd name="T17" fmla="*/ 122996 h 143510"/>
              <a:gd name="T18" fmla="*/ 1497 w 133985"/>
              <a:gd name="T19" fmla="*/ 87564 h 143510"/>
              <a:gd name="T20" fmla="*/ 0 w 133985"/>
              <a:gd name="T21" fmla="*/ 73382 h 143510"/>
              <a:gd name="T22" fmla="*/ 1381 w 133985"/>
              <a:gd name="T23" fmla="*/ 57981 h 143510"/>
              <a:gd name="T24" fmla="*/ 20106 w 133985"/>
              <a:gd name="T25" fmla="*/ 20288 h 143510"/>
              <a:gd name="T26" fmla="*/ 55381 w 133985"/>
              <a:gd name="T27" fmla="*/ 1071 h 143510"/>
              <a:gd name="T28" fmla="*/ 67324 w 133985"/>
              <a:gd name="T29" fmla="*/ 0 h 1435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3510"/>
              <a:gd name="T47" fmla="*/ 133985 w 133985"/>
              <a:gd name="T48" fmla="*/ 143510 h 1435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3510">
                <a:moveTo>
                  <a:pt x="67324" y="0"/>
                </a:moveTo>
                <a:lnTo>
                  <a:pt x="106253" y="12841"/>
                </a:lnTo>
                <a:lnTo>
                  <a:pt x="130271" y="46133"/>
                </a:lnTo>
                <a:lnTo>
                  <a:pt x="133758" y="60418"/>
                </a:lnTo>
                <a:lnTo>
                  <a:pt x="132840" y="77776"/>
                </a:lnTo>
                <a:lnTo>
                  <a:pt x="117068" y="118802"/>
                </a:lnTo>
                <a:lnTo>
                  <a:pt x="73484" y="143223"/>
                </a:lnTo>
                <a:lnTo>
                  <a:pt x="57746" y="141898"/>
                </a:lnTo>
                <a:lnTo>
                  <a:pt x="20467" y="122996"/>
                </a:lnTo>
                <a:lnTo>
                  <a:pt x="1497" y="87564"/>
                </a:lnTo>
                <a:lnTo>
                  <a:pt x="0" y="73382"/>
                </a:lnTo>
                <a:lnTo>
                  <a:pt x="1381" y="57981"/>
                </a:lnTo>
                <a:lnTo>
                  <a:pt x="20106" y="20288"/>
                </a:lnTo>
                <a:lnTo>
                  <a:pt x="55381" y="1071"/>
                </a:lnTo>
                <a:lnTo>
                  <a:pt x="67324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8" name="object 66"/>
          <p:cNvSpPr>
            <a:spLocks/>
          </p:cNvSpPr>
          <p:nvPr/>
        </p:nvSpPr>
        <p:spPr bwMode="auto">
          <a:xfrm>
            <a:off x="4714875" y="48863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79" name="object 67"/>
          <p:cNvSpPr>
            <a:spLocks/>
          </p:cNvSpPr>
          <p:nvPr/>
        </p:nvSpPr>
        <p:spPr bwMode="auto">
          <a:xfrm>
            <a:off x="4849813" y="50292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80" name="object 68"/>
          <p:cNvSpPr>
            <a:spLocks/>
          </p:cNvSpPr>
          <p:nvPr/>
        </p:nvSpPr>
        <p:spPr bwMode="auto">
          <a:xfrm>
            <a:off x="4143375" y="5673725"/>
            <a:ext cx="134938" cy="141288"/>
          </a:xfrm>
          <a:custGeom>
            <a:avLst/>
            <a:gdLst>
              <a:gd name="T0" fmla="*/ 67329 w 133985"/>
              <a:gd name="T1" fmla="*/ 0 h 142239"/>
              <a:gd name="T2" fmla="*/ 20685 w 133985"/>
              <a:gd name="T3" fmla="*/ 19008 h 142239"/>
              <a:gd name="T4" fmla="*/ 1425 w 133985"/>
              <a:gd name="T5" fmla="*/ 56046 h 142239"/>
              <a:gd name="T6" fmla="*/ 0 w 133985"/>
              <a:gd name="T7" fmla="*/ 71353 h 142239"/>
              <a:gd name="T8" fmla="*/ 1378 w 133985"/>
              <a:gd name="T9" fmla="*/ 85672 h 142239"/>
              <a:gd name="T10" fmla="*/ 20116 w 133985"/>
              <a:gd name="T11" fmla="*/ 121496 h 142239"/>
              <a:gd name="T12" fmla="*/ 57079 w 133985"/>
              <a:gd name="T13" fmla="*/ 140668 h 142239"/>
              <a:gd name="T14" fmla="*/ 72631 w 133985"/>
              <a:gd name="T15" fmla="*/ 142035 h 142239"/>
              <a:gd name="T16" fmla="*/ 85477 w 133985"/>
              <a:gd name="T17" fmla="*/ 139677 h 142239"/>
              <a:gd name="T18" fmla="*/ 124173 w 133985"/>
              <a:gd name="T19" fmla="*/ 106407 h 142239"/>
              <a:gd name="T20" fmla="*/ 133903 w 133985"/>
              <a:gd name="T21" fmla="*/ 60169 h 142239"/>
              <a:gd name="T22" fmla="*/ 130543 w 133985"/>
              <a:gd name="T23" fmla="*/ 45802 h 142239"/>
              <a:gd name="T24" fmla="*/ 106567 w 133985"/>
              <a:gd name="T25" fmla="*/ 12648 h 142239"/>
              <a:gd name="T26" fmla="*/ 67329 w 133985"/>
              <a:gd name="T27" fmla="*/ 0 h 1422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3985"/>
              <a:gd name="T43" fmla="*/ 0 h 142239"/>
              <a:gd name="T44" fmla="*/ 133985 w 133985"/>
              <a:gd name="T45" fmla="*/ 142239 h 1422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3985" h="142239">
                <a:moveTo>
                  <a:pt x="67329" y="0"/>
                </a:moveTo>
                <a:lnTo>
                  <a:pt x="20685" y="19008"/>
                </a:lnTo>
                <a:lnTo>
                  <a:pt x="1425" y="56046"/>
                </a:lnTo>
                <a:lnTo>
                  <a:pt x="0" y="71353"/>
                </a:lnTo>
                <a:lnTo>
                  <a:pt x="1378" y="85672"/>
                </a:lnTo>
                <a:lnTo>
                  <a:pt x="20116" y="121496"/>
                </a:lnTo>
                <a:lnTo>
                  <a:pt x="57079" y="140668"/>
                </a:lnTo>
                <a:lnTo>
                  <a:pt x="72631" y="142035"/>
                </a:lnTo>
                <a:lnTo>
                  <a:pt x="85477" y="139677"/>
                </a:lnTo>
                <a:lnTo>
                  <a:pt x="124173" y="106407"/>
                </a:lnTo>
                <a:lnTo>
                  <a:pt x="133903" y="60169"/>
                </a:lnTo>
                <a:lnTo>
                  <a:pt x="130543" y="45802"/>
                </a:lnTo>
                <a:lnTo>
                  <a:pt x="106567" y="12648"/>
                </a:lnTo>
                <a:lnTo>
                  <a:pt x="673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81" name="object 69"/>
          <p:cNvSpPr>
            <a:spLocks/>
          </p:cNvSpPr>
          <p:nvPr/>
        </p:nvSpPr>
        <p:spPr bwMode="auto">
          <a:xfrm>
            <a:off x="4143375" y="5673725"/>
            <a:ext cx="134938" cy="141288"/>
          </a:xfrm>
          <a:custGeom>
            <a:avLst/>
            <a:gdLst>
              <a:gd name="T0" fmla="*/ 67329 w 133985"/>
              <a:gd name="T1" fmla="*/ 0 h 142239"/>
              <a:gd name="T2" fmla="*/ 106567 w 133985"/>
              <a:gd name="T3" fmla="*/ 12648 h 142239"/>
              <a:gd name="T4" fmla="*/ 130543 w 133985"/>
              <a:gd name="T5" fmla="*/ 45802 h 142239"/>
              <a:gd name="T6" fmla="*/ 133903 w 133985"/>
              <a:gd name="T7" fmla="*/ 60169 h 142239"/>
              <a:gd name="T8" fmla="*/ 132924 w 133985"/>
              <a:gd name="T9" fmla="*/ 77341 h 142239"/>
              <a:gd name="T10" fmla="*/ 116829 w 133985"/>
              <a:gd name="T11" fmla="*/ 118032 h 142239"/>
              <a:gd name="T12" fmla="*/ 72631 w 133985"/>
              <a:gd name="T13" fmla="*/ 142035 h 142239"/>
              <a:gd name="T14" fmla="*/ 57079 w 133985"/>
              <a:gd name="T15" fmla="*/ 140668 h 142239"/>
              <a:gd name="T16" fmla="*/ 20116 w 133985"/>
              <a:gd name="T17" fmla="*/ 121496 h 142239"/>
              <a:gd name="T18" fmla="*/ 1378 w 133985"/>
              <a:gd name="T19" fmla="*/ 85672 h 142239"/>
              <a:gd name="T20" fmla="*/ 0 w 133985"/>
              <a:gd name="T21" fmla="*/ 71353 h 142239"/>
              <a:gd name="T22" fmla="*/ 1425 w 133985"/>
              <a:gd name="T23" fmla="*/ 56046 h 142239"/>
              <a:gd name="T24" fmla="*/ 20685 w 133985"/>
              <a:gd name="T25" fmla="*/ 19008 h 142239"/>
              <a:gd name="T26" fmla="*/ 56855 w 133985"/>
              <a:gd name="T27" fmla="*/ 788 h 142239"/>
              <a:gd name="T28" fmla="*/ 67329 w 133985"/>
              <a:gd name="T29" fmla="*/ 0 h 1422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985"/>
              <a:gd name="T46" fmla="*/ 0 h 142239"/>
              <a:gd name="T47" fmla="*/ 133985 w 133985"/>
              <a:gd name="T48" fmla="*/ 142239 h 1422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985" h="142239">
                <a:moveTo>
                  <a:pt x="67329" y="0"/>
                </a:moveTo>
                <a:lnTo>
                  <a:pt x="106567" y="12648"/>
                </a:lnTo>
                <a:lnTo>
                  <a:pt x="130543" y="45802"/>
                </a:lnTo>
                <a:lnTo>
                  <a:pt x="133903" y="60169"/>
                </a:lnTo>
                <a:lnTo>
                  <a:pt x="132924" y="77341"/>
                </a:lnTo>
                <a:lnTo>
                  <a:pt x="116829" y="118032"/>
                </a:lnTo>
                <a:lnTo>
                  <a:pt x="72631" y="142035"/>
                </a:lnTo>
                <a:lnTo>
                  <a:pt x="57079" y="140668"/>
                </a:lnTo>
                <a:lnTo>
                  <a:pt x="20116" y="121496"/>
                </a:lnTo>
                <a:lnTo>
                  <a:pt x="1378" y="85672"/>
                </a:lnTo>
                <a:lnTo>
                  <a:pt x="0" y="71353"/>
                </a:lnTo>
                <a:lnTo>
                  <a:pt x="1425" y="56046"/>
                </a:lnTo>
                <a:lnTo>
                  <a:pt x="20685" y="19008"/>
                </a:lnTo>
                <a:lnTo>
                  <a:pt x="56855" y="788"/>
                </a:lnTo>
                <a:lnTo>
                  <a:pt x="673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82" name="object 70"/>
          <p:cNvSpPr>
            <a:spLocks/>
          </p:cNvSpPr>
          <p:nvPr/>
        </p:nvSpPr>
        <p:spPr bwMode="auto">
          <a:xfrm>
            <a:off x="4143375" y="56737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83" name="object 71"/>
          <p:cNvSpPr>
            <a:spLocks/>
          </p:cNvSpPr>
          <p:nvPr/>
        </p:nvSpPr>
        <p:spPr bwMode="auto">
          <a:xfrm>
            <a:off x="4279900" y="58150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object 72"/>
          <p:cNvSpPr txBox="1"/>
          <p:nvPr/>
        </p:nvSpPr>
        <p:spPr>
          <a:xfrm>
            <a:off x="709613" y="3325813"/>
            <a:ext cx="30956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65375" y="3325813"/>
            <a:ext cx="30956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37063" y="2611438"/>
            <a:ext cx="30956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09725" y="5140325"/>
            <a:ext cx="30956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181350" y="5068888"/>
            <a:ext cx="30956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038600" y="5897563"/>
            <a:ext cx="30956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390" name="object 78"/>
          <p:cNvSpPr>
            <a:spLocks/>
          </p:cNvSpPr>
          <p:nvPr/>
        </p:nvSpPr>
        <p:spPr bwMode="auto">
          <a:xfrm>
            <a:off x="571500" y="3143250"/>
            <a:ext cx="785813" cy="928688"/>
          </a:xfrm>
          <a:custGeom>
            <a:avLst/>
            <a:gdLst>
              <a:gd name="T0" fmla="*/ 392429 w 786130"/>
              <a:gd name="T1" fmla="*/ 0 h 928370"/>
              <a:gd name="T2" fmla="*/ 457768 w 786130"/>
              <a:gd name="T3" fmla="*/ 5882 h 928370"/>
              <a:gd name="T4" fmla="*/ 519205 w 786130"/>
              <a:gd name="T5" fmla="*/ 22980 h 928370"/>
              <a:gd name="T6" fmla="*/ 576040 w 786130"/>
              <a:gd name="T7" fmla="*/ 50472 h 928370"/>
              <a:gd name="T8" fmla="*/ 627572 w 786130"/>
              <a:gd name="T9" fmla="*/ 87535 h 928370"/>
              <a:gd name="T10" fmla="*/ 673100 w 786130"/>
              <a:gd name="T11" fmla="*/ 133346 h 928370"/>
              <a:gd name="T12" fmla="*/ 711922 w 786130"/>
              <a:gd name="T13" fmla="*/ 187081 h 928370"/>
              <a:gd name="T14" fmla="*/ 743338 w 786130"/>
              <a:gd name="T15" fmla="*/ 247919 h 928370"/>
              <a:gd name="T16" fmla="*/ 766646 w 786130"/>
              <a:gd name="T17" fmla="*/ 315037 h 928370"/>
              <a:gd name="T18" fmla="*/ 781145 w 786130"/>
              <a:gd name="T19" fmla="*/ 387611 h 928370"/>
              <a:gd name="T20" fmla="*/ 784872 w 786130"/>
              <a:gd name="T21" fmla="*/ 425688 h 928370"/>
              <a:gd name="T22" fmla="*/ 786134 w 786130"/>
              <a:gd name="T23" fmla="*/ 464819 h 928370"/>
              <a:gd name="T24" fmla="*/ 784872 w 786130"/>
              <a:gd name="T25" fmla="*/ 503769 h 928370"/>
              <a:gd name="T26" fmla="*/ 775040 w 786130"/>
              <a:gd name="T27" fmla="*/ 578452 h 928370"/>
              <a:gd name="T28" fmla="*/ 756049 w 786130"/>
              <a:gd name="T29" fmla="*/ 648155 h 928370"/>
              <a:gd name="T30" fmla="*/ 728600 w 786130"/>
              <a:gd name="T31" fmla="*/ 712048 h 928370"/>
              <a:gd name="T32" fmla="*/ 693393 w 786130"/>
              <a:gd name="T33" fmla="*/ 769300 h 928370"/>
              <a:gd name="T34" fmla="*/ 651130 w 786130"/>
              <a:gd name="T35" fmla="*/ 819081 h 928370"/>
              <a:gd name="T36" fmla="*/ 602513 w 786130"/>
              <a:gd name="T37" fmla="*/ 860559 h 928370"/>
              <a:gd name="T38" fmla="*/ 548242 w 786130"/>
              <a:gd name="T39" fmla="*/ 892905 h 928370"/>
              <a:gd name="T40" fmla="*/ 489018 w 786130"/>
              <a:gd name="T41" fmla="*/ 915288 h 928370"/>
              <a:gd name="T42" fmla="*/ 425542 w 786130"/>
              <a:gd name="T43" fmla="*/ 926878 h 928370"/>
              <a:gd name="T44" fmla="*/ 392429 w 786130"/>
              <a:gd name="T45" fmla="*/ 928365 h 928370"/>
              <a:gd name="T46" fmla="*/ 359497 w 786130"/>
              <a:gd name="T47" fmla="*/ 926878 h 928370"/>
              <a:gd name="T48" fmla="*/ 296329 w 786130"/>
              <a:gd name="T49" fmla="*/ 915288 h 928370"/>
              <a:gd name="T50" fmla="*/ 237349 w 786130"/>
              <a:gd name="T51" fmla="*/ 892905 h 928370"/>
              <a:gd name="T52" fmla="*/ 183265 w 786130"/>
              <a:gd name="T53" fmla="*/ 860559 h 928370"/>
              <a:gd name="T54" fmla="*/ 134786 w 786130"/>
              <a:gd name="T55" fmla="*/ 819081 h 928370"/>
              <a:gd name="T56" fmla="*/ 92620 w 786130"/>
              <a:gd name="T57" fmla="*/ 769300 h 928370"/>
              <a:gd name="T58" fmla="*/ 57476 w 786130"/>
              <a:gd name="T59" fmla="*/ 712048 h 928370"/>
              <a:gd name="T60" fmla="*/ 30062 w 786130"/>
              <a:gd name="T61" fmla="*/ 648155 h 928370"/>
              <a:gd name="T62" fmla="*/ 11088 w 786130"/>
              <a:gd name="T63" fmla="*/ 578452 h 928370"/>
              <a:gd name="T64" fmla="*/ 1261 w 786130"/>
              <a:gd name="T65" fmla="*/ 503769 h 928370"/>
              <a:gd name="T66" fmla="*/ 0 w 786130"/>
              <a:gd name="T67" fmla="*/ 464819 h 928370"/>
              <a:gd name="T68" fmla="*/ 1261 w 786130"/>
              <a:gd name="T69" fmla="*/ 425688 h 928370"/>
              <a:gd name="T70" fmla="*/ 4987 w 786130"/>
              <a:gd name="T71" fmla="*/ 387611 h 928370"/>
              <a:gd name="T72" fmla="*/ 19476 w 786130"/>
              <a:gd name="T73" fmla="*/ 315037 h 928370"/>
              <a:gd name="T74" fmla="*/ 42758 w 786130"/>
              <a:gd name="T75" fmla="*/ 247919 h 928370"/>
              <a:gd name="T76" fmla="*/ 74126 w 786130"/>
              <a:gd name="T77" fmla="*/ 187081 h 928370"/>
              <a:gd name="T78" fmla="*/ 112869 w 786130"/>
              <a:gd name="T79" fmla="*/ 133346 h 928370"/>
              <a:gd name="T80" fmla="*/ 158280 w 786130"/>
              <a:gd name="T81" fmla="*/ 87535 h 928370"/>
              <a:gd name="T82" fmla="*/ 209651 w 786130"/>
              <a:gd name="T83" fmla="*/ 50472 h 928370"/>
              <a:gd name="T84" fmla="*/ 266271 w 786130"/>
              <a:gd name="T85" fmla="*/ 22980 h 928370"/>
              <a:gd name="T86" fmla="*/ 327434 w 786130"/>
              <a:gd name="T87" fmla="*/ 5882 h 928370"/>
              <a:gd name="T88" fmla="*/ 392429 w 786130"/>
              <a:gd name="T89" fmla="*/ 0 h 92837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86130"/>
              <a:gd name="T136" fmla="*/ 0 h 928370"/>
              <a:gd name="T137" fmla="*/ 786130 w 786130"/>
              <a:gd name="T138" fmla="*/ 928370 h 92837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86130" h="928370">
                <a:moveTo>
                  <a:pt x="392429" y="0"/>
                </a:moveTo>
                <a:lnTo>
                  <a:pt x="457768" y="5882"/>
                </a:lnTo>
                <a:lnTo>
                  <a:pt x="519205" y="22980"/>
                </a:lnTo>
                <a:lnTo>
                  <a:pt x="576040" y="50472"/>
                </a:lnTo>
                <a:lnTo>
                  <a:pt x="627572" y="87535"/>
                </a:lnTo>
                <a:lnTo>
                  <a:pt x="673100" y="133346"/>
                </a:lnTo>
                <a:lnTo>
                  <a:pt x="711922" y="187081"/>
                </a:lnTo>
                <a:lnTo>
                  <a:pt x="743338" y="247919"/>
                </a:lnTo>
                <a:lnTo>
                  <a:pt x="766646" y="315037"/>
                </a:lnTo>
                <a:lnTo>
                  <a:pt x="781145" y="387611"/>
                </a:lnTo>
                <a:lnTo>
                  <a:pt x="784872" y="425688"/>
                </a:lnTo>
                <a:lnTo>
                  <a:pt x="786134" y="464819"/>
                </a:lnTo>
                <a:lnTo>
                  <a:pt x="784872" y="503769"/>
                </a:lnTo>
                <a:lnTo>
                  <a:pt x="775040" y="578452"/>
                </a:lnTo>
                <a:lnTo>
                  <a:pt x="756049" y="648155"/>
                </a:lnTo>
                <a:lnTo>
                  <a:pt x="728600" y="712048"/>
                </a:lnTo>
                <a:lnTo>
                  <a:pt x="693393" y="769300"/>
                </a:lnTo>
                <a:lnTo>
                  <a:pt x="651130" y="819081"/>
                </a:lnTo>
                <a:lnTo>
                  <a:pt x="602513" y="860559"/>
                </a:lnTo>
                <a:lnTo>
                  <a:pt x="548242" y="892905"/>
                </a:lnTo>
                <a:lnTo>
                  <a:pt x="489018" y="915288"/>
                </a:lnTo>
                <a:lnTo>
                  <a:pt x="425542" y="926878"/>
                </a:lnTo>
                <a:lnTo>
                  <a:pt x="392429" y="928365"/>
                </a:lnTo>
                <a:lnTo>
                  <a:pt x="359497" y="926878"/>
                </a:lnTo>
                <a:lnTo>
                  <a:pt x="296329" y="915288"/>
                </a:lnTo>
                <a:lnTo>
                  <a:pt x="237349" y="892905"/>
                </a:lnTo>
                <a:lnTo>
                  <a:pt x="183265" y="860559"/>
                </a:lnTo>
                <a:lnTo>
                  <a:pt x="134786" y="819081"/>
                </a:lnTo>
                <a:lnTo>
                  <a:pt x="92620" y="769300"/>
                </a:lnTo>
                <a:lnTo>
                  <a:pt x="57476" y="712048"/>
                </a:lnTo>
                <a:lnTo>
                  <a:pt x="30062" y="648155"/>
                </a:lnTo>
                <a:lnTo>
                  <a:pt x="11088" y="578452"/>
                </a:lnTo>
                <a:lnTo>
                  <a:pt x="1261" y="503769"/>
                </a:lnTo>
                <a:lnTo>
                  <a:pt x="0" y="464819"/>
                </a:lnTo>
                <a:lnTo>
                  <a:pt x="1261" y="425688"/>
                </a:lnTo>
                <a:lnTo>
                  <a:pt x="4987" y="387611"/>
                </a:lnTo>
                <a:lnTo>
                  <a:pt x="19476" y="315037"/>
                </a:lnTo>
                <a:lnTo>
                  <a:pt x="42758" y="247919"/>
                </a:lnTo>
                <a:lnTo>
                  <a:pt x="74126" y="187081"/>
                </a:lnTo>
                <a:lnTo>
                  <a:pt x="112869" y="133346"/>
                </a:lnTo>
                <a:lnTo>
                  <a:pt x="158280" y="87535"/>
                </a:lnTo>
                <a:lnTo>
                  <a:pt x="209651" y="50472"/>
                </a:lnTo>
                <a:lnTo>
                  <a:pt x="266271" y="22980"/>
                </a:lnTo>
                <a:lnTo>
                  <a:pt x="327434" y="5882"/>
                </a:lnTo>
                <a:lnTo>
                  <a:pt x="3924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1" name="object 79"/>
          <p:cNvSpPr>
            <a:spLocks/>
          </p:cNvSpPr>
          <p:nvPr/>
        </p:nvSpPr>
        <p:spPr bwMode="auto">
          <a:xfrm>
            <a:off x="571500" y="31432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2" name="object 80"/>
          <p:cNvSpPr>
            <a:spLocks/>
          </p:cNvSpPr>
          <p:nvPr/>
        </p:nvSpPr>
        <p:spPr bwMode="auto">
          <a:xfrm>
            <a:off x="1357313" y="40735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3" name="object 81"/>
          <p:cNvSpPr>
            <a:spLocks/>
          </p:cNvSpPr>
          <p:nvPr/>
        </p:nvSpPr>
        <p:spPr bwMode="auto">
          <a:xfrm>
            <a:off x="2143125" y="3071813"/>
            <a:ext cx="785813" cy="928687"/>
          </a:xfrm>
          <a:custGeom>
            <a:avLst/>
            <a:gdLst>
              <a:gd name="T0" fmla="*/ 393691 w 786130"/>
              <a:gd name="T1" fmla="*/ 0 h 928370"/>
              <a:gd name="T2" fmla="*/ 458687 w 786130"/>
              <a:gd name="T3" fmla="*/ 5881 h 928370"/>
              <a:gd name="T4" fmla="*/ 519850 w 786130"/>
              <a:gd name="T5" fmla="*/ 22970 h 928370"/>
              <a:gd name="T6" fmla="*/ 576470 w 786130"/>
              <a:gd name="T7" fmla="*/ 50438 h 928370"/>
              <a:gd name="T8" fmla="*/ 627840 w 786130"/>
              <a:gd name="T9" fmla="*/ 87453 h 928370"/>
              <a:gd name="T10" fmla="*/ 673252 w 786130"/>
              <a:gd name="T11" fmla="*/ 133186 h 928370"/>
              <a:gd name="T12" fmla="*/ 711995 w 786130"/>
              <a:gd name="T13" fmla="*/ 186805 h 928370"/>
              <a:gd name="T14" fmla="*/ 743362 w 786130"/>
              <a:gd name="T15" fmla="*/ 247480 h 928370"/>
              <a:gd name="T16" fmla="*/ 766645 w 786130"/>
              <a:gd name="T17" fmla="*/ 314381 h 928370"/>
              <a:gd name="T18" fmla="*/ 781134 w 786130"/>
              <a:gd name="T19" fmla="*/ 386678 h 928370"/>
              <a:gd name="T20" fmla="*/ 786121 w 786130"/>
              <a:gd name="T21" fmla="*/ 463539 h 928370"/>
              <a:gd name="T22" fmla="*/ 784860 w 786130"/>
              <a:gd name="T23" fmla="*/ 502671 h 928370"/>
              <a:gd name="T24" fmla="*/ 781134 w 786130"/>
              <a:gd name="T25" fmla="*/ 540748 h 928370"/>
              <a:gd name="T26" fmla="*/ 766645 w 786130"/>
              <a:gd name="T27" fmla="*/ 613322 h 928370"/>
              <a:gd name="T28" fmla="*/ 743362 w 786130"/>
              <a:gd name="T29" fmla="*/ 680439 h 928370"/>
              <a:gd name="T30" fmla="*/ 711995 w 786130"/>
              <a:gd name="T31" fmla="*/ 741277 h 928370"/>
              <a:gd name="T32" fmla="*/ 673252 w 786130"/>
              <a:gd name="T33" fmla="*/ 795013 h 928370"/>
              <a:gd name="T34" fmla="*/ 627840 w 786130"/>
              <a:gd name="T35" fmla="*/ 840824 h 928370"/>
              <a:gd name="T36" fmla="*/ 576470 w 786130"/>
              <a:gd name="T37" fmla="*/ 877886 h 928370"/>
              <a:gd name="T38" fmla="*/ 519850 w 786130"/>
              <a:gd name="T39" fmla="*/ 905378 h 928370"/>
              <a:gd name="T40" fmla="*/ 458687 w 786130"/>
              <a:gd name="T41" fmla="*/ 922477 h 928370"/>
              <a:gd name="T42" fmla="*/ 393691 w 786130"/>
              <a:gd name="T43" fmla="*/ 928359 h 928370"/>
              <a:gd name="T44" fmla="*/ 360751 w 786130"/>
              <a:gd name="T45" fmla="*/ 926872 h 928370"/>
              <a:gd name="T46" fmla="*/ 297518 w 786130"/>
              <a:gd name="T47" fmla="*/ 915278 h 928370"/>
              <a:gd name="T48" fmla="*/ 238419 w 786130"/>
              <a:gd name="T49" fmla="*/ 892880 h 928370"/>
              <a:gd name="T50" fmla="*/ 184177 w 786130"/>
              <a:gd name="T51" fmla="*/ 860500 h 928370"/>
              <a:gd name="T52" fmla="*/ 135516 w 786130"/>
              <a:gd name="T53" fmla="*/ 818960 h 928370"/>
              <a:gd name="T54" fmla="*/ 93160 w 786130"/>
              <a:gd name="T55" fmla="*/ 769085 h 928370"/>
              <a:gd name="T56" fmla="*/ 57834 w 786130"/>
              <a:gd name="T57" fmla="*/ 711695 h 928370"/>
              <a:gd name="T58" fmla="*/ 30261 w 786130"/>
              <a:gd name="T59" fmla="*/ 647614 h 928370"/>
              <a:gd name="T60" fmla="*/ 11165 w 786130"/>
              <a:gd name="T61" fmla="*/ 577665 h 928370"/>
              <a:gd name="T62" fmla="*/ 1270 w 786130"/>
              <a:gd name="T63" fmla="*/ 502671 h 928370"/>
              <a:gd name="T64" fmla="*/ 0 w 786130"/>
              <a:gd name="T65" fmla="*/ 463539 h 928370"/>
              <a:gd name="T66" fmla="*/ 1270 w 786130"/>
              <a:gd name="T67" fmla="*/ 424590 h 928370"/>
              <a:gd name="T68" fmla="*/ 11165 w 786130"/>
              <a:gd name="T69" fmla="*/ 349907 h 928370"/>
              <a:gd name="T70" fmla="*/ 30261 w 786130"/>
              <a:gd name="T71" fmla="*/ 280205 h 928370"/>
              <a:gd name="T72" fmla="*/ 57834 w 786130"/>
              <a:gd name="T73" fmla="*/ 216312 h 928370"/>
              <a:gd name="T74" fmla="*/ 93160 w 786130"/>
              <a:gd name="T75" fmla="*/ 159061 h 928370"/>
              <a:gd name="T76" fmla="*/ 135516 w 786130"/>
              <a:gd name="T77" fmla="*/ 109282 h 928370"/>
              <a:gd name="T78" fmla="*/ 184177 w 786130"/>
              <a:gd name="T79" fmla="*/ 67804 h 928370"/>
              <a:gd name="T80" fmla="*/ 238419 w 786130"/>
              <a:gd name="T81" fmla="*/ 35459 h 928370"/>
              <a:gd name="T82" fmla="*/ 297518 w 786130"/>
              <a:gd name="T83" fmla="*/ 13076 h 928370"/>
              <a:gd name="T84" fmla="*/ 360751 w 786130"/>
              <a:gd name="T85" fmla="*/ 1487 h 928370"/>
              <a:gd name="T86" fmla="*/ 393691 w 786130"/>
              <a:gd name="T87" fmla="*/ 0 h 9283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86130"/>
              <a:gd name="T133" fmla="*/ 0 h 928370"/>
              <a:gd name="T134" fmla="*/ 786130 w 786130"/>
              <a:gd name="T135" fmla="*/ 928370 h 9283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86130" h="928370">
                <a:moveTo>
                  <a:pt x="393691" y="0"/>
                </a:moveTo>
                <a:lnTo>
                  <a:pt x="458687" y="5881"/>
                </a:lnTo>
                <a:lnTo>
                  <a:pt x="519850" y="22970"/>
                </a:lnTo>
                <a:lnTo>
                  <a:pt x="576470" y="50438"/>
                </a:lnTo>
                <a:lnTo>
                  <a:pt x="627840" y="87453"/>
                </a:lnTo>
                <a:lnTo>
                  <a:pt x="673252" y="133186"/>
                </a:lnTo>
                <a:lnTo>
                  <a:pt x="711995" y="186805"/>
                </a:lnTo>
                <a:lnTo>
                  <a:pt x="743362" y="247480"/>
                </a:lnTo>
                <a:lnTo>
                  <a:pt x="766645" y="314381"/>
                </a:lnTo>
                <a:lnTo>
                  <a:pt x="781134" y="386678"/>
                </a:lnTo>
                <a:lnTo>
                  <a:pt x="786121" y="463539"/>
                </a:lnTo>
                <a:lnTo>
                  <a:pt x="784860" y="502671"/>
                </a:lnTo>
                <a:lnTo>
                  <a:pt x="781134" y="540748"/>
                </a:lnTo>
                <a:lnTo>
                  <a:pt x="766645" y="613322"/>
                </a:lnTo>
                <a:lnTo>
                  <a:pt x="743362" y="680439"/>
                </a:lnTo>
                <a:lnTo>
                  <a:pt x="711995" y="741277"/>
                </a:lnTo>
                <a:lnTo>
                  <a:pt x="673252" y="795013"/>
                </a:lnTo>
                <a:lnTo>
                  <a:pt x="627840" y="840824"/>
                </a:lnTo>
                <a:lnTo>
                  <a:pt x="576470" y="877886"/>
                </a:lnTo>
                <a:lnTo>
                  <a:pt x="519850" y="905378"/>
                </a:lnTo>
                <a:lnTo>
                  <a:pt x="458687" y="922477"/>
                </a:lnTo>
                <a:lnTo>
                  <a:pt x="393691" y="928359"/>
                </a:lnTo>
                <a:lnTo>
                  <a:pt x="360751" y="926872"/>
                </a:lnTo>
                <a:lnTo>
                  <a:pt x="297518" y="915278"/>
                </a:lnTo>
                <a:lnTo>
                  <a:pt x="238419" y="892880"/>
                </a:lnTo>
                <a:lnTo>
                  <a:pt x="184177" y="860500"/>
                </a:lnTo>
                <a:lnTo>
                  <a:pt x="135516" y="818960"/>
                </a:lnTo>
                <a:lnTo>
                  <a:pt x="93160" y="769085"/>
                </a:lnTo>
                <a:lnTo>
                  <a:pt x="57834" y="711695"/>
                </a:lnTo>
                <a:lnTo>
                  <a:pt x="30261" y="647614"/>
                </a:lnTo>
                <a:lnTo>
                  <a:pt x="11165" y="577665"/>
                </a:lnTo>
                <a:lnTo>
                  <a:pt x="1270" y="502671"/>
                </a:lnTo>
                <a:lnTo>
                  <a:pt x="0" y="463539"/>
                </a:lnTo>
                <a:lnTo>
                  <a:pt x="1270" y="424590"/>
                </a:lnTo>
                <a:lnTo>
                  <a:pt x="11165" y="349907"/>
                </a:lnTo>
                <a:lnTo>
                  <a:pt x="30261" y="280205"/>
                </a:lnTo>
                <a:lnTo>
                  <a:pt x="57834" y="216312"/>
                </a:lnTo>
                <a:lnTo>
                  <a:pt x="93160" y="159061"/>
                </a:lnTo>
                <a:lnTo>
                  <a:pt x="135516" y="109282"/>
                </a:lnTo>
                <a:lnTo>
                  <a:pt x="184177" y="67804"/>
                </a:lnTo>
                <a:lnTo>
                  <a:pt x="238419" y="35459"/>
                </a:lnTo>
                <a:lnTo>
                  <a:pt x="297518" y="13076"/>
                </a:lnTo>
                <a:lnTo>
                  <a:pt x="360751" y="1487"/>
                </a:lnTo>
                <a:lnTo>
                  <a:pt x="393691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4" name="object 82"/>
          <p:cNvSpPr>
            <a:spLocks/>
          </p:cNvSpPr>
          <p:nvPr/>
        </p:nvSpPr>
        <p:spPr bwMode="auto">
          <a:xfrm>
            <a:off x="2143125" y="3071813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5" name="object 83"/>
          <p:cNvSpPr>
            <a:spLocks/>
          </p:cNvSpPr>
          <p:nvPr/>
        </p:nvSpPr>
        <p:spPr bwMode="auto">
          <a:xfrm>
            <a:off x="2928938" y="400050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6" name="object 84"/>
          <p:cNvSpPr>
            <a:spLocks/>
          </p:cNvSpPr>
          <p:nvPr/>
        </p:nvSpPr>
        <p:spPr bwMode="auto">
          <a:xfrm>
            <a:off x="4214813" y="2357438"/>
            <a:ext cx="785812" cy="928687"/>
          </a:xfrm>
          <a:custGeom>
            <a:avLst/>
            <a:gdLst>
              <a:gd name="T0" fmla="*/ 392429 w 784860"/>
              <a:gd name="T1" fmla="*/ 0 h 929004"/>
              <a:gd name="T2" fmla="*/ 457419 w 784860"/>
              <a:gd name="T3" fmla="*/ 5916 h 929004"/>
              <a:gd name="T4" fmla="*/ 518578 w 784860"/>
              <a:gd name="T5" fmla="*/ 23103 h 929004"/>
              <a:gd name="T6" fmla="*/ 575198 w 784860"/>
              <a:gd name="T7" fmla="*/ 50714 h 929004"/>
              <a:gd name="T8" fmla="*/ 626568 w 784860"/>
              <a:gd name="T9" fmla="*/ 87904 h 929004"/>
              <a:gd name="T10" fmla="*/ 671981 w 784860"/>
              <a:gd name="T11" fmla="*/ 133826 h 929004"/>
              <a:gd name="T12" fmla="*/ 710726 w 784860"/>
              <a:gd name="T13" fmla="*/ 187634 h 929004"/>
              <a:gd name="T14" fmla="*/ 742096 w 784860"/>
              <a:gd name="T15" fmla="*/ 248484 h 929004"/>
              <a:gd name="T16" fmla="*/ 765381 w 784860"/>
              <a:gd name="T17" fmla="*/ 315528 h 929004"/>
              <a:gd name="T18" fmla="*/ 779872 w 784860"/>
              <a:gd name="T19" fmla="*/ 387922 h 929004"/>
              <a:gd name="T20" fmla="*/ 783598 w 784860"/>
              <a:gd name="T21" fmla="*/ 425861 h 929004"/>
              <a:gd name="T22" fmla="*/ 784859 w 784860"/>
              <a:gd name="T23" fmla="*/ 464819 h 929004"/>
              <a:gd name="T24" fmla="*/ 783598 w 784860"/>
              <a:gd name="T25" fmla="*/ 503769 h 929004"/>
              <a:gd name="T26" fmla="*/ 773770 w 784860"/>
              <a:gd name="T27" fmla="*/ 578453 h 929004"/>
              <a:gd name="T28" fmla="*/ 754793 w 784860"/>
              <a:gd name="T29" fmla="*/ 648159 h 929004"/>
              <a:gd name="T30" fmla="*/ 727377 w 784860"/>
              <a:gd name="T31" fmla="*/ 712055 h 929004"/>
              <a:gd name="T32" fmla="*/ 692231 w 784860"/>
              <a:gd name="T33" fmla="*/ 769310 h 929004"/>
              <a:gd name="T34" fmla="*/ 650063 w 784860"/>
              <a:gd name="T35" fmla="*/ 819095 h 929004"/>
              <a:gd name="T36" fmla="*/ 601583 w 784860"/>
              <a:gd name="T37" fmla="*/ 860577 h 929004"/>
              <a:gd name="T38" fmla="*/ 547500 w 784860"/>
              <a:gd name="T39" fmla="*/ 892926 h 929004"/>
              <a:gd name="T40" fmla="*/ 488522 w 784860"/>
              <a:gd name="T41" fmla="*/ 915311 h 929004"/>
              <a:gd name="T42" fmla="*/ 425359 w 784860"/>
              <a:gd name="T43" fmla="*/ 926902 h 929004"/>
              <a:gd name="T44" fmla="*/ 392429 w 784860"/>
              <a:gd name="T45" fmla="*/ 928390 h 929004"/>
              <a:gd name="T46" fmla="*/ 359496 w 784860"/>
              <a:gd name="T47" fmla="*/ 926902 h 929004"/>
              <a:gd name="T48" fmla="*/ 296327 w 784860"/>
              <a:gd name="T49" fmla="*/ 915311 h 929004"/>
              <a:gd name="T50" fmla="*/ 237346 w 784860"/>
              <a:gd name="T51" fmla="*/ 892926 h 929004"/>
              <a:gd name="T52" fmla="*/ 183262 w 784860"/>
              <a:gd name="T53" fmla="*/ 860577 h 929004"/>
              <a:gd name="T54" fmla="*/ 134783 w 784860"/>
              <a:gd name="T55" fmla="*/ 819095 h 929004"/>
              <a:gd name="T56" fmla="*/ 92618 w 784860"/>
              <a:gd name="T57" fmla="*/ 769310 h 929004"/>
              <a:gd name="T58" fmla="*/ 57474 w 784860"/>
              <a:gd name="T59" fmla="*/ 712055 h 929004"/>
              <a:gd name="T60" fmla="*/ 30061 w 784860"/>
              <a:gd name="T61" fmla="*/ 648159 h 929004"/>
              <a:gd name="T62" fmla="*/ 11087 w 784860"/>
              <a:gd name="T63" fmla="*/ 578453 h 929004"/>
              <a:gd name="T64" fmla="*/ 1261 w 784860"/>
              <a:gd name="T65" fmla="*/ 503769 h 929004"/>
              <a:gd name="T66" fmla="*/ 0 w 784860"/>
              <a:gd name="T67" fmla="*/ 464819 h 929004"/>
              <a:gd name="T68" fmla="*/ 1261 w 784860"/>
              <a:gd name="T69" fmla="*/ 425861 h 929004"/>
              <a:gd name="T70" fmla="*/ 4987 w 784860"/>
              <a:gd name="T71" fmla="*/ 387922 h 929004"/>
              <a:gd name="T72" fmla="*/ 19475 w 784860"/>
              <a:gd name="T73" fmla="*/ 315528 h 929004"/>
              <a:gd name="T74" fmla="*/ 42757 w 784860"/>
              <a:gd name="T75" fmla="*/ 248484 h 929004"/>
              <a:gd name="T76" fmla="*/ 74124 w 784860"/>
              <a:gd name="T77" fmla="*/ 187634 h 929004"/>
              <a:gd name="T78" fmla="*/ 112867 w 784860"/>
              <a:gd name="T79" fmla="*/ 133826 h 929004"/>
              <a:gd name="T80" fmla="*/ 158278 w 784860"/>
              <a:gd name="T81" fmla="*/ 87904 h 929004"/>
              <a:gd name="T82" fmla="*/ 209648 w 784860"/>
              <a:gd name="T83" fmla="*/ 50714 h 929004"/>
              <a:gd name="T84" fmla="*/ 266269 w 784860"/>
              <a:gd name="T85" fmla="*/ 23103 h 929004"/>
              <a:gd name="T86" fmla="*/ 327432 w 784860"/>
              <a:gd name="T87" fmla="*/ 5916 h 929004"/>
              <a:gd name="T88" fmla="*/ 392429 w 784860"/>
              <a:gd name="T89" fmla="*/ 0 h 92900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84860"/>
              <a:gd name="T136" fmla="*/ 0 h 929004"/>
              <a:gd name="T137" fmla="*/ 784860 w 784860"/>
              <a:gd name="T138" fmla="*/ 929004 h 92900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84860" h="929004">
                <a:moveTo>
                  <a:pt x="392429" y="0"/>
                </a:moveTo>
                <a:lnTo>
                  <a:pt x="457419" y="5916"/>
                </a:lnTo>
                <a:lnTo>
                  <a:pt x="518578" y="23103"/>
                </a:lnTo>
                <a:lnTo>
                  <a:pt x="575198" y="50714"/>
                </a:lnTo>
                <a:lnTo>
                  <a:pt x="626568" y="87904"/>
                </a:lnTo>
                <a:lnTo>
                  <a:pt x="671981" y="133826"/>
                </a:lnTo>
                <a:lnTo>
                  <a:pt x="710726" y="187634"/>
                </a:lnTo>
                <a:lnTo>
                  <a:pt x="742096" y="248484"/>
                </a:lnTo>
                <a:lnTo>
                  <a:pt x="765381" y="315528"/>
                </a:lnTo>
                <a:lnTo>
                  <a:pt x="779872" y="387922"/>
                </a:lnTo>
                <a:lnTo>
                  <a:pt x="783598" y="425861"/>
                </a:lnTo>
                <a:lnTo>
                  <a:pt x="784859" y="464819"/>
                </a:lnTo>
                <a:lnTo>
                  <a:pt x="783598" y="503769"/>
                </a:lnTo>
                <a:lnTo>
                  <a:pt x="773770" y="578453"/>
                </a:lnTo>
                <a:lnTo>
                  <a:pt x="754793" y="648159"/>
                </a:lnTo>
                <a:lnTo>
                  <a:pt x="727377" y="712055"/>
                </a:lnTo>
                <a:lnTo>
                  <a:pt x="692231" y="769310"/>
                </a:lnTo>
                <a:lnTo>
                  <a:pt x="650063" y="819095"/>
                </a:lnTo>
                <a:lnTo>
                  <a:pt x="601583" y="860577"/>
                </a:lnTo>
                <a:lnTo>
                  <a:pt x="547500" y="892926"/>
                </a:lnTo>
                <a:lnTo>
                  <a:pt x="488522" y="915311"/>
                </a:lnTo>
                <a:lnTo>
                  <a:pt x="425359" y="926902"/>
                </a:lnTo>
                <a:lnTo>
                  <a:pt x="392429" y="928390"/>
                </a:lnTo>
                <a:lnTo>
                  <a:pt x="359496" y="926902"/>
                </a:lnTo>
                <a:lnTo>
                  <a:pt x="296327" y="915311"/>
                </a:lnTo>
                <a:lnTo>
                  <a:pt x="237346" y="892926"/>
                </a:lnTo>
                <a:lnTo>
                  <a:pt x="183262" y="860577"/>
                </a:lnTo>
                <a:lnTo>
                  <a:pt x="134783" y="819095"/>
                </a:lnTo>
                <a:lnTo>
                  <a:pt x="92618" y="769310"/>
                </a:lnTo>
                <a:lnTo>
                  <a:pt x="57474" y="712055"/>
                </a:lnTo>
                <a:lnTo>
                  <a:pt x="30061" y="648159"/>
                </a:lnTo>
                <a:lnTo>
                  <a:pt x="11087" y="578453"/>
                </a:lnTo>
                <a:lnTo>
                  <a:pt x="1261" y="503769"/>
                </a:lnTo>
                <a:lnTo>
                  <a:pt x="0" y="464819"/>
                </a:lnTo>
                <a:lnTo>
                  <a:pt x="1261" y="425861"/>
                </a:lnTo>
                <a:lnTo>
                  <a:pt x="4987" y="387922"/>
                </a:lnTo>
                <a:lnTo>
                  <a:pt x="19475" y="315528"/>
                </a:lnTo>
                <a:lnTo>
                  <a:pt x="42757" y="248484"/>
                </a:lnTo>
                <a:lnTo>
                  <a:pt x="74124" y="187634"/>
                </a:lnTo>
                <a:lnTo>
                  <a:pt x="112867" y="133826"/>
                </a:lnTo>
                <a:lnTo>
                  <a:pt x="158278" y="87904"/>
                </a:lnTo>
                <a:lnTo>
                  <a:pt x="209648" y="50714"/>
                </a:lnTo>
                <a:lnTo>
                  <a:pt x="266269" y="23103"/>
                </a:lnTo>
                <a:lnTo>
                  <a:pt x="327432" y="5916"/>
                </a:lnTo>
                <a:lnTo>
                  <a:pt x="392429" y="0"/>
                </a:lnTo>
                <a:close/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7" name="object 85"/>
          <p:cNvSpPr>
            <a:spLocks/>
          </p:cNvSpPr>
          <p:nvPr/>
        </p:nvSpPr>
        <p:spPr bwMode="auto">
          <a:xfrm>
            <a:off x="4214813" y="235743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98" name="object 86"/>
          <p:cNvSpPr>
            <a:spLocks/>
          </p:cNvSpPr>
          <p:nvPr/>
        </p:nvSpPr>
        <p:spPr bwMode="auto">
          <a:xfrm>
            <a:off x="5000625" y="3286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48">
            <a:solidFill>
              <a:srgbClr val="0000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object 87"/>
          <p:cNvSpPr txBox="1"/>
          <p:nvPr/>
        </p:nvSpPr>
        <p:spPr>
          <a:xfrm>
            <a:off x="5232400" y="2647950"/>
            <a:ext cx="19796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solidFill>
                  <a:srgbClr val="000098"/>
                </a:solidFill>
                <a:latin typeface="Arial"/>
                <a:cs typeface="Arial"/>
              </a:rPr>
              <a:t>Ma</a:t>
            </a:r>
            <a:r>
              <a:rPr b="1" spc="-15" dirty="0">
                <a:solidFill>
                  <a:srgbClr val="000098"/>
                </a:solidFill>
                <a:latin typeface="Arial"/>
                <a:cs typeface="Arial"/>
              </a:rPr>
              <a:t>x</a:t>
            </a:r>
            <a:r>
              <a:rPr b="1" dirty="0">
                <a:solidFill>
                  <a:srgbClr val="000098"/>
                </a:solidFill>
                <a:latin typeface="Arial"/>
                <a:cs typeface="Arial"/>
              </a:rPr>
              <a:t>i</a:t>
            </a:r>
            <a:r>
              <a:rPr b="1" spc="-15" dirty="0">
                <a:solidFill>
                  <a:srgbClr val="000098"/>
                </a:solidFill>
                <a:latin typeface="Arial"/>
                <a:cs typeface="Arial"/>
              </a:rPr>
              <a:t>ma</a:t>
            </a:r>
            <a:r>
              <a:rPr b="1" spc="-5" dirty="0">
                <a:solidFill>
                  <a:srgbClr val="000098"/>
                </a:solidFill>
                <a:latin typeface="Arial"/>
                <a:cs typeface="Arial"/>
              </a:rPr>
              <a:t>l</a:t>
            </a:r>
            <a:r>
              <a:rPr b="1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000098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0098"/>
                </a:solidFill>
                <a:latin typeface="Arial"/>
                <a:cs typeface="Arial"/>
              </a:rPr>
              <a:t>l</a:t>
            </a:r>
            <a:r>
              <a:rPr b="1" spc="-15" dirty="0">
                <a:solidFill>
                  <a:srgbClr val="000098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000098"/>
                </a:solidFill>
                <a:latin typeface="Arial"/>
                <a:cs typeface="Arial"/>
              </a:rPr>
              <a:t>men</a:t>
            </a:r>
            <a:r>
              <a:rPr b="1" dirty="0">
                <a:solidFill>
                  <a:srgbClr val="000098"/>
                </a:solidFill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13400" name="object 88"/>
          <p:cNvSpPr>
            <a:spLocks/>
          </p:cNvSpPr>
          <p:nvPr/>
        </p:nvSpPr>
        <p:spPr bwMode="auto">
          <a:xfrm>
            <a:off x="1357313" y="4786313"/>
            <a:ext cx="714375" cy="357187"/>
          </a:xfrm>
          <a:custGeom>
            <a:avLst/>
            <a:gdLst>
              <a:gd name="T0" fmla="*/ 356865 w 713739"/>
              <a:gd name="T1" fmla="*/ 356865 h 356870"/>
              <a:gd name="T2" fmla="*/ 0 w 713739"/>
              <a:gd name="T3" fmla="*/ 356865 h 356870"/>
              <a:gd name="T4" fmla="*/ 0 w 713739"/>
              <a:gd name="T5" fmla="*/ 0 h 356870"/>
              <a:gd name="T6" fmla="*/ 713731 w 713739"/>
              <a:gd name="T7" fmla="*/ 0 h 356870"/>
              <a:gd name="T8" fmla="*/ 713731 w 713739"/>
              <a:gd name="T9" fmla="*/ 356865 h 356870"/>
              <a:gd name="T10" fmla="*/ 356865 w 713739"/>
              <a:gd name="T11" fmla="*/ 356865 h 356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3739"/>
              <a:gd name="T19" fmla="*/ 0 h 356870"/>
              <a:gd name="T20" fmla="*/ 713739 w 713739"/>
              <a:gd name="T21" fmla="*/ 356870 h 3568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3739" h="356870">
                <a:moveTo>
                  <a:pt x="356865" y="356865"/>
                </a:moveTo>
                <a:lnTo>
                  <a:pt x="0" y="356865"/>
                </a:lnTo>
                <a:lnTo>
                  <a:pt x="0" y="0"/>
                </a:lnTo>
                <a:lnTo>
                  <a:pt x="713731" y="0"/>
                </a:lnTo>
                <a:lnTo>
                  <a:pt x="713731" y="356865"/>
                </a:lnTo>
                <a:lnTo>
                  <a:pt x="356865" y="356865"/>
                </a:lnTo>
                <a:close/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01" name="object 89"/>
          <p:cNvSpPr>
            <a:spLocks/>
          </p:cNvSpPr>
          <p:nvPr/>
        </p:nvSpPr>
        <p:spPr bwMode="auto">
          <a:xfrm>
            <a:off x="3000375" y="4714875"/>
            <a:ext cx="714375" cy="357188"/>
          </a:xfrm>
          <a:custGeom>
            <a:avLst/>
            <a:gdLst>
              <a:gd name="T0" fmla="*/ 358146 w 715010"/>
              <a:gd name="T1" fmla="*/ 356878 h 356870"/>
              <a:gd name="T2" fmla="*/ 0 w 715010"/>
              <a:gd name="T3" fmla="*/ 356878 h 356870"/>
              <a:gd name="T4" fmla="*/ 0 w 715010"/>
              <a:gd name="T5" fmla="*/ 0 h 356870"/>
              <a:gd name="T6" fmla="*/ 715005 w 715010"/>
              <a:gd name="T7" fmla="*/ 0 h 356870"/>
              <a:gd name="T8" fmla="*/ 715005 w 715010"/>
              <a:gd name="T9" fmla="*/ 356878 h 356870"/>
              <a:gd name="T10" fmla="*/ 358146 w 715010"/>
              <a:gd name="T11" fmla="*/ 356878 h 3568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5010"/>
              <a:gd name="T19" fmla="*/ 0 h 356870"/>
              <a:gd name="T20" fmla="*/ 715010 w 715010"/>
              <a:gd name="T21" fmla="*/ 356870 h 3568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5010" h="356870">
                <a:moveTo>
                  <a:pt x="358146" y="356878"/>
                </a:moveTo>
                <a:lnTo>
                  <a:pt x="0" y="356878"/>
                </a:lnTo>
                <a:lnTo>
                  <a:pt x="0" y="0"/>
                </a:lnTo>
                <a:lnTo>
                  <a:pt x="715005" y="0"/>
                </a:lnTo>
                <a:lnTo>
                  <a:pt x="715005" y="356878"/>
                </a:lnTo>
                <a:lnTo>
                  <a:pt x="358146" y="356878"/>
                </a:lnTo>
                <a:close/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02" name="object 90"/>
          <p:cNvSpPr>
            <a:spLocks/>
          </p:cNvSpPr>
          <p:nvPr/>
        </p:nvSpPr>
        <p:spPr bwMode="auto">
          <a:xfrm>
            <a:off x="3927475" y="5500688"/>
            <a:ext cx="715963" cy="357187"/>
          </a:xfrm>
          <a:custGeom>
            <a:avLst/>
            <a:gdLst>
              <a:gd name="T0" fmla="*/ 358139 w 715010"/>
              <a:gd name="T1" fmla="*/ 358139 h 358139"/>
              <a:gd name="T2" fmla="*/ 0 w 715010"/>
              <a:gd name="T3" fmla="*/ 358139 h 358139"/>
              <a:gd name="T4" fmla="*/ 0 w 715010"/>
              <a:gd name="T5" fmla="*/ 0 h 358139"/>
              <a:gd name="T6" fmla="*/ 714999 w 715010"/>
              <a:gd name="T7" fmla="*/ 0 h 358139"/>
              <a:gd name="T8" fmla="*/ 714999 w 715010"/>
              <a:gd name="T9" fmla="*/ 358139 h 358139"/>
              <a:gd name="T10" fmla="*/ 358139 w 715010"/>
              <a:gd name="T11" fmla="*/ 358139 h 358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5010"/>
              <a:gd name="T19" fmla="*/ 0 h 358139"/>
              <a:gd name="T20" fmla="*/ 715010 w 715010"/>
              <a:gd name="T21" fmla="*/ 358139 h 3581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5010" h="358139">
                <a:moveTo>
                  <a:pt x="358139" y="358139"/>
                </a:moveTo>
                <a:lnTo>
                  <a:pt x="0" y="358139"/>
                </a:lnTo>
                <a:lnTo>
                  <a:pt x="0" y="0"/>
                </a:lnTo>
                <a:lnTo>
                  <a:pt x="714999" y="0"/>
                </a:lnTo>
                <a:lnTo>
                  <a:pt x="714999" y="358139"/>
                </a:lnTo>
                <a:lnTo>
                  <a:pt x="358139" y="358139"/>
                </a:lnTo>
                <a:close/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object 91"/>
          <p:cNvSpPr txBox="1"/>
          <p:nvPr/>
        </p:nvSpPr>
        <p:spPr>
          <a:xfrm>
            <a:off x="4945063" y="5792788"/>
            <a:ext cx="18018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3405" name="object 92"/>
          <p:cNvSpPr txBox="1">
            <a:spLocks noChangeArrowheads="1"/>
          </p:cNvSpPr>
          <p:nvPr/>
        </p:nvSpPr>
        <p:spPr bwMode="auto">
          <a:xfrm>
            <a:off x="5235575" y="4792663"/>
            <a:ext cx="37401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indent="-704850">
              <a:tabLst>
                <a:tab pos="723900" algn="l"/>
              </a:tabLst>
            </a:pPr>
            <a:r>
              <a:rPr lang="en-US" b="1">
                <a:latin typeface="Arial" charset="0"/>
              </a:rPr>
              <a:t>Note: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>
                <a:latin typeface="Arial" charset="0"/>
              </a:rPr>
              <a:t>a1,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a2,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a3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are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incomparable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b1,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b2,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b3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are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incomparable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 txBox="1">
            <a:spLocks noChangeArrowheads="1"/>
          </p:cNvSpPr>
          <p:nvPr/>
        </p:nvSpPr>
        <p:spPr bwMode="auto">
          <a:xfrm>
            <a:off x="381000" y="1095375"/>
            <a:ext cx="8339138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Let A be the poset of nonnegative real number with the usual partial order ≤ . Then 0 is a minimal element of A. There are no maximal elements of A</a:t>
            </a:r>
          </a:p>
          <a:p>
            <a:pPr marL="354013" indent="-341313">
              <a:tabLst>
                <a:tab pos="354013" algn="l"/>
              </a:tabLst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1625"/>
              </a:spcBef>
              <a:buClr>
                <a:srgbClr val="FF6500"/>
              </a:buClr>
              <a:buFont typeface="OpenSymbol" pitchFamily="2" charset="0"/>
              <a:buChar char="▪"/>
              <a:tabLst>
                <a:tab pos="354013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54013" indent="-341313">
              <a:spcBef>
                <a:spcPts val="700"/>
              </a:spcBef>
              <a:tabLst>
                <a:tab pos="35401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poset Z with the usual partial order ≤ has no maximal elements and has no minimal 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40" dirty="0"/>
              <a:t>E</a:t>
            </a:r>
            <a:r>
              <a:rPr sz="2800" spc="10" dirty="0"/>
              <a:t>x</a:t>
            </a:r>
            <a:r>
              <a:rPr sz="2800" spc="-5" dirty="0"/>
              <a:t>trema</a:t>
            </a:r>
            <a:r>
              <a:rPr sz="2800" dirty="0"/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E</a:t>
            </a:r>
            <a:r>
              <a:rPr sz="2800" spc="-10" dirty="0"/>
              <a:t>l</a:t>
            </a:r>
            <a:r>
              <a:rPr sz="2800" spc="-5" dirty="0"/>
              <a:t>e</a:t>
            </a:r>
            <a:r>
              <a:rPr sz="2800" spc="-10" dirty="0"/>
              <a:t>m</a:t>
            </a:r>
            <a:r>
              <a:rPr sz="2800" spc="-25" dirty="0"/>
              <a:t>en</a:t>
            </a:r>
            <a:r>
              <a:rPr sz="2800" spc="-5" dirty="0"/>
              <a:t>t</a:t>
            </a:r>
            <a:r>
              <a:rPr sz="2800" dirty="0"/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dirty="0"/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P</a:t>
            </a:r>
            <a:r>
              <a:rPr sz="2800" spc="-5" dirty="0"/>
              <a:t>ar</a:t>
            </a:r>
            <a:r>
              <a:rPr sz="2800" spc="5" dirty="0"/>
              <a:t>t</a:t>
            </a:r>
            <a:r>
              <a:rPr sz="2800" spc="-10" dirty="0"/>
              <a:t>i</a:t>
            </a:r>
            <a:r>
              <a:rPr sz="2800" spc="-25" dirty="0"/>
              <a:t>a</a:t>
            </a:r>
            <a:r>
              <a:rPr sz="2800" spc="-10" dirty="0"/>
              <a:t>ll</a:t>
            </a:r>
            <a:r>
              <a:rPr sz="2800" dirty="0"/>
              <a:t>y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5" dirty="0"/>
              <a:t>r</a:t>
            </a:r>
            <a:r>
              <a:rPr sz="2800" spc="-15" dirty="0"/>
              <a:t>d</a:t>
            </a:r>
            <a:r>
              <a:rPr sz="2800" spc="-5" dirty="0"/>
              <a:t>ere</a:t>
            </a:r>
            <a:r>
              <a:rPr sz="2800" dirty="0"/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/>
              <a:t>S</a:t>
            </a:r>
            <a:r>
              <a:rPr sz="2800" spc="-5" dirty="0"/>
              <a:t>et</a:t>
            </a:r>
            <a:r>
              <a:rPr sz="2800" dirty="0"/>
              <a:t>s</a:t>
            </a:r>
            <a:endParaRPr sz="2800"/>
          </a:p>
        </p:txBody>
      </p:sp>
      <p:sp>
        <p:nvSpPr>
          <p:cNvPr id="1433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7CF37CB-82AD-4B7F-BB71-CF7684B1593B}" type="slidenum">
              <a:rPr lang="en-US"/>
              <a:pPr marL="2540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125" y="965200"/>
            <a:ext cx="3111500" cy="423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25"/>
              </a:lnSpc>
              <a:spcBef>
                <a:spcPts val="0"/>
              </a:spcBef>
              <a:spcAft>
                <a:spcPts val="0"/>
              </a:spcAft>
              <a:buClr>
                <a:srgbClr val="FF6500"/>
              </a:buClr>
              <a:buFont typeface="OpenSymbol"/>
              <a:buChar char="▪"/>
              <a:tabLst>
                <a:tab pos="355600" algn="l"/>
              </a:tabLst>
              <a:defRPr/>
            </a:pP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rea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36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C828BFA-7C93-4205-9968-081EE1094ED1}" type="slidenum">
              <a:rPr lang="en-US"/>
              <a:pPr marL="25400"/>
              <a:t>9</a:t>
            </a:fld>
            <a:endParaRPr lang="en-US"/>
          </a:p>
        </p:txBody>
      </p:sp>
      <p:sp>
        <p:nvSpPr>
          <p:cNvPr id="15364" name="object 3"/>
          <p:cNvSpPr txBox="1">
            <a:spLocks noChangeArrowheads="1"/>
          </p:cNvSpPr>
          <p:nvPr/>
        </p:nvSpPr>
        <p:spPr bwMode="auto">
          <a:xfrm>
            <a:off x="365125" y="1547813"/>
            <a:ext cx="82137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6225"/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a in A is called a greatest element of A if</a:t>
            </a:r>
          </a:p>
          <a:p>
            <a:pPr marL="276225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x ≤ a for all x in A.</a:t>
            </a:r>
          </a:p>
          <a:p>
            <a:pPr marL="276225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276225">
              <a:spcBef>
                <a:spcPts val="1625"/>
              </a:spcBef>
              <a:buClr>
                <a:srgbClr val="FF6500"/>
              </a:buClr>
              <a:buFont typeface="OpenSymbol" pitchFamily="2" charset="0"/>
              <a:buChar char="▪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Least element</a:t>
            </a:r>
          </a:p>
          <a:p>
            <a:pPr marL="276225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element a in A is called a least element of A if</a:t>
            </a:r>
          </a:p>
          <a:p>
            <a:pPr marL="276225">
              <a:spcBef>
                <a:spcPts val="7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≤ x for all x in A.</a:t>
            </a:r>
          </a:p>
          <a:p>
            <a:pPr marL="276225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276225">
              <a:lnSpc>
                <a:spcPct val="101000"/>
              </a:lnSpc>
              <a:spcBef>
                <a:spcPts val="1638"/>
              </a:spcBef>
            </a:pPr>
            <a:r>
              <a:rPr lang="en-US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element a of (A, ≤ ) is a greatest (or least) element if and only if it is a least (or greatest) element of (A,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3940</Words>
  <Application>Microsoft Office PowerPoint</Application>
  <PresentationFormat>On-screen Show (4:3)</PresentationFormat>
  <Paragraphs>752</Paragraphs>
  <Slides>60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Ch-2 Lattices &amp; Boolean Algebra</vt:lpstr>
      <vt:lpstr>Partially Ordered Sets</vt:lpstr>
      <vt:lpstr>Slide 3</vt:lpstr>
      <vt:lpstr>Slide 4</vt:lpstr>
      <vt:lpstr>Slide 5</vt:lpstr>
      <vt:lpstr>Extremal Elements of Partially Ordered Sets</vt:lpstr>
      <vt:lpstr>Extremal Elements of Partially Ordered Sets</vt:lpstr>
      <vt:lpstr>Extremal Elements of Partially Ordered Sets</vt:lpstr>
      <vt:lpstr>Slide 9</vt:lpstr>
      <vt:lpstr>Extremal Elements of Partially Ordered Sets</vt:lpstr>
      <vt:lpstr>Slide 11</vt:lpstr>
      <vt:lpstr>Slide 12</vt:lpstr>
      <vt:lpstr>Slide 13</vt:lpstr>
      <vt:lpstr>Slide 14</vt:lpstr>
      <vt:lpstr>Slide 15</vt:lpstr>
      <vt:lpstr>Slide 16</vt:lpstr>
      <vt:lpstr>Extremal Elements of Partially Ordered Sets</vt:lpstr>
      <vt:lpstr>Slide 18</vt:lpstr>
      <vt:lpstr>Extremal Elements of Partially Ordered Sets</vt:lpstr>
      <vt:lpstr>Extremal Elements of Partially Ordered Sets</vt:lpstr>
      <vt:lpstr>Slide 21</vt:lpstr>
      <vt:lpstr>Lattices</vt:lpstr>
      <vt:lpstr>Lattices</vt:lpstr>
      <vt:lpstr>Lattices</vt:lpstr>
      <vt:lpstr>Lattices</vt:lpstr>
      <vt:lpstr>Slide 26</vt:lpstr>
      <vt:lpstr>Properties of Lattices</vt:lpstr>
      <vt:lpstr>Lattices</vt:lpstr>
      <vt:lpstr>Lattices</vt:lpstr>
      <vt:lpstr>Dual of a Lattice</vt:lpstr>
      <vt:lpstr>Slide 31</vt:lpstr>
      <vt:lpstr>Dual poset</vt:lpstr>
      <vt:lpstr>Lattices as algebraic structures </vt:lpstr>
      <vt:lpstr>Slide 34</vt:lpstr>
      <vt:lpstr>Sub-Lattices</vt:lpstr>
      <vt:lpstr>Direct product of lattices</vt:lpstr>
      <vt:lpstr>Slide 37</vt:lpstr>
      <vt:lpstr>Slide 38</vt:lpstr>
      <vt:lpstr>Bounded Lattices</vt:lpstr>
      <vt:lpstr>Bounded Lattices</vt:lpstr>
      <vt:lpstr>Distributive Lattices</vt:lpstr>
      <vt:lpstr>Distributive Lattices</vt:lpstr>
      <vt:lpstr>Slide 43</vt:lpstr>
      <vt:lpstr>Modular Lattices</vt:lpstr>
      <vt:lpstr>Slide 45</vt:lpstr>
      <vt:lpstr>Complemented Lattice</vt:lpstr>
      <vt:lpstr>Complemented Lattice</vt:lpstr>
      <vt:lpstr>Complemented Lattice</vt:lpstr>
      <vt:lpstr>Complemented Lattice</vt:lpstr>
      <vt:lpstr>Lattices</vt:lpstr>
      <vt:lpstr>Boolean Algebra</vt:lpstr>
      <vt:lpstr>Boolean Operations</vt:lpstr>
      <vt:lpstr>Examples:</vt:lpstr>
      <vt:lpstr>Slide 54</vt:lpstr>
      <vt:lpstr>Boolean Expressions &amp; Boolean Functions:</vt:lpstr>
      <vt:lpstr>Examples of Boolean Functions:</vt:lpstr>
      <vt:lpstr>Finite Boolean Algebra</vt:lpstr>
      <vt:lpstr>6.4 Finite Boolean Algebras</vt:lpstr>
      <vt:lpstr>6.4 Finite Boolean Algebras</vt:lpstr>
      <vt:lpstr>6.4 Finite Boolean Algebras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Ch-2 Lattices &amp; Boolean Algebra</dc:title>
  <dc:creator>Online2PDF.com</dc:creator>
  <cp:lastModifiedBy>980</cp:lastModifiedBy>
  <cp:revision>17</cp:revision>
  <dcterms:created xsi:type="dcterms:W3CDTF">2018-09-25T06:13:15Z</dcterms:created>
  <dcterms:modified xsi:type="dcterms:W3CDTF">2020-09-30T06:47:06Z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