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C4FFB4-DCC9-43A7-B47B-E99E1ED9D824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D7E5266-748F-4095-A465-79A9E730F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Subject: </a:t>
            </a:r>
            <a:r>
              <a:rPr lang="en-US" dirty="0" smtClean="0">
                <a:solidFill>
                  <a:srgbClr val="0070C0"/>
                </a:solidFill>
              </a:rPr>
              <a:t>Web Technology I</a:t>
            </a:r>
          </a:p>
          <a:p>
            <a:r>
              <a:rPr lang="en-US" dirty="0" smtClean="0"/>
              <a:t>Subject Teacher: </a:t>
            </a:r>
            <a:r>
              <a:rPr lang="en-US" dirty="0" smtClean="0">
                <a:solidFill>
                  <a:srgbClr val="0070C0"/>
                </a:solidFill>
              </a:rPr>
              <a:t>Mr. </a:t>
            </a:r>
            <a:r>
              <a:rPr lang="en-US" dirty="0" err="1" smtClean="0">
                <a:solidFill>
                  <a:srgbClr val="0070C0"/>
                </a:solidFill>
              </a:rPr>
              <a:t>S.S.Rabade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Grid System allows up to 12 columns across the page</a:t>
            </a:r>
          </a:p>
          <a:p>
            <a:endParaRPr lang="en-US" dirty="0"/>
          </a:p>
        </p:txBody>
      </p:sp>
      <p:pic>
        <p:nvPicPr>
          <p:cNvPr id="4" name="Picture 3" descr="gridsystem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708592"/>
            <a:ext cx="7543800" cy="2701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The Bootstrap grid system has four classes:</a:t>
            </a:r>
          </a:p>
          <a:p>
            <a:pPr lvl="0" algn="just"/>
            <a:r>
              <a:rPr lang="en-US" dirty="0" err="1">
                <a:solidFill>
                  <a:srgbClr val="0070C0"/>
                </a:solidFill>
              </a:rPr>
              <a:t>xs</a:t>
            </a:r>
            <a:r>
              <a:rPr lang="en-US" dirty="0">
                <a:solidFill>
                  <a:srgbClr val="0070C0"/>
                </a:solidFill>
              </a:rPr>
              <a:t> (for phones - screens less than 768px wide)</a:t>
            </a:r>
          </a:p>
          <a:p>
            <a:pPr lvl="0" algn="just"/>
            <a:r>
              <a:rPr lang="en-US" dirty="0" err="1">
                <a:solidFill>
                  <a:srgbClr val="0070C0"/>
                </a:solidFill>
              </a:rPr>
              <a:t>sm</a:t>
            </a:r>
            <a:r>
              <a:rPr lang="en-US" dirty="0">
                <a:solidFill>
                  <a:srgbClr val="0070C0"/>
                </a:solidFill>
              </a:rPr>
              <a:t> (for tablets - screens equal to or greater than 768px wide)</a:t>
            </a:r>
          </a:p>
          <a:p>
            <a:pPr lvl="0" algn="just"/>
            <a:r>
              <a:rPr lang="en-US" dirty="0" err="1">
                <a:solidFill>
                  <a:srgbClr val="0070C0"/>
                </a:solidFill>
              </a:rPr>
              <a:t>md</a:t>
            </a:r>
            <a:r>
              <a:rPr lang="en-US" dirty="0">
                <a:solidFill>
                  <a:srgbClr val="0070C0"/>
                </a:solidFill>
              </a:rPr>
              <a:t> (for small laptops - screens equal to or greater than 992px wide)</a:t>
            </a:r>
          </a:p>
          <a:p>
            <a:pPr lvl="0" algn="just"/>
            <a:r>
              <a:rPr lang="en-US" dirty="0" err="1">
                <a:solidFill>
                  <a:srgbClr val="0070C0"/>
                </a:solidFill>
              </a:rPr>
              <a:t>lg</a:t>
            </a:r>
            <a:r>
              <a:rPr lang="en-US" dirty="0">
                <a:solidFill>
                  <a:srgbClr val="0070C0"/>
                </a:solidFill>
              </a:rPr>
              <a:t> (for laptops and desktops - screens equal to or greater than 1200px wide)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Bootstrap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following is a basic structure of a Bootstrap grid: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&lt;div class="row"&gt;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&lt;div class="</a:t>
            </a:r>
            <a:r>
              <a:rPr lang="en-US" dirty="0" err="1">
                <a:solidFill>
                  <a:srgbClr val="0070C0"/>
                </a:solidFill>
              </a:rPr>
              <a:t>col</a:t>
            </a:r>
            <a:r>
              <a:rPr lang="en-US" dirty="0">
                <a:solidFill>
                  <a:srgbClr val="0070C0"/>
                </a:solidFill>
              </a:rPr>
              <a:t>-*-*"&gt;&lt;/div&gt;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&lt;div class="</a:t>
            </a:r>
            <a:r>
              <a:rPr lang="en-US" dirty="0" err="1">
                <a:solidFill>
                  <a:srgbClr val="0070C0"/>
                </a:solidFill>
              </a:rPr>
              <a:t>col</a:t>
            </a:r>
            <a:r>
              <a:rPr lang="en-US" dirty="0">
                <a:solidFill>
                  <a:srgbClr val="0070C0"/>
                </a:solidFill>
              </a:rPr>
              <a:t>-*-*"&gt;&lt;/div&gt;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&lt;div class="row"&gt;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&lt;div class="</a:t>
            </a:r>
            <a:r>
              <a:rPr lang="en-US" dirty="0" err="1">
                <a:solidFill>
                  <a:srgbClr val="0070C0"/>
                </a:solidFill>
              </a:rPr>
              <a:t>col</a:t>
            </a:r>
            <a:r>
              <a:rPr lang="en-US" dirty="0">
                <a:solidFill>
                  <a:srgbClr val="0070C0"/>
                </a:solidFill>
              </a:rPr>
              <a:t>-*-*"&gt;&lt;/div&gt;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&lt;div class="</a:t>
            </a:r>
            <a:r>
              <a:rPr lang="en-US" dirty="0" err="1">
                <a:solidFill>
                  <a:srgbClr val="0070C0"/>
                </a:solidFill>
              </a:rPr>
              <a:t>col</a:t>
            </a:r>
            <a:r>
              <a:rPr lang="en-US" dirty="0">
                <a:solidFill>
                  <a:srgbClr val="0070C0"/>
                </a:solidFill>
              </a:rPr>
              <a:t>-*-*"&gt;&lt;/div&gt;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&lt;div class="</a:t>
            </a:r>
            <a:r>
              <a:rPr lang="en-US" dirty="0" err="1">
                <a:solidFill>
                  <a:srgbClr val="0070C0"/>
                </a:solidFill>
              </a:rPr>
              <a:t>col</a:t>
            </a:r>
            <a:r>
              <a:rPr lang="en-US" dirty="0">
                <a:solidFill>
                  <a:srgbClr val="0070C0"/>
                </a:solidFill>
              </a:rPr>
              <a:t>-*-*"&gt;&lt;/div&gt;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&lt;/div&gt;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&lt;div class="row"&gt;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...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&lt;/div&gt;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for text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text-muted, .text-primary, .text-success, .text-info, .text-warning, and .text-danger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textcolo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70104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for background colors</a:t>
            </a:r>
            <a:endParaRPr lang="en-US" dirty="0"/>
          </a:p>
        </p:txBody>
      </p:sp>
      <p:pic>
        <p:nvPicPr>
          <p:cNvPr id="4" name="Content Placeholder 3" descr="backgroundcolor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Basic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 basic Bootstrap table has a light padding and only horizontal dividers.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The .table class adds basic styling to a table:</a:t>
            </a:r>
          </a:p>
          <a:p>
            <a:endParaRPr lang="en-US" dirty="0"/>
          </a:p>
        </p:txBody>
      </p:sp>
      <p:pic>
        <p:nvPicPr>
          <p:cNvPr id="4" name="Picture 3" descr="tabl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67818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Shapes</a:t>
            </a:r>
            <a:endParaRPr lang="en-US" dirty="0"/>
          </a:p>
        </p:txBody>
      </p:sp>
      <p:pic>
        <p:nvPicPr>
          <p:cNvPr id="4" name="Content Placeholder 3" descr="bootsrapimageshapes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3412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in bootstrap</a:t>
            </a:r>
            <a:endParaRPr lang="en-US" dirty="0"/>
          </a:p>
        </p:txBody>
      </p:sp>
      <p:pic>
        <p:nvPicPr>
          <p:cNvPr id="4" name="Content Placeholder 3" descr="button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96603"/>
            <a:ext cx="7772400" cy="407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size</a:t>
            </a:r>
            <a:endParaRPr lang="en-US" dirty="0"/>
          </a:p>
        </p:txBody>
      </p:sp>
      <p:pic>
        <p:nvPicPr>
          <p:cNvPr id="4" name="Content Placeholder 3" descr="butonsiz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386861" cy="329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 </a:t>
            </a:r>
            <a:r>
              <a:rPr lang="en-US" b="1" dirty="0">
                <a:solidFill>
                  <a:srgbClr val="0070C0"/>
                </a:solidFill>
              </a:rPr>
              <a:t>card</a:t>
            </a:r>
            <a:r>
              <a:rPr lang="en-US" dirty="0">
                <a:solidFill>
                  <a:srgbClr val="0070C0"/>
                </a:solidFill>
              </a:rPr>
              <a:t> is a flexible and extensible content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It includes options for headers and footers, a wide variety of content, contextual background colors, and powerful display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Responsive Web Design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Responsive web design makes your web page look good on all devices.</a:t>
            </a:r>
          </a:p>
          <a:p>
            <a:r>
              <a:rPr lang="en-US" dirty="0" smtClean="0"/>
              <a:t>Responsive web design uses only HTML and CSS.</a:t>
            </a:r>
          </a:p>
          <a:p>
            <a:r>
              <a:rPr lang="en-US" dirty="0" smtClean="0"/>
              <a:t>Responsive web design is not a program or a JavaScript.</a:t>
            </a:r>
          </a:p>
          <a:p>
            <a:r>
              <a:rPr lang="en-US" dirty="0" smtClean="0"/>
              <a:t>Designing For The Best Experience For All Users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Example</a:t>
            </a:r>
            <a:endParaRPr lang="en-US" dirty="0"/>
          </a:p>
        </p:txBody>
      </p:sp>
      <p:pic>
        <p:nvPicPr>
          <p:cNvPr id="4" name="Content Placeholder 3" descr="car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19400" y="1752600"/>
            <a:ext cx="3574104" cy="4015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Viewport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viewport varies with the device, and will be smaller on a mobile phone than on a computer screen.</a:t>
            </a:r>
          </a:p>
          <a:p>
            <a:pPr algn="just"/>
            <a:r>
              <a:rPr lang="en-US" dirty="0" smtClean="0"/>
              <a:t>Before tablets and mobile phones, web pages were designed only for computer screens, and it was common for web pages to have a static design and a fixed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should include the following &lt;meta&gt; viewport element in all your web pages:</a:t>
            </a:r>
          </a:p>
          <a:p>
            <a:pPr>
              <a:buNone/>
            </a:pPr>
            <a:r>
              <a:rPr lang="en-US" dirty="0" smtClean="0"/>
              <a:t>&lt;meta name="viewport" content="width=device-width, initial-scale=1.0"&gt;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Grid-View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Many web pages are based on a grid-view, which means that the page is divided into columns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A responsive grid-view often has 12 columns, and has a total width of 100%, and will shrink and expand as you resize the browser window.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ri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191000"/>
            <a:ext cx="5943600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Media 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Media query is a CSS technique introduced in CSS3.</a:t>
            </a:r>
          </a:p>
          <a:p>
            <a:pPr algn="just"/>
            <a:r>
              <a:rPr lang="en-US" dirty="0" smtClean="0"/>
              <a:t>It uses the @media rule to include a block of CSS properties only if a certain condition is true.</a:t>
            </a:r>
          </a:p>
          <a:p>
            <a:pPr algn="just">
              <a:buNone/>
            </a:pPr>
            <a:r>
              <a:rPr lang="en-US" dirty="0" smtClean="0"/>
              <a:t>Example</a:t>
            </a:r>
            <a:endParaRPr lang="en-US" b="1" dirty="0" smtClean="0"/>
          </a:p>
          <a:p>
            <a:pPr algn="just"/>
            <a:r>
              <a:rPr lang="en-US" dirty="0" smtClean="0"/>
              <a:t>If the browser window is 600px or smaller, the background color will be </a:t>
            </a:r>
            <a:r>
              <a:rPr lang="en-US" dirty="0" err="1" smtClean="0"/>
              <a:t>lightblue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@media only screen and (max-width: 600px) {</a:t>
            </a:r>
            <a:br>
              <a:rPr lang="en-US" dirty="0" smtClean="0"/>
            </a:br>
            <a:r>
              <a:rPr lang="en-US" dirty="0" smtClean="0"/>
              <a:t>  body {</a:t>
            </a:r>
            <a:br>
              <a:rPr lang="en-US" dirty="0" smtClean="0"/>
            </a:br>
            <a:r>
              <a:rPr lang="en-US" dirty="0" smtClean="0"/>
              <a:t>    background-color: 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It is a free front-end framework for faster &amp; easier web development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It includes HTML &amp; CSS based design templates for typography, forms, buttons, tables, navigation &amp; may other as well as optional </a:t>
            </a:r>
            <a:r>
              <a:rPr lang="en-US" dirty="0" err="1" smtClean="0">
                <a:solidFill>
                  <a:srgbClr val="0070C0"/>
                </a:solidFill>
              </a:rPr>
              <a:t>javascript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plugin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It gives you the ability to easily create responsive designs.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Easy to use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Responsive features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Mobile-first approach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Browser </a:t>
            </a:r>
            <a:r>
              <a:rPr lang="en-US" dirty="0" err="1" smtClean="0">
                <a:solidFill>
                  <a:srgbClr val="0070C0"/>
                </a:solidFill>
              </a:rPr>
              <a:t>compatiblity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You can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Download bootstrap from getbootstrap.com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Include bootstrap from CDN(Content Delivery Network)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Use </a:t>
            </a:r>
            <a:r>
              <a:rPr lang="en-US" dirty="0" err="1" smtClean="0">
                <a:solidFill>
                  <a:srgbClr val="0070C0"/>
                </a:solidFill>
              </a:rPr>
              <a:t>jQuery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4" name="Content Placeholder 3" descr="containertype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82296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</TotalTime>
  <Words>363</Words>
  <Application>Microsoft Office PowerPoint</Application>
  <PresentationFormat>On-screen Show (4:3)</PresentationFormat>
  <Paragraphs>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BOOTSTRAP</vt:lpstr>
      <vt:lpstr>What is Responsive Web Design?</vt:lpstr>
      <vt:lpstr>What is The Viewport?</vt:lpstr>
      <vt:lpstr>What is a Grid-View?</vt:lpstr>
      <vt:lpstr>What is a Media Query?</vt:lpstr>
      <vt:lpstr>What is Bootstrap?</vt:lpstr>
      <vt:lpstr>Advantage</vt:lpstr>
      <vt:lpstr>How to use Bootstrap?</vt:lpstr>
      <vt:lpstr>Containers</vt:lpstr>
      <vt:lpstr>Bootstrap Grid System</vt:lpstr>
      <vt:lpstr>Grid Classes</vt:lpstr>
      <vt:lpstr>Basic Structure of a Bootstrap Grid</vt:lpstr>
      <vt:lpstr>Classes for text colors</vt:lpstr>
      <vt:lpstr>Classes for background colors</vt:lpstr>
      <vt:lpstr>Bootstrap Basic Table</vt:lpstr>
      <vt:lpstr>Image Shapes</vt:lpstr>
      <vt:lpstr>Buttons in bootstrap</vt:lpstr>
      <vt:lpstr>Button size</vt:lpstr>
      <vt:lpstr>Card</vt:lpstr>
      <vt:lpstr>Card Example</vt:lpstr>
      <vt:lpstr>THANK YOU…..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Windows User</dc:creator>
  <cp:lastModifiedBy>Windows User</cp:lastModifiedBy>
  <cp:revision>19</cp:revision>
  <dcterms:created xsi:type="dcterms:W3CDTF">2020-08-04T04:18:38Z</dcterms:created>
  <dcterms:modified xsi:type="dcterms:W3CDTF">2021-03-02T06:57:16Z</dcterms:modified>
</cp:coreProperties>
</file>