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B7F-4574-6D64-3814-26FD7725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A41B6-B8C7-7B33-E9FD-1AE3E011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4CBB-31F9-83D5-B83F-66964C0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32E3-3CEA-2337-9C6E-E5D0CA1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A73B-877C-3AAE-DC42-1E409A33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9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42A4-A8B7-FC24-51DC-F0AFB3F4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5356D-0B2B-5389-FF92-8E2FE635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8A90-64C4-E7A8-D6F9-B7A9D875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7320-E1D4-3E16-F375-89AE4B9C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3F00-B53C-4327-4826-E0E3E0F3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70120-1976-4A1E-F110-E893E7C9D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85611-5698-94D1-569C-F1AE0B64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36D8-A6C6-839C-3516-CC5D9DC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8824-C05D-0556-57EF-50EC9A82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5D86-08A8-0FB3-3ED1-1F40C27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9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8902-A2DE-6ACA-B17C-788643E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EE8C-96AA-0A16-DA2F-14672796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C00E-0174-7C83-A2F7-E37813E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EF04-3BBA-11DA-3F3A-AD546D6F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9EC2-64B3-B023-016D-6B5DC1C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3F33-4885-5A17-CE99-F7EC1629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78CB-4301-6852-C2C8-D82B7C9C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4842-776D-C914-D810-B511E14D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D427-5BD0-73DB-B906-EFB42100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5242-D103-7E44-637B-D86E37DD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AE53-EA10-5733-5270-A0B965C8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ED31-A869-53B6-28CF-201541441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4D4F9-686B-CDCC-9BD6-65EA48D3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83153-5696-C410-95DF-236094D6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7F7F-E89B-8318-A98A-E85438FE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5DDC-1046-024F-BDDF-9483C4A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A790-5F2B-76EE-DB1B-78359047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1A92-D66B-D51D-9632-4136486F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F3C0-1473-C003-1864-D2579836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86823-8235-90D4-FC98-9C2F1468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25713-18EB-EF91-DF9A-F00368460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B4F95-5CC0-F195-D20D-1EE2BD68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9EE62-87F6-4955-50C7-A98491BC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6AB76-39DA-DFC3-9F92-FC513DC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7D74-E41B-A66D-58F9-A0A013B8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02CA8-EE66-606B-FB5F-17608126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E4797-3DDD-BFF3-DE9D-C6CBAE39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41B9-63C0-D940-83A3-BA5D8AD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8F36-2F85-28A8-DFD6-026C5224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9372-2E6C-261C-78E9-BCB946C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3998F-DBD0-01BA-507F-20DB14D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D07-25C8-7BEB-C6D7-BF7FE7C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DA4B-5A9F-B67F-3C0E-C6D14A7A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F391-0CA5-1A8C-703D-B0673602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11A0-2984-6B3D-0AA3-99AC6DF0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CF990-C31B-6E6C-9F80-059C1240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09D5-DAB0-778B-9848-95C974FD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EA52-C026-BF95-4D2A-79B1B85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9A6A7-8DB0-B0DB-2021-EFC97B3FF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7009-EA3F-FE1D-7ED5-1872380D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47C4-FE1E-5A8E-F49B-D7783918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34619-7FA8-1E65-964E-08268F2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B13C-2CF8-E843-49E7-27134E84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84331-63BE-174A-C31F-81B532A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0884-BA8D-C1C5-7708-55038EBC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0744-0D7C-7AFC-46B9-DD07C881E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CFB0-1260-40F7-B006-90F67831861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7FB8-A6CA-59F5-84F6-61FEAA1C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5744-D43F-DD0F-1019-47E9961A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A942-6770-456F-835D-EFF2D10E8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1536-8BC5-887F-B723-09131D2B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579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Unit - 5</a:t>
            </a:r>
            <a:br>
              <a:rPr lang="en-US" dirty="0"/>
            </a:br>
            <a:r>
              <a:rPr lang="en-US" dirty="0"/>
              <a:t>VISUALIZING DATA: BAR CHARTS, LINE CHARTS, SCATTERPLOTS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18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92CA-BF29-3442-5AE3-AB567DE0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Common operations used for data manipulation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504020204" pitchFamily="34" charset="0"/>
              </a:rPr>
              <a:t>Aggregation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504020204" pitchFamily="34" charset="0"/>
              </a:rPr>
              <a:t>Classification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Mathematical formulas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504020204" pitchFamily="34" charset="0"/>
              </a:rPr>
              <a:t>Regression analysis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Row and column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String concatenation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4CA4-979F-7274-F079-D40A3891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12"/>
            <a:ext cx="10515600" cy="592595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Examples of data manipulation</a:t>
            </a: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Data manipulation can be used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Arrange data alphabetically or by date to find individual entries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Manage web server logs where website owners can monitor most-viewed web pages and traffic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Create forecasts of stock market </a:t>
            </a: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504020204" pitchFamily="34" charset="0"/>
              </a:rPr>
              <a:t>trends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Assess the expense of products, pricing patterns or future tax obligations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View online information in a more useful way to users based on code in a user-defined </a:t>
            </a: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504020204" pitchFamily="34" charset="0"/>
              </a:rPr>
              <a:t>software program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1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B2A1-A929-9E21-1768-71A1AAC1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/>
          <a:lstStyle/>
          <a:p>
            <a:pPr algn="l"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Data Rescaling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Your preprocessed data may contain attributes with a mixtures of scales for various quantities such as dollars, kilograms and sales volume.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Many machine learning methods expect or are more effective if the data attributes have the same scale. Two popular </a:t>
            </a:r>
            <a:r>
              <a:rPr lang="en-US" b="0" u="none" strike="noStrike" dirty="0">
                <a:solidFill>
                  <a:srgbClr val="428BCA"/>
                </a:solidFill>
                <a:effectLst/>
                <a:latin typeface="Helvetica Neue"/>
              </a:rPr>
              <a:t>data scaling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 methods are </a:t>
            </a:r>
            <a:r>
              <a:rPr lang="en-US" b="0" u="none" strike="noStrike" dirty="0">
                <a:solidFill>
                  <a:srgbClr val="428BCA"/>
                </a:solidFill>
                <a:effectLst/>
                <a:latin typeface="Helvetica Neue"/>
              </a:rPr>
              <a:t>normalization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 and standardization.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Normalization refers to rescaling real valued numeric attributes into the range 0 and 1.</a:t>
            </a:r>
          </a:p>
          <a:p>
            <a:pPr algn="l" fontAlgn="base"/>
            <a:r>
              <a:rPr lang="en-US" b="0">
                <a:solidFill>
                  <a:srgbClr val="555555"/>
                </a:solidFill>
                <a:effectLst/>
                <a:latin typeface="Helvetica Neue"/>
              </a:rPr>
              <a:t>It is useful to scale the input attributes for a model that relies on the magnitude of values, such as distance measures used in k-nearest neighbors and in the preparation of coefficients in regression.</a:t>
            </a:r>
          </a:p>
          <a:p>
            <a:pPr algn="l" fontAlgn="base"/>
            <a:endParaRPr lang="en-US" b="0">
              <a:solidFill>
                <a:srgbClr val="555555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2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DB92-45C0-8F51-5463-569668AC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18"/>
            <a:ext cx="10515600" cy="708212"/>
          </a:xfrm>
        </p:spPr>
        <p:txBody>
          <a:bodyPr>
            <a:normAutofit/>
          </a:bodyPr>
          <a:lstStyle/>
          <a:p>
            <a:r>
              <a:rPr lang="en-IN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25DB-ED99-7C8C-6A2E-ABDF5295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717176"/>
            <a:ext cx="11869271" cy="58898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Reading Excel File using Pandas in Python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Installing and Importing Pandas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Reading multiple Excel sheets using Pandas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 of different Pandas functions</a:t>
            </a:r>
          </a:p>
          <a:p>
            <a:pPr marL="742950" lvl="1" indent="-285750" fontAlgn="base"/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Installating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Pandas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install Pandas in Python, we can use the following command in the command prompt: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457200" lvl="1" indent="0" algn="l" fontAlgn="base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pip install pandas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377E86-C99A-5B82-6E59-3DCF7372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pip install pandas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6475-9A2E-C76E-AEAE-EFFCEB91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Files using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3469-E2A1-A6B8-93B2-EB2E181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3" y="824752"/>
            <a:ext cx="11860305" cy="59346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pd.read_excel</a:t>
            </a:r>
            <a:r>
              <a:rPr lang="en-US" dirty="0"/>
              <a:t>('Example.xlsx')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B25EC-2039-C103-FD30-5A083E32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6" y="2306700"/>
            <a:ext cx="3894157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31D3-6026-5FF5-F177-2876A62C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34470"/>
            <a:ext cx="11815482" cy="6723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provides inbuilt functions for creating, writing, and reading files.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There are two types of files that can be handled in python, normal text files and binary files (written in binary language, 0s, and 1s).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files: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this type of file, Each line of text is terminated with a special character called EOL (End of Line), which is the new line character (‘\n’) in python by default.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Binary files: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this type of file, there is no terminator for a line, and the data is stored after converting it into machine-understandable binary language.</a:t>
            </a:r>
          </a:p>
          <a:p>
            <a:pPr marL="0" indent="0">
              <a:buNone/>
            </a:pPr>
            <a:r>
              <a:rPr lang="en-US" baseline="-25000" dirty="0"/>
              <a:t># Open function to open the file "MyFile1.txt"</a:t>
            </a:r>
          </a:p>
          <a:p>
            <a:pPr marL="0" indent="0">
              <a:buNone/>
            </a:pPr>
            <a:r>
              <a:rPr lang="en-US" baseline="-25000" dirty="0"/>
              <a:t># (same directory) in append mode and</a:t>
            </a:r>
          </a:p>
          <a:p>
            <a:pPr marL="0" indent="0">
              <a:buNone/>
            </a:pPr>
            <a:r>
              <a:rPr lang="en-US" dirty="0"/>
              <a:t>file1 = open("</a:t>
            </a:r>
            <a:r>
              <a:rPr lang="en-US" dirty="0" err="1"/>
              <a:t>MyFile.txt","a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baseline="-25000" dirty="0"/>
              <a:t># store its reference in the variable file1</a:t>
            </a:r>
          </a:p>
          <a:p>
            <a:pPr marL="0" indent="0">
              <a:buNone/>
            </a:pPr>
            <a:r>
              <a:rPr lang="en-US" baseline="-25000" dirty="0"/>
              <a:t># and "MyFile2.txt" in D:\Text in file2</a:t>
            </a:r>
          </a:p>
          <a:p>
            <a:pPr marL="0" indent="0">
              <a:buNone/>
            </a:pPr>
            <a:r>
              <a:rPr lang="en-US" dirty="0"/>
              <a:t>file2 = open(</a:t>
            </a:r>
            <a:r>
              <a:rPr lang="en-US" dirty="0" err="1"/>
              <a:t>r"MyFile.txt","w</a:t>
            </a:r>
            <a:r>
              <a:rPr lang="en-US" dirty="0"/>
              <a:t>+")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55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32EB-7E87-B808-5749-6E4DE577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7" y="89646"/>
            <a:ext cx="11752729" cy="658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a file named “</a:t>
            </a:r>
            <a:r>
              <a:rPr lang="en-US" dirty="0" err="1"/>
              <a:t>myfile</a:t>
            </a:r>
            <a:r>
              <a:rPr lang="en-US" dirty="0"/>
              <a:t>", will be opened with the reading mode.</a:t>
            </a:r>
          </a:p>
          <a:p>
            <a:pPr marL="0" indent="0">
              <a:buNone/>
            </a:pPr>
            <a:r>
              <a:rPr lang="en-US" dirty="0"/>
              <a:t>file = open(‘myfile.txt', 'r')</a:t>
            </a:r>
          </a:p>
          <a:p>
            <a:pPr marL="0" indent="0">
              <a:buNone/>
            </a:pPr>
            <a:r>
              <a:rPr lang="en-US" dirty="0"/>
              <a:t># This will print every line one by one in the file</a:t>
            </a:r>
          </a:p>
          <a:p>
            <a:pPr marL="0" indent="0">
              <a:buNone/>
            </a:pPr>
            <a:r>
              <a:rPr lang="en-US" dirty="0"/>
              <a:t>for each in file:</a:t>
            </a:r>
          </a:p>
          <a:p>
            <a:pPr marL="0" indent="0">
              <a:buNone/>
            </a:pPr>
            <a:r>
              <a:rPr lang="en-US" dirty="0"/>
              <a:t>	print (each)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9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3B97-C713-73B3-147A-7C153B82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5734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806C-D588-00CB-7562-B53EDE91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" y="779928"/>
            <a:ext cx="11967882" cy="6078071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cleaning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one of the important parts of machine learning.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plays a significant part in building a model.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surely isn’t the fanciest part of machine learning and at the same time, there aren’t any hidden tricks or secrets to uncover.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However, the success or failure of a project relies on proper data cleaning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Professional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scientists usually invest a very large portion of their time in this step because of the belief that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“Better data beats fancier algorithms”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09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19D-224B-8AD7-4283-B71A0CEC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134470"/>
            <a:ext cx="11183471" cy="6651811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US" b="1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What Is Data Munging?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Data munging is the process of cleaning and transforming data prior to use or analysis. 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Without the right tools, this process can be manual, time-consuming, and error-prone.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 Many organizations use tools such as Excel for data munging. 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While Excel can be used for the data munging process, it lacks the sophistication and automation to make the process efficient. 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In most organizations, 80% of the time spent on data analytics is allocated to data munging, where IT manually cleans the data to pass over to business users who perform analytics. </a:t>
            </a:r>
          </a:p>
          <a:p>
            <a:pPr algn="l"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20F0502020204030204" pitchFamily="2" charset="0"/>
              </a:rPr>
              <a:t>Data munging can be a time consuming and disjointed process that stands in the way of extracting true value and potential from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83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9297-0EB2-1C81-25B8-8C498A17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71"/>
            <a:ext cx="10515600" cy="5890092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Why Is Data Munging Important?</a:t>
            </a:r>
          </a:p>
          <a:p>
            <a:pPr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Data’s messy, and before it can be used for analysis and driving business objectives, it needs a little tidying up.</a:t>
            </a:r>
          </a:p>
          <a:p>
            <a:pPr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Data munging helps remove errors and missing data so that data can be used for analysis. </a:t>
            </a:r>
          </a:p>
          <a:p>
            <a:pPr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Here’s a look at some of the more important roles data munging plays in data management.</a:t>
            </a:r>
          </a:p>
          <a:p>
            <a:pPr fontAlgn="base"/>
            <a:r>
              <a:rPr lang="en-US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Data Preparation, Integration, and Quality</a:t>
            </a:r>
          </a:p>
          <a:p>
            <a:pPr fontAlgn="base"/>
            <a:r>
              <a:rPr lang="en-IN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Data Enrichments and Transformation</a:t>
            </a:r>
          </a:p>
          <a:p>
            <a:pPr fontAlgn="base"/>
            <a:r>
              <a:rPr lang="en-IN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Data Analysis</a:t>
            </a:r>
          </a:p>
          <a:p>
            <a:pPr fontAlgn="base"/>
            <a:r>
              <a:rPr lang="en-IN" b="0" i="0" dirty="0">
                <a:solidFill>
                  <a:srgbClr val="252D39"/>
                </a:solidFill>
                <a:effectLst/>
                <a:latin typeface="Montserrat" panose="00000500000000000000" pitchFamily="2" charset="0"/>
              </a:rPr>
              <a:t>Time and Resource Efficiency</a:t>
            </a:r>
          </a:p>
          <a:p>
            <a:pPr fontAlgn="base"/>
            <a:endParaRPr lang="en-US" b="0" i="0" dirty="0">
              <a:solidFill>
                <a:srgbClr val="252D39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68BA-2379-B29A-A621-A63B6D8F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596181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What is data manipulation?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Data manipulation is the process of organizing or arranging data in order to make it easier to interpret. 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Data manipulation typically requires the use of a type of </a:t>
            </a:r>
            <a:r>
              <a:rPr lang="en-US" b="0" i="0" u="none" strike="noStrike" dirty="0">
                <a:solidFill>
                  <a:srgbClr val="2557A7"/>
                </a:solidFill>
                <a:effectLst/>
                <a:latin typeface="Noto Sans" panose="020B0502040204020203" pitchFamily="34" charset="0"/>
              </a:rPr>
              <a:t>database language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 called data manipulation language (DML). 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DML is a type of coding language that allows you to reorganize data by modifying it within its database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878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Montserrat</vt:lpstr>
      <vt:lpstr>Noto Sans</vt:lpstr>
      <vt:lpstr>Nunito</vt:lpstr>
      <vt:lpstr>Office Theme</vt:lpstr>
      <vt:lpstr> Unit - 5 VISUALIZING DATA: BAR CHARTS, LINE CHARTS, SCATTERPLOTS</vt:lpstr>
      <vt:lpstr>Working with data</vt:lpstr>
      <vt:lpstr>Reading Files using pandas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Unit - 5 VISUALIZING DATA: BAR CHARTS, LINE CHARTS, SCATTERPLOTS</dc:title>
  <dc:creator>Vaibhav Chavan</dc:creator>
  <cp:lastModifiedBy>Vaibhav Chavan</cp:lastModifiedBy>
  <cp:revision>12</cp:revision>
  <dcterms:created xsi:type="dcterms:W3CDTF">2023-11-01T09:33:41Z</dcterms:created>
  <dcterms:modified xsi:type="dcterms:W3CDTF">2023-11-07T09:54:20Z</dcterms:modified>
</cp:coreProperties>
</file>