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2" r:id="rId6"/>
    <p:sldId id="274" r:id="rId7"/>
    <p:sldId id="27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9BD"/>
    <a:srgbClr val="F0EEF0"/>
    <a:srgbClr val="FF5969"/>
    <a:srgbClr val="00A0A8"/>
    <a:srgbClr val="5D7373"/>
    <a:srgbClr val="FEC630"/>
    <a:srgbClr val="52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>
        <p:scale>
          <a:sx n="80" d="100"/>
          <a:sy n="80" d="100"/>
        </p:scale>
        <p:origin x="18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03140" y="1127684"/>
            <a:ext cx="8954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Sherbimi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Qytetar</a:t>
            </a:r>
            <a:endParaRPr lang="en-US" sz="6000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91741" cy="6858000"/>
            <a:chOff x="-290920" y="0"/>
            <a:chExt cx="12491741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97196" y="3223760"/>
              <a:ext cx="2360919" cy="64633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Hyrje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84270" y="0"/>
            <a:ext cx="11548720" cy="6858000"/>
            <a:chOff x="213096" y="0"/>
            <a:chExt cx="1154872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506711" y="2366466"/>
              <a:ext cx="1168400" cy="240446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42608" y="3368035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R</a:t>
              </a:r>
              <a:r>
                <a:rPr lang="en-US" sz="3600" b="1" i="0" dirty="0" err="1">
                  <a:solidFill>
                    <a:srgbClr val="F0EEF0"/>
                  </a:solidFill>
                  <a:effectLst/>
                  <a:latin typeface="Agency FB" panose="020B0503020202020204" pitchFamily="34" charset="0"/>
                </a:rPr>
                <a:t>ëndësia</a:t>
              </a:r>
              <a:r>
                <a:rPr lang="en-US" sz="3600" b="1" i="0" dirty="0">
                  <a:solidFill>
                    <a:srgbClr val="F0EEF0"/>
                  </a:solidFill>
                  <a:effectLst/>
                  <a:latin typeface="Agency FB" panose="020B0503020202020204" pitchFamily="34" charset="0"/>
                </a:rPr>
                <a:t> 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10116594" cy="6858000"/>
            <a:chOff x="491575" y="0"/>
            <a:chExt cx="1011659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04545" y="3267305"/>
              <a:ext cx="2360918" cy="646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P</a:t>
              </a:r>
              <a:r>
                <a:rPr lang="en-US" sz="3600" b="1" i="0" dirty="0" err="1">
                  <a:solidFill>
                    <a:srgbClr val="F0EEF0"/>
                  </a:solidFill>
                  <a:effectLst/>
                  <a:latin typeface="Agency FB" panose="020B0503020202020204" pitchFamily="34" charset="0"/>
                </a:rPr>
                <a:t>ë</a:t>
              </a:r>
              <a:r>
                <a:rPr lang="en-US" sz="3600" b="1" i="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</a:rPr>
                <a:t>rdorimi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601025" cy="6858000"/>
            <a:chOff x="491575" y="0"/>
            <a:chExt cx="9601025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556426" y="3227280"/>
              <a:ext cx="2426018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Teknologjit</a:t>
              </a:r>
              <a:r>
                <a:rPr lang="en-US" sz="3600" b="1" i="0" dirty="0" err="1">
                  <a:solidFill>
                    <a:srgbClr val="F0EEF0"/>
                  </a:solidFill>
                  <a:effectLst/>
                  <a:latin typeface="Agency FB" panose="020B0503020202020204" pitchFamily="34" charset="0"/>
                </a:rPr>
                <a:t>ë</a:t>
              </a:r>
              <a:r>
                <a:rPr lang="en-US" sz="3600" b="1" dirty="0">
                  <a:solidFill>
                    <a:srgbClr val="F0EEF0"/>
                  </a:solidFill>
                  <a:latin typeface="Agency FB" panose="020B0503020202020204" pitchFamily="34" charset="0"/>
                </a:rPr>
                <a:t> 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726502" cy="6858000"/>
            <a:chOff x="718505" y="-1"/>
            <a:chExt cx="872650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41382" y="3208230"/>
              <a:ext cx="2360919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Agency FB" panose="020B0503020202020204" pitchFamily="34" charset="0"/>
                </a:rPr>
                <a:t>E </a:t>
              </a:r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Ardhmja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Agency FB" panose="020B0503020202020204" pitchFamily="34" charset="0"/>
                </a:rPr>
                <a:t>Members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7E7C127-1260-B385-4392-C65BFD149DDA}"/>
              </a:ext>
            </a:extLst>
          </p:cNvPr>
          <p:cNvSpPr txBox="1"/>
          <p:nvPr/>
        </p:nvSpPr>
        <p:spPr>
          <a:xfrm>
            <a:off x="4537687" y="2811870"/>
            <a:ext cx="1663922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400" b="1" dirty="0" err="1">
                <a:effectLst/>
                <a:latin typeface="Agency FB" panose="020B0503020202020204" pitchFamily="34" charset="0"/>
              </a:rPr>
              <a:t>Dokumente</a:t>
            </a:r>
            <a:endParaRPr lang="en-US" sz="2400" b="1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59E0B-7203-210B-6830-9437AD248988}"/>
              </a:ext>
            </a:extLst>
          </p:cNvPr>
          <p:cNvSpPr txBox="1"/>
          <p:nvPr/>
        </p:nvSpPr>
        <p:spPr>
          <a:xfrm>
            <a:off x="6192685" y="2836684"/>
            <a:ext cx="1663922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400" b="1" dirty="0" err="1">
                <a:latin typeface="Agency FB" panose="020B0503020202020204" pitchFamily="34" charset="0"/>
              </a:rPr>
              <a:t>Pagesa</a:t>
            </a:r>
            <a:endParaRPr lang="en-US" sz="2400" b="1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0E5FA-5C9C-FFE9-C681-839AEAB7A936}"/>
              </a:ext>
            </a:extLst>
          </p:cNvPr>
          <p:cNvSpPr txBox="1"/>
          <p:nvPr/>
        </p:nvSpPr>
        <p:spPr>
          <a:xfrm>
            <a:off x="7550356" y="2876564"/>
            <a:ext cx="1663922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400" b="1" dirty="0" err="1">
                <a:latin typeface="Agency FB" panose="020B0503020202020204" pitchFamily="34" charset="0"/>
              </a:rPr>
              <a:t>Rezervime</a:t>
            </a:r>
            <a:endParaRPr lang="en-US" sz="2400" b="1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17E57-5DF0-BA11-DB37-5D85EEAF5A69}"/>
              </a:ext>
            </a:extLst>
          </p:cNvPr>
          <p:cNvSpPr txBox="1"/>
          <p:nvPr/>
        </p:nvSpPr>
        <p:spPr>
          <a:xfrm>
            <a:off x="9123468" y="2929716"/>
            <a:ext cx="1663922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400" b="1" dirty="0" err="1">
                <a:latin typeface="Agency FB" panose="020B0503020202020204" pitchFamily="34" charset="0"/>
              </a:rPr>
              <a:t>Raportim</a:t>
            </a:r>
            <a:endParaRPr lang="en-US" sz="2400" b="1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CF9C5-3884-DE61-95B0-30B07DCB4CD1}"/>
              </a:ext>
            </a:extLst>
          </p:cNvPr>
          <p:cNvSpPr txBox="1"/>
          <p:nvPr/>
        </p:nvSpPr>
        <p:spPr>
          <a:xfrm>
            <a:off x="10481139" y="2957071"/>
            <a:ext cx="1663922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400" b="1" dirty="0" err="1">
                <a:latin typeface="Agency FB" panose="020B0503020202020204" pitchFamily="34" charset="0"/>
              </a:rPr>
              <a:t>Kontakt</a:t>
            </a:r>
            <a:endParaRPr lang="en-US" sz="2400" b="1" dirty="0">
              <a:effectLst/>
              <a:latin typeface="Agency FB" panose="020B0503020202020204" pitchFamily="34" charset="0"/>
            </a:endParaRPr>
          </a:p>
        </p:txBody>
      </p:sp>
      <p:pic>
        <p:nvPicPr>
          <p:cNvPr id="1030" name="Picture 6" descr="Free Document SVG, PNG Icon, Symbol. Download Image.">
            <a:extLst>
              <a:ext uri="{FF2B5EF4-FFF2-40B4-BE49-F238E27FC236}">
                <a16:creationId xmlns:a16="http://schemas.microsoft.com/office/drawing/2014/main" id="{FEC0A816-8AA8-6FC9-4526-BD4E674C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481" y="3247652"/>
            <a:ext cx="1096471" cy="109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F11CEAF-4E6B-9BA1-33E3-33FA9F98B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32" y="3280753"/>
            <a:ext cx="817227" cy="874897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E2227185-D916-33B8-ACBD-FD7CAD21B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17" y="3408824"/>
            <a:ext cx="746826" cy="746826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DDCED283-FAF6-9B33-C257-9996D0427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390" y="3338823"/>
            <a:ext cx="745491" cy="745491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65674F68-2AEB-DA63-AF9A-7615D7D1C2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059" y="3247472"/>
            <a:ext cx="993495" cy="9934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80C132-C5EB-4E82-2F3E-C52E27185B40}"/>
              </a:ext>
            </a:extLst>
          </p:cNvPr>
          <p:cNvSpPr txBox="1"/>
          <p:nvPr/>
        </p:nvSpPr>
        <p:spPr>
          <a:xfrm>
            <a:off x="3565844" y="142875"/>
            <a:ext cx="536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AI POWERED PUBLIC SERVICE ASSISTANT</a:t>
            </a: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81395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Hyrje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156809" y="3155208"/>
              <a:ext cx="2360917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R</a:t>
              </a:r>
              <a:r>
                <a:rPr lang="en-US" sz="3600" b="1" i="0" dirty="0" err="1">
                  <a:solidFill>
                    <a:srgbClr val="F0EEF0"/>
                  </a:solidFill>
                  <a:effectLst/>
                  <a:latin typeface="Agency FB" panose="020B0503020202020204" pitchFamily="34" charset="0"/>
                </a:rPr>
                <a:t>ë</a:t>
              </a:r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nd</a:t>
              </a:r>
              <a:r>
                <a:rPr lang="en-US" sz="3600" b="1" i="0" dirty="0" err="1">
                  <a:solidFill>
                    <a:srgbClr val="F0EEF0"/>
                  </a:solidFill>
                  <a:effectLst/>
                  <a:latin typeface="Agency FB" panose="020B0503020202020204" pitchFamily="34" charset="0"/>
                </a:rPr>
                <a:t>ë</a:t>
              </a:r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sia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69753" y="2264872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007821" y="3204583"/>
              <a:ext cx="2210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P</a:t>
              </a:r>
              <a:r>
                <a:rPr lang="en-US" sz="3600" b="1" i="0" dirty="0" err="1">
                  <a:solidFill>
                    <a:srgbClr val="F0EEF0"/>
                  </a:solidFill>
                  <a:effectLst/>
                  <a:latin typeface="Agency FB" panose="020B0503020202020204" pitchFamily="34" charset="0"/>
                </a:rPr>
                <a:t>ë</a:t>
              </a:r>
              <a:r>
                <a:rPr lang="en-US" sz="3600" b="1" i="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</a:rPr>
                <a:t>rdorimi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624680" cy="6858000"/>
            <a:chOff x="491575" y="0"/>
            <a:chExt cx="9624680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612631" y="3175554"/>
              <a:ext cx="2360917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Teknologjijt</a:t>
              </a:r>
              <a:r>
                <a:rPr lang="en-US" sz="3600" b="1" i="0" dirty="0" err="1">
                  <a:solidFill>
                    <a:srgbClr val="F0EEF0"/>
                  </a:solidFill>
                  <a:effectLst/>
                  <a:latin typeface="Agency FB" panose="020B0503020202020204" pitchFamily="34" charset="0"/>
                </a:rPr>
                <a:t>ë</a:t>
              </a:r>
              <a:r>
                <a:rPr lang="en-US" sz="3600" b="1" dirty="0">
                  <a:solidFill>
                    <a:srgbClr val="F0EEF0"/>
                  </a:solidFill>
                  <a:latin typeface="Agency FB" panose="020B0503020202020204" pitchFamily="34" charset="0"/>
                </a:rPr>
                <a:t> 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793152" cy="6858000"/>
            <a:chOff x="718505" y="-1"/>
            <a:chExt cx="879315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27324" y="3208162"/>
              <a:ext cx="2322335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Agency FB" panose="020B0503020202020204" pitchFamily="34" charset="0"/>
                </a:rPr>
                <a:t>E </a:t>
              </a:r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Ardhmja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Agency FB" panose="020B0503020202020204" pitchFamily="34" charset="0"/>
                </a:rPr>
                <a:t>Members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429129" y="494482"/>
            <a:ext cx="7053399" cy="1132612"/>
            <a:chOff x="2811638" y="3614594"/>
            <a:chExt cx="6775352" cy="144984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078353" y="3614594"/>
              <a:ext cx="4013456" cy="74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  <a:latin typeface="Agency FB" panose="020B0503020202020204" pitchFamily="34" charset="0"/>
                </a:rPr>
                <a:t>Qëllimi</a:t>
              </a:r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  <a:latin typeface="Agency FB" panose="020B0503020202020204" pitchFamily="34" charset="0"/>
                </a:rPr>
                <a:t>i</a:t>
              </a:r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sz="3200" dirty="0" err="1">
                  <a:solidFill>
                    <a:schemeClr val="accent5">
                      <a:lumMod val="50000"/>
                    </a:schemeClr>
                  </a:solidFill>
                  <a:latin typeface="Agency FB" panose="020B0503020202020204" pitchFamily="34" charset="0"/>
                </a:rPr>
                <a:t>Projektit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811638" y="4591661"/>
              <a:ext cx="6775352" cy="472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455F976-FD17-C21F-6431-5E6D43E2E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89"/>
          <a:stretch/>
        </p:blipFill>
        <p:spPr>
          <a:xfrm>
            <a:off x="5596579" y="3143250"/>
            <a:ext cx="4885949" cy="3371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81D290-2F98-198A-6E83-4A8355E22965}"/>
              </a:ext>
            </a:extLst>
          </p:cNvPr>
          <p:cNvSpPr txBox="1"/>
          <p:nvPr/>
        </p:nvSpPr>
        <p:spPr>
          <a:xfrm>
            <a:off x="3761328" y="1324334"/>
            <a:ext cx="75328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gency FB" panose="020B0503020202020204" pitchFamily="34" charset="0"/>
              </a:rPr>
              <a:t>Të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ndihmojë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personat</a:t>
            </a:r>
            <a:r>
              <a:rPr lang="en-US" sz="2000" dirty="0">
                <a:latin typeface="Agency FB" panose="020B0503020202020204" pitchFamily="34" charset="0"/>
              </a:rPr>
              <a:t> me </a:t>
            </a:r>
            <a:r>
              <a:rPr lang="en-US" sz="2000" dirty="0" err="1">
                <a:latin typeface="Agency FB" panose="020B0503020202020204" pitchFamily="34" charset="0"/>
              </a:rPr>
              <a:t>aftësi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të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kufizuara</a:t>
            </a:r>
            <a:r>
              <a:rPr lang="en-US" sz="2000" dirty="0">
                <a:latin typeface="Agency FB" panose="020B0503020202020204" pitchFamily="34" charset="0"/>
              </a:rPr>
              <a:t> (</a:t>
            </a:r>
            <a:r>
              <a:rPr lang="en-US" sz="2000" dirty="0" err="1">
                <a:latin typeface="Agency FB" panose="020B0503020202020204" pitchFamily="34" charset="0"/>
              </a:rPr>
              <a:t>të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verbër</a:t>
            </a:r>
            <a:r>
              <a:rPr lang="en-US" sz="2000" dirty="0">
                <a:latin typeface="Agency FB" panose="020B0503020202020204" pitchFamily="34" charset="0"/>
              </a:rPr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gency FB" panose="020B0503020202020204" pitchFamily="34" charset="0"/>
              </a:rPr>
              <a:t>Marrin </a:t>
            </a:r>
            <a:r>
              <a:rPr lang="en-US" sz="2000" dirty="0" err="1">
                <a:latin typeface="Agency FB" panose="020B0503020202020204" pitchFamily="34" charset="0"/>
              </a:rPr>
              <a:t>informacion</a:t>
            </a:r>
            <a:r>
              <a:rPr lang="en-US" sz="2000" dirty="0">
                <a:latin typeface="Agency FB" panose="020B0503020202020204" pitchFamily="34" charset="0"/>
              </a:rPr>
              <a:t> me </a:t>
            </a:r>
            <a:r>
              <a:rPr lang="en-US" sz="2000" dirty="0" err="1">
                <a:latin typeface="Agency FB" panose="020B0503020202020204" pitchFamily="34" charset="0"/>
              </a:rPr>
              <a:t>zë</a:t>
            </a:r>
            <a:r>
              <a:rPr lang="en-US" sz="2000" dirty="0">
                <a:latin typeface="Agency FB" panose="020B0503020202020204" pitchFamily="34" charset="0"/>
              </a:rPr>
              <a:t> (p.sh. </a:t>
            </a:r>
            <a:r>
              <a:rPr lang="en-US" sz="2000" dirty="0" err="1">
                <a:latin typeface="Agency FB" panose="020B0503020202020204" pitchFamily="34" charset="0"/>
              </a:rPr>
              <a:t>shërbime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publike</a:t>
            </a:r>
            <a:r>
              <a:rPr lang="en-US" sz="2000" dirty="0">
                <a:latin typeface="Agency FB" panose="020B0503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gency FB" panose="020B0503020202020204" pitchFamily="34" charset="0"/>
              </a:rPr>
              <a:t>Ndërveprojnë</a:t>
            </a:r>
            <a:r>
              <a:rPr lang="en-US" sz="2000" dirty="0">
                <a:latin typeface="Agency FB" panose="020B0503020202020204" pitchFamily="34" charset="0"/>
              </a:rPr>
              <a:t> me </a:t>
            </a:r>
            <a:r>
              <a:rPr lang="en-US" sz="2000" dirty="0" err="1">
                <a:latin typeface="Agency FB" panose="020B0503020202020204" pitchFamily="34" charset="0"/>
              </a:rPr>
              <a:t>aplikacionin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përmes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zërit</a:t>
            </a:r>
            <a:r>
              <a:rPr lang="en-US" sz="2000" dirty="0">
                <a:latin typeface="Agency FB" panose="020B0503020202020204" pitchFamily="34" charset="0"/>
              </a:rPr>
              <a:t>, pa </a:t>
            </a:r>
            <a:r>
              <a:rPr lang="en-US" sz="2000" dirty="0" err="1">
                <a:latin typeface="Agency FB" panose="020B0503020202020204" pitchFamily="34" charset="0"/>
              </a:rPr>
              <a:t>pasur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nevojë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për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të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lexuar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ose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shkruar</a:t>
            </a:r>
            <a:r>
              <a:rPr lang="en-US" sz="2000" dirty="0">
                <a:latin typeface="Agency FB" panose="020B0503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Hyrje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60358" cy="6858000"/>
            <a:chOff x="213096" y="0"/>
            <a:chExt cx="11460358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206652" y="3231557"/>
              <a:ext cx="2287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R</a:t>
              </a:r>
              <a:r>
                <a:rPr lang="en-US" sz="3600" b="1" i="0" dirty="0" err="1">
                  <a:solidFill>
                    <a:srgbClr val="F0EEF0"/>
                  </a:solidFill>
                  <a:effectLst/>
                  <a:latin typeface="Agency FB" panose="020B0503020202020204" pitchFamily="34" charset="0"/>
                </a:rPr>
                <a:t>ë</a:t>
              </a:r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nd</a:t>
              </a:r>
              <a:r>
                <a:rPr lang="en-US" sz="3600" b="1" i="0" dirty="0" err="1">
                  <a:solidFill>
                    <a:srgbClr val="F0EEF0"/>
                  </a:solidFill>
                  <a:effectLst/>
                  <a:latin typeface="Agency FB" panose="020B0503020202020204" pitchFamily="34" charset="0"/>
                </a:rPr>
                <a:t>ë</a:t>
              </a:r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sia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72889" cy="6858000"/>
            <a:chOff x="491575" y="0"/>
            <a:chExt cx="9972889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8960841" y="3205341"/>
              <a:ext cx="2360916" cy="646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P</a:t>
              </a:r>
              <a:r>
                <a:rPr lang="en-US" sz="3600" b="1" i="0" dirty="0" err="1">
                  <a:solidFill>
                    <a:srgbClr val="F0EEF0"/>
                  </a:solidFill>
                  <a:effectLst/>
                  <a:latin typeface="Agency FB" panose="020B0503020202020204" pitchFamily="34" charset="0"/>
                </a:rPr>
                <a:t>ë</a:t>
              </a:r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rdorimi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89199" cy="6858000"/>
            <a:chOff x="491575" y="0"/>
            <a:chExt cx="9589199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519199" y="3228150"/>
              <a:ext cx="2476819" cy="6463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Teknologjijt</a:t>
              </a:r>
              <a:r>
                <a:rPr lang="en-US" sz="3600" b="1" i="0" dirty="0" err="1">
                  <a:solidFill>
                    <a:srgbClr val="F0EEF0"/>
                  </a:solidFill>
                  <a:effectLst/>
                  <a:latin typeface="Agency FB" panose="020B0503020202020204" pitchFamily="34" charset="0"/>
                </a:rPr>
                <a:t>ë</a:t>
              </a:r>
              <a:r>
                <a:rPr lang="en-US" sz="3600" b="1" dirty="0">
                  <a:solidFill>
                    <a:srgbClr val="F0EEF0"/>
                  </a:solidFill>
                  <a:latin typeface="Agency FB" panose="020B0503020202020204" pitchFamily="34" charset="0"/>
                </a:rPr>
                <a:t> 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715056" cy="6858000"/>
            <a:chOff x="718505" y="-1"/>
            <a:chExt cx="8715056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7838967" y="3238675"/>
              <a:ext cx="254285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E </a:t>
              </a:r>
              <a:r>
                <a:rPr lang="en-US" sz="3600" b="1" dirty="0" err="1">
                  <a:solidFill>
                    <a:schemeClr val="bg1"/>
                  </a:solidFill>
                  <a:latin typeface="Agency FB" panose="020B0503020202020204" pitchFamily="34" charset="0"/>
                </a:rPr>
                <a:t>Ardhmja</a:t>
              </a:r>
              <a:endParaRPr lang="en-US" sz="3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Agency FB" panose="020B0503020202020204" pitchFamily="34" charset="0"/>
                </a:rPr>
                <a:t>Members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Agency FB" panose="020B0503020202020204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3023245" y="2855231"/>
            <a:ext cx="1725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5969"/>
                </a:solidFill>
                <a:latin typeface="Agency FB" panose="020B0503020202020204" pitchFamily="34" charset="0"/>
              </a:rPr>
              <a:t>Përdorues të verber ose me dëmtime të shikimit</a:t>
            </a:r>
            <a:endParaRPr lang="en-US" b="1" dirty="0">
              <a:solidFill>
                <a:srgbClr val="FF5969"/>
              </a:solidFill>
              <a:latin typeface="Agency FB" panose="020B0503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705BAF-DCDA-4FDC-8DA1-1FBA870AE5C8}"/>
              </a:ext>
            </a:extLst>
          </p:cNvPr>
          <p:cNvSpPr txBox="1"/>
          <p:nvPr/>
        </p:nvSpPr>
        <p:spPr>
          <a:xfrm>
            <a:off x="5556770" y="2918241"/>
            <a:ext cx="1591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52CBBE"/>
                </a:solidFill>
                <a:latin typeface="Agency FB" panose="020B0503020202020204" pitchFamily="34" charset="0"/>
              </a:rPr>
              <a:t>Familjar</a:t>
            </a:r>
            <a:r>
              <a:rPr lang="en-US" b="1" dirty="0">
                <a:solidFill>
                  <a:srgbClr val="52CBBE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rgbClr val="52CBBE"/>
                </a:solidFill>
                <a:latin typeface="Agency FB" panose="020B0503020202020204" pitchFamily="34" charset="0"/>
              </a:rPr>
              <a:t>dhe</a:t>
            </a:r>
            <a:r>
              <a:rPr lang="en-US" b="1" dirty="0">
                <a:solidFill>
                  <a:srgbClr val="52CBBE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rgbClr val="52CBBE"/>
                </a:solidFill>
                <a:latin typeface="Agency FB" panose="020B0503020202020204" pitchFamily="34" charset="0"/>
              </a:rPr>
              <a:t>kujdestar</a:t>
            </a:r>
            <a:r>
              <a:rPr lang="en-US" b="1" dirty="0">
                <a:solidFill>
                  <a:srgbClr val="52CBBE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rgbClr val="52CBBE"/>
                </a:solidFill>
                <a:latin typeface="Agency FB" panose="020B0503020202020204" pitchFamily="34" charset="0"/>
              </a:rPr>
              <a:t>të</a:t>
            </a:r>
            <a:r>
              <a:rPr lang="en-US" b="1" dirty="0">
                <a:solidFill>
                  <a:srgbClr val="52CBBE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rgbClr val="52CBBE"/>
                </a:solidFill>
                <a:latin typeface="Agency FB" panose="020B0503020202020204" pitchFamily="34" charset="0"/>
              </a:rPr>
              <a:t>përsonave</a:t>
            </a:r>
            <a:r>
              <a:rPr lang="en-US" b="1" dirty="0">
                <a:solidFill>
                  <a:srgbClr val="52CBBE"/>
                </a:solidFill>
                <a:latin typeface="Agency FB" panose="020B0503020202020204" pitchFamily="34" charset="0"/>
              </a:rPr>
              <a:t> me </a:t>
            </a:r>
            <a:r>
              <a:rPr lang="en-US" b="1" dirty="0" err="1">
                <a:solidFill>
                  <a:srgbClr val="52CBBE"/>
                </a:solidFill>
                <a:latin typeface="Agency FB" panose="020B0503020202020204" pitchFamily="34" charset="0"/>
              </a:rPr>
              <a:t>nevoja</a:t>
            </a:r>
            <a:r>
              <a:rPr lang="en-US" b="1" dirty="0">
                <a:solidFill>
                  <a:srgbClr val="52CBBE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rgbClr val="52CBBE"/>
                </a:solidFill>
                <a:latin typeface="Agency FB" panose="020B0503020202020204" pitchFamily="34" charset="0"/>
              </a:rPr>
              <a:t>të</a:t>
            </a:r>
            <a:r>
              <a:rPr lang="en-US" b="1" dirty="0">
                <a:solidFill>
                  <a:srgbClr val="52CBBE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rgbClr val="52CBBE"/>
                </a:solidFill>
                <a:latin typeface="Agency FB" panose="020B0503020202020204" pitchFamily="34" charset="0"/>
              </a:rPr>
              <a:t>veçanta</a:t>
            </a:r>
            <a:endParaRPr lang="en-US" b="1" dirty="0">
              <a:solidFill>
                <a:srgbClr val="52CBBE"/>
              </a:solidFill>
              <a:latin typeface="Agency FB" panose="020B0503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8073664" y="2864756"/>
            <a:ext cx="1591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>
                <a:solidFill>
                  <a:srgbClr val="FEC630"/>
                </a:solidFill>
                <a:latin typeface="Agency FB" panose="020B0503020202020204" pitchFamily="34" charset="0"/>
              </a:rPr>
              <a:t>Qytetarë që kërkojnë informacion nga shërbimet publike</a:t>
            </a:r>
            <a:endParaRPr lang="en-US" b="1" dirty="0">
              <a:solidFill>
                <a:srgbClr val="FEC630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71" y="4340797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BBC1E-2A8A-4FF6-8184-71ED6F98AFE0}"/>
              </a:ext>
            </a:extLst>
          </p:cNvPr>
          <p:cNvSpPr txBox="1"/>
          <p:nvPr/>
        </p:nvSpPr>
        <p:spPr>
          <a:xfrm>
            <a:off x="4903024" y="435016"/>
            <a:ext cx="427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  <a:latin typeface="Agency FB" panose="020B0503020202020204" pitchFamily="34" charset="0"/>
              </a:rPr>
              <a:t>Për</a:t>
            </a:r>
            <a:r>
              <a:rPr lang="en-US" sz="3200" dirty="0">
                <a:solidFill>
                  <a:schemeClr val="tx2"/>
                </a:solidFill>
                <a:latin typeface="Agency FB" panose="020B0503020202020204" pitchFamily="34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Agency FB" panose="020B0503020202020204" pitchFamily="34" charset="0"/>
              </a:rPr>
              <a:t>kë</a:t>
            </a:r>
            <a:r>
              <a:rPr lang="en-US" sz="3200" dirty="0">
                <a:solidFill>
                  <a:schemeClr val="tx2"/>
                </a:solidFill>
                <a:latin typeface="Agency FB" panose="020B0503020202020204" pitchFamily="34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Agency FB" panose="020B0503020202020204" pitchFamily="34" charset="0"/>
              </a:rPr>
              <a:t>është</a:t>
            </a:r>
            <a:r>
              <a:rPr lang="en-US" sz="3200" dirty="0">
                <a:solidFill>
                  <a:schemeClr val="tx2"/>
                </a:solidFill>
                <a:latin typeface="Agency FB" panose="020B0503020202020204" pitchFamily="34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Agency FB" panose="020B0503020202020204" pitchFamily="34" charset="0"/>
              </a:rPr>
              <a:t>ndërtuar</a:t>
            </a:r>
            <a:r>
              <a:rPr lang="en-US" sz="3200" dirty="0">
                <a:solidFill>
                  <a:schemeClr val="tx2"/>
                </a:solidFill>
                <a:latin typeface="Agency FB" panose="020B0503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29815" y="3171365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Hyrje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199733" y="-2"/>
            <a:ext cx="11492303" cy="6858000"/>
            <a:chOff x="198582" y="0"/>
            <a:chExt cx="114923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198582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185781" y="3152854"/>
              <a:ext cx="2363877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R</a:t>
              </a:r>
              <a:r>
                <a:rPr lang="en-US" sz="3600" b="1" i="0" dirty="0" err="1">
                  <a:solidFill>
                    <a:srgbClr val="F0EEF0"/>
                  </a:solidFill>
                  <a:effectLst/>
                  <a:latin typeface="Agency FB" panose="020B0503020202020204" pitchFamily="34" charset="0"/>
                </a:rPr>
                <a:t>ë</a:t>
              </a:r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nd</a:t>
              </a:r>
              <a:r>
                <a:rPr lang="en-US" sz="3600" b="1" i="0" dirty="0" err="1">
                  <a:solidFill>
                    <a:srgbClr val="F0EEF0"/>
                  </a:solidFill>
                  <a:effectLst/>
                  <a:latin typeface="Agency FB" panose="020B0503020202020204" pitchFamily="34" charset="0"/>
                </a:rPr>
                <a:t>ë</a:t>
              </a:r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sia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76236" cy="6858000"/>
            <a:chOff x="491575" y="0"/>
            <a:chExt cx="9976236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8864692" y="3189605"/>
              <a:ext cx="2559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Teknologjitë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603478" cy="6858000"/>
            <a:chOff x="491575" y="0"/>
            <a:chExt cx="9603478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103681" y="3152852"/>
              <a:ext cx="3336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Perfitimet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7938298" y="3296475"/>
              <a:ext cx="2276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Agency FB" panose="020B0503020202020204" pitchFamily="34" charset="0"/>
                </a:rPr>
                <a:t>E </a:t>
              </a:r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Ardhmja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Agency FB" panose="020B0503020202020204" pitchFamily="34" charset="0"/>
                </a:rPr>
                <a:t>Members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  <a:solidFill>
            <a:schemeClr val="accent1">
              <a:lumMod val="75000"/>
            </a:schemeClr>
          </a:solidFill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95C2AE9-E6EE-4572-8B9B-0A1C8899D6FE}"/>
              </a:ext>
            </a:extLst>
          </p:cNvPr>
          <p:cNvSpPr txBox="1"/>
          <p:nvPr/>
        </p:nvSpPr>
        <p:spPr>
          <a:xfrm>
            <a:off x="2594536" y="4142156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60343"/>
            <a:ext cx="2289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Agency FB" panose="020B0503020202020204" pitchFamily="34" charset="0"/>
              </a:rPr>
              <a:t>Frontend:</a:t>
            </a:r>
          </a:p>
          <a:p>
            <a:pPr algn="ctr"/>
            <a:r>
              <a:rPr lang="en-US" sz="2800" b="1" dirty="0">
                <a:solidFill>
                  <a:srgbClr val="FF5969"/>
                </a:solidFill>
                <a:latin typeface="Agency FB" panose="020B0503020202020204" pitchFamily="34" charset="0"/>
              </a:rPr>
              <a:t>React, </a:t>
            </a:r>
            <a:r>
              <a:rPr lang="en-US" sz="2800" b="1" dirty="0" err="1">
                <a:solidFill>
                  <a:srgbClr val="FF5969"/>
                </a:solidFill>
                <a:latin typeface="Agency FB" panose="020B0503020202020204" pitchFamily="34" charset="0"/>
              </a:rPr>
              <a:t>Vite+TS</a:t>
            </a:r>
            <a:r>
              <a:rPr lang="en-US" sz="2800" b="1" dirty="0">
                <a:solidFill>
                  <a:srgbClr val="FF5969"/>
                </a:solidFill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F83314-6443-4064-B8AD-715FDF38C0B1}"/>
              </a:ext>
            </a:extLst>
          </p:cNvPr>
          <p:cNvSpPr txBox="1"/>
          <p:nvPr/>
        </p:nvSpPr>
        <p:spPr>
          <a:xfrm>
            <a:off x="4783446" y="4142156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641105" y="3752997"/>
            <a:ext cx="2773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Agency FB" panose="020B0503020202020204" pitchFamily="34" charset="0"/>
              </a:rPr>
              <a:t>Backend:</a:t>
            </a:r>
          </a:p>
          <a:p>
            <a:pPr algn="ctr"/>
            <a:r>
              <a:rPr lang="en-US" sz="2800" b="1" dirty="0">
                <a:solidFill>
                  <a:srgbClr val="52CBBE"/>
                </a:solidFill>
                <a:latin typeface="Agency FB" panose="020B0503020202020204" pitchFamily="34" charset="0"/>
              </a:rPr>
              <a:t>Flask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72131EC-94E6-4982-85F7-903D6FA72171}"/>
              </a:ext>
            </a:extLst>
          </p:cNvPr>
          <p:cNvSpPr txBox="1"/>
          <p:nvPr/>
        </p:nvSpPr>
        <p:spPr>
          <a:xfrm>
            <a:off x="6912585" y="4142156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7007143" y="3755321"/>
            <a:ext cx="2609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Agency FB" panose="020B0503020202020204" pitchFamily="34" charset="0"/>
              </a:rPr>
              <a:t>AI:</a:t>
            </a:r>
          </a:p>
          <a:p>
            <a:pPr algn="ctr"/>
            <a:r>
              <a:rPr lang="en-US" sz="2800" b="1" dirty="0" err="1">
                <a:solidFill>
                  <a:srgbClr val="FEC630"/>
                </a:solidFill>
                <a:latin typeface="Agency FB" panose="020B0503020202020204" pitchFamily="34" charset="0"/>
              </a:rPr>
              <a:t>SpeechRecognition</a:t>
            </a:r>
            <a:endParaRPr lang="en-US" sz="2800" b="1" dirty="0">
              <a:solidFill>
                <a:srgbClr val="FEC630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2800" b="1" dirty="0">
                <a:solidFill>
                  <a:srgbClr val="FEC630"/>
                </a:solidFill>
                <a:latin typeface="Agency FB" panose="020B0503020202020204" pitchFamily="34" charset="0"/>
              </a:rPr>
              <a:t>Chat bot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  <a:solidFill>
            <a:schemeClr val="accent1">
              <a:lumMod val="75000"/>
            </a:schemeClr>
          </a:solidFill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  <a:grpFill/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  <a:grpFill/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04A517-93D3-7F46-FC3C-37B992B77E6B}"/>
              </a:ext>
            </a:extLst>
          </p:cNvPr>
          <p:cNvSpPr txBox="1"/>
          <p:nvPr/>
        </p:nvSpPr>
        <p:spPr>
          <a:xfrm>
            <a:off x="4052188" y="662857"/>
            <a:ext cx="46611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  <a:latin typeface="Agency FB" panose="020B0503020202020204" pitchFamily="34" charset="0"/>
              </a:rPr>
              <a:t>Teknologjitë</a:t>
            </a:r>
            <a:r>
              <a:rPr lang="en-US" sz="3200" dirty="0">
                <a:solidFill>
                  <a:schemeClr val="tx2"/>
                </a:solidFill>
                <a:latin typeface="Agency FB" panose="020B0503020202020204" pitchFamily="34" charset="0"/>
              </a:rPr>
              <a:t> e </a:t>
            </a:r>
            <a:r>
              <a:rPr lang="en-US" sz="3200" dirty="0" err="1">
                <a:solidFill>
                  <a:schemeClr val="tx2"/>
                </a:solidFill>
                <a:latin typeface="Agency FB" panose="020B0503020202020204" pitchFamily="34" charset="0"/>
              </a:rPr>
              <a:t>përdorura</a:t>
            </a:r>
            <a:r>
              <a:rPr lang="en-US" sz="3200" dirty="0">
                <a:solidFill>
                  <a:schemeClr val="tx2"/>
                </a:solidFill>
                <a:latin typeface="Agency FB" panose="020B0503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97033" cy="6858000"/>
            <a:chOff x="-290920" y="0"/>
            <a:chExt cx="1249703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86905" y="316029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Hyrje</a:t>
              </a:r>
              <a:r>
                <a:rPr lang="en-US" sz="3600" b="1" dirty="0">
                  <a:solidFill>
                    <a:srgbClr val="F0EEF0"/>
                  </a:solidFill>
                  <a:latin typeface="Agency FB" panose="020B0503020202020204" pitchFamily="34" charset="0"/>
                </a:rPr>
                <a:t> 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61439" cy="6858000"/>
            <a:chOff x="213096" y="0"/>
            <a:chExt cx="11461439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55327" y="31853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R</a:t>
              </a:r>
              <a:r>
                <a:rPr lang="en-US" sz="3600" b="1" i="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</a:rPr>
                <a:t>ëndësia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81973" cy="6858000"/>
            <a:chOff x="491575" y="0"/>
            <a:chExt cx="9981973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69923" y="3178338"/>
              <a:ext cx="2360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P</a:t>
              </a:r>
              <a:r>
                <a:rPr lang="en-US" sz="3600" b="1" i="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</a:rPr>
                <a:t>ërdorimi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99062" cy="6858000"/>
            <a:chOff x="491575" y="0"/>
            <a:chExt cx="9599062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587012" y="3139141"/>
              <a:ext cx="2360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Teknologjitë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695987" y="3187734"/>
              <a:ext cx="26864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chemeClr val="bg1"/>
                  </a:solidFill>
                  <a:latin typeface="Agency FB" panose="020B0503020202020204" pitchFamily="34" charset="0"/>
                </a:rPr>
                <a:t>Përfitimet</a:t>
              </a:r>
              <a:endParaRPr lang="en-US" sz="32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Agency FB" panose="020B0503020202020204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2931441" cy="923330"/>
            <a:chOff x="764723" y="2142394"/>
            <a:chExt cx="2931441" cy="92333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22609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Përdorim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i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lehtë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për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personat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me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probleme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të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shikimit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2931441" cy="796806"/>
            <a:chOff x="764723" y="3420415"/>
            <a:chExt cx="2931441" cy="796806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2260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Reduktim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i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varësisë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nga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të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tjerët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për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informacion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bazik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55463" cy="796806"/>
            <a:chOff x="764723" y="4698436"/>
            <a:chExt cx="3155463" cy="79680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199" y="4698436"/>
              <a:ext cx="2484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Ruajtje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dhe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kujtesë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automatike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për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takime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dhe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detyra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3130163"/>
            <a:ext cx="3767974" cy="662056"/>
            <a:chOff x="4504627" y="3555165"/>
            <a:chExt cx="3767974" cy="66205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3" y="3607119"/>
              <a:ext cx="3097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Përdorim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i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thjeshtë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dhe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i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sigurt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408184"/>
            <a:ext cx="3619129" cy="735444"/>
            <a:chOff x="4504627" y="4833186"/>
            <a:chExt cx="3619129" cy="735444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3" y="4922299"/>
              <a:ext cx="2948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Pavarësi më e madhe në jetën e përditshme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852142"/>
            <a:ext cx="4139439" cy="662056"/>
            <a:chOff x="4504627" y="2277144"/>
            <a:chExt cx="4139439" cy="662056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3" y="2366607"/>
              <a:ext cx="3468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Lehtësi</a:t>
              </a:r>
              <a:r>
                <a:rPr lang="es-E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s-E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në</a:t>
              </a:r>
              <a:r>
                <a:rPr lang="es-E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es-E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marrjen</a:t>
              </a:r>
              <a:r>
                <a:rPr lang="es-E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 e </a:t>
              </a:r>
              <a:r>
                <a:rPr lang="es-E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informacionit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0129F0F-DDBE-C3A9-03B0-9C710D055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415" y="1983973"/>
            <a:ext cx="398394" cy="398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7588D1-B3F2-927A-CA12-1DC5F4C2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99" y="3261994"/>
            <a:ext cx="398394" cy="398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659768-CAE1-DE6D-3FBB-22C9771A5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66" y="4552081"/>
            <a:ext cx="398394" cy="398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AA868-3C43-A09D-F530-4540745CD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7" y="4552081"/>
            <a:ext cx="398394" cy="398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643D01-B0CA-69BA-2D2F-DB6ACCCCE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71" y="3261994"/>
            <a:ext cx="398394" cy="3983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D16F65-7F0B-6B63-28B6-91B1C8395081}"/>
              </a:ext>
            </a:extLst>
          </p:cNvPr>
          <p:cNvSpPr txBox="1"/>
          <p:nvPr/>
        </p:nvSpPr>
        <p:spPr>
          <a:xfrm>
            <a:off x="4170135" y="708829"/>
            <a:ext cx="38805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  <a:latin typeface="Agency FB" panose="020B0503020202020204" pitchFamily="34" charset="0"/>
              </a:rPr>
              <a:t>Përfitimet</a:t>
            </a:r>
            <a:r>
              <a:rPr lang="en-US" sz="3200" dirty="0">
                <a:solidFill>
                  <a:schemeClr val="tx2"/>
                </a:solidFill>
                <a:latin typeface="Agency FB" panose="020B0503020202020204" pitchFamily="34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Agency FB" panose="020B0503020202020204" pitchFamily="34" charset="0"/>
              </a:rPr>
              <a:t>kryesore</a:t>
            </a:r>
            <a:r>
              <a:rPr lang="en-US" sz="3200" dirty="0">
                <a:solidFill>
                  <a:schemeClr val="tx2"/>
                </a:solidFill>
                <a:latin typeface="Agency FB" panose="020B0503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5972A-3A15-5DF8-E701-71B4FEDAC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4D17B043-E6B1-F97F-C3F4-FFF475E4E33C}"/>
              </a:ext>
            </a:extLst>
          </p:cNvPr>
          <p:cNvGrpSpPr/>
          <p:nvPr/>
        </p:nvGrpSpPr>
        <p:grpSpPr>
          <a:xfrm>
            <a:off x="-290920" y="0"/>
            <a:ext cx="12511373" cy="6858000"/>
            <a:chOff x="-290920" y="0"/>
            <a:chExt cx="1251137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C906F0-5B5C-494D-CEBC-AFE6AC1AC759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0BEE35D-C8EF-4BDB-2A05-19CBB6CD7BE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B23965-32D8-FBA5-0CC1-FFD0DD916329}"/>
                </a:ext>
              </a:extLst>
            </p:cNvPr>
            <p:cNvSpPr txBox="1"/>
            <p:nvPr/>
          </p:nvSpPr>
          <p:spPr>
            <a:xfrm rot="16200000">
              <a:off x="10901245" y="324715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Hyrje</a:t>
              </a:r>
              <a:r>
                <a:rPr lang="en-US" sz="3600" b="1" dirty="0">
                  <a:solidFill>
                    <a:srgbClr val="F0EEF0"/>
                  </a:solidFill>
                  <a:latin typeface="Agency FB" panose="020B0503020202020204" pitchFamily="34" charset="0"/>
                </a:rPr>
                <a:t> 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71F4DF-2971-61A2-D568-8EF722260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30F6020-5A6D-06F1-54C4-A4056ED0A725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DF95BD1-9E70-4895-8DB6-3BF99EB1247B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A7A18BF-268A-6754-BAB4-D028BF573DD5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194B5DE-13D1-20CF-DC8C-EB9DD148E802}"/>
                </a:ext>
              </a:extLst>
            </p:cNvPr>
            <p:cNvSpPr txBox="1"/>
            <p:nvPr/>
          </p:nvSpPr>
          <p:spPr>
            <a:xfrm rot="16200000">
              <a:off x="10341388" y="32149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R</a:t>
              </a:r>
              <a:r>
                <a:rPr lang="en-US" sz="3600" b="1" i="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</a:rPr>
                <a:t>ëndësia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3EB1BEA-4AB4-A3A3-3191-C81F2499E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8918F4D-ECB8-B668-E70E-00E2EF124527}"/>
              </a:ext>
            </a:extLst>
          </p:cNvPr>
          <p:cNvGrpSpPr/>
          <p:nvPr/>
        </p:nvGrpSpPr>
        <p:grpSpPr>
          <a:xfrm>
            <a:off x="1184133" y="0"/>
            <a:ext cx="9997951" cy="6858000"/>
            <a:chOff x="491575" y="0"/>
            <a:chExt cx="9997951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F68368F-9C49-E540-1D8A-5CDC7CD3B88B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76D7720-C5D6-EB8E-A331-0018C0C74DF1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30EEB88-EFAD-ED15-8181-E1F022ABCC97}"/>
                </a:ext>
              </a:extLst>
            </p:cNvPr>
            <p:cNvSpPr txBox="1"/>
            <p:nvPr/>
          </p:nvSpPr>
          <p:spPr>
            <a:xfrm rot="16200000">
              <a:off x="8985901" y="3162483"/>
              <a:ext cx="2360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P</a:t>
              </a:r>
              <a:r>
                <a:rPr lang="en-US" sz="3600" b="1" i="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</a:rPr>
                <a:t>ërdorimi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640B774-97C6-E427-A0C9-7F9CF0C57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0BB18031-7774-90C7-B671-17991A5F0844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BA2A437-08CF-6F6C-9555-33830AA426E8}"/>
              </a:ext>
            </a:extLst>
          </p:cNvPr>
          <p:cNvGrpSpPr/>
          <p:nvPr/>
        </p:nvGrpSpPr>
        <p:grpSpPr>
          <a:xfrm>
            <a:off x="1049062" y="0"/>
            <a:ext cx="9585243" cy="6858000"/>
            <a:chOff x="491575" y="0"/>
            <a:chExt cx="9585243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74879A4-889D-E5C8-0497-B9E135BA3382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gency FB" panose="020B050302020202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222E620-C400-A80D-A894-FB9CAB0F7F2A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BDB6D8-7F27-95CA-8FF0-E2E72D630890}"/>
                </a:ext>
              </a:extLst>
            </p:cNvPr>
            <p:cNvSpPr txBox="1"/>
            <p:nvPr/>
          </p:nvSpPr>
          <p:spPr>
            <a:xfrm rot="16200000">
              <a:off x="8573193" y="3226983"/>
              <a:ext cx="2360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Agency FB" panose="020B0503020202020204" pitchFamily="34" charset="0"/>
                </a:rPr>
                <a:t>Përfitimet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75F5A78A-31A9-C271-3375-72938BFE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C6BD55E-D551-4BEB-0900-00DF11335977}"/>
              </a:ext>
            </a:extLst>
          </p:cNvPr>
          <p:cNvGrpSpPr/>
          <p:nvPr/>
        </p:nvGrpSpPr>
        <p:grpSpPr>
          <a:xfrm>
            <a:off x="-1780364" y="-1"/>
            <a:ext cx="11871024" cy="6858000"/>
            <a:chOff x="-2449883" y="-1"/>
            <a:chExt cx="11871024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CAFECE-D63F-0D28-F783-27F558AD5824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gency FB" panose="020B0503020202020204" pitchFamily="34" charset="0"/>
                </a:rPr>
                <a:t>P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BEB0F6A-3483-5E24-81D7-0E54EDC5150C}"/>
                </a:ext>
              </a:extLst>
            </p:cNvPr>
            <p:cNvSpPr/>
            <p:nvPr/>
          </p:nvSpPr>
          <p:spPr>
            <a:xfrm>
              <a:off x="8227622" y="2353565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99D8428-F587-FC38-105A-26E93C7BE177}"/>
                </a:ext>
              </a:extLst>
            </p:cNvPr>
            <p:cNvSpPr txBox="1"/>
            <p:nvPr/>
          </p:nvSpPr>
          <p:spPr>
            <a:xfrm rot="16200000">
              <a:off x="7855028" y="3257219"/>
              <a:ext cx="2485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Agency FB" panose="020B0503020202020204" pitchFamily="34" charset="0"/>
                </a:rPr>
                <a:t>E </a:t>
              </a:r>
              <a:r>
                <a:rPr lang="en-US" sz="3600" b="1" dirty="0" err="1">
                  <a:solidFill>
                    <a:srgbClr val="F0EEF0"/>
                  </a:solidFill>
                  <a:latin typeface="Agency FB" panose="020B0503020202020204" pitchFamily="34" charset="0"/>
                </a:rPr>
                <a:t>Ardhmja</a:t>
              </a:r>
              <a:endParaRPr lang="en-US" sz="3600" b="1" dirty="0">
                <a:solidFill>
                  <a:srgbClr val="F0EEF0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B46808E-8CC0-C1B7-0D18-82BE460B4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2B51807-00FA-BC45-B5BD-E7F27B146E8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AF5FB9F-4B39-4DBB-CCFC-FAAD62D3C1E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810237A-FB59-5AA3-B236-934EF0648D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2CDFFB7-42A8-CB70-E28A-8517893940A6}"/>
                </a:ext>
              </a:extLst>
            </p:cNvPr>
            <p:cNvSpPr txBox="1"/>
            <p:nvPr/>
          </p:nvSpPr>
          <p:spPr>
            <a:xfrm rot="16200000">
              <a:off x="-844030" y="3145392"/>
              <a:ext cx="2203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Agency FB" panose="020B0503020202020204" pitchFamily="34" charset="0"/>
                </a:rPr>
                <a:t>Team Members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6CF5167-ACFE-5BEA-208F-08676C89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409C07E-9567-F74E-D508-C5A435E650D0}"/>
              </a:ext>
            </a:extLst>
          </p:cNvPr>
          <p:cNvSpPr txBox="1"/>
          <p:nvPr/>
        </p:nvSpPr>
        <p:spPr>
          <a:xfrm>
            <a:off x="2137473" y="1951670"/>
            <a:ext cx="55449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Agency FB" panose="020B0503020202020204" pitchFamily="34" charset="0"/>
              </a:rPr>
              <a:t>Shtim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njohjes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së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zërit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në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shumë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gjuhë</a:t>
            </a:r>
            <a:r>
              <a:rPr lang="en-US" sz="2800" dirty="0">
                <a:latin typeface="Agency FB" panose="020B0503020202020204" pitchFamily="34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Agency FB" panose="020B0503020202020204" pitchFamily="34" charset="0"/>
              </a:rPr>
              <a:t>Integrim</a:t>
            </a:r>
            <a:r>
              <a:rPr lang="en-US" sz="2800" dirty="0">
                <a:latin typeface="Agency FB" panose="020B0503020202020204" pitchFamily="34" charset="0"/>
              </a:rPr>
              <a:t> me </a:t>
            </a:r>
            <a:r>
              <a:rPr lang="en-US" sz="2800" dirty="0" err="1">
                <a:latin typeface="Agency FB" panose="020B0503020202020204" pitchFamily="34" charset="0"/>
              </a:rPr>
              <a:t>aplikacione</a:t>
            </a:r>
            <a:r>
              <a:rPr lang="en-US" sz="2800" dirty="0">
                <a:latin typeface="Agency FB" panose="020B0503020202020204" pitchFamily="34" charset="0"/>
              </a:rPr>
              <a:t> mobile (Android/iOS),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Ndihmë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përmes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komandave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të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zërit</a:t>
            </a:r>
            <a:r>
              <a:rPr lang="en-US" sz="2800" dirty="0">
                <a:latin typeface="Agency FB" panose="020B0503020202020204" pitchFamily="34" charset="0"/>
              </a:rPr>
              <a:t> offline,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Agency FB" panose="020B0503020202020204" pitchFamily="34" charset="0"/>
              </a:rPr>
              <a:t>Personalizimi</a:t>
            </a:r>
            <a:r>
              <a:rPr lang="en-US" sz="2800" dirty="0">
                <a:latin typeface="Agency FB" panose="020B0503020202020204" pitchFamily="34" charset="0"/>
              </a:rPr>
              <a:t> me </a:t>
            </a:r>
            <a:r>
              <a:rPr lang="en-US" sz="2800" dirty="0" err="1">
                <a:latin typeface="Agency FB" panose="020B0503020202020204" pitchFamily="34" charset="0"/>
              </a:rPr>
              <a:t>inteligjencë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artificiale</a:t>
            </a:r>
            <a:endParaRPr lang="en-US" sz="2800" dirty="0"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Agency FB" panose="020B0503020202020204" pitchFamily="34" charset="0"/>
              </a:rPr>
              <a:t>Ruajtje</a:t>
            </a:r>
            <a:r>
              <a:rPr lang="en-US" sz="2800" dirty="0">
                <a:latin typeface="Agency FB" panose="020B0503020202020204" pitchFamily="34" charset="0"/>
              </a:rPr>
              <a:t> e </a:t>
            </a:r>
            <a:r>
              <a:rPr lang="en-US" sz="2800" dirty="0" err="1">
                <a:latin typeface="Agency FB" panose="020B0503020202020204" pitchFamily="34" charset="0"/>
              </a:rPr>
              <a:t>kujtesave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në</a:t>
            </a:r>
            <a:r>
              <a:rPr lang="en-US" sz="2800" dirty="0">
                <a:latin typeface="Agency FB" panose="020B0503020202020204" pitchFamily="34" charset="0"/>
              </a:rPr>
              <a:t> cloud </a:t>
            </a:r>
            <a:r>
              <a:rPr lang="en-US" sz="2800" dirty="0" err="1">
                <a:latin typeface="Agency FB" panose="020B0503020202020204" pitchFamily="34" charset="0"/>
              </a:rPr>
              <a:t>për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qasje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nga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çdo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pajisje</a:t>
            </a:r>
            <a:r>
              <a:rPr lang="en-US" sz="2800" dirty="0">
                <a:latin typeface="Agency FB" panose="020B0503020202020204" pitchFamily="34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Integrim</a:t>
            </a:r>
            <a:r>
              <a:rPr lang="en-US" sz="2800" dirty="0">
                <a:latin typeface="Agency FB" panose="020B0503020202020204" pitchFamily="34" charset="0"/>
              </a:rPr>
              <a:t> me </a:t>
            </a:r>
            <a:r>
              <a:rPr lang="en-US" sz="2800" dirty="0" err="1">
                <a:latin typeface="Agency FB" panose="020B0503020202020204" pitchFamily="34" charset="0"/>
              </a:rPr>
              <a:t>pajisje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të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zgjuara</a:t>
            </a:r>
            <a:r>
              <a:rPr lang="en-US" sz="2800" dirty="0">
                <a:latin typeface="Agency FB" panose="020B0503020202020204" pitchFamily="34" charset="0"/>
              </a:rPr>
              <a:t> (smart home)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6393A-084B-6835-FC09-66F483300B2E}"/>
              </a:ext>
            </a:extLst>
          </p:cNvPr>
          <p:cNvSpPr txBox="1"/>
          <p:nvPr/>
        </p:nvSpPr>
        <p:spPr>
          <a:xfrm>
            <a:off x="1721955" y="1076391"/>
            <a:ext cx="67163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tx2"/>
                </a:solidFill>
                <a:latin typeface="Agency FB" panose="020B0503020202020204" pitchFamily="34" charset="0"/>
              </a:rPr>
              <a:t>Plani</a:t>
            </a:r>
            <a:r>
              <a:rPr lang="en-US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Agency FB" panose="020B0503020202020204" pitchFamily="34" charset="0"/>
              </a:rPr>
              <a:t>i</a:t>
            </a:r>
            <a:r>
              <a:rPr lang="en-US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Agency FB" panose="020B0503020202020204" pitchFamily="34" charset="0"/>
              </a:rPr>
              <a:t>ardhshëm</a:t>
            </a:r>
            <a:r>
              <a:rPr lang="en-US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Agency FB" panose="020B0503020202020204" pitchFamily="34" charset="0"/>
              </a:rPr>
              <a:t>i</a:t>
            </a:r>
            <a:r>
              <a:rPr lang="en-US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Agency FB" panose="020B0503020202020204" pitchFamily="34" charset="0"/>
              </a:rPr>
              <a:t>zhvillimit</a:t>
            </a:r>
            <a:r>
              <a:rPr lang="en-US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Agency FB" panose="020B0503020202020204" pitchFamily="34" charset="0"/>
              </a:rPr>
              <a:t>të</a:t>
            </a:r>
            <a:r>
              <a:rPr lang="en-US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Agency FB" panose="020B0503020202020204" pitchFamily="34" charset="0"/>
              </a:rPr>
              <a:t>projektit</a:t>
            </a:r>
            <a:endParaRPr lang="en-US" sz="32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1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4FAFD939-16A1-7AB6-3526-B36723461661}"/>
              </a:ext>
            </a:extLst>
          </p:cNvPr>
          <p:cNvSpPr/>
          <p:nvPr/>
        </p:nvSpPr>
        <p:spPr>
          <a:xfrm>
            <a:off x="4120389" y="1990602"/>
            <a:ext cx="2516564" cy="2729752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3D3998-B94F-234A-EF3D-33C6AEF3E4ED}"/>
              </a:ext>
            </a:extLst>
          </p:cNvPr>
          <p:cNvSpPr/>
          <p:nvPr/>
        </p:nvSpPr>
        <p:spPr>
          <a:xfrm>
            <a:off x="1358140" y="1990602"/>
            <a:ext cx="2516564" cy="2729752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41D82-0875-FC59-367F-E51618EFE0D7}"/>
              </a:ext>
            </a:extLst>
          </p:cNvPr>
          <p:cNvSpPr txBox="1"/>
          <p:nvPr/>
        </p:nvSpPr>
        <p:spPr>
          <a:xfrm>
            <a:off x="5378670" y="554355"/>
            <a:ext cx="30471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Team Members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458AC2-4249-C241-366E-369A1D826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25" y="322230"/>
            <a:ext cx="2939755" cy="44680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6D20C2-8E0A-8B7D-7F27-F7CB0AAAA665}"/>
              </a:ext>
            </a:extLst>
          </p:cNvPr>
          <p:cNvSpPr/>
          <p:nvPr/>
        </p:nvSpPr>
        <p:spPr>
          <a:xfrm>
            <a:off x="-8786029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27812A-7C82-BC4C-6907-963973BB81A7}"/>
              </a:ext>
            </a:extLst>
          </p:cNvPr>
          <p:cNvSpPr/>
          <p:nvPr/>
        </p:nvSpPr>
        <p:spPr>
          <a:xfrm>
            <a:off x="-43425" y="2359436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28F76-473C-9D66-F810-7E286A29198C}"/>
              </a:ext>
            </a:extLst>
          </p:cNvPr>
          <p:cNvSpPr txBox="1"/>
          <p:nvPr/>
        </p:nvSpPr>
        <p:spPr>
          <a:xfrm rot="16200000">
            <a:off x="-309527" y="3167390"/>
            <a:ext cx="220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Agency FB" panose="020B0503020202020204" pitchFamily="34" charset="0"/>
              </a:rPr>
              <a:t>Team Members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9A6232-BA37-0F96-EEE5-57E929063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591" y="3269471"/>
            <a:ext cx="530600" cy="530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35AC00D-264A-FCD6-7FE2-1D4D8B836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23" y="716728"/>
            <a:ext cx="2452698" cy="3679047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3F8AA5E3-9BD6-D8E2-75A2-A7934E79CBDB}"/>
              </a:ext>
            </a:extLst>
          </p:cNvPr>
          <p:cNvSpPr/>
          <p:nvPr/>
        </p:nvSpPr>
        <p:spPr>
          <a:xfrm>
            <a:off x="9687712" y="1826410"/>
            <a:ext cx="2516564" cy="2729752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B836DB-C244-3075-1C68-8DEBEF983F31}"/>
              </a:ext>
            </a:extLst>
          </p:cNvPr>
          <p:cNvSpPr/>
          <p:nvPr/>
        </p:nvSpPr>
        <p:spPr>
          <a:xfrm>
            <a:off x="6925036" y="1990602"/>
            <a:ext cx="2516564" cy="2729752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796DE1C-9229-8351-61CF-FA190678AA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91" y="1364744"/>
            <a:ext cx="2449937" cy="291049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430A512-8AB7-A4A0-ABBB-D1CC36772D3B}"/>
              </a:ext>
            </a:extLst>
          </p:cNvPr>
          <p:cNvSpPr txBox="1"/>
          <p:nvPr/>
        </p:nvSpPr>
        <p:spPr>
          <a:xfrm>
            <a:off x="1729573" y="4946975"/>
            <a:ext cx="2343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Alketë</a:t>
            </a:r>
            <a:r>
              <a:rPr lang="en-US" sz="3200" dirty="0">
                <a:latin typeface="Agency FB" panose="020B0503020202020204" pitchFamily="34" charset="0"/>
              </a:rPr>
              <a:t> Miftari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471173-B639-E163-5BCA-505FD4881178}"/>
              </a:ext>
            </a:extLst>
          </p:cNvPr>
          <p:cNvSpPr txBox="1"/>
          <p:nvPr/>
        </p:nvSpPr>
        <p:spPr>
          <a:xfrm>
            <a:off x="4489484" y="4946975"/>
            <a:ext cx="17783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Alma Hoxha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6CD2F6-3A1C-1C54-7716-6B664669C4EF}"/>
              </a:ext>
            </a:extLst>
          </p:cNvPr>
          <p:cNvSpPr txBox="1"/>
          <p:nvPr/>
        </p:nvSpPr>
        <p:spPr>
          <a:xfrm>
            <a:off x="7333874" y="4879116"/>
            <a:ext cx="1902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Agon Osmani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D88031F-0F62-6949-D18B-F7433EFC75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66" y="1722502"/>
            <a:ext cx="2228104" cy="2537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4D1B68-AF2F-781E-796C-32614360049A}"/>
              </a:ext>
            </a:extLst>
          </p:cNvPr>
          <p:cNvSpPr txBox="1"/>
          <p:nvPr/>
        </p:nvSpPr>
        <p:spPr>
          <a:xfrm>
            <a:off x="10269122" y="4879116"/>
            <a:ext cx="1902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Avdi</a:t>
            </a:r>
            <a:r>
              <a:rPr lang="en-US" sz="3200" dirty="0">
                <a:latin typeface="Agency FB" panose="020B0503020202020204" pitchFamily="34" charset="0"/>
              </a:rPr>
              <a:t> </a:t>
            </a:r>
            <a:r>
              <a:rPr lang="en-US" sz="3200" dirty="0" err="1">
                <a:latin typeface="Agency FB" panose="020B0503020202020204" pitchFamily="34" charset="0"/>
              </a:rPr>
              <a:t>Ajvazi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5" grpId="0"/>
      <p:bldP spid="3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265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Plus Computers</cp:lastModifiedBy>
  <cp:revision>65</cp:revision>
  <dcterms:created xsi:type="dcterms:W3CDTF">2017-01-05T13:17:27Z</dcterms:created>
  <dcterms:modified xsi:type="dcterms:W3CDTF">2025-05-23T09:14:52Z</dcterms:modified>
</cp:coreProperties>
</file>