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FBB3-50B6-456E-87C9-6391ABF15889}" type="datetimeFigureOut">
              <a:rPr lang="ru-RU" smtClean="0"/>
              <a:t>10.04.2018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ED7-F795-42D6-81C0-13D80E0F058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FBB3-50B6-456E-87C9-6391ABF15889}" type="datetimeFigureOut">
              <a:rPr lang="ru-RU" smtClean="0"/>
              <a:t>10.04.2018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ED7-F795-42D6-81C0-13D80E0F058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FBB3-50B6-456E-87C9-6391ABF15889}" type="datetimeFigureOut">
              <a:rPr lang="ru-RU" smtClean="0"/>
              <a:t>10.04.2018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ED7-F795-42D6-81C0-13D80E0F058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FBB3-50B6-456E-87C9-6391ABF15889}" type="datetimeFigureOut">
              <a:rPr lang="ru-RU" smtClean="0"/>
              <a:t>10.04.2018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ED7-F795-42D6-81C0-13D80E0F058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FBB3-50B6-456E-87C9-6391ABF15889}" type="datetimeFigureOut">
              <a:rPr lang="ru-RU" smtClean="0"/>
              <a:t>10.04.2018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8D221ED7-F795-42D6-81C0-13D80E0F058C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FBB3-50B6-456E-87C9-6391ABF15889}" type="datetimeFigureOut">
              <a:rPr lang="ru-RU" smtClean="0"/>
              <a:t>10.04.2018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ED7-F795-42D6-81C0-13D80E0F058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FBB3-50B6-456E-87C9-6391ABF15889}" type="datetimeFigureOut">
              <a:rPr lang="ru-RU" smtClean="0"/>
              <a:t>10.04.2018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ED7-F795-42D6-81C0-13D80E0F058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FBB3-50B6-456E-87C9-6391ABF15889}" type="datetimeFigureOut">
              <a:rPr lang="ru-RU" smtClean="0"/>
              <a:t>10.04.2018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ED7-F795-42D6-81C0-13D80E0F058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FBB3-50B6-456E-87C9-6391ABF15889}" type="datetimeFigureOut">
              <a:rPr lang="ru-RU" smtClean="0"/>
              <a:t>10.04.2018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ED7-F795-42D6-81C0-13D80E0F058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FBB3-50B6-456E-87C9-6391ABF15889}" type="datetimeFigureOut">
              <a:rPr lang="ru-RU" smtClean="0"/>
              <a:t>10.04.2018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ED7-F795-42D6-81C0-13D80E0F058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FBB3-50B6-456E-87C9-6391ABF15889}" type="datetimeFigureOut">
              <a:rPr lang="ru-RU" smtClean="0"/>
              <a:t>10.04.2018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ED7-F795-42D6-81C0-13D80E0F058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463FBB3-50B6-456E-87C9-6391ABF15889}" type="datetimeFigureOut">
              <a:rPr lang="ru-RU" smtClean="0"/>
              <a:t>10.04.2018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D221ED7-F795-42D6-81C0-13D80E0F058C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BAC6A93-C14E-4ECD-9F0C-7A598ADB9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КОДЫ ХАФФМАНА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B87C0FDC-5E9A-4243-B35D-9EB30E6385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Поготовили</a:t>
            </a:r>
            <a:r>
              <a:rPr lang="ru-RU" dirty="0"/>
              <a:t>:</a:t>
            </a:r>
          </a:p>
          <a:p>
            <a:r>
              <a:rPr lang="ru-RU" dirty="0" err="1"/>
              <a:t>Авдиль</a:t>
            </a:r>
            <a:r>
              <a:rPr lang="ru-RU" dirty="0"/>
              <a:t> </a:t>
            </a:r>
            <a:r>
              <a:rPr lang="ru-RU" dirty="0" err="1"/>
              <a:t>Салие</a:t>
            </a:r>
            <a:r>
              <a:rPr lang="ru-RU" dirty="0"/>
              <a:t>,</a:t>
            </a:r>
          </a:p>
          <a:p>
            <a:r>
              <a:rPr lang="ru-RU" dirty="0"/>
              <a:t>Асанов Алим</a:t>
            </a:r>
          </a:p>
        </p:txBody>
      </p:sp>
    </p:spTree>
    <p:extLst>
      <p:ext uri="{BB962C8B-B14F-4D97-AF65-F5344CB8AC3E}">
        <p14:creationId xmlns:p14="http://schemas.microsoft.com/office/powerpoint/2010/main" val="14156838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Картинки по запросу код хаффмана">
            <a:extLst>
              <a:ext uri="{FF2B5EF4-FFF2-40B4-BE49-F238E27FC236}">
                <a16:creationId xmlns:a16="http://schemas.microsoft.com/office/drawing/2014/main" xmlns="" id="{7CF6B3AE-0CA7-42F7-8F69-C7A93BCBCD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580228" cy="358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 descr="коды хаффман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130" y="689975"/>
            <a:ext cx="9707671" cy="51732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822520" y="6112701"/>
            <a:ext cx="2242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 Хаффмана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825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22520" y="6112701"/>
            <a:ext cx="3983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Хаффмана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алгоритм хаффмана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23" y="701457"/>
            <a:ext cx="8367386" cy="54112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761749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22520" y="6112701"/>
            <a:ext cx="4246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 Хаффмана (пример)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код хаффмана пример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326" y="789140"/>
            <a:ext cx="8943584" cy="50980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490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46948" y="6112700"/>
            <a:ext cx="4434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кода Хаффмана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построение кода хаффмана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581" y="313150"/>
            <a:ext cx="8480122" cy="56742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6441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22520" y="6112701"/>
            <a:ext cx="463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Кодирование по коду Хаффмана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кодирование по коду хаффмана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" b="9557"/>
          <a:stretch/>
        </p:blipFill>
        <p:spPr bwMode="auto">
          <a:xfrm>
            <a:off x="2511989" y="670991"/>
            <a:ext cx="8786487" cy="529139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7848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0" t="28240" r="27400" b="63893"/>
          <a:stretch/>
        </p:blipFill>
        <p:spPr bwMode="auto">
          <a:xfrm>
            <a:off x="2154475" y="1540702"/>
            <a:ext cx="7939669" cy="111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03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4856D2B6-EBE4-4255-86EC-B8559C61BB20}"/>
              </a:ext>
            </a:extLst>
          </p:cNvPr>
          <p:cNvSpPr/>
          <p:nvPr/>
        </p:nvSpPr>
        <p:spPr>
          <a:xfrm>
            <a:off x="1015999" y="1273297"/>
            <a:ext cx="84908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Задача 1:</a:t>
            </a:r>
          </a:p>
          <a:p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Закодировать методом Хаффмана сообщения, имеющие следующие вероятности:</a:t>
            </a:r>
            <a:endParaRPr lang="ru-RU" sz="2400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xmlns="" id="{E8B6BC85-03EA-49F5-92B4-232F67717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071053"/>
              </p:ext>
            </p:extLst>
          </p:nvPr>
        </p:nvGraphicFramePr>
        <p:xfrm>
          <a:off x="1015999" y="2473625"/>
          <a:ext cx="57984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1">
                  <a:extLst>
                    <a:ext uri="{9D8B030D-6E8A-4147-A177-3AD203B41FA5}">
                      <a16:colId xmlns:a16="http://schemas.microsoft.com/office/drawing/2014/main" xmlns="" val="2608895891"/>
                    </a:ext>
                  </a:extLst>
                </a:gridCol>
                <a:gridCol w="609599">
                  <a:extLst>
                    <a:ext uri="{9D8B030D-6E8A-4147-A177-3AD203B41FA5}">
                      <a16:colId xmlns:a16="http://schemas.microsoft.com/office/drawing/2014/main" xmlns="" val="552271277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xmlns="" val="3341180368"/>
                    </a:ext>
                  </a:extLst>
                </a:gridCol>
                <a:gridCol w="595086">
                  <a:extLst>
                    <a:ext uri="{9D8B030D-6E8A-4147-A177-3AD203B41FA5}">
                      <a16:colId xmlns:a16="http://schemas.microsoft.com/office/drawing/2014/main" xmlns="" val="772485751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xmlns="" val="2380266515"/>
                    </a:ext>
                  </a:extLst>
                </a:gridCol>
                <a:gridCol w="602342">
                  <a:extLst>
                    <a:ext uri="{9D8B030D-6E8A-4147-A177-3AD203B41FA5}">
                      <a16:colId xmlns:a16="http://schemas.microsoft.com/office/drawing/2014/main" xmlns="" val="649749587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xmlns="" val="3096518606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xmlns="" val="3238357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сообщение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746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вероятность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0,4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0,05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0,05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69511833"/>
                  </a:ext>
                </a:extLst>
              </a:tr>
            </a:tbl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F96FB749-A2F6-4497-AF17-7B718B67899A}"/>
              </a:ext>
            </a:extLst>
          </p:cNvPr>
          <p:cNvSpPr/>
          <p:nvPr/>
        </p:nvSpPr>
        <p:spPr>
          <a:xfrm>
            <a:off x="1015999" y="3987077"/>
            <a:ext cx="91004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Задача 2:</a:t>
            </a:r>
          </a:p>
          <a:p>
            <a:r>
              <a:rPr lang="ru-RU" sz="2400" dirty="0"/>
              <a:t>Провести кодирование по Хаффману всех трехбуквенных комбинаций, когда алфавит состоит из двух букв </a:t>
            </a:r>
            <a:r>
              <a:rPr lang="en-US" sz="2400" dirty="0"/>
              <a:t>‘A’ </a:t>
            </a:r>
            <a:r>
              <a:rPr lang="ru-RU" sz="2400" dirty="0"/>
              <a:t>и </a:t>
            </a:r>
            <a:r>
              <a:rPr lang="en-US" sz="2400" dirty="0"/>
              <a:t>‘</a:t>
            </a:r>
            <a:r>
              <a:rPr lang="ru-RU" sz="2400" dirty="0"/>
              <a:t>Б</a:t>
            </a:r>
            <a:r>
              <a:rPr lang="en-US" sz="2400" dirty="0"/>
              <a:t>’</a:t>
            </a:r>
            <a:r>
              <a:rPr lang="ru-RU" sz="2400" dirty="0"/>
              <a:t>, имеющих вероятности Р(А) = 0,8 и Р(Б) = 0,2.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FD5B571-94EF-42A2-927D-9306B4F58156}"/>
              </a:ext>
            </a:extLst>
          </p:cNvPr>
          <p:cNvSpPr txBox="1"/>
          <p:nvPr/>
        </p:nvSpPr>
        <p:spPr>
          <a:xfrm>
            <a:off x="5190014" y="293413"/>
            <a:ext cx="1811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1546658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5100" y="2818356"/>
            <a:ext cx="710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43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67</TotalTime>
  <Words>95</Words>
  <Application>Microsoft Office PowerPoint</Application>
  <PresentationFormat>Произвольный</PresentationFormat>
  <Paragraphs>31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Апекс</vt:lpstr>
      <vt:lpstr>КОДЫ ХАФФМАНА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КОДЫ ХАФФМАНА</dc:title>
  <dc:creator>Алим Асанов</dc:creator>
  <cp:lastModifiedBy>Салие</cp:lastModifiedBy>
  <cp:revision>8</cp:revision>
  <dcterms:created xsi:type="dcterms:W3CDTF">2018-04-09T17:13:58Z</dcterms:created>
  <dcterms:modified xsi:type="dcterms:W3CDTF">2018-04-09T22:04:02Z</dcterms:modified>
</cp:coreProperties>
</file>