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C155D4A-4609-4549-A160-E1DAC7409921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53FF679-911A-4527-A62E-2849D6205EA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dirty="0" smtClean="0"/>
              <a:t>Тема: Модели данных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7230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20680"/>
          </a:xfrm>
        </p:spPr>
        <p:txBody>
          <a:bodyPr>
            <a:normAutofit fontScale="92500" lnSpcReduction="20000"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Многомерная модель данных.</a:t>
            </a:r>
            <a:r>
              <a:rPr lang="ru-RU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понятия, которые относятся к рамкам данной модели: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агрегируемость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историчность, прогнозируемость.</a:t>
            </a:r>
          </a:p>
          <a:p>
            <a:r>
              <a:rPr lang="ru-RU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Агрегируемость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рассмотрение информации на различных уровнях ее обобщения.</a:t>
            </a:r>
          </a:p>
          <a:p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предполагает обеспечение высокого уровня статичности данных и взаимосвязи, а также обязательность привязки данных ко времени.</a:t>
            </a:r>
          </a:p>
          <a:p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Прогнозируемость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подразумевает задания функций прогнозирования и применения их к различным интервалам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Подведение итогов обучения.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Какие основные принципы заложены в объектно-ориентированной модели данных?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Какие существуют ключевые понятия в многомерной модели данных?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24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4704"/>
            <a:ext cx="8229600" cy="11430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Домашнее задание.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38912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Выучить определения иерархической, сетевой, реляционной, объектно-ориентированной, постреляционной и многомерной моделей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5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832648"/>
          </a:xfrm>
        </p:spPr>
        <p:txBody>
          <a:bodyPr>
            <a:normAutofit fontScale="70000" lnSpcReduction="20000"/>
          </a:bodyPr>
          <a:lstStyle/>
          <a:p>
            <a:endParaRPr lang="ru-RU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урока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формирование основных понятий  и умений по теме «Модели данных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урока: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Образовательная: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 учащихся с понятиями иерархической, сетевой, реляционной, объектно-ориентированной, постреляционной, многомерной моделей данных.</a:t>
            </a:r>
          </a:p>
          <a:p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Развивающая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развивать алгоритмическое мышление интереса к разделу информатики – база данных, формировать ИКТ-компетентность, информационную культуру учащихся;</a:t>
            </a:r>
          </a:p>
          <a:p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Воспитательная: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воспитывать познавательный интерес к предмету информатика с помощью практических заданий; воспитывать у учащихся умение самостоятельно решать вопросы, а также работать в группе.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3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485" y="332656"/>
            <a:ext cx="8229600" cy="5544616"/>
          </a:xfrm>
        </p:spPr>
        <p:txBody>
          <a:bodyPr/>
          <a:lstStyle/>
          <a:p>
            <a:r>
              <a:rPr lang="ru-RU" dirty="0"/>
              <a:t>Кроссворд на тему «Базы данных»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1089" t="38483" r="29007" b="23033"/>
          <a:stretch/>
        </p:blipFill>
        <p:spPr bwMode="auto">
          <a:xfrm>
            <a:off x="4572000" y="1628799"/>
            <a:ext cx="4392488" cy="3750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40768"/>
            <a:ext cx="4716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БД, в которой любой тип данных одновременно может быть как главным, так и подчиненным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извлечения данных из БД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программ, с помощью которых производится работа с базой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 в табличной БД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в табличной БД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БД, в которой данные строятся по принципу взаимосвязанных таблиц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в которой одно данное является главным, все нижележащие – подчиненными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66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389120"/>
          </a:xfrm>
        </p:spPr>
        <p:txBody>
          <a:bodyPr>
            <a:normAutofit fontScale="85000" lnSpcReduction="20000"/>
          </a:bodyPr>
          <a:lstStyle/>
          <a:p>
            <a:endParaRPr lang="ru-RU" b="1" dirty="0" smtClean="0"/>
          </a:p>
          <a:p>
            <a:pPr marL="0" indent="0">
              <a:buNone/>
            </a:pPr>
            <a:r>
              <a:rPr lang="ru-RU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к кроссворду: </a:t>
            </a:r>
          </a:p>
          <a:p>
            <a:pPr marL="0" indent="0">
              <a:buNone/>
            </a:pP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Сетевая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Запрос;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СУБД;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Поле;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Запись;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Реляционная;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Иерархия.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9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704" y="548680"/>
            <a:ext cx="9165704" cy="11430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данных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представление данных.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8912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модель данных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используется представление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древовидной(иерархической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структуры, состоящей из объектов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(данных)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уровней.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38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38912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ru-RU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модель данных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логическая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являющаяся расширением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иерархического подхода,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математическая теория, описывающая структурный аспект, аспект целостности и аспект обработки данных в сетевых базах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14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/>
          <a:lstStyle/>
          <a:p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 модель данных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построения баз данных,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является приложением к задачам обработки данных таких разделов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множеств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первого порядка.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9007477" cy="6624736"/>
          </a:xfrm>
        </p:spPr>
        <p:txBody>
          <a:bodyPr>
            <a:normAutofit fontScale="77500" lnSpcReduction="20000"/>
          </a:bodyPr>
          <a:lstStyle/>
          <a:p>
            <a:r>
              <a:rPr lang="ru-RU" sz="3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 модель данных.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основу данной модели заложены основные принципы объектно-ориентированного направления: инкапсуляция, наследование, полиморфизм.</a:t>
            </a:r>
          </a:p>
          <a:p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свойство языка программирования, позволяющее объединить и защитить данные и код в </a:t>
            </a:r>
            <a:r>
              <a:rPr lang="ru-RU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объектe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скрыть реализацию объекта от пользователя.</a:t>
            </a:r>
          </a:p>
          <a:p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механизм объектно-ориентированного программирования, позволяющий описать новый класс на основе уже существующего (родительского), при этом свойства и функциональность родительского класса заимствуются новым классом.</a:t>
            </a:r>
          </a:p>
          <a:p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возможность объектов с одинаковой спецификацией иметь различную реализацию.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Постреляционная</a:t>
            </a:r>
            <a:r>
              <a:rPr lang="ru-RU" sz="32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  <a:r>
              <a:rPr lang="ru-RU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данных является расширенной версией реляционной модели данных и позволяет устранить ограничение неделимости данных, хранящихся в записях таблиц. Именно поэтому хранение данных в постреляционной модели по сравнению с реляционной считается более эффективным.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85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</TotalTime>
  <Words>435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Яркая</vt:lpstr>
      <vt:lpstr>Тема: Модели данных</vt:lpstr>
      <vt:lpstr>Презентация PowerPoint</vt:lpstr>
      <vt:lpstr>Презентация PowerPoint</vt:lpstr>
      <vt:lpstr>Презентация PowerPoint</vt:lpstr>
      <vt:lpstr> Модели данных – представление данных.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Подведение итогов обучения. </vt:lpstr>
      <vt:lpstr>Домашнее задание.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Модели данных</dc:title>
  <dc:creator>Салие</dc:creator>
  <cp:lastModifiedBy>Салие</cp:lastModifiedBy>
  <cp:revision>6</cp:revision>
  <dcterms:created xsi:type="dcterms:W3CDTF">2017-12-11T23:16:25Z</dcterms:created>
  <dcterms:modified xsi:type="dcterms:W3CDTF">2017-12-12T14:41:27Z</dcterms:modified>
</cp:coreProperties>
</file>