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24128" y="4941168"/>
            <a:ext cx="3419872" cy="1800200"/>
          </a:xfrm>
        </p:spPr>
        <p:txBody>
          <a:bodyPr/>
          <a:lstStyle/>
          <a:p>
            <a:pPr algn="l"/>
            <a:r>
              <a:rPr lang="ru-RU" sz="2200" dirty="0" smtClean="0">
                <a:solidFill>
                  <a:schemeClr val="tx2"/>
                </a:solidFill>
              </a:rPr>
              <a:t>Презентацию выполнила</a:t>
            </a:r>
          </a:p>
          <a:p>
            <a:pPr algn="l"/>
            <a:r>
              <a:rPr lang="ru-RU" sz="2200" dirty="0" smtClean="0">
                <a:solidFill>
                  <a:schemeClr val="tx2"/>
                </a:solidFill>
              </a:rPr>
              <a:t>Студентка 3 курса</a:t>
            </a:r>
          </a:p>
          <a:p>
            <a:pPr algn="l"/>
            <a:r>
              <a:rPr lang="ru-RU" sz="2200" dirty="0" smtClean="0">
                <a:solidFill>
                  <a:schemeClr val="tx2"/>
                </a:solidFill>
              </a:rPr>
              <a:t>Группы </a:t>
            </a:r>
            <a:r>
              <a:rPr lang="ru-RU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И-2-15</a:t>
            </a:r>
          </a:p>
          <a:p>
            <a:pPr algn="l"/>
            <a:r>
              <a:rPr lang="ru-RU" sz="2200" dirty="0" err="1" smtClean="0">
                <a:solidFill>
                  <a:schemeClr val="tx2"/>
                </a:solidFill>
              </a:rPr>
              <a:t>Авдиль</a:t>
            </a:r>
            <a:r>
              <a:rPr lang="ru-RU" sz="2200" dirty="0" smtClean="0">
                <a:solidFill>
                  <a:schemeClr val="tx2"/>
                </a:solidFill>
              </a:rPr>
              <a:t> </a:t>
            </a:r>
            <a:r>
              <a:rPr lang="ru-RU" sz="2200" dirty="0" err="1" smtClean="0">
                <a:solidFill>
                  <a:schemeClr val="tx2"/>
                </a:solidFill>
              </a:rPr>
              <a:t>Салие</a:t>
            </a:r>
            <a:endParaRPr lang="ru-RU" sz="2200" dirty="0">
              <a:solidFill>
                <a:schemeClr val="tx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8208912" cy="2232248"/>
          </a:xfrm>
          <a:solidFill>
            <a:schemeClr val="tx1"/>
          </a:solidFill>
        </p:spPr>
        <p:txBody>
          <a:bodyPr anchor="ctr" anchorCtr="0">
            <a:noAutofit/>
          </a:bodyPr>
          <a:lstStyle/>
          <a:p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</a:rPr>
              <a:t>Методика преподавания темы «Базы данных» в </a:t>
            </a:r>
            <a:r>
              <a:rPr lang="ru-RU" sz="4800" b="0" dirty="0" smtClean="0">
                <a:solidFill>
                  <a:schemeClr val="accent4">
                    <a:lumMod val="75000"/>
                  </a:schemeClr>
                </a:solidFill>
              </a:rPr>
              <a:t>11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</a:rPr>
              <a:t> классе.</a:t>
            </a:r>
            <a:br>
              <a:rPr lang="ru-RU" sz="32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</a:rPr>
              <a:t> Синергетический метод обучения</a:t>
            </a:r>
            <a:endParaRPr lang="ru-RU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0" y="1844824"/>
            <a:ext cx="9144000" cy="5013176"/>
          </a:xfrm>
        </p:spPr>
        <p:txBody>
          <a:bodyPr>
            <a:normAutofit fontScale="92500" lnSpcReduction="10000"/>
          </a:bodyPr>
          <a:lstStyle/>
          <a:p>
            <a:pPr indent="457200" algn="l">
              <a:lnSpc>
                <a:spcPct val="110000"/>
              </a:lnSpc>
            </a:pPr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урока: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данных.</a:t>
            </a:r>
          </a:p>
          <a:p>
            <a:pPr indent="457200" algn="l">
              <a:lnSpc>
                <a:spcPct val="110000"/>
              </a:lnSpc>
            </a:pPr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урока: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Комбинированный урок.</a:t>
            </a:r>
          </a:p>
          <a:p>
            <a:pPr indent="457200" algn="l">
              <a:lnSpc>
                <a:spcPct val="110000"/>
              </a:lnSpc>
            </a:pPr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обучения: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словесный, наглядный,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объяснительно-иллюстративный, синергетический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l">
              <a:lnSpc>
                <a:spcPct val="110000"/>
              </a:lnSpc>
            </a:pPr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урока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основных понятий  и умений по теме «Модели данных».</a:t>
            </a:r>
          </a:p>
          <a:p>
            <a:pPr indent="457200" algn="l">
              <a:lnSpc>
                <a:spcPct val="110000"/>
              </a:lnSpc>
            </a:pPr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урока.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Образовательная</a:t>
            </a:r>
            <a:r>
              <a:rPr lang="ru-RU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познакомить учащихся с понятиями иерархической, сетевой, реляционной, объектно-ориентированной, постреляционной, многомерной моделей данных.</a:t>
            </a:r>
          </a:p>
          <a:p>
            <a:pPr indent="457200" algn="l">
              <a:lnSpc>
                <a:spcPct val="110000"/>
              </a:lnSpc>
            </a:pPr>
            <a:r>
              <a:rPr lang="ru-RU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Развивающая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развивать алгоритмическое мышление интереса к разделу информатики – база данных, формировать ИКТ-компетентность, информационную культуру учащихся;</a:t>
            </a:r>
          </a:p>
          <a:p>
            <a:pPr indent="457200" algn="l">
              <a:lnSpc>
                <a:spcPct val="110000"/>
              </a:lnSpc>
            </a:pPr>
            <a:r>
              <a:rPr lang="ru-RU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Воспитательная: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воспитывать познавательный интерес к предмету информатика с помощью практических заданий; воспитывать у учащихся умение самостоятельно решать вопросы, а также работать в группе.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63688" y="975360"/>
            <a:ext cx="5832648" cy="701040"/>
          </a:xfrm>
        </p:spPr>
        <p:txBody>
          <a:bodyPr>
            <a:noAutofit/>
          </a:bodyPr>
          <a:lstStyle/>
          <a:p>
            <a:r>
              <a:rPr lang="ru-RU" sz="2800" dirty="0" smtClean="0"/>
              <a:t>Комбинированный урок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731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0" y="1700808"/>
            <a:ext cx="9144000" cy="5157192"/>
          </a:xfrm>
        </p:spPr>
        <p:txBody>
          <a:bodyPr>
            <a:noAutofit/>
          </a:bodyPr>
          <a:lstStyle/>
          <a:p>
            <a:pPr indent="457200" algn="l"/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урока: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табличной базы данных</a:t>
            </a:r>
          </a:p>
          <a:p>
            <a:pPr indent="457200" algn="l"/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урока: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урок - практическое занятие.</a:t>
            </a:r>
          </a:p>
          <a:p>
            <a:pPr indent="457200" algn="l"/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обучения: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словесный, частично-поисковый.</a:t>
            </a:r>
          </a:p>
          <a:p>
            <a:pPr indent="457200" algn="l"/>
            <a:r>
              <a:rPr lang="ru-RU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урока:</a:t>
            </a:r>
            <a:r>
              <a:rPr lang="ru-RU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отработать навыки создания табличной БД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l"/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урока. </a:t>
            </a:r>
          </a:p>
          <a:p>
            <a:pPr indent="457200" algn="l"/>
            <a:r>
              <a:rPr lang="ru-RU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Образовательная</a:t>
            </a:r>
            <a:r>
              <a:rPr lang="ru-RU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научить создавать табличные базы данных с помощью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l"/>
            <a:r>
              <a:rPr lang="ru-RU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Развивающая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формировать умение отрабатывать и структурировать информацию, представлять информацию в виде БД; формулировать тему и цели урока.</a:t>
            </a:r>
          </a:p>
          <a:p>
            <a:pPr indent="457200" algn="l"/>
            <a:r>
              <a:rPr lang="ru-RU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Воспитательная: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воспитывать познавательный интерес к созданию и использованию БД, развитие мышления, компьютерной грамотности и информационной культуры обучающихся; формирование творческих способностей обучающихся.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63688" y="975360"/>
            <a:ext cx="5688632" cy="701040"/>
          </a:xfrm>
        </p:spPr>
        <p:txBody>
          <a:bodyPr>
            <a:noAutofit/>
          </a:bodyPr>
          <a:lstStyle/>
          <a:p>
            <a:r>
              <a:rPr lang="ru-RU" sz="2400" dirty="0" smtClean="0"/>
              <a:t>Урок практическое занятие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24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836712"/>
            <a:ext cx="5369768" cy="1589544"/>
          </a:xfrm>
        </p:spPr>
        <p:txBody>
          <a:bodyPr>
            <a:no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605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91921" y="1772816"/>
            <a:ext cx="8640960" cy="1562488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зучить, обобщить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усовершенствовать разработанные методики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преподавания темы «Базы данных» в 11 классе общеобразовательной школы с применением синергетического метода обучения.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2701" y="980728"/>
            <a:ext cx="4073624" cy="695672"/>
          </a:xfrm>
        </p:spPr>
        <p:txBody>
          <a:bodyPr/>
          <a:lstStyle/>
          <a:p>
            <a:r>
              <a:rPr lang="ru-RU" sz="2800" dirty="0"/>
              <a:t>Цель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475562" y="3501008"/>
            <a:ext cx="4073624" cy="695672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ru-RU" sz="2800" dirty="0" smtClean="0"/>
              <a:t>Задачи</a:t>
            </a:r>
            <a:endParaRPr lang="ru-RU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0" y="4365104"/>
            <a:ext cx="9132881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раскрытие сущности науки методика преподавания информатики и математики;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основных методов обучения;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рабочей программы, уроков по теме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2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55576" y="1988840"/>
            <a:ext cx="8229600" cy="4075176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Для </a:t>
            </a:r>
            <a:r>
              <a:rPr lang="ru-RU" sz="2800" dirty="0" smtClean="0"/>
              <a:t>удобства, на сегодняшний день, всю информацию о явлениях и объектах </a:t>
            </a:r>
            <a:r>
              <a:rPr lang="ru-RU" sz="2800" dirty="0"/>
              <a:t>хранят в электронном виде и используют в базах данных. Фактически все системы связаны с функциями долговременного хранения и обработки информации. Информация практически становится причиной, которая определяет эффективность различных сфер деятельности.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Базы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46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2020824"/>
            <a:ext cx="8363272" cy="4075176"/>
          </a:xfrm>
        </p:spPr>
        <p:txBody>
          <a:bodyPr>
            <a:normAutofit/>
          </a:bodyPr>
          <a:lstStyle/>
          <a:p>
            <a:pPr marL="457200" indent="457200" algn="l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Методика </a:t>
            </a:r>
            <a:r>
              <a:rPr lang="ru-RU" sz="2400" dirty="0"/>
              <a:t>преподавания </a:t>
            </a:r>
            <a:r>
              <a:rPr lang="ru-RU" sz="2400" dirty="0" smtClean="0"/>
              <a:t>информатики как науки; </a:t>
            </a:r>
          </a:p>
          <a:p>
            <a:pPr marL="457200" indent="457200" algn="l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Анализ литературы</a:t>
            </a:r>
            <a:r>
              <a:rPr lang="ru-RU" sz="2400" dirty="0"/>
              <a:t> по теме «Базы </a:t>
            </a:r>
            <a:r>
              <a:rPr lang="ru-RU" sz="2400" dirty="0" smtClean="0"/>
              <a:t>данных»;</a:t>
            </a:r>
          </a:p>
          <a:p>
            <a:pPr marL="457200" indent="457200" algn="l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Анализ учебных программ </a:t>
            </a:r>
            <a:r>
              <a:rPr lang="ru-RU" sz="2400" dirty="0"/>
              <a:t>по теме «Базы данных</a:t>
            </a:r>
            <a:r>
              <a:rPr lang="ru-RU" sz="2400" dirty="0" smtClean="0"/>
              <a:t>»;</a:t>
            </a:r>
          </a:p>
          <a:p>
            <a:pPr marL="457200" indent="457200" algn="l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Методы обучения;</a:t>
            </a:r>
          </a:p>
          <a:p>
            <a:pPr marL="457200" indent="457200" algn="l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Синергетический метод обучения.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Глава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7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988840"/>
            <a:ext cx="8604448" cy="4216488"/>
          </a:xfrm>
        </p:spPr>
        <p:txBody>
          <a:bodyPr>
            <a:normAutofit lnSpcReduction="10000"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Рабочая программа по информатике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темы «Базы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данных» для 11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класса;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учебно-методического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обеспечения;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План-конспект урока изучения нового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материала;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План-конспект комбинированного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урока;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План-конспект урока практического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занятия.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Глава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55576" y="2420888"/>
            <a:ext cx="8229600" cy="4075176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етодика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преподавания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отрасль педагогической науки, которая исследует процесс обучения, целью которого является достижение его большей эффективности.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980728"/>
            <a:ext cx="5009728" cy="695672"/>
          </a:xfrm>
        </p:spPr>
        <p:txBody>
          <a:bodyPr>
            <a:noAutofit/>
          </a:bodyPr>
          <a:lstStyle/>
          <a:p>
            <a:r>
              <a:rPr lang="ru-RU" sz="2400" dirty="0" smtClean="0"/>
              <a:t>Методика преподавания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74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87624" y="2564904"/>
            <a:ext cx="7370146" cy="4075176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система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последовательной взаимосвязанной деятельности учителя и учащихся,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направленная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достижение образовательных целей.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980728"/>
            <a:ext cx="4361656" cy="701040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обучения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507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-11476" y="2276872"/>
            <a:ext cx="9144000" cy="4075176"/>
          </a:xfrm>
        </p:spPr>
        <p:txBody>
          <a:bodyPr>
            <a:normAutofit/>
          </a:bodyPr>
          <a:lstStyle/>
          <a:p>
            <a:pPr marL="514350" lvl="0" indent="-514350" algn="l">
              <a:lnSpc>
                <a:spcPct val="150000"/>
              </a:lnSpc>
              <a:buFont typeface="+mj-lt"/>
              <a:buAutoNum type="arabicPeriod"/>
            </a:pP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лан-конспект 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урока изучения нового 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материала </a:t>
            </a:r>
            <a:endParaRPr lang="ru-R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>
              <a:lnSpc>
                <a:spcPct val="150000"/>
              </a:lnSpc>
              <a:buFont typeface="+mj-lt"/>
              <a:buAutoNum type="arabicPeriod"/>
            </a:pP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лан-конспект 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комбинированного урока </a:t>
            </a:r>
          </a:p>
          <a:p>
            <a:pPr marL="514350" lvl="0" indent="-514350" algn="l">
              <a:lnSpc>
                <a:spcPct val="150000"/>
              </a:lnSpc>
              <a:buFont typeface="+mj-lt"/>
              <a:buAutoNum type="arabicPeriod"/>
            </a:pP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лан-конспект 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урока практического занятия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Уроки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499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0" y="1772816"/>
            <a:ext cx="9144000" cy="5085184"/>
          </a:xfrm>
        </p:spPr>
        <p:txBody>
          <a:bodyPr>
            <a:normAutofit lnSpcReduction="10000"/>
          </a:bodyPr>
          <a:lstStyle/>
          <a:p>
            <a:pPr indent="457200" algn="l"/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Тема урока: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/>
              <a:t>Введение в базы данных.</a:t>
            </a:r>
          </a:p>
          <a:p>
            <a:pPr indent="457200" algn="l"/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Тип урока: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/>
              <a:t>Урок изучения и первичного закрепления новых знаний.</a:t>
            </a:r>
          </a:p>
          <a:p>
            <a:pPr indent="457200" algn="l"/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Методы обучения: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/>
              <a:t>словесный, </a:t>
            </a:r>
            <a:r>
              <a:rPr lang="ru-RU" dirty="0" smtClean="0"/>
              <a:t>наглядный, объяснительно-иллюстративный.</a:t>
            </a:r>
            <a:endParaRPr lang="ru-RU" dirty="0"/>
          </a:p>
          <a:p>
            <a:pPr indent="457200" algn="l"/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Цель урока: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/>
              <a:t>изучение и первичное закрепление новых знаний.</a:t>
            </a:r>
          </a:p>
          <a:p>
            <a:pPr indent="457200" algn="l"/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Задачи урока. </a:t>
            </a:r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Образовательная</a:t>
            </a:r>
            <a:r>
              <a:rPr lang="ru-RU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ru-RU" dirty="0"/>
              <a:t> сформировать у учащихся основные понятия о базах данных. </a:t>
            </a:r>
          </a:p>
          <a:p>
            <a:pPr indent="457200" algn="l"/>
            <a:r>
              <a:rPr lang="ru-RU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Развивающая: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/>
              <a:t>развивать у учащихся алгоритмическое мышление, память, способность наблюдать, объяснять понятия, совершенствовать навыки самоконтроля, развивать знания в области информационных технологий.</a:t>
            </a:r>
          </a:p>
          <a:p>
            <a:pPr indent="457200" algn="l"/>
            <a:r>
              <a:rPr lang="ru-RU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Воспитательная:</a:t>
            </a:r>
            <a:r>
              <a:rPr lang="ru-RU" dirty="0"/>
              <a:t> воспитывать положительное отношение к знаниям, мотивов учения, внимания, уважения дуг к другу. Показать важность знаний и умений в сфере информационных компьютерных технологий, а именно технологий хранения, поиска и сортировки информации.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87624" y="975360"/>
            <a:ext cx="6840760" cy="701040"/>
          </a:xfrm>
        </p:spPr>
        <p:txBody>
          <a:bodyPr>
            <a:noAutofit/>
          </a:bodyPr>
          <a:lstStyle/>
          <a:p>
            <a:r>
              <a:rPr lang="ru-RU" sz="2400" dirty="0" smtClean="0"/>
              <a:t>урок </a:t>
            </a:r>
            <a:r>
              <a:rPr lang="ru-RU" sz="2400" dirty="0"/>
              <a:t>изучения нового материала</a:t>
            </a:r>
          </a:p>
        </p:txBody>
      </p:sp>
    </p:spTree>
    <p:extLst>
      <p:ext uri="{BB962C8B-B14F-4D97-AF65-F5344CB8AC3E}">
        <p14:creationId xmlns:p14="http://schemas.microsoft.com/office/powerpoint/2010/main" val="28534198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100</TotalTime>
  <Words>489</Words>
  <Application>Microsoft Office PowerPoint</Application>
  <PresentationFormat>Экран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BlackTie</vt:lpstr>
      <vt:lpstr>Методика преподавания темы «Базы данных» в 11 классе.  Синергетический метод обучения</vt:lpstr>
      <vt:lpstr>Цель</vt:lpstr>
      <vt:lpstr>Базы данных</vt:lpstr>
      <vt:lpstr>Глава 1</vt:lpstr>
      <vt:lpstr>Глава 2</vt:lpstr>
      <vt:lpstr>Методика преподавания</vt:lpstr>
      <vt:lpstr>Метод обучения</vt:lpstr>
      <vt:lpstr>Уроки</vt:lpstr>
      <vt:lpstr>урок изучения нового материала</vt:lpstr>
      <vt:lpstr>Комбинированный урок</vt:lpstr>
      <vt:lpstr>Урок практическое занятие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Методика преподавания темы «Базы данных» в 11 классе.  Синергетический метод обучения</dc:title>
  <dc:creator>Салие</dc:creator>
  <cp:lastModifiedBy>Салие</cp:lastModifiedBy>
  <cp:revision>11</cp:revision>
  <dcterms:created xsi:type="dcterms:W3CDTF">2017-12-12T18:52:50Z</dcterms:created>
  <dcterms:modified xsi:type="dcterms:W3CDTF">2017-12-12T20:57:14Z</dcterms:modified>
</cp:coreProperties>
</file>