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3261CB8-6BB9-4F82-9F9F-E91A8F43C45B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2FEACEA-C6EC-4F4B-8AA1-8B0C0910163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8278936" cy="187220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Тема: Введение в базы данных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3474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9442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Задание: </a:t>
            </a:r>
            <a:r>
              <a:rPr lang="ru-RU" b="1" dirty="0">
                <a:solidFill>
                  <a:schemeClr val="accent1"/>
                </a:solidFill>
              </a:rPr>
              <a:t>определить тип данных для следующих полей.</a:t>
            </a:r>
            <a:br>
              <a:rPr lang="ru-RU" b="1" dirty="0">
                <a:solidFill>
                  <a:schemeClr val="accent1"/>
                </a:solidFill>
              </a:rPr>
            </a:b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1952"/>
          </a:xfrm>
        </p:spPr>
        <p:txBody>
          <a:bodyPr/>
          <a:lstStyle/>
          <a:p>
            <a:r>
              <a:rPr lang="ru-RU" dirty="0" smtClean="0"/>
              <a:t>Страна</a:t>
            </a:r>
            <a:endParaRPr lang="ru-RU" dirty="0"/>
          </a:p>
          <a:p>
            <a:r>
              <a:rPr lang="ru-RU" dirty="0"/>
              <a:t>Столица</a:t>
            </a:r>
          </a:p>
          <a:p>
            <a:r>
              <a:rPr lang="ru-RU" dirty="0"/>
              <a:t>Площадь</a:t>
            </a:r>
          </a:p>
          <a:p>
            <a:r>
              <a:rPr lang="ru-RU" dirty="0"/>
              <a:t>Население</a:t>
            </a:r>
          </a:p>
          <a:p>
            <a:r>
              <a:rPr lang="ru-RU" dirty="0"/>
              <a:t>Языки</a:t>
            </a:r>
          </a:p>
          <a:p>
            <a:r>
              <a:rPr lang="ru-RU" dirty="0"/>
              <a:t>Карта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3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440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Ответ:</a:t>
            </a:r>
            <a:br>
              <a:rPr lang="ru-RU" b="1" dirty="0" smtClean="0">
                <a:solidFill>
                  <a:schemeClr val="accent1"/>
                </a:solidFill>
              </a:rPr>
            </a:b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4896544" cy="4608512"/>
          </a:xfrm>
        </p:spPr>
        <p:txBody>
          <a:bodyPr/>
          <a:lstStyle/>
          <a:p>
            <a:r>
              <a:rPr lang="ru-RU" dirty="0"/>
              <a:t>Страна </a:t>
            </a:r>
            <a:endParaRPr lang="ru-RU" dirty="0" smtClean="0"/>
          </a:p>
          <a:p>
            <a:r>
              <a:rPr lang="ru-RU" dirty="0" smtClean="0"/>
              <a:t>Столица</a:t>
            </a:r>
            <a:endParaRPr lang="ru-RU" dirty="0"/>
          </a:p>
          <a:p>
            <a:r>
              <a:rPr lang="ru-RU" dirty="0"/>
              <a:t>Площадь </a:t>
            </a:r>
            <a:endParaRPr lang="ru-RU" dirty="0" smtClean="0"/>
          </a:p>
          <a:p>
            <a:r>
              <a:rPr lang="ru-RU" dirty="0" smtClean="0"/>
              <a:t>Население</a:t>
            </a:r>
            <a:endParaRPr lang="ru-RU" dirty="0"/>
          </a:p>
          <a:p>
            <a:r>
              <a:rPr lang="ru-RU" dirty="0"/>
              <a:t>Языки </a:t>
            </a:r>
            <a:endParaRPr lang="ru-RU" dirty="0" smtClean="0"/>
          </a:p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47456" y="1628800"/>
            <a:ext cx="4896544" cy="46085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Текстовый</a:t>
            </a:r>
            <a:r>
              <a:rPr lang="ru-RU" dirty="0"/>
              <a:t>;</a:t>
            </a:r>
          </a:p>
          <a:p>
            <a:r>
              <a:rPr lang="ru-RU" dirty="0" smtClean="0"/>
              <a:t>Текстовый</a:t>
            </a:r>
            <a:r>
              <a:rPr lang="ru-RU" dirty="0"/>
              <a:t>;</a:t>
            </a:r>
          </a:p>
          <a:p>
            <a:r>
              <a:rPr lang="ru-RU" dirty="0" smtClean="0"/>
              <a:t>Числовой</a:t>
            </a:r>
            <a:r>
              <a:rPr lang="ru-RU" dirty="0"/>
              <a:t>;</a:t>
            </a:r>
          </a:p>
          <a:p>
            <a:r>
              <a:rPr lang="ru-RU" dirty="0" smtClean="0"/>
              <a:t>Числовой</a:t>
            </a:r>
            <a:r>
              <a:rPr lang="ru-RU" dirty="0"/>
              <a:t>;</a:t>
            </a:r>
          </a:p>
          <a:p>
            <a:r>
              <a:rPr lang="en-US" dirty="0" smtClean="0"/>
              <a:t>Memo</a:t>
            </a:r>
            <a:r>
              <a:rPr lang="ru-RU" dirty="0"/>
              <a:t>;</a:t>
            </a:r>
          </a:p>
          <a:p>
            <a:r>
              <a:rPr lang="ru-RU" dirty="0" smtClean="0"/>
              <a:t>Объект </a:t>
            </a:r>
            <a:r>
              <a:rPr lang="en-US" dirty="0" smtClean="0"/>
              <a:t>OLE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6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76664"/>
          </a:xfrm>
        </p:spPr>
        <p:txBody>
          <a:bodyPr>
            <a:normAutofit fontScale="77500" lnSpcReduction="20000"/>
          </a:bodyPr>
          <a:lstStyle/>
          <a:p>
            <a:r>
              <a:rPr lang="ru-RU" sz="3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упорядоченно хранить данные о большом количестве однотипных объектов, обладающих одинаковым набором свойств, т.е. это поименованная совокупность структурированных данных некоторой предметной области, предназначенная для длительного хранения во внешней памяти ПК и постоянного применения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используются в информационно-поисковых системах (электронные справочники, картотеки, каталоги)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 БД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хранение, поиск, внесение изменений, группировка и сортировка данных (манипулирование данными)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904656"/>
          </a:xfrm>
        </p:spPr>
        <p:txBody>
          <a:bodyPr>
            <a:normAutofit fontScale="85000" lnSpcReduction="10000"/>
          </a:bodyPr>
          <a:lstStyle/>
          <a:p>
            <a:r>
              <a:rPr lang="ru-RU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языков программных средств, необходимых для реализации БД.</a:t>
            </a:r>
          </a:p>
          <a:p>
            <a:r>
              <a:rPr lang="ru-RU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Табличная БД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база данных с табличной формой организации информации.</a:t>
            </a:r>
          </a:p>
          <a:p>
            <a:r>
              <a:rPr lang="ru-RU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столбец таблицы, который содержит определённое свойство объекта.</a:t>
            </a:r>
          </a:p>
          <a:p>
            <a:r>
              <a:rPr lang="ru-RU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строка таблицы, которая содержит информацию об отдельном объекте. </a:t>
            </a:r>
          </a:p>
          <a:p>
            <a:r>
              <a:rPr lang="ru-RU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поле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поле, значения которого однозначно определяют каждую запись в таблице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поле характеризуется типом данных, представляющих значения данного свойства.</a:t>
            </a: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ключевого поля чаще всего используют поле, содержащее тип данных счётчик.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63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45456"/>
              </p:ext>
            </p:extLst>
          </p:nvPr>
        </p:nvGraphicFramePr>
        <p:xfrm>
          <a:off x="179512" y="188640"/>
          <a:ext cx="8784977" cy="635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/>
                <a:gridCol w="6552729"/>
              </a:tblGrid>
              <a:tr h="402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</a:t>
                      </a:r>
                      <a:endParaRPr lang="ru-RU" sz="16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65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Алфавитно-цифровые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(до 255 символов)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731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Алфавитно-цифровые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– приложения, абзацы, текст  (до 64 000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символов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731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Различные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числовые данные (имеет несколько форматов: целое, длинное целое, с плавающей точкой)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508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 \ Время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Дата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время в одном из предлагаемых БД форматов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777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Денежный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Денежные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суммы, хранящиеся с 8 знаками в десятичной части. В целой части каждые три разряда разделяются запятой.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70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Счетчик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Уникальное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длинное целое, создаваемое БД для каждой новой записи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65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Логические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данные, имеющие значения Истина или Ложь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70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OLE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Картинки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диаграммы и другие объекты OLE из приложений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1058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Гиперссылка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полях этого типа хранятся гиперссылки, которые представляют собой путь к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файлу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жестком диске, либо адрес в сетях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  <a:effectLst/>
              </a:rPr>
              <a:t>Свойства табличных БД:</a:t>
            </a:r>
            <a:br>
              <a:rPr lang="ru-RU" b="1" dirty="0">
                <a:solidFill>
                  <a:schemeClr val="accent1"/>
                </a:solidFill>
                <a:effectLst/>
              </a:rPr>
            </a:b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72000"/>
          </a:xfrm>
        </p:spPr>
        <p:txBody>
          <a:bodyPr/>
          <a:lstStyle/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полей определяется разработчиком и не может изменяться пользователем.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Любое поле должно иметь уникальное имя.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могут быть обязательными для заполнения или нет.</a:t>
            </a:r>
          </a:p>
          <a:p>
            <a:pPr marL="6400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2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17632" cy="1615056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 самопроверка знаний. Рефлексия.</a:t>
            </a:r>
            <a:r>
              <a:rPr lang="ru-RU" dirty="0">
                <a:solidFill>
                  <a:schemeClr val="accent1"/>
                </a:solidFill>
                <a:effectLst/>
              </a:rPr>
              <a:t/>
            </a:r>
            <a:br>
              <a:rPr lang="ru-RU" dirty="0">
                <a:solidFill>
                  <a:schemeClr val="accent1"/>
                </a:solidFill>
                <a:effectLst/>
              </a:rPr>
            </a:b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Какая разница между записью и полем в табличной БД? </a:t>
            </a:r>
          </a:p>
          <a:p>
            <a:pPr lv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каких типов могут присутствовать в базе данных? </a:t>
            </a:r>
          </a:p>
          <a:p>
            <a:pPr lv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отличается ключевое поле от остальных полей?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8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endParaRPr lang="ru-RU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одну из предложенных ниже БД.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таблицу БД.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 в БД 10 записей.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ФУТБОЛЬНЫЕ КЛУБЫ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КОМНАТНЫЕ РАСТЕНИЯ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МОЙ ХИТ-ПАРАД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ПТИЦЫ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30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95</TotalTime>
  <Words>440</Words>
  <Application>Microsoft Office PowerPoint</Application>
  <PresentationFormat>Экран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Тема: Введение в базы данных</vt:lpstr>
      <vt:lpstr>Задание: определить тип данных для следующих полей. </vt:lpstr>
      <vt:lpstr>Ответ: </vt:lpstr>
      <vt:lpstr>Презентация PowerPoint</vt:lpstr>
      <vt:lpstr>Презентация PowerPoint</vt:lpstr>
      <vt:lpstr>Презентация PowerPoint</vt:lpstr>
      <vt:lpstr>Свойства табличных БД: </vt:lpstr>
      <vt:lpstr>Контроль и самопроверка знаний. Рефлексия. </vt:lpstr>
      <vt:lpstr>Домашнее задание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Введение в базы данных</dc:title>
  <dc:creator>Салие</dc:creator>
  <cp:lastModifiedBy>Салие</cp:lastModifiedBy>
  <cp:revision>8</cp:revision>
  <dcterms:created xsi:type="dcterms:W3CDTF">2017-12-11T23:10:22Z</dcterms:created>
  <dcterms:modified xsi:type="dcterms:W3CDTF">2017-12-12T14:50:00Z</dcterms:modified>
</cp:coreProperties>
</file>