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2910D-5865-4392-9741-BB8ED1D4A3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4679D6-D8A4-4758-AE24-9B7EF54C732A}">
      <dgm:prSet/>
      <dgm:spPr/>
      <dgm:t>
        <a:bodyPr/>
        <a:lstStyle/>
        <a:p>
          <a:pPr algn="ctr"/>
          <a:r>
            <a:rPr lang="it-IT" dirty="0"/>
            <a:t>MHW1</a:t>
          </a:r>
          <a:endParaRPr lang="en-US" dirty="0"/>
        </a:p>
      </dgm:t>
    </dgm:pt>
    <dgm:pt modelId="{2F3EBCAC-CFCF-4ED8-90B3-09D0A800B5E8}" type="parTrans" cxnId="{82891C38-AE85-41FD-9EBF-51B15F435B44}">
      <dgm:prSet/>
      <dgm:spPr/>
      <dgm:t>
        <a:bodyPr/>
        <a:lstStyle/>
        <a:p>
          <a:endParaRPr lang="en-US"/>
        </a:p>
      </dgm:t>
    </dgm:pt>
    <dgm:pt modelId="{6B7E376D-26D7-4A11-AA00-51F330E605FD}" type="sibTrans" cxnId="{82891C38-AE85-41FD-9EBF-51B15F435B44}">
      <dgm:prSet/>
      <dgm:spPr/>
      <dgm:t>
        <a:bodyPr/>
        <a:lstStyle/>
        <a:p>
          <a:endParaRPr lang="en-US"/>
        </a:p>
      </dgm:t>
    </dgm:pt>
    <dgm:pt modelId="{6D1C7A49-52B3-4C63-8AD4-4EDCE052E8C6}">
      <dgm:prSet/>
      <dgm:spPr/>
      <dgm:t>
        <a:bodyPr/>
        <a:lstStyle/>
        <a:p>
          <a:pPr algn="ctr"/>
          <a:r>
            <a:rPr lang="it-IT" dirty="0"/>
            <a:t>ALESSANDRO AVENI</a:t>
          </a:r>
          <a:endParaRPr lang="en-US" dirty="0"/>
        </a:p>
      </dgm:t>
    </dgm:pt>
    <dgm:pt modelId="{814F8832-A24E-40B1-AA1A-D0A45EDE19D4}" type="parTrans" cxnId="{02011907-0B84-48B7-8B65-AF97704E66D1}">
      <dgm:prSet/>
      <dgm:spPr/>
      <dgm:t>
        <a:bodyPr/>
        <a:lstStyle/>
        <a:p>
          <a:endParaRPr lang="en-US"/>
        </a:p>
      </dgm:t>
    </dgm:pt>
    <dgm:pt modelId="{8EA372FC-31BB-48D1-B385-7ED17EE43C61}" type="sibTrans" cxnId="{02011907-0B84-48B7-8B65-AF97704E66D1}">
      <dgm:prSet/>
      <dgm:spPr/>
      <dgm:t>
        <a:bodyPr/>
        <a:lstStyle/>
        <a:p>
          <a:endParaRPr lang="en-US"/>
        </a:p>
      </dgm:t>
    </dgm:pt>
    <dgm:pt modelId="{B00F9098-60C9-429A-8AD8-59B393A49FA0}">
      <dgm:prSet/>
      <dgm:spPr/>
      <dgm:t>
        <a:bodyPr/>
        <a:lstStyle/>
        <a:p>
          <a:pPr algn="ctr"/>
          <a:r>
            <a:rPr lang="it-IT" dirty="0"/>
            <a:t>Matricola O46002043</a:t>
          </a:r>
          <a:endParaRPr lang="en-US" dirty="0"/>
        </a:p>
      </dgm:t>
    </dgm:pt>
    <dgm:pt modelId="{C31BA8F5-D01A-4633-938C-7047CC6EB627}" type="parTrans" cxnId="{850E08D6-D8B3-4FAB-A56E-ED7C401CA8F3}">
      <dgm:prSet/>
      <dgm:spPr/>
      <dgm:t>
        <a:bodyPr/>
        <a:lstStyle/>
        <a:p>
          <a:endParaRPr lang="en-US"/>
        </a:p>
      </dgm:t>
    </dgm:pt>
    <dgm:pt modelId="{7C7BBB79-F130-4780-B16E-F80C5BE97970}" type="sibTrans" cxnId="{850E08D6-D8B3-4FAB-A56E-ED7C401CA8F3}">
      <dgm:prSet/>
      <dgm:spPr/>
      <dgm:t>
        <a:bodyPr/>
        <a:lstStyle/>
        <a:p>
          <a:endParaRPr lang="en-US"/>
        </a:p>
      </dgm:t>
    </dgm:pt>
    <dgm:pt modelId="{05BE02C8-7505-4FDB-83B3-CE0EC4966FA8}" type="pres">
      <dgm:prSet presAssocID="{5BC2910D-5865-4392-9741-BB8ED1D4A373}" presName="linear" presStyleCnt="0">
        <dgm:presLayoutVars>
          <dgm:animLvl val="lvl"/>
          <dgm:resizeHandles val="exact"/>
        </dgm:presLayoutVars>
      </dgm:prSet>
      <dgm:spPr/>
    </dgm:pt>
    <dgm:pt modelId="{E5606219-2E42-4662-BC66-D6BF7C77523F}" type="pres">
      <dgm:prSet presAssocID="{2D4679D6-D8A4-4758-AE24-9B7EF54C73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C40F2D-3159-4DDC-ABE2-3DAF9AB03C14}" type="pres">
      <dgm:prSet presAssocID="{6B7E376D-26D7-4A11-AA00-51F330E605FD}" presName="spacer" presStyleCnt="0"/>
      <dgm:spPr/>
    </dgm:pt>
    <dgm:pt modelId="{4B401C74-CCC9-4E32-8765-B2BC530DC91D}" type="pres">
      <dgm:prSet presAssocID="{6D1C7A49-52B3-4C63-8AD4-4EDCE052E8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492399-72EE-4C05-A86B-3588C91733A2}" type="pres">
      <dgm:prSet presAssocID="{8EA372FC-31BB-48D1-B385-7ED17EE43C61}" presName="spacer" presStyleCnt="0"/>
      <dgm:spPr/>
    </dgm:pt>
    <dgm:pt modelId="{9FE3352D-30F4-4795-B09F-F1F028897E16}" type="pres">
      <dgm:prSet presAssocID="{B00F9098-60C9-429A-8AD8-59B393A49FA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011907-0B84-48B7-8B65-AF97704E66D1}" srcId="{5BC2910D-5865-4392-9741-BB8ED1D4A373}" destId="{6D1C7A49-52B3-4C63-8AD4-4EDCE052E8C6}" srcOrd="1" destOrd="0" parTransId="{814F8832-A24E-40B1-AA1A-D0A45EDE19D4}" sibTransId="{8EA372FC-31BB-48D1-B385-7ED17EE43C61}"/>
    <dgm:cxn modelId="{A6ED240C-A510-4907-8C5E-1BA5BD10FA58}" type="presOf" srcId="{2D4679D6-D8A4-4758-AE24-9B7EF54C732A}" destId="{E5606219-2E42-4662-BC66-D6BF7C77523F}" srcOrd="0" destOrd="0" presId="urn:microsoft.com/office/officeart/2005/8/layout/vList2"/>
    <dgm:cxn modelId="{82891C38-AE85-41FD-9EBF-51B15F435B44}" srcId="{5BC2910D-5865-4392-9741-BB8ED1D4A373}" destId="{2D4679D6-D8A4-4758-AE24-9B7EF54C732A}" srcOrd="0" destOrd="0" parTransId="{2F3EBCAC-CFCF-4ED8-90B3-09D0A800B5E8}" sibTransId="{6B7E376D-26D7-4A11-AA00-51F330E605FD}"/>
    <dgm:cxn modelId="{1B75A542-F1F6-4DDD-BC4B-1053847A96A0}" type="presOf" srcId="{B00F9098-60C9-429A-8AD8-59B393A49FA0}" destId="{9FE3352D-30F4-4795-B09F-F1F028897E16}" srcOrd="0" destOrd="0" presId="urn:microsoft.com/office/officeart/2005/8/layout/vList2"/>
    <dgm:cxn modelId="{850E08D6-D8B3-4FAB-A56E-ED7C401CA8F3}" srcId="{5BC2910D-5865-4392-9741-BB8ED1D4A373}" destId="{B00F9098-60C9-429A-8AD8-59B393A49FA0}" srcOrd="2" destOrd="0" parTransId="{C31BA8F5-D01A-4633-938C-7047CC6EB627}" sibTransId="{7C7BBB79-F130-4780-B16E-F80C5BE97970}"/>
    <dgm:cxn modelId="{0FE241DA-8A31-4353-ADD2-A0E4C153B749}" type="presOf" srcId="{6D1C7A49-52B3-4C63-8AD4-4EDCE052E8C6}" destId="{4B401C74-CCC9-4E32-8765-B2BC530DC91D}" srcOrd="0" destOrd="0" presId="urn:microsoft.com/office/officeart/2005/8/layout/vList2"/>
    <dgm:cxn modelId="{8E7957E7-224C-4A51-B40B-CDE76AAB0E6D}" type="presOf" srcId="{5BC2910D-5865-4392-9741-BB8ED1D4A373}" destId="{05BE02C8-7505-4FDB-83B3-CE0EC4966FA8}" srcOrd="0" destOrd="0" presId="urn:microsoft.com/office/officeart/2005/8/layout/vList2"/>
    <dgm:cxn modelId="{03284323-8398-450E-9BA8-4F2B6306A2CB}" type="presParOf" srcId="{05BE02C8-7505-4FDB-83B3-CE0EC4966FA8}" destId="{E5606219-2E42-4662-BC66-D6BF7C77523F}" srcOrd="0" destOrd="0" presId="urn:microsoft.com/office/officeart/2005/8/layout/vList2"/>
    <dgm:cxn modelId="{02C2C32D-E23B-4DBA-B0D7-B32D9E05F8BE}" type="presParOf" srcId="{05BE02C8-7505-4FDB-83B3-CE0EC4966FA8}" destId="{F8C40F2D-3159-4DDC-ABE2-3DAF9AB03C14}" srcOrd="1" destOrd="0" presId="urn:microsoft.com/office/officeart/2005/8/layout/vList2"/>
    <dgm:cxn modelId="{E09A4326-281A-4F9B-AEC6-5700FBA2739E}" type="presParOf" srcId="{05BE02C8-7505-4FDB-83B3-CE0EC4966FA8}" destId="{4B401C74-CCC9-4E32-8765-B2BC530DC91D}" srcOrd="2" destOrd="0" presId="urn:microsoft.com/office/officeart/2005/8/layout/vList2"/>
    <dgm:cxn modelId="{094593ED-54C3-48CC-9442-404FE35D3AB5}" type="presParOf" srcId="{05BE02C8-7505-4FDB-83B3-CE0EC4966FA8}" destId="{9F492399-72EE-4C05-A86B-3588C91733A2}" srcOrd="3" destOrd="0" presId="urn:microsoft.com/office/officeart/2005/8/layout/vList2"/>
    <dgm:cxn modelId="{79ED27B4-4E4C-426A-9196-9E54E7109D22}" type="presParOf" srcId="{05BE02C8-7505-4FDB-83B3-CE0EC4966FA8}" destId="{9FE3352D-30F4-4795-B09F-F1F028897E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06219-2E42-4662-BC66-D6BF7C77523F}">
      <dsp:nvSpPr>
        <dsp:cNvPr id="0" name=""/>
        <dsp:cNvSpPr/>
      </dsp:nvSpPr>
      <dsp:spPr>
        <a:xfrm>
          <a:off x="0" y="997652"/>
          <a:ext cx="598017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MHW1</a:t>
          </a:r>
          <a:endParaRPr lang="en-US" sz="4300" kern="1200" dirty="0"/>
        </a:p>
      </dsp:txBody>
      <dsp:txXfrm>
        <a:off x="50347" y="1047999"/>
        <a:ext cx="5879476" cy="930660"/>
      </dsp:txXfrm>
    </dsp:sp>
    <dsp:sp modelId="{4B401C74-CCC9-4E32-8765-B2BC530DC91D}">
      <dsp:nvSpPr>
        <dsp:cNvPr id="0" name=""/>
        <dsp:cNvSpPr/>
      </dsp:nvSpPr>
      <dsp:spPr>
        <a:xfrm>
          <a:off x="0" y="2152847"/>
          <a:ext cx="5980170" cy="1031354"/>
        </a:xfrm>
        <a:prstGeom prst="roundRect">
          <a:avLst/>
        </a:prstGeom>
        <a:solidFill>
          <a:schemeClr val="accent2">
            <a:hueOff val="-756048"/>
            <a:satOff val="-1920"/>
            <a:lumOff val="-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ALESSANDRO AVENI</a:t>
          </a:r>
          <a:endParaRPr lang="en-US" sz="4300" kern="1200" dirty="0"/>
        </a:p>
      </dsp:txBody>
      <dsp:txXfrm>
        <a:off x="50347" y="2203194"/>
        <a:ext cx="5879476" cy="930660"/>
      </dsp:txXfrm>
    </dsp:sp>
    <dsp:sp modelId="{9FE3352D-30F4-4795-B09F-F1F028897E16}">
      <dsp:nvSpPr>
        <dsp:cNvPr id="0" name=""/>
        <dsp:cNvSpPr/>
      </dsp:nvSpPr>
      <dsp:spPr>
        <a:xfrm>
          <a:off x="0" y="3308042"/>
          <a:ext cx="5980170" cy="1031354"/>
        </a:xfrm>
        <a:prstGeom prst="roundRect">
          <a:avLst/>
        </a:prstGeom>
        <a:solidFill>
          <a:schemeClr val="accent2">
            <a:hueOff val="-1512095"/>
            <a:satOff val="-3839"/>
            <a:lumOff val="-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Matricola O46002043</a:t>
          </a:r>
          <a:endParaRPr lang="en-US" sz="4300" kern="1200" dirty="0"/>
        </a:p>
      </dsp:txBody>
      <dsp:txXfrm>
        <a:off x="50347" y="3358389"/>
        <a:ext cx="5879476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47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9772A8-2EA5-8B8A-896E-568AD6E0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it-IT" sz="3600" dirty="0"/>
              <a:t>Corso di Programmazione Web </a:t>
            </a:r>
            <a:br>
              <a:rPr lang="it-IT" sz="3600" dirty="0"/>
            </a:br>
            <a:r>
              <a:rPr lang="it-IT" sz="3600" dirty="0"/>
              <a:t>2022-2023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7105952F-338C-709A-67A7-D52C0C724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245103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97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D79AC-F18D-E054-FEAE-C05EF036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755650"/>
            <a:ext cx="3932830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900" kern="1200" spc="-5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nella</a:t>
            </a:r>
            <a:r>
              <a:rPr lang="en-US" sz="390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forma standard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1F2CC9-1055-C50C-2511-F0C7D1764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1" y="2207969"/>
            <a:ext cx="3884752" cy="3894381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Navigation bar fixed con carattere di 20px e </a:t>
            </a:r>
            <a:r>
              <a:rPr lang="en-US" sz="1500" dirty="0" err="1"/>
              <a:t>inversione</a:t>
            </a:r>
            <a:r>
              <a:rPr lang="en-US" sz="1500" dirty="0"/>
              <a:t> di </a:t>
            </a:r>
            <a:r>
              <a:rPr lang="en-US" sz="1500" dirty="0" err="1"/>
              <a:t>colori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sfondo</a:t>
            </a:r>
            <a:r>
              <a:rPr lang="en-US" sz="1500" dirty="0"/>
              <a:t> e testo al passaggio con il mouse</a:t>
            </a:r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Header di </a:t>
            </a:r>
            <a:r>
              <a:rPr lang="en-US" sz="1500" dirty="0" err="1"/>
              <a:t>altezza</a:t>
            </a:r>
            <a:r>
              <a:rPr lang="en-US" sz="1500" dirty="0"/>
              <a:t> 500px con span di carattere 30px e </a:t>
            </a:r>
            <a:r>
              <a:rPr lang="en-US" sz="1500" dirty="0" err="1"/>
              <a:t>larghezza</a:t>
            </a:r>
            <a:r>
              <a:rPr lang="en-US" sz="1500" dirty="0"/>
              <a:t> 780px</a:t>
            </a:r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Article di </a:t>
            </a:r>
            <a:r>
              <a:rPr lang="en-US" sz="1500" dirty="0" err="1"/>
              <a:t>larghezza</a:t>
            </a:r>
            <a:r>
              <a:rPr lang="en-US" sz="1500" dirty="0"/>
              <a:t> </a:t>
            </a:r>
            <a:r>
              <a:rPr lang="en-US" sz="1500" dirty="0" err="1"/>
              <a:t>pari</a:t>
            </a:r>
            <a:r>
              <a:rPr lang="en-US" sz="1500" dirty="0"/>
              <a:t> al 66,67% </a:t>
            </a:r>
            <a:r>
              <a:rPr lang="en-US" sz="1500" dirty="0" err="1"/>
              <a:t>della</a:t>
            </a:r>
            <a:r>
              <a:rPr lang="en-US" sz="1500" dirty="0"/>
              <a:t> </a:t>
            </a:r>
            <a:r>
              <a:rPr lang="en-US" sz="1500" dirty="0" err="1"/>
              <a:t>pagina</a:t>
            </a:r>
            <a:r>
              <a:rPr lang="en-US" sz="1500" dirty="0"/>
              <a:t>, </a:t>
            </a:r>
            <a:r>
              <a:rPr lang="en-US" sz="1500" dirty="0" err="1"/>
              <a:t>separato</a:t>
            </a:r>
            <a:r>
              <a:rPr lang="en-US" sz="1500" dirty="0"/>
              <a:t> </a:t>
            </a:r>
            <a:r>
              <a:rPr lang="en-US" sz="1500" dirty="0" err="1"/>
              <a:t>dall’immagine</a:t>
            </a:r>
            <a:r>
              <a:rPr lang="en-US" sz="1500" dirty="0"/>
              <a:t> di 60px</a:t>
            </a:r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Margine</a:t>
            </a:r>
            <a:r>
              <a:rPr lang="en-US" sz="1500" dirty="0"/>
              <a:t> di 40px </a:t>
            </a:r>
            <a:r>
              <a:rPr lang="en-US" sz="1500" dirty="0" err="1"/>
              <a:t>tra</a:t>
            </a:r>
            <a:r>
              <a:rPr lang="en-US" sz="1500" dirty="0"/>
              <a:t> il </a:t>
            </a:r>
            <a:r>
              <a:rPr lang="en-US" sz="1500" dirty="0" err="1"/>
              <a:t>numero</a:t>
            </a:r>
            <a:r>
              <a:rPr lang="en-US" sz="1500" dirty="0"/>
              <a:t> </a:t>
            </a:r>
            <a:r>
              <a:rPr lang="en-US" sz="1500" dirty="0" err="1"/>
              <a:t>dell’elenco</a:t>
            </a:r>
            <a:r>
              <a:rPr lang="en-US" sz="1500" dirty="0"/>
              <a:t> e la </a:t>
            </a:r>
            <a:r>
              <a:rPr lang="en-US" sz="1500" dirty="0" err="1"/>
              <a:t>parte</a:t>
            </a:r>
            <a:r>
              <a:rPr lang="en-US" sz="1500" dirty="0"/>
              <a:t> </a:t>
            </a:r>
            <a:r>
              <a:rPr lang="en-US" sz="1500" dirty="0" err="1"/>
              <a:t>descrittiva</a:t>
            </a:r>
            <a:endParaRPr lang="en-US" sz="1500" dirty="0"/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Margini</a:t>
            </a:r>
            <a:r>
              <a:rPr lang="en-US" sz="1500" dirty="0"/>
              <a:t> di 20px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descrizione</a:t>
            </a:r>
            <a:r>
              <a:rPr lang="en-US" sz="1500" dirty="0"/>
              <a:t> e </a:t>
            </a:r>
            <a:r>
              <a:rPr lang="en-US" sz="1500" dirty="0" err="1"/>
              <a:t>immagine</a:t>
            </a:r>
            <a:r>
              <a:rPr lang="en-US" sz="1500" dirty="0"/>
              <a:t> e </a:t>
            </a:r>
            <a:r>
              <a:rPr lang="en-US" sz="1500" dirty="0" err="1"/>
              <a:t>all’interno</a:t>
            </a:r>
            <a:r>
              <a:rPr lang="en-US" sz="1500" dirty="0"/>
              <a:t> </a:t>
            </a:r>
            <a:r>
              <a:rPr lang="en-US" sz="1500" dirty="0" err="1"/>
              <a:t>della</a:t>
            </a:r>
            <a:r>
              <a:rPr lang="en-US" sz="1500" dirty="0"/>
              <a:t> </a:t>
            </a:r>
            <a:r>
              <a:rPr lang="en-US" sz="1500" dirty="0" err="1"/>
              <a:t>descrizione</a:t>
            </a:r>
            <a:endParaRPr lang="en-US" sz="1500" dirty="0"/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Section separate da uno </a:t>
            </a:r>
            <a:r>
              <a:rPr lang="en-US" sz="1500" dirty="0" err="1"/>
              <a:t>spazio</a:t>
            </a:r>
            <a:r>
              <a:rPr lang="en-US" sz="1500" dirty="0"/>
              <a:t> di 120px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55D2E27-0E9E-728B-BA4A-F15905EB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56832" y="0"/>
            <a:ext cx="5897879" cy="685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35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D79AC-F18D-E054-FEAE-C05EF036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3464" y="755650"/>
            <a:ext cx="5266535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Pagina nella forma mobile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98286D2C-0B3D-6131-62B4-724B7D48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00" y="0"/>
            <a:ext cx="3068664" cy="6857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C1F2CC9-1055-C50C-2511-F0C7D1764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3464" y="2207969"/>
            <a:ext cx="5266535" cy="388498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Dimensione</a:t>
            </a:r>
            <a:r>
              <a:rPr lang="en-US" sz="1700" dirty="0"/>
              <a:t> carattere navigation bar </a:t>
            </a:r>
            <a:r>
              <a:rPr lang="en-US" sz="1700" dirty="0" err="1"/>
              <a:t>ridotta</a:t>
            </a:r>
            <a:r>
              <a:rPr lang="en-US" sz="1700" dirty="0"/>
              <a:t> a 17px</a:t>
            </a:r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Header ridotto a 300px di </a:t>
            </a:r>
            <a:r>
              <a:rPr lang="en-US" sz="1700" dirty="0" err="1"/>
              <a:t>altezza</a:t>
            </a:r>
            <a:r>
              <a:rPr lang="en-US" sz="1700" dirty="0"/>
              <a:t> con span di carattere ridotto a 30px e </a:t>
            </a:r>
            <a:r>
              <a:rPr lang="en-US" sz="1700" dirty="0" err="1"/>
              <a:t>larghezza</a:t>
            </a:r>
            <a:r>
              <a:rPr lang="en-US" sz="1700" dirty="0"/>
              <a:t> al 60% </a:t>
            </a:r>
            <a:r>
              <a:rPr lang="en-US" sz="1700" dirty="0" err="1"/>
              <a:t>dell’header</a:t>
            </a:r>
            <a:endParaRPr lang="en-US" sz="1700" dirty="0"/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Larghezza</a:t>
            </a:r>
            <a:r>
              <a:rPr lang="en-US" sz="1700" dirty="0"/>
              <a:t> </a:t>
            </a:r>
            <a:r>
              <a:rPr lang="en-US" sz="1700" dirty="0" err="1"/>
              <a:t>massima</a:t>
            </a:r>
            <a:r>
              <a:rPr lang="en-US" sz="1700" dirty="0"/>
              <a:t> </a:t>
            </a:r>
            <a:r>
              <a:rPr lang="en-US" sz="1700" dirty="0" err="1"/>
              <a:t>frase</a:t>
            </a:r>
            <a:r>
              <a:rPr lang="en-US" sz="1700" dirty="0"/>
              <a:t> sotto il </a:t>
            </a:r>
            <a:r>
              <a:rPr lang="en-US" sz="1700" dirty="0" err="1"/>
              <a:t>nome</a:t>
            </a:r>
            <a:r>
              <a:rPr lang="en-US" sz="1700" dirty="0"/>
              <a:t> </a:t>
            </a:r>
            <a:r>
              <a:rPr lang="en-US" sz="1700" dirty="0" err="1"/>
              <a:t>ridotta</a:t>
            </a:r>
            <a:r>
              <a:rPr lang="en-US" sz="1700" dirty="0"/>
              <a:t> la 60%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endParaRPr lang="en-US" sz="1700" dirty="0"/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Larghezza</a:t>
            </a:r>
            <a:r>
              <a:rPr lang="en-US" sz="1700" dirty="0"/>
              <a:t> article </a:t>
            </a:r>
            <a:r>
              <a:rPr lang="en-US" sz="1700" dirty="0" err="1"/>
              <a:t>aumentato</a:t>
            </a:r>
            <a:r>
              <a:rPr lang="en-US" sz="1700" dirty="0"/>
              <a:t> all’ 85% </a:t>
            </a:r>
            <a:r>
              <a:rPr lang="en-US" sz="1700" dirty="0" err="1"/>
              <a:t>della</a:t>
            </a:r>
            <a:r>
              <a:rPr lang="en-US" sz="1700" dirty="0"/>
              <a:t> </a:t>
            </a:r>
            <a:r>
              <a:rPr lang="en-US" sz="1700" dirty="0" err="1"/>
              <a:t>pagina</a:t>
            </a:r>
            <a:endParaRPr lang="en-US" sz="1700" dirty="0"/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Margine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il </a:t>
            </a:r>
            <a:r>
              <a:rPr lang="en-US" sz="1700" dirty="0" err="1"/>
              <a:t>numero</a:t>
            </a:r>
            <a:r>
              <a:rPr lang="en-US" sz="1700" dirty="0"/>
              <a:t> </a:t>
            </a:r>
            <a:r>
              <a:rPr lang="en-US" sz="1700" dirty="0" err="1"/>
              <a:t>dell’elenco</a:t>
            </a:r>
            <a:r>
              <a:rPr lang="en-US" sz="1700" dirty="0"/>
              <a:t> e la </a:t>
            </a:r>
            <a:r>
              <a:rPr lang="en-US" sz="1700" dirty="0" err="1"/>
              <a:t>parte</a:t>
            </a:r>
            <a:r>
              <a:rPr lang="en-US" sz="1700" dirty="0"/>
              <a:t> </a:t>
            </a:r>
            <a:r>
              <a:rPr lang="en-US" sz="1700" dirty="0" err="1"/>
              <a:t>descrittiva</a:t>
            </a:r>
            <a:r>
              <a:rPr lang="en-US" sz="1700" dirty="0"/>
              <a:t> ridotto a 20px</a:t>
            </a:r>
          </a:p>
          <a:p>
            <a:pPr marL="457200" indent="-4572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Spazio</a:t>
            </a:r>
            <a:r>
              <a:rPr lang="en-US" sz="1700" dirty="0"/>
              <a:t> </a:t>
            </a:r>
            <a:r>
              <a:rPr lang="en-US" sz="1700" dirty="0" err="1"/>
              <a:t>tra</a:t>
            </a:r>
            <a:r>
              <a:rPr lang="en-US" sz="1700" dirty="0"/>
              <a:t> le section ridotto a 50px</a:t>
            </a:r>
          </a:p>
        </p:txBody>
      </p:sp>
    </p:spTree>
    <p:extLst>
      <p:ext uri="{BB962C8B-B14F-4D97-AF65-F5344CB8AC3E}">
        <p14:creationId xmlns:p14="http://schemas.microsoft.com/office/powerpoint/2010/main" val="412931784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PrismaticVTI</vt:lpstr>
      <vt:lpstr>Corso di Programmazione Web  2022-2023</vt:lpstr>
      <vt:lpstr>Pagina nella forma standard</vt:lpstr>
      <vt:lpstr>Pagina nella forma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AVENI</dc:creator>
  <cp:lastModifiedBy>ALESSANDRO AVENI</cp:lastModifiedBy>
  <cp:revision>8</cp:revision>
  <dcterms:created xsi:type="dcterms:W3CDTF">2023-03-25T10:47:10Z</dcterms:created>
  <dcterms:modified xsi:type="dcterms:W3CDTF">2023-03-25T14:41:42Z</dcterms:modified>
</cp:coreProperties>
</file>