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251950" cy="65166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5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896" y="1066505"/>
            <a:ext cx="7864158" cy="2268773"/>
          </a:xfrm>
        </p:spPr>
        <p:txBody>
          <a:bodyPr anchor="b"/>
          <a:lstStyle>
            <a:lvl1pPr algn="ctr">
              <a:defRPr sz="57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94" y="3422770"/>
            <a:ext cx="6938963" cy="1573357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431" indent="0" algn="ctr">
              <a:buNone/>
              <a:defRPr sz="1900"/>
            </a:lvl2pPr>
            <a:lvl3pPr marL="868863" indent="0" algn="ctr">
              <a:buNone/>
              <a:defRPr sz="1710"/>
            </a:lvl3pPr>
            <a:lvl4pPr marL="1303294" indent="0" algn="ctr">
              <a:buNone/>
              <a:defRPr sz="1520"/>
            </a:lvl4pPr>
            <a:lvl5pPr marL="1737726" indent="0" algn="ctr">
              <a:buNone/>
              <a:defRPr sz="1520"/>
            </a:lvl5pPr>
            <a:lvl6pPr marL="2172157" indent="0" algn="ctr">
              <a:buNone/>
              <a:defRPr sz="1520"/>
            </a:lvl6pPr>
            <a:lvl7pPr marL="2606589" indent="0" algn="ctr">
              <a:buNone/>
              <a:defRPr sz="1520"/>
            </a:lvl7pPr>
            <a:lvl8pPr marL="3041020" indent="0" algn="ctr">
              <a:buNone/>
              <a:defRPr sz="1520"/>
            </a:lvl8pPr>
            <a:lvl9pPr marL="3475452" indent="0" algn="ctr">
              <a:buNone/>
              <a:defRPr sz="15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5545-E68C-4460-B659-DA70B863432B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A99-8AF4-43CF-BDCD-830CDA77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47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5545-E68C-4460-B659-DA70B863432B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A99-8AF4-43CF-BDCD-830CDA77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22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0927" y="346953"/>
            <a:ext cx="1994952" cy="552259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072" y="346953"/>
            <a:ext cx="5869206" cy="552259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5545-E68C-4460-B659-DA70B863432B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A99-8AF4-43CF-BDCD-830CDA77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30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5545-E68C-4460-B659-DA70B863432B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A99-8AF4-43CF-BDCD-830CDA77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05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3" y="1624648"/>
            <a:ext cx="7979807" cy="2710761"/>
          </a:xfrm>
        </p:spPr>
        <p:txBody>
          <a:bodyPr anchor="b"/>
          <a:lstStyle>
            <a:lvl1pPr>
              <a:defRPr sz="57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253" y="4361054"/>
            <a:ext cx="7979807" cy="1425525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/>
                </a:solidFill>
              </a:defRPr>
            </a:lvl1pPr>
            <a:lvl2pPr marL="43443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8863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3pPr>
            <a:lvl4pPr marL="1303294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4pPr>
            <a:lvl5pPr marL="1737726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5pPr>
            <a:lvl6pPr marL="2172157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6pPr>
            <a:lvl7pPr marL="2606589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7pPr>
            <a:lvl8pPr marL="30410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8pPr>
            <a:lvl9pPr marL="3475452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5545-E68C-4460-B659-DA70B863432B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A99-8AF4-43CF-BDCD-830CDA77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36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6071" y="1734766"/>
            <a:ext cx="3932079" cy="4134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800" y="1734766"/>
            <a:ext cx="3932079" cy="4134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5545-E68C-4460-B659-DA70B863432B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A99-8AF4-43CF-BDCD-830CDA77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05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277" y="346955"/>
            <a:ext cx="7979807" cy="125959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278" y="1597494"/>
            <a:ext cx="3914008" cy="782907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431" indent="0">
              <a:buNone/>
              <a:defRPr sz="1900" b="1"/>
            </a:lvl2pPr>
            <a:lvl3pPr marL="868863" indent="0">
              <a:buNone/>
              <a:defRPr sz="1710" b="1"/>
            </a:lvl3pPr>
            <a:lvl4pPr marL="1303294" indent="0">
              <a:buNone/>
              <a:defRPr sz="1520" b="1"/>
            </a:lvl4pPr>
            <a:lvl5pPr marL="1737726" indent="0">
              <a:buNone/>
              <a:defRPr sz="1520" b="1"/>
            </a:lvl5pPr>
            <a:lvl6pPr marL="2172157" indent="0">
              <a:buNone/>
              <a:defRPr sz="1520" b="1"/>
            </a:lvl6pPr>
            <a:lvl7pPr marL="2606589" indent="0">
              <a:buNone/>
              <a:defRPr sz="1520" b="1"/>
            </a:lvl7pPr>
            <a:lvl8pPr marL="3041020" indent="0">
              <a:buNone/>
              <a:defRPr sz="1520" b="1"/>
            </a:lvl8pPr>
            <a:lvl9pPr marL="3475452" indent="0">
              <a:buNone/>
              <a:defRPr sz="15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278" y="2380401"/>
            <a:ext cx="3914008" cy="35012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3800" y="1597494"/>
            <a:ext cx="3933284" cy="782907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431" indent="0">
              <a:buNone/>
              <a:defRPr sz="1900" b="1"/>
            </a:lvl2pPr>
            <a:lvl3pPr marL="868863" indent="0">
              <a:buNone/>
              <a:defRPr sz="1710" b="1"/>
            </a:lvl3pPr>
            <a:lvl4pPr marL="1303294" indent="0">
              <a:buNone/>
              <a:defRPr sz="1520" b="1"/>
            </a:lvl4pPr>
            <a:lvl5pPr marL="1737726" indent="0">
              <a:buNone/>
              <a:defRPr sz="1520" b="1"/>
            </a:lvl5pPr>
            <a:lvl6pPr marL="2172157" indent="0">
              <a:buNone/>
              <a:defRPr sz="1520" b="1"/>
            </a:lvl6pPr>
            <a:lvl7pPr marL="2606589" indent="0">
              <a:buNone/>
              <a:defRPr sz="1520" b="1"/>
            </a:lvl7pPr>
            <a:lvl8pPr marL="3041020" indent="0">
              <a:buNone/>
              <a:defRPr sz="1520" b="1"/>
            </a:lvl8pPr>
            <a:lvl9pPr marL="3475452" indent="0">
              <a:buNone/>
              <a:defRPr sz="15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3800" y="2380401"/>
            <a:ext cx="3933284" cy="35012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5545-E68C-4460-B659-DA70B863432B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A99-8AF4-43CF-BDCD-830CDA77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9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5545-E68C-4460-B659-DA70B863432B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A99-8AF4-43CF-BDCD-830CDA77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84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5545-E68C-4460-B659-DA70B863432B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A99-8AF4-43CF-BDCD-830CDA77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61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276" y="434446"/>
            <a:ext cx="2983995" cy="1520561"/>
          </a:xfrm>
        </p:spPr>
        <p:txBody>
          <a:bodyPr anchor="b"/>
          <a:lstStyle>
            <a:lvl1pPr>
              <a:defRPr sz="304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3284" y="938284"/>
            <a:ext cx="4683800" cy="4631072"/>
          </a:xfrm>
        </p:spPr>
        <p:txBody>
          <a:bodyPr/>
          <a:lstStyle>
            <a:lvl1pPr>
              <a:defRPr sz="3041"/>
            </a:lvl1pPr>
            <a:lvl2pPr>
              <a:defRPr sz="2661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7276" y="1955006"/>
            <a:ext cx="2983995" cy="3621891"/>
          </a:xfrm>
        </p:spPr>
        <p:txBody>
          <a:bodyPr/>
          <a:lstStyle>
            <a:lvl1pPr marL="0" indent="0">
              <a:buNone/>
              <a:defRPr sz="1520"/>
            </a:lvl1pPr>
            <a:lvl2pPr marL="434431" indent="0">
              <a:buNone/>
              <a:defRPr sz="1330"/>
            </a:lvl2pPr>
            <a:lvl3pPr marL="868863" indent="0">
              <a:buNone/>
              <a:defRPr sz="1140"/>
            </a:lvl3pPr>
            <a:lvl4pPr marL="1303294" indent="0">
              <a:buNone/>
              <a:defRPr sz="950"/>
            </a:lvl4pPr>
            <a:lvl5pPr marL="1737726" indent="0">
              <a:buNone/>
              <a:defRPr sz="950"/>
            </a:lvl5pPr>
            <a:lvl6pPr marL="2172157" indent="0">
              <a:buNone/>
              <a:defRPr sz="950"/>
            </a:lvl6pPr>
            <a:lvl7pPr marL="2606589" indent="0">
              <a:buNone/>
              <a:defRPr sz="950"/>
            </a:lvl7pPr>
            <a:lvl8pPr marL="3041020" indent="0">
              <a:buNone/>
              <a:defRPr sz="950"/>
            </a:lvl8pPr>
            <a:lvl9pPr marL="3475452" indent="0">
              <a:buNone/>
              <a:defRPr sz="9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5545-E68C-4460-B659-DA70B863432B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A99-8AF4-43CF-BDCD-830CDA77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35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276" y="434446"/>
            <a:ext cx="2983995" cy="1520561"/>
          </a:xfrm>
        </p:spPr>
        <p:txBody>
          <a:bodyPr anchor="b"/>
          <a:lstStyle>
            <a:lvl1pPr>
              <a:defRPr sz="304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33284" y="938284"/>
            <a:ext cx="4683800" cy="4631072"/>
          </a:xfrm>
        </p:spPr>
        <p:txBody>
          <a:bodyPr anchor="t"/>
          <a:lstStyle>
            <a:lvl1pPr marL="0" indent="0">
              <a:buNone/>
              <a:defRPr sz="3041"/>
            </a:lvl1pPr>
            <a:lvl2pPr marL="434431" indent="0">
              <a:buNone/>
              <a:defRPr sz="2661"/>
            </a:lvl2pPr>
            <a:lvl3pPr marL="868863" indent="0">
              <a:buNone/>
              <a:defRPr sz="2280"/>
            </a:lvl3pPr>
            <a:lvl4pPr marL="1303294" indent="0">
              <a:buNone/>
              <a:defRPr sz="1900"/>
            </a:lvl4pPr>
            <a:lvl5pPr marL="1737726" indent="0">
              <a:buNone/>
              <a:defRPr sz="1900"/>
            </a:lvl5pPr>
            <a:lvl6pPr marL="2172157" indent="0">
              <a:buNone/>
              <a:defRPr sz="1900"/>
            </a:lvl6pPr>
            <a:lvl7pPr marL="2606589" indent="0">
              <a:buNone/>
              <a:defRPr sz="1900"/>
            </a:lvl7pPr>
            <a:lvl8pPr marL="3041020" indent="0">
              <a:buNone/>
              <a:defRPr sz="1900"/>
            </a:lvl8pPr>
            <a:lvl9pPr marL="3475452" indent="0">
              <a:buNone/>
              <a:defRPr sz="19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7276" y="1955006"/>
            <a:ext cx="2983995" cy="3621891"/>
          </a:xfrm>
        </p:spPr>
        <p:txBody>
          <a:bodyPr/>
          <a:lstStyle>
            <a:lvl1pPr marL="0" indent="0">
              <a:buNone/>
              <a:defRPr sz="1520"/>
            </a:lvl1pPr>
            <a:lvl2pPr marL="434431" indent="0">
              <a:buNone/>
              <a:defRPr sz="1330"/>
            </a:lvl2pPr>
            <a:lvl3pPr marL="868863" indent="0">
              <a:buNone/>
              <a:defRPr sz="1140"/>
            </a:lvl3pPr>
            <a:lvl4pPr marL="1303294" indent="0">
              <a:buNone/>
              <a:defRPr sz="950"/>
            </a:lvl4pPr>
            <a:lvl5pPr marL="1737726" indent="0">
              <a:buNone/>
              <a:defRPr sz="950"/>
            </a:lvl5pPr>
            <a:lvl6pPr marL="2172157" indent="0">
              <a:buNone/>
              <a:defRPr sz="950"/>
            </a:lvl6pPr>
            <a:lvl7pPr marL="2606589" indent="0">
              <a:buNone/>
              <a:defRPr sz="950"/>
            </a:lvl7pPr>
            <a:lvl8pPr marL="3041020" indent="0">
              <a:buNone/>
              <a:defRPr sz="950"/>
            </a:lvl8pPr>
            <a:lvl9pPr marL="3475452" indent="0">
              <a:buNone/>
              <a:defRPr sz="9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5545-E68C-4460-B659-DA70B863432B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A99-8AF4-43CF-BDCD-830CDA77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36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6072" y="346955"/>
            <a:ext cx="7979807" cy="1259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072" y="1734766"/>
            <a:ext cx="7979807" cy="4134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071" y="6040006"/>
            <a:ext cx="2081689" cy="346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B5545-E68C-4460-B659-DA70B863432B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64709" y="6040006"/>
            <a:ext cx="3122533" cy="346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34190" y="6040006"/>
            <a:ext cx="2081689" cy="346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FA99-8AF4-43CF-BDCD-830CDA77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3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8863" rtl="0" eaLnBrk="1" latinLnBrk="1" hangingPunct="1">
        <a:lnSpc>
          <a:spcPct val="90000"/>
        </a:lnSpc>
        <a:spcBef>
          <a:spcPct val="0"/>
        </a:spcBef>
        <a:buNone/>
        <a:defRPr sz="41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216" indent="-217216" algn="l" defTabSz="868863" rtl="0" eaLnBrk="1" latinLnBrk="1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1" kern="1200">
          <a:solidFill>
            <a:schemeClr val="tx1"/>
          </a:solidFill>
          <a:latin typeface="+mn-lt"/>
          <a:ea typeface="+mn-ea"/>
          <a:cs typeface="+mn-cs"/>
        </a:defRPr>
      </a:lvl1pPr>
      <a:lvl2pPr marL="651647" indent="-217216" algn="l" defTabSz="868863" rtl="0" eaLnBrk="1" latinLnBrk="1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6079" indent="-217216" algn="l" defTabSz="868863" rtl="0" eaLnBrk="1" latinLnBrk="1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510" indent="-217216" algn="l" defTabSz="868863" rtl="0" eaLnBrk="1" latinLnBrk="1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941" indent="-217216" algn="l" defTabSz="868863" rtl="0" eaLnBrk="1" latinLnBrk="1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9373" indent="-217216" algn="l" defTabSz="868863" rtl="0" eaLnBrk="1" latinLnBrk="1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804" indent="-217216" algn="l" defTabSz="868863" rtl="0" eaLnBrk="1" latinLnBrk="1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8236" indent="-217216" algn="l" defTabSz="868863" rtl="0" eaLnBrk="1" latinLnBrk="1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2667" indent="-217216" algn="l" defTabSz="868863" rtl="0" eaLnBrk="1" latinLnBrk="1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863" rtl="0" eaLnBrk="1" latinLnBrk="1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431" algn="l" defTabSz="868863" rtl="0" eaLnBrk="1" latinLnBrk="1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863" algn="l" defTabSz="868863" rtl="0" eaLnBrk="1" latinLnBrk="1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294" algn="l" defTabSz="868863" rtl="0" eaLnBrk="1" latinLnBrk="1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726" algn="l" defTabSz="868863" rtl="0" eaLnBrk="1" latinLnBrk="1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2157" algn="l" defTabSz="868863" rtl="0" eaLnBrk="1" latinLnBrk="1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589" algn="l" defTabSz="868863" rtl="0" eaLnBrk="1" latinLnBrk="1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1020" algn="l" defTabSz="868863" rtl="0" eaLnBrk="1" latinLnBrk="1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5452" algn="l" defTabSz="868863" rtl="0" eaLnBrk="1" latinLnBrk="1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>
            <a:extLst>
              <a:ext uri="{FF2B5EF4-FFF2-40B4-BE49-F238E27FC236}">
                <a16:creationId xmlns:a16="http://schemas.microsoft.com/office/drawing/2014/main" id="{CD029235-54E8-B7D6-405C-42F5175A3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75" y="10319"/>
            <a:ext cx="9144000" cy="6496050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6B0CCC5E-547D-90CA-E2B4-E1DF9852C74B}"/>
              </a:ext>
            </a:extLst>
          </p:cNvPr>
          <p:cNvSpPr/>
          <p:nvPr/>
        </p:nvSpPr>
        <p:spPr>
          <a:xfrm rot="20473376">
            <a:off x="6595939" y="1384186"/>
            <a:ext cx="224493" cy="635152"/>
          </a:xfrm>
          <a:prstGeom prst="downArrow">
            <a:avLst/>
          </a:prstGeom>
          <a:solidFill>
            <a:srgbClr val="FF4500"/>
          </a:solidFill>
          <a:ln>
            <a:solidFill>
              <a:srgbClr val="FF4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67AFC-60E6-F09F-8679-6089380616C2}"/>
              </a:ext>
            </a:extLst>
          </p:cNvPr>
          <p:cNvSpPr txBox="1"/>
          <p:nvPr/>
        </p:nvSpPr>
        <p:spPr>
          <a:xfrm>
            <a:off x="4917269" y="841737"/>
            <a:ext cx="316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drop point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78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</TotalTime>
  <Words>3</Words>
  <Application>Microsoft Office PowerPoint</Application>
  <PresentationFormat>사용자 지정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조창조(대학원생-자동차IT융합전공)</dc:creator>
  <cp:lastModifiedBy>조창조(대학원생-자동차IT융합전공)</cp:lastModifiedBy>
  <cp:revision>1</cp:revision>
  <dcterms:created xsi:type="dcterms:W3CDTF">2024-02-02T04:40:59Z</dcterms:created>
  <dcterms:modified xsi:type="dcterms:W3CDTF">2024-02-02T04:44:07Z</dcterms:modified>
</cp:coreProperties>
</file>