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351" r:id="rId2"/>
    <p:sldId id="1690" r:id="rId3"/>
    <p:sldId id="1353" r:id="rId4"/>
    <p:sldId id="1693" r:id="rId5"/>
    <p:sldId id="1695" r:id="rId6"/>
    <p:sldId id="1355" r:id="rId7"/>
    <p:sldId id="1692" r:id="rId8"/>
    <p:sldId id="1356" r:id="rId9"/>
    <p:sldId id="1647" r:id="rId10"/>
    <p:sldId id="1694" r:id="rId11"/>
    <p:sldId id="1691" r:id="rId12"/>
    <p:sldId id="416" r:id="rId13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3"/>
    <p:restoredTop sz="90905" autoAdjust="0"/>
  </p:normalViewPr>
  <p:slideViewPr>
    <p:cSldViewPr snapToGrid="0">
      <p:cViewPr varScale="1">
        <p:scale>
          <a:sx n="112" d="100"/>
          <a:sy n="112" d="100"/>
        </p:scale>
        <p:origin x="75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0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EE58BA0-99CC-4A05-8840-957D99EE7CC8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79CD858-6556-4886-9903-45E9B7BDF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CD858-6556-4886-9903-45E9B7BDF70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2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F184591-6BBF-4740-BA7D-5D01120834FA}"/>
              </a:ext>
            </a:extLst>
          </p:cNvPr>
          <p:cNvSpPr/>
          <p:nvPr userDrawn="1"/>
        </p:nvSpPr>
        <p:spPr>
          <a:xfrm>
            <a:off x="152400" y="152401"/>
            <a:ext cx="11875911" cy="654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9B5012-A287-4018-A514-B24F41023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57993-A09A-4126-9EDC-8B0DFF245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989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38EAF-CDB0-40A7-944E-3961DD1F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7EE745-6F13-4971-AFFB-7BD8BAEB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1D5CD-4D74-4E7C-9CD5-F76350C5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70AD1-8FF2-4374-9A5F-3091D7B0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F8A54-43B2-4693-979B-0F057EEE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E9C84-DA2B-441E-991D-1A3628829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7DE432-7C65-44AA-91C5-1A7B3BCBE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BA8DE-0E5A-4788-A828-2E847FA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3ECD5-691B-40F7-B9B4-960CA653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E1335-2039-44F9-BDC5-C1A39E41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1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9E4A0D-49C2-42B0-A6FA-716E3679A5EC}"/>
              </a:ext>
            </a:extLst>
          </p:cNvPr>
          <p:cNvSpPr/>
          <p:nvPr userDrawn="1"/>
        </p:nvSpPr>
        <p:spPr>
          <a:xfrm>
            <a:off x="0" y="1"/>
            <a:ext cx="12192000" cy="879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5F8DE87-3981-4835-BA81-7516A4F6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21" y="66261"/>
            <a:ext cx="11525958" cy="759791"/>
          </a:xfrm>
        </p:spPr>
        <p:txBody>
          <a:bodyPr>
            <a:normAutofit/>
          </a:bodyPr>
          <a:lstStyle>
            <a:lvl1pPr>
              <a:defRPr sz="36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5A49C19-B60A-4383-8613-4E331113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21" y="1015999"/>
            <a:ext cx="11525958" cy="5628211"/>
          </a:xfrm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 typeface="맑은 고딕" panose="020B0503020000020004" pitchFamily="50" charset="-127"/>
              <a:buChar char="–"/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0760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317B9-517E-4B88-8090-98A079B5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8D0B9-C08E-4607-BA41-75748F64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B6032-E91C-4A61-996B-228013A4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312F5-2EBC-4618-B7BE-9A394913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F7AFB-AE22-43C2-9D23-0D7C4745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962DF-0D26-4826-AB20-50F26068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D4051-82D3-4F03-B01E-05BE9202B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6BFB0-3D84-4D85-A2FE-4EA4554C2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19191-139E-4BBB-A244-53732E95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FE5A1-DD8A-4FC0-8494-80CF0426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24850-CD82-40AC-B029-B5265ADB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6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F2DB7-A9DA-48B4-A5D5-177E997D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55771-C12F-4911-B6E4-281B68A7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B5015E-669A-4E10-AE7E-28DB16BCF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C12414-D000-48D4-B239-2C9838684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7F0A59-2672-4B02-81B9-F97F5757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858005-1833-4D56-91AC-B6572421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C5BB12-7A62-4725-BAE7-0F3B13FC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164073-4E1C-418B-BDE8-889F642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0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F22BC-F610-4F8B-9385-66E31607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14A4C7-C141-49E7-A1BB-2F95189D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CD473E-42F1-4F55-915E-A3465E37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3AAA17-EB0D-4C5B-B741-721BFE78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7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EA4825-C459-4782-B844-F92EAB0E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1FCB79-E800-479A-86F9-13637409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27B4A-C3F3-4CC8-A0CD-BF0B7588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9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78404-2048-49DA-B99B-B306800D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BF520-EAF7-465C-A19F-EB9F95D41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1BC155-1F4F-4193-9C31-B1AF5277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7C1A3-160A-4F01-ACAD-8B7867EA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617D2-5681-44C6-A5C9-F5294A10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0E253-9CF0-4393-A633-EA111A58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6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A9B8-58B1-4303-B56E-EAD463DF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85D859-4353-4C03-AD1E-EFCBBCBD2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E48EC-54AC-4637-BD9A-C77580232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A293E-956A-42D1-B126-CC580F5E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6D1D6-CB8A-4708-A2AB-693A3381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A6F2B-360B-4DF5-AD16-29DF785D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1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4B4693-BA04-4F25-9EA4-8C8012C5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3BC42-FDA3-451C-8556-4D6F0F26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1DD2F-DA92-4141-9743-7A21783BF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E52B4-5278-4A57-A4E5-E15BA6773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1C925-084E-477E-88EA-A9DE8260B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0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국민대 로고에 대한 이미지 검색결과">
            <a:extLst>
              <a:ext uri="{FF2B5EF4-FFF2-40B4-BE49-F238E27FC236}">
                <a16:creationId xmlns:a16="http://schemas.microsoft.com/office/drawing/2014/main" id="{211E4524-29E4-46C2-A840-31FB4E812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927" y="5403809"/>
            <a:ext cx="3763625" cy="13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E4E9F5EA-9BF0-46A4-80A5-798889956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994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Jong-Chan Kim</a:t>
            </a: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Graduate School of Automotive Engineering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19C9F9-2DC3-4CA6-8300-4EC664A9D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95" y="1600833"/>
            <a:ext cx="11892090" cy="2387600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Tahoma" panose="020B0604030504040204" pitchFamily="34" charset="0"/>
                <a:cs typeface="Tahoma" panose="020B0604030504040204" pitchFamily="34" charset="0"/>
              </a:rPr>
              <a:t>Real-Time Operating System</a:t>
            </a:r>
            <a:br>
              <a:rPr lang="en-US" altLang="ko-KR" sz="4400" b="1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400" b="1" dirty="0">
                <a:latin typeface="Tahoma" panose="020B0604030504040204" pitchFamily="34" charset="0"/>
                <a:cs typeface="Tahoma" panose="020B0604030504040204" pitchFamily="34" charset="0"/>
              </a:rPr>
              <a:t>(Day 3 Lab)</a:t>
            </a:r>
            <a:endParaRPr lang="ko-KR" altLang="en-US" sz="4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 descr="텍스트, 전자기기, 회로, 표지판이(가) 표시된 사진&#10;&#10;자동 생성된 설명">
            <a:extLst>
              <a:ext uri="{FF2B5EF4-FFF2-40B4-BE49-F238E27FC236}">
                <a16:creationId xmlns:a16="http://schemas.microsoft.com/office/drawing/2014/main" id="{465B02A7-D511-4217-9199-9C3C52B0D0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8" t="7113" r="8178" b="77411"/>
          <a:stretch/>
        </p:blipFill>
        <p:spPr>
          <a:xfrm>
            <a:off x="0" y="0"/>
            <a:ext cx="12198155" cy="11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7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atinLnBrk="0"/>
            <a:r>
              <a:rPr lang="en-US" altLang="ko-KR" dirty="0">
                <a:ea typeface="Tahoma" panose="020B0604030504040204" pitchFamily="34" charset="0"/>
              </a:rPr>
              <a:t>20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ko-KR" dirty="0">
                <a:ea typeface="Tahoma" panose="020B0604030504040204" pitchFamily="34" charset="0"/>
              </a:rPr>
              <a:t>Deadlock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C11A6-C286-DA18-EAD3-D2F4457D4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21" y="1015999"/>
            <a:ext cx="11525958" cy="5628211"/>
          </a:xfrm>
        </p:spPr>
        <p:txBody>
          <a:bodyPr/>
          <a:lstStyle/>
          <a:p>
            <a:r>
              <a:rPr kumimoji="1" lang="en-US" altLang="ko-KR" dirty="0"/>
              <a:t>Deadlock</a:t>
            </a:r>
            <a:r>
              <a:rPr kumimoji="1" lang="ko-KR" altLang="en-US" dirty="0"/>
              <a:t> 재현하기</a:t>
            </a:r>
            <a:endParaRPr kumimoji="1" lang="en-US" altLang="ko-KR" dirty="0"/>
          </a:p>
          <a:p>
            <a:r>
              <a:rPr kumimoji="1" lang="en-US" altLang="ko-Kore-KR" dirty="0"/>
              <a:t>PCP</a:t>
            </a:r>
            <a:r>
              <a:rPr kumimoji="1" lang="ko-KR" altLang="en-US" dirty="0"/>
              <a:t>가 적용된 </a:t>
            </a:r>
            <a:r>
              <a:rPr kumimoji="1" lang="en-US" altLang="ko-KR" dirty="0"/>
              <a:t>RESOURCE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en-US" altLang="ko-KR" dirty="0"/>
              <a:t>Deadlock </a:t>
            </a:r>
            <a:r>
              <a:rPr kumimoji="1" lang="ko-KR" altLang="en-US" dirty="0"/>
              <a:t>해결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E4B5C9-5359-6BDD-5464-A9BBCB4F544C}"/>
              </a:ext>
            </a:extLst>
          </p:cNvPr>
          <p:cNvSpPr/>
          <p:nvPr/>
        </p:nvSpPr>
        <p:spPr>
          <a:xfrm>
            <a:off x="6698919" y="4804490"/>
            <a:ext cx="460717" cy="284091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E95AF-E0AC-BA75-5B78-09151754EF87}"/>
              </a:ext>
            </a:extLst>
          </p:cNvPr>
          <p:cNvSpPr txBox="1"/>
          <p:nvPr/>
        </p:nvSpPr>
        <p:spPr>
          <a:xfrm>
            <a:off x="8716694" y="2642319"/>
            <a:ext cx="68903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C12144-4715-4D50-DB84-87C9036C3FC1}"/>
              </a:ext>
            </a:extLst>
          </p:cNvPr>
          <p:cNvCxnSpPr/>
          <p:nvPr/>
        </p:nvCxnSpPr>
        <p:spPr>
          <a:xfrm>
            <a:off x="3428735" y="2830926"/>
            <a:ext cx="533453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3FAF9BB-6189-1BB7-31A6-867EDBD5F026}"/>
              </a:ext>
            </a:extLst>
          </p:cNvPr>
          <p:cNvCxnSpPr/>
          <p:nvPr/>
        </p:nvCxnSpPr>
        <p:spPr>
          <a:xfrm flipV="1">
            <a:off x="3429552" y="2633953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87EDAA-F29C-BE25-7613-5A36D7ACC340}"/>
              </a:ext>
            </a:extLst>
          </p:cNvPr>
          <p:cNvCxnSpPr/>
          <p:nvPr/>
        </p:nvCxnSpPr>
        <p:spPr>
          <a:xfrm flipV="1">
            <a:off x="3662855" y="275891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A2ED7B-3FD2-08B8-B6BE-74C2610C5F1A}"/>
              </a:ext>
            </a:extLst>
          </p:cNvPr>
          <p:cNvCxnSpPr/>
          <p:nvPr/>
        </p:nvCxnSpPr>
        <p:spPr>
          <a:xfrm flipV="1">
            <a:off x="3896158" y="275891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DDC10D-4E1C-CA3A-1DE1-23ABD94047F9}"/>
              </a:ext>
            </a:extLst>
          </p:cNvPr>
          <p:cNvCxnSpPr/>
          <p:nvPr/>
        </p:nvCxnSpPr>
        <p:spPr>
          <a:xfrm flipV="1">
            <a:off x="4129461" y="275891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FA99DDA-3CBA-B827-F51C-EAB448DCA790}"/>
              </a:ext>
            </a:extLst>
          </p:cNvPr>
          <p:cNvCxnSpPr/>
          <p:nvPr/>
        </p:nvCxnSpPr>
        <p:spPr>
          <a:xfrm flipV="1">
            <a:off x="4362764" y="275891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20DF385-113B-3179-AC67-F82A54DF79BD}"/>
              </a:ext>
            </a:extLst>
          </p:cNvPr>
          <p:cNvCxnSpPr/>
          <p:nvPr/>
        </p:nvCxnSpPr>
        <p:spPr>
          <a:xfrm flipV="1">
            <a:off x="4829370" y="275891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2A0E514-749B-8B91-59AB-3E2E66451409}"/>
              </a:ext>
            </a:extLst>
          </p:cNvPr>
          <p:cNvCxnSpPr/>
          <p:nvPr/>
        </p:nvCxnSpPr>
        <p:spPr>
          <a:xfrm flipV="1">
            <a:off x="5062673" y="275891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DA42AA7-3FA0-426D-DAA4-A652F907327C}"/>
              </a:ext>
            </a:extLst>
          </p:cNvPr>
          <p:cNvCxnSpPr/>
          <p:nvPr/>
        </p:nvCxnSpPr>
        <p:spPr>
          <a:xfrm flipV="1">
            <a:off x="5295976" y="275891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5E2CC4-A07E-2203-9BEA-01352F1D6F5C}"/>
              </a:ext>
            </a:extLst>
          </p:cNvPr>
          <p:cNvCxnSpPr/>
          <p:nvPr/>
        </p:nvCxnSpPr>
        <p:spPr>
          <a:xfrm flipV="1">
            <a:off x="5529279" y="275891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13523A-AF90-CDEA-13EA-38649EF0BB49}"/>
              </a:ext>
            </a:extLst>
          </p:cNvPr>
          <p:cNvCxnSpPr/>
          <p:nvPr/>
        </p:nvCxnSpPr>
        <p:spPr>
          <a:xfrm flipV="1">
            <a:off x="4596067" y="2642320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2D685E9-F6E4-115D-B6E2-70CA8D1BFC80}"/>
              </a:ext>
            </a:extLst>
          </p:cNvPr>
          <p:cNvCxnSpPr/>
          <p:nvPr/>
        </p:nvCxnSpPr>
        <p:spPr>
          <a:xfrm flipV="1">
            <a:off x="5762582" y="2642320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D7FCDB5-0741-E5DF-D50D-ED974E6D3621}"/>
              </a:ext>
            </a:extLst>
          </p:cNvPr>
          <p:cNvCxnSpPr/>
          <p:nvPr/>
        </p:nvCxnSpPr>
        <p:spPr>
          <a:xfrm flipV="1">
            <a:off x="5995885" y="275891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7AE83DD-4A8C-648B-8DE1-FEC73746DC70}"/>
              </a:ext>
            </a:extLst>
          </p:cNvPr>
          <p:cNvCxnSpPr/>
          <p:nvPr/>
        </p:nvCxnSpPr>
        <p:spPr>
          <a:xfrm flipV="1">
            <a:off x="6229188" y="275891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91E7C0B-BAFF-FD9F-8F4C-D3634BACBC5E}"/>
              </a:ext>
            </a:extLst>
          </p:cNvPr>
          <p:cNvCxnSpPr/>
          <p:nvPr/>
        </p:nvCxnSpPr>
        <p:spPr>
          <a:xfrm flipV="1">
            <a:off x="6462491" y="275891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CBCE191-0228-891E-A45B-6FA8D036D73A}"/>
              </a:ext>
            </a:extLst>
          </p:cNvPr>
          <p:cNvCxnSpPr/>
          <p:nvPr/>
        </p:nvCxnSpPr>
        <p:spPr>
          <a:xfrm flipV="1">
            <a:off x="6695794" y="275891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AEFCEA2-1DF3-0177-39BC-EB87993B9DDD}"/>
              </a:ext>
            </a:extLst>
          </p:cNvPr>
          <p:cNvCxnSpPr/>
          <p:nvPr/>
        </p:nvCxnSpPr>
        <p:spPr>
          <a:xfrm flipV="1">
            <a:off x="6929097" y="2642320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E2D01DD-95A1-263D-4FCE-38BD2555043D}"/>
              </a:ext>
            </a:extLst>
          </p:cNvPr>
          <p:cNvCxnSpPr/>
          <p:nvPr/>
        </p:nvCxnSpPr>
        <p:spPr>
          <a:xfrm flipV="1">
            <a:off x="7162400" y="275891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13D33AA-C77A-3DBE-698C-D469561E53A7}"/>
              </a:ext>
            </a:extLst>
          </p:cNvPr>
          <p:cNvCxnSpPr/>
          <p:nvPr/>
        </p:nvCxnSpPr>
        <p:spPr>
          <a:xfrm flipV="1">
            <a:off x="7395703" y="275891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D3A7EDE-D516-8E0C-D115-A3DD170C66A1}"/>
              </a:ext>
            </a:extLst>
          </p:cNvPr>
          <p:cNvCxnSpPr/>
          <p:nvPr/>
        </p:nvCxnSpPr>
        <p:spPr>
          <a:xfrm flipV="1">
            <a:off x="7629006" y="275891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E909255-55F7-9446-956F-2E426358E7C1}"/>
              </a:ext>
            </a:extLst>
          </p:cNvPr>
          <p:cNvCxnSpPr/>
          <p:nvPr/>
        </p:nvCxnSpPr>
        <p:spPr>
          <a:xfrm flipV="1">
            <a:off x="7862309" y="275891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E018919-8F9F-17FA-BA35-4E570A5D446E}"/>
              </a:ext>
            </a:extLst>
          </p:cNvPr>
          <p:cNvCxnSpPr/>
          <p:nvPr/>
        </p:nvCxnSpPr>
        <p:spPr>
          <a:xfrm flipV="1">
            <a:off x="8095603" y="2642320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299BB92-2968-3E8C-3962-1D4DB7A222D3}"/>
              </a:ext>
            </a:extLst>
          </p:cNvPr>
          <p:cNvSpPr txBox="1"/>
          <p:nvPr/>
        </p:nvSpPr>
        <p:spPr>
          <a:xfrm>
            <a:off x="8716694" y="3589842"/>
            <a:ext cx="68903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F9219CB-1016-F606-B246-5D5F07F45AD9}"/>
              </a:ext>
            </a:extLst>
          </p:cNvPr>
          <p:cNvCxnSpPr/>
          <p:nvPr/>
        </p:nvCxnSpPr>
        <p:spPr>
          <a:xfrm>
            <a:off x="3428735" y="3778449"/>
            <a:ext cx="533453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8E90453-6831-4365-B7E5-592C0E647B6A}"/>
              </a:ext>
            </a:extLst>
          </p:cNvPr>
          <p:cNvCxnSpPr/>
          <p:nvPr/>
        </p:nvCxnSpPr>
        <p:spPr>
          <a:xfrm flipV="1">
            <a:off x="3429552" y="3581476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9989D58-1FAA-86C6-1A21-A6634B944372}"/>
              </a:ext>
            </a:extLst>
          </p:cNvPr>
          <p:cNvCxnSpPr/>
          <p:nvPr/>
        </p:nvCxnSpPr>
        <p:spPr>
          <a:xfrm flipV="1">
            <a:off x="3662855" y="3706442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70A0E14-D57D-696B-5DB7-46D4DD6E877B}"/>
              </a:ext>
            </a:extLst>
          </p:cNvPr>
          <p:cNvCxnSpPr/>
          <p:nvPr/>
        </p:nvCxnSpPr>
        <p:spPr>
          <a:xfrm flipV="1">
            <a:off x="3896158" y="3706442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ADBED634-3AA4-6DE7-5C8A-80D557CB64CF}"/>
              </a:ext>
            </a:extLst>
          </p:cNvPr>
          <p:cNvCxnSpPr/>
          <p:nvPr/>
        </p:nvCxnSpPr>
        <p:spPr>
          <a:xfrm flipV="1">
            <a:off x="4129461" y="3706442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AABA61D-5BA6-7CD8-9D53-F23274665A67}"/>
              </a:ext>
            </a:extLst>
          </p:cNvPr>
          <p:cNvCxnSpPr/>
          <p:nvPr/>
        </p:nvCxnSpPr>
        <p:spPr>
          <a:xfrm flipV="1">
            <a:off x="4362764" y="3706442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367F8AD-CDA0-FF85-6481-D9852E79E4A9}"/>
              </a:ext>
            </a:extLst>
          </p:cNvPr>
          <p:cNvCxnSpPr/>
          <p:nvPr/>
        </p:nvCxnSpPr>
        <p:spPr>
          <a:xfrm flipV="1">
            <a:off x="4829370" y="3706442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6ACACF0-00E8-751A-9AB4-434E223FA6F6}"/>
              </a:ext>
            </a:extLst>
          </p:cNvPr>
          <p:cNvCxnSpPr/>
          <p:nvPr/>
        </p:nvCxnSpPr>
        <p:spPr>
          <a:xfrm flipV="1">
            <a:off x="5062673" y="3706442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D6EF965-0FFE-0594-6633-E46C004738E1}"/>
              </a:ext>
            </a:extLst>
          </p:cNvPr>
          <p:cNvCxnSpPr/>
          <p:nvPr/>
        </p:nvCxnSpPr>
        <p:spPr>
          <a:xfrm flipV="1">
            <a:off x="5295976" y="3706442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120BC66-CEC0-268E-B661-7DDD11466541}"/>
              </a:ext>
            </a:extLst>
          </p:cNvPr>
          <p:cNvCxnSpPr/>
          <p:nvPr/>
        </p:nvCxnSpPr>
        <p:spPr>
          <a:xfrm flipV="1">
            <a:off x="5529279" y="3706442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32083C0-1925-16FF-1F2C-AC0B1307F768}"/>
              </a:ext>
            </a:extLst>
          </p:cNvPr>
          <p:cNvCxnSpPr/>
          <p:nvPr/>
        </p:nvCxnSpPr>
        <p:spPr>
          <a:xfrm flipV="1">
            <a:off x="4596067" y="3589843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7C0AD4A-E73C-92E3-380B-6DB5F432A65F}"/>
              </a:ext>
            </a:extLst>
          </p:cNvPr>
          <p:cNvCxnSpPr/>
          <p:nvPr/>
        </p:nvCxnSpPr>
        <p:spPr>
          <a:xfrm flipV="1">
            <a:off x="5762582" y="3589843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D8E1264-D5B7-FCFD-6D82-D85499E97771}"/>
              </a:ext>
            </a:extLst>
          </p:cNvPr>
          <p:cNvCxnSpPr/>
          <p:nvPr/>
        </p:nvCxnSpPr>
        <p:spPr>
          <a:xfrm flipV="1">
            <a:off x="5995885" y="3706442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0FEE0CC-4FAC-D6C1-6A7E-9B736081D8D3}"/>
              </a:ext>
            </a:extLst>
          </p:cNvPr>
          <p:cNvCxnSpPr/>
          <p:nvPr/>
        </p:nvCxnSpPr>
        <p:spPr>
          <a:xfrm flipV="1">
            <a:off x="6229188" y="3706442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A67EDA6-988A-FBEC-AF0D-D63F55A0B4CC}"/>
              </a:ext>
            </a:extLst>
          </p:cNvPr>
          <p:cNvCxnSpPr/>
          <p:nvPr/>
        </p:nvCxnSpPr>
        <p:spPr>
          <a:xfrm flipV="1">
            <a:off x="6462491" y="3706442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B601AFA7-BFD9-A9A1-4800-4074D669E2CB}"/>
              </a:ext>
            </a:extLst>
          </p:cNvPr>
          <p:cNvCxnSpPr/>
          <p:nvPr/>
        </p:nvCxnSpPr>
        <p:spPr>
          <a:xfrm flipV="1">
            <a:off x="6695794" y="3706442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C0F27E76-5409-8D09-95E1-72CCA5E37209}"/>
              </a:ext>
            </a:extLst>
          </p:cNvPr>
          <p:cNvCxnSpPr/>
          <p:nvPr/>
        </p:nvCxnSpPr>
        <p:spPr>
          <a:xfrm flipV="1">
            <a:off x="6929097" y="3589843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798B80E-4D5B-FDF7-3F78-BDC0B5A1CCEB}"/>
              </a:ext>
            </a:extLst>
          </p:cNvPr>
          <p:cNvCxnSpPr/>
          <p:nvPr/>
        </p:nvCxnSpPr>
        <p:spPr>
          <a:xfrm flipV="1">
            <a:off x="7162400" y="3706442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39941FC-310B-7CCA-7DB2-4DDCB7952A93}"/>
              </a:ext>
            </a:extLst>
          </p:cNvPr>
          <p:cNvCxnSpPr/>
          <p:nvPr/>
        </p:nvCxnSpPr>
        <p:spPr>
          <a:xfrm flipV="1">
            <a:off x="7395703" y="3706442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8B794DD-595C-27C0-1B3B-5E79B734801A}"/>
              </a:ext>
            </a:extLst>
          </p:cNvPr>
          <p:cNvCxnSpPr/>
          <p:nvPr/>
        </p:nvCxnSpPr>
        <p:spPr>
          <a:xfrm flipV="1">
            <a:off x="7629006" y="3706442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5BA8AB3F-D47A-F586-6035-7EBC730601ED}"/>
              </a:ext>
            </a:extLst>
          </p:cNvPr>
          <p:cNvCxnSpPr/>
          <p:nvPr/>
        </p:nvCxnSpPr>
        <p:spPr>
          <a:xfrm flipV="1">
            <a:off x="7862309" y="3706442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43173A3B-F19A-5C10-B212-7A4D460F8A3F}"/>
              </a:ext>
            </a:extLst>
          </p:cNvPr>
          <p:cNvCxnSpPr/>
          <p:nvPr/>
        </p:nvCxnSpPr>
        <p:spPr>
          <a:xfrm flipV="1">
            <a:off x="8095603" y="3589843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AD473DD-907E-39DC-9CDC-81F2CDA7ED0C}"/>
              </a:ext>
            </a:extLst>
          </p:cNvPr>
          <p:cNvSpPr txBox="1"/>
          <p:nvPr/>
        </p:nvSpPr>
        <p:spPr>
          <a:xfrm>
            <a:off x="2954406" y="2658567"/>
            <a:ext cx="43633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ko-KR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66E3719-C231-0EAD-3CA1-23A8606117CC}"/>
              </a:ext>
            </a:extLst>
          </p:cNvPr>
          <p:cNvSpPr txBox="1"/>
          <p:nvPr/>
        </p:nvSpPr>
        <p:spPr>
          <a:xfrm>
            <a:off x="2928325" y="3501481"/>
            <a:ext cx="410690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ko-KR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C73242B2-BB9A-6756-F4B2-15E87E4A4938}"/>
              </a:ext>
            </a:extLst>
          </p:cNvPr>
          <p:cNvCxnSpPr/>
          <p:nvPr/>
        </p:nvCxnSpPr>
        <p:spPr>
          <a:xfrm flipV="1">
            <a:off x="4362764" y="3254446"/>
            <a:ext cx="0" cy="5489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DE11801B-83D6-1E0E-3C2B-260CA9F3C6A2}"/>
              </a:ext>
            </a:extLst>
          </p:cNvPr>
          <p:cNvCxnSpPr/>
          <p:nvPr/>
        </p:nvCxnSpPr>
        <p:spPr>
          <a:xfrm flipV="1">
            <a:off x="4831426" y="2291534"/>
            <a:ext cx="0" cy="5489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28D665D3-9FA6-AB8F-AA12-1EB17B4028CA}"/>
              </a:ext>
            </a:extLst>
          </p:cNvPr>
          <p:cNvSpPr txBox="1"/>
          <p:nvPr/>
        </p:nvSpPr>
        <p:spPr>
          <a:xfrm>
            <a:off x="1852667" y="311548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왼쪽 중괄호 216">
            <a:extLst>
              <a:ext uri="{FF2B5EF4-FFF2-40B4-BE49-F238E27FC236}">
                <a16:creationId xmlns:a16="http://schemas.microsoft.com/office/drawing/2014/main" id="{1CF0D9F8-CB5C-BC33-9F70-93E12F71F5BE}"/>
              </a:ext>
            </a:extLst>
          </p:cNvPr>
          <p:cNvSpPr/>
          <p:nvPr/>
        </p:nvSpPr>
        <p:spPr>
          <a:xfrm>
            <a:off x="2493561" y="2652973"/>
            <a:ext cx="432048" cy="1330817"/>
          </a:xfrm>
          <a:prstGeom prst="leftBrace">
            <a:avLst>
              <a:gd name="adj1" fmla="val 2335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25FD689-E480-2A0B-DEED-15132CCABBB7}"/>
              </a:ext>
            </a:extLst>
          </p:cNvPr>
          <p:cNvCxnSpPr/>
          <p:nvPr/>
        </p:nvCxnSpPr>
        <p:spPr>
          <a:xfrm>
            <a:off x="4601474" y="3303116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79">
            <a:extLst>
              <a:ext uri="{FF2B5EF4-FFF2-40B4-BE49-F238E27FC236}">
                <a16:creationId xmlns:a16="http://schemas.microsoft.com/office/drawing/2014/main" id="{A2985FF0-5D61-2868-13CB-FFA6EA53D0E1}"/>
              </a:ext>
            </a:extLst>
          </p:cNvPr>
          <p:cNvSpPr txBox="1"/>
          <p:nvPr/>
        </p:nvSpPr>
        <p:spPr>
          <a:xfrm>
            <a:off x="4283162" y="3085425"/>
            <a:ext cx="79861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Lock(S2)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A361361-0A18-CC50-9B36-0F81DF3043C4}"/>
              </a:ext>
            </a:extLst>
          </p:cNvPr>
          <p:cNvCxnSpPr/>
          <p:nvPr/>
        </p:nvCxnSpPr>
        <p:spPr>
          <a:xfrm>
            <a:off x="5068472" y="2370263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81">
            <a:extLst>
              <a:ext uri="{FF2B5EF4-FFF2-40B4-BE49-F238E27FC236}">
                <a16:creationId xmlns:a16="http://schemas.microsoft.com/office/drawing/2014/main" id="{1A9D469A-FF71-DA75-5EEA-872114074673}"/>
              </a:ext>
            </a:extLst>
          </p:cNvPr>
          <p:cNvSpPr txBox="1"/>
          <p:nvPr/>
        </p:nvSpPr>
        <p:spPr>
          <a:xfrm>
            <a:off x="4504283" y="2146215"/>
            <a:ext cx="79861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Lock(S1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AE3C959-46C3-CA9B-2545-E7824675680D}"/>
              </a:ext>
            </a:extLst>
          </p:cNvPr>
          <p:cNvCxnSpPr/>
          <p:nvPr/>
        </p:nvCxnSpPr>
        <p:spPr>
          <a:xfrm>
            <a:off x="5981252" y="3302385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79">
            <a:extLst>
              <a:ext uri="{FF2B5EF4-FFF2-40B4-BE49-F238E27FC236}">
                <a16:creationId xmlns:a16="http://schemas.microsoft.com/office/drawing/2014/main" id="{62B388EC-400E-BC6F-B1C4-63FC8D7A4D7E}"/>
              </a:ext>
            </a:extLst>
          </p:cNvPr>
          <p:cNvSpPr txBox="1"/>
          <p:nvPr/>
        </p:nvSpPr>
        <p:spPr>
          <a:xfrm>
            <a:off x="5662939" y="3084694"/>
            <a:ext cx="105900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Lock(S1)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033F9250-0630-4479-C2B8-0C5D5D7DA4BB}"/>
              </a:ext>
            </a:extLst>
          </p:cNvPr>
          <p:cNvCxnSpPr/>
          <p:nvPr/>
        </p:nvCxnSpPr>
        <p:spPr>
          <a:xfrm>
            <a:off x="5777852" y="2362758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81">
            <a:extLst>
              <a:ext uri="{FF2B5EF4-FFF2-40B4-BE49-F238E27FC236}">
                <a16:creationId xmlns:a16="http://schemas.microsoft.com/office/drawing/2014/main" id="{B8150188-ECD4-25C9-2937-4BF199F50BCC}"/>
              </a:ext>
            </a:extLst>
          </p:cNvPr>
          <p:cNvSpPr txBox="1"/>
          <p:nvPr/>
        </p:nvSpPr>
        <p:spPr>
          <a:xfrm>
            <a:off x="5590931" y="2144398"/>
            <a:ext cx="105900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Lock(S2)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4" name="텍스트 상자 240">
            <a:extLst>
              <a:ext uri="{FF2B5EF4-FFF2-40B4-BE49-F238E27FC236}">
                <a16:creationId xmlns:a16="http://schemas.microsoft.com/office/drawing/2014/main" id="{6504FAE1-D9E5-FAAC-64C9-28BFD759687B}"/>
              </a:ext>
            </a:extLst>
          </p:cNvPr>
          <p:cNvSpPr txBox="1"/>
          <p:nvPr/>
        </p:nvSpPr>
        <p:spPr>
          <a:xfrm>
            <a:off x="5719570" y="24979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5" name="TextBox 3">
            <a:extLst>
              <a:ext uri="{FF2B5EF4-FFF2-40B4-BE49-F238E27FC236}">
                <a16:creationId xmlns:a16="http://schemas.microsoft.com/office/drawing/2014/main" id="{B6428C04-799D-8370-F888-FCA05F97213F}"/>
              </a:ext>
            </a:extLst>
          </p:cNvPr>
          <p:cNvSpPr txBox="1"/>
          <p:nvPr/>
        </p:nvSpPr>
        <p:spPr>
          <a:xfrm>
            <a:off x="8718328" y="4908150"/>
            <a:ext cx="68903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3028B7FD-53B7-62A3-E13A-F0C72AF0038A}"/>
              </a:ext>
            </a:extLst>
          </p:cNvPr>
          <p:cNvCxnSpPr/>
          <p:nvPr/>
        </p:nvCxnSpPr>
        <p:spPr>
          <a:xfrm flipV="1">
            <a:off x="3431186" y="4899784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3BEE13A4-CB08-6786-AEC4-5D36FF2CEA8A}"/>
              </a:ext>
            </a:extLst>
          </p:cNvPr>
          <p:cNvCxnSpPr/>
          <p:nvPr/>
        </p:nvCxnSpPr>
        <p:spPr>
          <a:xfrm flipV="1">
            <a:off x="3664489" y="5024750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5D68757B-CE55-3627-E9DB-32F0A0FE3934}"/>
              </a:ext>
            </a:extLst>
          </p:cNvPr>
          <p:cNvCxnSpPr/>
          <p:nvPr/>
        </p:nvCxnSpPr>
        <p:spPr>
          <a:xfrm flipV="1">
            <a:off x="3897792" y="5024750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0544B094-FD69-C4B7-1EDC-FFADB694CB97}"/>
              </a:ext>
            </a:extLst>
          </p:cNvPr>
          <p:cNvCxnSpPr/>
          <p:nvPr/>
        </p:nvCxnSpPr>
        <p:spPr>
          <a:xfrm flipV="1">
            <a:off x="4131095" y="5024750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D9D384A-498A-E272-D072-31E739B273BB}"/>
              </a:ext>
            </a:extLst>
          </p:cNvPr>
          <p:cNvCxnSpPr/>
          <p:nvPr/>
        </p:nvCxnSpPr>
        <p:spPr>
          <a:xfrm flipV="1">
            <a:off x="4364398" y="5024750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33CD72F7-FA78-3A55-3B9C-F3A02DF412D6}"/>
              </a:ext>
            </a:extLst>
          </p:cNvPr>
          <p:cNvCxnSpPr/>
          <p:nvPr/>
        </p:nvCxnSpPr>
        <p:spPr>
          <a:xfrm flipV="1">
            <a:off x="4831004" y="5024750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0E54106-1ECA-032A-E961-9E52D0B092D1}"/>
              </a:ext>
            </a:extLst>
          </p:cNvPr>
          <p:cNvCxnSpPr/>
          <p:nvPr/>
        </p:nvCxnSpPr>
        <p:spPr>
          <a:xfrm flipV="1">
            <a:off x="5064307" y="5024750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04E63E2-1BF6-C4CF-5076-37A9DB0B2B7A}"/>
              </a:ext>
            </a:extLst>
          </p:cNvPr>
          <p:cNvCxnSpPr/>
          <p:nvPr/>
        </p:nvCxnSpPr>
        <p:spPr>
          <a:xfrm flipV="1">
            <a:off x="5297610" y="5024750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3FF0E252-0CE9-5387-A2CF-E3FA9C2FB37F}"/>
              </a:ext>
            </a:extLst>
          </p:cNvPr>
          <p:cNvCxnSpPr/>
          <p:nvPr/>
        </p:nvCxnSpPr>
        <p:spPr>
          <a:xfrm flipV="1">
            <a:off x="5530913" y="5024750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8EC33D4-E10F-80C0-625A-BD77C040A640}"/>
              </a:ext>
            </a:extLst>
          </p:cNvPr>
          <p:cNvCxnSpPr/>
          <p:nvPr/>
        </p:nvCxnSpPr>
        <p:spPr>
          <a:xfrm flipV="1">
            <a:off x="4597701" y="4908151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8CAF95B4-5F2F-1826-E916-C9030A1F8B42}"/>
              </a:ext>
            </a:extLst>
          </p:cNvPr>
          <p:cNvCxnSpPr/>
          <p:nvPr/>
        </p:nvCxnSpPr>
        <p:spPr>
          <a:xfrm flipV="1">
            <a:off x="5764216" y="4908151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A730A71-6E4D-379A-4DC8-6EA5EF445874}"/>
              </a:ext>
            </a:extLst>
          </p:cNvPr>
          <p:cNvCxnSpPr/>
          <p:nvPr/>
        </p:nvCxnSpPr>
        <p:spPr>
          <a:xfrm flipV="1">
            <a:off x="5997519" y="5024750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F71500B3-1E97-D642-1447-092EC121D0EB}"/>
              </a:ext>
            </a:extLst>
          </p:cNvPr>
          <p:cNvCxnSpPr/>
          <p:nvPr/>
        </p:nvCxnSpPr>
        <p:spPr>
          <a:xfrm flipV="1">
            <a:off x="6230822" y="5024750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BA3765FB-3EEF-3E75-CC7A-EE0E9FD45E57}"/>
              </a:ext>
            </a:extLst>
          </p:cNvPr>
          <p:cNvCxnSpPr/>
          <p:nvPr/>
        </p:nvCxnSpPr>
        <p:spPr>
          <a:xfrm flipV="1">
            <a:off x="6464125" y="5024750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CF6D1C90-B106-F0A4-EF93-04B7D64AB246}"/>
              </a:ext>
            </a:extLst>
          </p:cNvPr>
          <p:cNvCxnSpPr/>
          <p:nvPr/>
        </p:nvCxnSpPr>
        <p:spPr>
          <a:xfrm flipV="1">
            <a:off x="6697428" y="5024750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EAF18F47-0393-06AC-BCE1-62FAA5ACF003}"/>
              </a:ext>
            </a:extLst>
          </p:cNvPr>
          <p:cNvCxnSpPr/>
          <p:nvPr/>
        </p:nvCxnSpPr>
        <p:spPr>
          <a:xfrm flipV="1">
            <a:off x="7164034" y="5024750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4F3A1AED-7E3A-20CF-DA69-DFFE8481651C}"/>
              </a:ext>
            </a:extLst>
          </p:cNvPr>
          <p:cNvCxnSpPr/>
          <p:nvPr/>
        </p:nvCxnSpPr>
        <p:spPr>
          <a:xfrm flipV="1">
            <a:off x="7397337" y="5024750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6BFBEAB1-798B-2F76-C160-5A9B0DB1657F}"/>
              </a:ext>
            </a:extLst>
          </p:cNvPr>
          <p:cNvCxnSpPr/>
          <p:nvPr/>
        </p:nvCxnSpPr>
        <p:spPr>
          <a:xfrm flipV="1">
            <a:off x="7630640" y="5024750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32C70C75-57E9-E3DB-2DC9-CD5BEE6D3FF4}"/>
              </a:ext>
            </a:extLst>
          </p:cNvPr>
          <p:cNvCxnSpPr/>
          <p:nvPr/>
        </p:nvCxnSpPr>
        <p:spPr>
          <a:xfrm flipV="1">
            <a:off x="7863943" y="5024750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DFE3A507-9EAD-071A-92C4-4EFF9CB2DB17}"/>
              </a:ext>
            </a:extLst>
          </p:cNvPr>
          <p:cNvCxnSpPr/>
          <p:nvPr/>
        </p:nvCxnSpPr>
        <p:spPr>
          <a:xfrm flipV="1">
            <a:off x="8097237" y="4908151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TextBox 26">
            <a:extLst>
              <a:ext uri="{FF2B5EF4-FFF2-40B4-BE49-F238E27FC236}">
                <a16:creationId xmlns:a16="http://schemas.microsoft.com/office/drawing/2014/main" id="{0888ECF5-478C-5B47-8938-8D789A265912}"/>
              </a:ext>
            </a:extLst>
          </p:cNvPr>
          <p:cNvSpPr txBox="1"/>
          <p:nvPr/>
        </p:nvSpPr>
        <p:spPr>
          <a:xfrm>
            <a:off x="8718328" y="5855673"/>
            <a:ext cx="68903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79CA15E8-4814-C381-9EBA-30276A6F6AD6}"/>
              </a:ext>
            </a:extLst>
          </p:cNvPr>
          <p:cNvCxnSpPr/>
          <p:nvPr/>
        </p:nvCxnSpPr>
        <p:spPr>
          <a:xfrm>
            <a:off x="3430369" y="6044280"/>
            <a:ext cx="533453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242751F0-4B59-B6D7-3777-F7E626FCD7BB}"/>
              </a:ext>
            </a:extLst>
          </p:cNvPr>
          <p:cNvCxnSpPr/>
          <p:nvPr/>
        </p:nvCxnSpPr>
        <p:spPr>
          <a:xfrm flipV="1">
            <a:off x="3431186" y="5847307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5764FDF2-AFFE-6893-D950-886BC9910E6A}"/>
              </a:ext>
            </a:extLst>
          </p:cNvPr>
          <p:cNvCxnSpPr/>
          <p:nvPr/>
        </p:nvCxnSpPr>
        <p:spPr>
          <a:xfrm flipV="1">
            <a:off x="3664489" y="597227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8E3A291C-8FA2-7A7D-5FB4-F3605DC1CE53}"/>
              </a:ext>
            </a:extLst>
          </p:cNvPr>
          <p:cNvCxnSpPr/>
          <p:nvPr/>
        </p:nvCxnSpPr>
        <p:spPr>
          <a:xfrm flipV="1">
            <a:off x="3897792" y="597227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435602C7-5F5E-F2E3-0131-6990296BF974}"/>
              </a:ext>
            </a:extLst>
          </p:cNvPr>
          <p:cNvCxnSpPr/>
          <p:nvPr/>
        </p:nvCxnSpPr>
        <p:spPr>
          <a:xfrm flipV="1">
            <a:off x="4131095" y="597227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966D2626-370B-4A06-9386-32DDA735D4BB}"/>
              </a:ext>
            </a:extLst>
          </p:cNvPr>
          <p:cNvCxnSpPr/>
          <p:nvPr/>
        </p:nvCxnSpPr>
        <p:spPr>
          <a:xfrm flipV="1">
            <a:off x="4364398" y="597227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B4E6CC78-0E73-AD2E-4189-DD7A87E51988}"/>
              </a:ext>
            </a:extLst>
          </p:cNvPr>
          <p:cNvCxnSpPr/>
          <p:nvPr/>
        </p:nvCxnSpPr>
        <p:spPr>
          <a:xfrm flipV="1">
            <a:off x="4831004" y="597227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FA16FB39-A382-E8FA-01C5-DF2707CE9369}"/>
              </a:ext>
            </a:extLst>
          </p:cNvPr>
          <p:cNvCxnSpPr/>
          <p:nvPr/>
        </p:nvCxnSpPr>
        <p:spPr>
          <a:xfrm flipV="1">
            <a:off x="5064307" y="597227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55947CCF-6DEA-D227-BC82-272922F09718}"/>
              </a:ext>
            </a:extLst>
          </p:cNvPr>
          <p:cNvCxnSpPr/>
          <p:nvPr/>
        </p:nvCxnSpPr>
        <p:spPr>
          <a:xfrm flipV="1">
            <a:off x="5297610" y="597227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BF3005C8-B24F-5184-1C9A-D29F287F334C}"/>
              </a:ext>
            </a:extLst>
          </p:cNvPr>
          <p:cNvCxnSpPr/>
          <p:nvPr/>
        </p:nvCxnSpPr>
        <p:spPr>
          <a:xfrm flipV="1">
            <a:off x="5530913" y="597227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06028316-A9CE-BDB5-5D77-81B7F84A5239}"/>
              </a:ext>
            </a:extLst>
          </p:cNvPr>
          <p:cNvCxnSpPr/>
          <p:nvPr/>
        </p:nvCxnSpPr>
        <p:spPr>
          <a:xfrm flipV="1">
            <a:off x="4597701" y="5855674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2F999B1E-6899-5FC6-D10B-583E802434F7}"/>
              </a:ext>
            </a:extLst>
          </p:cNvPr>
          <p:cNvCxnSpPr/>
          <p:nvPr/>
        </p:nvCxnSpPr>
        <p:spPr>
          <a:xfrm flipV="1">
            <a:off x="5764216" y="5855674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44C28D81-BC2D-87F7-025E-901CF99BF869}"/>
              </a:ext>
            </a:extLst>
          </p:cNvPr>
          <p:cNvCxnSpPr/>
          <p:nvPr/>
        </p:nvCxnSpPr>
        <p:spPr>
          <a:xfrm flipV="1">
            <a:off x="5997519" y="597227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2B9A71D6-177C-22B5-A4C8-4FB9C1F12D51}"/>
              </a:ext>
            </a:extLst>
          </p:cNvPr>
          <p:cNvCxnSpPr/>
          <p:nvPr/>
        </p:nvCxnSpPr>
        <p:spPr>
          <a:xfrm flipV="1">
            <a:off x="6230822" y="597227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939B9769-8395-7ADB-A06D-42C58EF24647}"/>
              </a:ext>
            </a:extLst>
          </p:cNvPr>
          <p:cNvCxnSpPr/>
          <p:nvPr/>
        </p:nvCxnSpPr>
        <p:spPr>
          <a:xfrm flipV="1">
            <a:off x="6464125" y="597227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FFF09E78-CAC3-18ED-5205-B25EB553F6CA}"/>
              </a:ext>
            </a:extLst>
          </p:cNvPr>
          <p:cNvCxnSpPr/>
          <p:nvPr/>
        </p:nvCxnSpPr>
        <p:spPr>
          <a:xfrm flipV="1">
            <a:off x="6697428" y="597227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1ED0CE6B-6AA3-D85B-FFCA-82E2B263DD72}"/>
              </a:ext>
            </a:extLst>
          </p:cNvPr>
          <p:cNvCxnSpPr/>
          <p:nvPr/>
        </p:nvCxnSpPr>
        <p:spPr>
          <a:xfrm flipV="1">
            <a:off x="6930731" y="5855674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D1360FF0-E11A-3A6B-8C92-1E0ACC4BA013}"/>
              </a:ext>
            </a:extLst>
          </p:cNvPr>
          <p:cNvCxnSpPr/>
          <p:nvPr/>
        </p:nvCxnSpPr>
        <p:spPr>
          <a:xfrm flipV="1">
            <a:off x="7164034" y="597227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E473F290-39CF-F853-3C6B-A6FCBCB0DBE7}"/>
              </a:ext>
            </a:extLst>
          </p:cNvPr>
          <p:cNvCxnSpPr/>
          <p:nvPr/>
        </p:nvCxnSpPr>
        <p:spPr>
          <a:xfrm flipV="1">
            <a:off x="7397337" y="597227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B6EDDC7C-411D-BEB9-B0A4-984294103CA9}"/>
              </a:ext>
            </a:extLst>
          </p:cNvPr>
          <p:cNvCxnSpPr/>
          <p:nvPr/>
        </p:nvCxnSpPr>
        <p:spPr>
          <a:xfrm flipV="1">
            <a:off x="7630640" y="597227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17C3A9C4-1A76-E6A0-854D-7D38A3C932BC}"/>
              </a:ext>
            </a:extLst>
          </p:cNvPr>
          <p:cNvCxnSpPr/>
          <p:nvPr/>
        </p:nvCxnSpPr>
        <p:spPr>
          <a:xfrm flipV="1">
            <a:off x="7863943" y="597227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78D00A85-3302-A42F-6532-85A17C96EC48}"/>
              </a:ext>
            </a:extLst>
          </p:cNvPr>
          <p:cNvCxnSpPr/>
          <p:nvPr/>
        </p:nvCxnSpPr>
        <p:spPr>
          <a:xfrm flipV="1">
            <a:off x="8097237" y="5855674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72">
            <a:extLst>
              <a:ext uri="{FF2B5EF4-FFF2-40B4-BE49-F238E27FC236}">
                <a16:creationId xmlns:a16="http://schemas.microsoft.com/office/drawing/2014/main" id="{F0E6F034-6222-5325-A086-0A42BA9D40CD}"/>
              </a:ext>
            </a:extLst>
          </p:cNvPr>
          <p:cNvSpPr txBox="1"/>
          <p:nvPr/>
        </p:nvSpPr>
        <p:spPr>
          <a:xfrm>
            <a:off x="2956040" y="4924398"/>
            <a:ext cx="43633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ko-KR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0" name="TextBox 74">
            <a:extLst>
              <a:ext uri="{FF2B5EF4-FFF2-40B4-BE49-F238E27FC236}">
                <a16:creationId xmlns:a16="http://schemas.microsoft.com/office/drawing/2014/main" id="{BC13E134-B309-0066-7032-D4B807C4DA1B}"/>
              </a:ext>
            </a:extLst>
          </p:cNvPr>
          <p:cNvSpPr txBox="1"/>
          <p:nvPr/>
        </p:nvSpPr>
        <p:spPr>
          <a:xfrm>
            <a:off x="2929959" y="5767312"/>
            <a:ext cx="410690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ko-KR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7510A5BF-0656-BA20-BF03-2163824F5134}"/>
              </a:ext>
            </a:extLst>
          </p:cNvPr>
          <p:cNvCxnSpPr/>
          <p:nvPr/>
        </p:nvCxnSpPr>
        <p:spPr>
          <a:xfrm flipV="1">
            <a:off x="4364398" y="5520277"/>
            <a:ext cx="0" cy="5489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1D45B1DC-CA05-D61E-2B1A-7AF342A78FD8}"/>
              </a:ext>
            </a:extLst>
          </p:cNvPr>
          <p:cNvCxnSpPr/>
          <p:nvPr/>
        </p:nvCxnSpPr>
        <p:spPr>
          <a:xfrm flipV="1">
            <a:off x="4833060" y="4557365"/>
            <a:ext cx="0" cy="5489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5">
            <a:extLst>
              <a:ext uri="{FF2B5EF4-FFF2-40B4-BE49-F238E27FC236}">
                <a16:creationId xmlns:a16="http://schemas.microsoft.com/office/drawing/2014/main" id="{8988DD36-CE19-20D3-1F87-A18B675095F5}"/>
              </a:ext>
            </a:extLst>
          </p:cNvPr>
          <p:cNvSpPr txBox="1"/>
          <p:nvPr/>
        </p:nvSpPr>
        <p:spPr>
          <a:xfrm>
            <a:off x="1854301" y="53813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PCP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4" name="왼쪽 중괄호 216">
            <a:extLst>
              <a:ext uri="{FF2B5EF4-FFF2-40B4-BE49-F238E27FC236}">
                <a16:creationId xmlns:a16="http://schemas.microsoft.com/office/drawing/2014/main" id="{FB547D67-B8F7-6202-1215-7B9108DE6E1A}"/>
              </a:ext>
            </a:extLst>
          </p:cNvPr>
          <p:cNvSpPr/>
          <p:nvPr/>
        </p:nvSpPr>
        <p:spPr>
          <a:xfrm>
            <a:off x="2495195" y="4918804"/>
            <a:ext cx="432048" cy="1330817"/>
          </a:xfrm>
          <a:prstGeom prst="leftBrace">
            <a:avLst>
              <a:gd name="adj1" fmla="val 2335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CB19716B-C1B4-3D5B-1A51-CCD48EA673E6}"/>
              </a:ext>
            </a:extLst>
          </p:cNvPr>
          <p:cNvCxnSpPr/>
          <p:nvPr/>
        </p:nvCxnSpPr>
        <p:spPr>
          <a:xfrm>
            <a:off x="5070106" y="4636094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81">
            <a:extLst>
              <a:ext uri="{FF2B5EF4-FFF2-40B4-BE49-F238E27FC236}">
                <a16:creationId xmlns:a16="http://schemas.microsoft.com/office/drawing/2014/main" id="{30F58A81-8179-6FEA-BC62-D0EDB8741597}"/>
              </a:ext>
            </a:extLst>
          </p:cNvPr>
          <p:cNvSpPr txBox="1"/>
          <p:nvPr/>
        </p:nvSpPr>
        <p:spPr>
          <a:xfrm>
            <a:off x="4224413" y="4412046"/>
            <a:ext cx="105900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Lock(S1)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7" name="TextBox 79">
            <a:extLst>
              <a:ext uri="{FF2B5EF4-FFF2-40B4-BE49-F238E27FC236}">
                <a16:creationId xmlns:a16="http://schemas.microsoft.com/office/drawing/2014/main" id="{414E34CB-CA39-4436-09DC-7CC6FBF953F6}"/>
              </a:ext>
            </a:extLst>
          </p:cNvPr>
          <p:cNvSpPr txBox="1"/>
          <p:nvPr/>
        </p:nvSpPr>
        <p:spPr>
          <a:xfrm>
            <a:off x="5014648" y="6438613"/>
            <a:ext cx="94288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Unlock(S1)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8F004613-91CF-4B6D-8C7C-3B8D5D7A2C85}"/>
              </a:ext>
            </a:extLst>
          </p:cNvPr>
          <p:cNvCxnSpPr/>
          <p:nvPr/>
        </p:nvCxnSpPr>
        <p:spPr>
          <a:xfrm>
            <a:off x="5995510" y="4628589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81">
            <a:extLst>
              <a:ext uri="{FF2B5EF4-FFF2-40B4-BE49-F238E27FC236}">
                <a16:creationId xmlns:a16="http://schemas.microsoft.com/office/drawing/2014/main" id="{F635BE53-A4E9-474C-9FBB-51017CA8B98B}"/>
              </a:ext>
            </a:extLst>
          </p:cNvPr>
          <p:cNvSpPr txBox="1"/>
          <p:nvPr/>
        </p:nvSpPr>
        <p:spPr>
          <a:xfrm>
            <a:off x="5865436" y="4417958"/>
            <a:ext cx="79861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Lock(S1)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0" name="TextBox 81">
            <a:extLst>
              <a:ext uri="{FF2B5EF4-FFF2-40B4-BE49-F238E27FC236}">
                <a16:creationId xmlns:a16="http://schemas.microsoft.com/office/drawing/2014/main" id="{3706B59F-D70A-FF86-0281-D12956A6D8F5}"/>
              </a:ext>
            </a:extLst>
          </p:cNvPr>
          <p:cNvSpPr txBox="1"/>
          <p:nvPr/>
        </p:nvSpPr>
        <p:spPr>
          <a:xfrm>
            <a:off x="6454824" y="5320301"/>
            <a:ext cx="94288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Unlock(S2)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006C862E-3309-E0A5-3EFB-4103D0C03109}"/>
              </a:ext>
            </a:extLst>
          </p:cNvPr>
          <p:cNvCxnSpPr/>
          <p:nvPr/>
        </p:nvCxnSpPr>
        <p:spPr>
          <a:xfrm flipV="1">
            <a:off x="7161422" y="5185232"/>
            <a:ext cx="1145" cy="18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81">
            <a:extLst>
              <a:ext uri="{FF2B5EF4-FFF2-40B4-BE49-F238E27FC236}">
                <a16:creationId xmlns:a16="http://schemas.microsoft.com/office/drawing/2014/main" id="{A65ACB7E-8DE4-9633-30E4-5B47CC86EBA8}"/>
              </a:ext>
            </a:extLst>
          </p:cNvPr>
          <p:cNvSpPr txBox="1"/>
          <p:nvPr/>
        </p:nvSpPr>
        <p:spPr>
          <a:xfrm>
            <a:off x="6592261" y="4408838"/>
            <a:ext cx="79861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Lock(S2)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3F94FB37-D62D-6837-750A-12F4F7BDED5B}"/>
              </a:ext>
            </a:extLst>
          </p:cNvPr>
          <p:cNvCxnSpPr/>
          <p:nvPr/>
        </p:nvCxnSpPr>
        <p:spPr>
          <a:xfrm>
            <a:off x="6705171" y="4628589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B0DE4130-EB61-408F-D8BB-0C0A4BDB9513}"/>
              </a:ext>
            </a:extLst>
          </p:cNvPr>
          <p:cNvCxnSpPr/>
          <p:nvPr/>
        </p:nvCxnSpPr>
        <p:spPr>
          <a:xfrm>
            <a:off x="4602883" y="5591449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79">
            <a:extLst>
              <a:ext uri="{FF2B5EF4-FFF2-40B4-BE49-F238E27FC236}">
                <a16:creationId xmlns:a16="http://schemas.microsoft.com/office/drawing/2014/main" id="{1F2CCC91-F8F7-3292-4465-904E60F7E94F}"/>
              </a:ext>
            </a:extLst>
          </p:cNvPr>
          <p:cNvSpPr txBox="1"/>
          <p:nvPr/>
        </p:nvSpPr>
        <p:spPr>
          <a:xfrm>
            <a:off x="4000227" y="5368553"/>
            <a:ext cx="79861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Lock(S2)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6" name="텍스트 상자 330">
            <a:extLst>
              <a:ext uri="{FF2B5EF4-FFF2-40B4-BE49-F238E27FC236}">
                <a16:creationId xmlns:a16="http://schemas.microsoft.com/office/drawing/2014/main" id="{C1A45BBE-8B67-22B6-9CA7-4C81770C5D45}"/>
              </a:ext>
            </a:extLst>
          </p:cNvPr>
          <p:cNvSpPr txBox="1"/>
          <p:nvPr/>
        </p:nvSpPr>
        <p:spPr>
          <a:xfrm>
            <a:off x="5938654" y="34611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B2D90CDC-5652-D438-0764-C14E1025F45B}"/>
              </a:ext>
            </a:extLst>
          </p:cNvPr>
          <p:cNvCxnSpPr/>
          <p:nvPr/>
        </p:nvCxnSpPr>
        <p:spPr>
          <a:xfrm>
            <a:off x="5293337" y="5588635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79">
            <a:extLst>
              <a:ext uri="{FF2B5EF4-FFF2-40B4-BE49-F238E27FC236}">
                <a16:creationId xmlns:a16="http://schemas.microsoft.com/office/drawing/2014/main" id="{AB539B89-FE48-A9CC-D8E0-8DAF2B31C5AB}"/>
              </a:ext>
            </a:extLst>
          </p:cNvPr>
          <p:cNvSpPr txBox="1"/>
          <p:nvPr/>
        </p:nvSpPr>
        <p:spPr>
          <a:xfrm>
            <a:off x="4960992" y="5365739"/>
            <a:ext cx="79861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Lock(S1)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9" name="TextBox 79">
            <a:extLst>
              <a:ext uri="{FF2B5EF4-FFF2-40B4-BE49-F238E27FC236}">
                <a16:creationId xmlns:a16="http://schemas.microsoft.com/office/drawing/2014/main" id="{52C4FB10-D0BC-9460-240F-0FEC8E5821CD}"/>
              </a:ext>
            </a:extLst>
          </p:cNvPr>
          <p:cNvSpPr txBox="1"/>
          <p:nvPr/>
        </p:nvSpPr>
        <p:spPr>
          <a:xfrm>
            <a:off x="5859767" y="6442772"/>
            <a:ext cx="94288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Unlock(S2)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133D0BFB-99F1-8B6C-B34A-8A088CA070EE}"/>
              </a:ext>
            </a:extLst>
          </p:cNvPr>
          <p:cNvCxnSpPr/>
          <p:nvPr/>
        </p:nvCxnSpPr>
        <p:spPr>
          <a:xfrm flipV="1">
            <a:off x="5757328" y="6277057"/>
            <a:ext cx="1145" cy="18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9672960-5D88-61B3-CAB3-97B6B5CAFCC4}"/>
              </a:ext>
            </a:extLst>
          </p:cNvPr>
          <p:cNvCxnSpPr/>
          <p:nvPr/>
        </p:nvCxnSpPr>
        <p:spPr>
          <a:xfrm flipV="1">
            <a:off x="5992100" y="6279437"/>
            <a:ext cx="1145" cy="18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81">
            <a:extLst>
              <a:ext uri="{FF2B5EF4-FFF2-40B4-BE49-F238E27FC236}">
                <a16:creationId xmlns:a16="http://schemas.microsoft.com/office/drawing/2014/main" id="{149402FC-5D64-F5B7-5508-EF5042B6F6C6}"/>
              </a:ext>
            </a:extLst>
          </p:cNvPr>
          <p:cNvSpPr txBox="1"/>
          <p:nvPr/>
        </p:nvSpPr>
        <p:spPr>
          <a:xfrm>
            <a:off x="7240333" y="5324472"/>
            <a:ext cx="94288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Unlock(S1)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9919F32F-BE27-6B17-F7C3-0F28D5E4CA78}"/>
              </a:ext>
            </a:extLst>
          </p:cNvPr>
          <p:cNvCxnSpPr/>
          <p:nvPr/>
        </p:nvCxnSpPr>
        <p:spPr>
          <a:xfrm flipV="1">
            <a:off x="7394052" y="5189403"/>
            <a:ext cx="1145" cy="18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E4BD3559-6906-AB10-36ED-A91FA239818C}"/>
              </a:ext>
            </a:extLst>
          </p:cNvPr>
          <p:cNvSpPr/>
          <p:nvPr/>
        </p:nvSpPr>
        <p:spPr>
          <a:xfrm>
            <a:off x="4367300" y="5752973"/>
            <a:ext cx="238372" cy="28409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75A0CB3F-4C3B-42CF-342F-6AD9073F5B90}"/>
              </a:ext>
            </a:extLst>
          </p:cNvPr>
          <p:cNvSpPr/>
          <p:nvPr/>
        </p:nvSpPr>
        <p:spPr>
          <a:xfrm>
            <a:off x="4605668" y="5752973"/>
            <a:ext cx="224009" cy="284091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A795147-00D2-57B5-4C7D-DC0BD4EE95E4}"/>
              </a:ext>
            </a:extLst>
          </p:cNvPr>
          <p:cNvSpPr/>
          <p:nvPr/>
        </p:nvSpPr>
        <p:spPr>
          <a:xfrm>
            <a:off x="5062374" y="5752973"/>
            <a:ext cx="235602" cy="284091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89593D59-1047-23F1-09E1-E6588AC3A516}"/>
              </a:ext>
            </a:extLst>
          </p:cNvPr>
          <p:cNvSpPr/>
          <p:nvPr/>
        </p:nvSpPr>
        <p:spPr>
          <a:xfrm>
            <a:off x="5294939" y="5752973"/>
            <a:ext cx="466417" cy="284091"/>
          </a:xfrm>
          <a:prstGeom prst="rect">
            <a:avLst/>
          </a:prstGeom>
          <a:pattFill prst="openDmnd">
            <a:fgClr>
              <a:schemeClr val="accent2"/>
            </a:fgClr>
            <a:bgClr>
              <a:schemeClr val="bg1"/>
            </a:bgClr>
          </a:patt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7EA022AF-4E45-7486-7BDD-A08C43666C93}"/>
              </a:ext>
            </a:extLst>
          </p:cNvPr>
          <p:cNvSpPr/>
          <p:nvPr/>
        </p:nvSpPr>
        <p:spPr>
          <a:xfrm>
            <a:off x="5758472" y="5752973"/>
            <a:ext cx="235602" cy="284091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4E566CD4-040B-9A6E-2539-631A276F9060}"/>
              </a:ext>
            </a:extLst>
          </p:cNvPr>
          <p:cNvSpPr/>
          <p:nvPr/>
        </p:nvSpPr>
        <p:spPr>
          <a:xfrm>
            <a:off x="7862309" y="5752973"/>
            <a:ext cx="234650" cy="28409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3391F7E-C695-6412-93CE-177F685B094D}"/>
              </a:ext>
            </a:extLst>
          </p:cNvPr>
          <p:cNvSpPr/>
          <p:nvPr/>
        </p:nvSpPr>
        <p:spPr>
          <a:xfrm>
            <a:off x="4829676" y="4811340"/>
            <a:ext cx="234120" cy="284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753B5E4-DE35-6987-7476-00CCDFE2E084}"/>
              </a:ext>
            </a:extLst>
          </p:cNvPr>
          <p:cNvSpPr/>
          <p:nvPr/>
        </p:nvSpPr>
        <p:spPr>
          <a:xfrm>
            <a:off x="5996299" y="4806331"/>
            <a:ext cx="701130" cy="28409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D125D60-3B44-771A-85C8-5858384F1D78}"/>
              </a:ext>
            </a:extLst>
          </p:cNvPr>
          <p:cNvSpPr/>
          <p:nvPr/>
        </p:nvSpPr>
        <p:spPr>
          <a:xfrm>
            <a:off x="7396772" y="4804488"/>
            <a:ext cx="466981" cy="284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665CF11A-A2CE-56E1-0F6E-6B9535F7AC3E}"/>
              </a:ext>
            </a:extLst>
          </p:cNvPr>
          <p:cNvSpPr/>
          <p:nvPr/>
        </p:nvSpPr>
        <p:spPr>
          <a:xfrm>
            <a:off x="7162545" y="4804489"/>
            <a:ext cx="235954" cy="28409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43D25BBF-740E-4ADC-90A9-FF142FC92654}"/>
              </a:ext>
            </a:extLst>
          </p:cNvPr>
          <p:cNvSpPr/>
          <p:nvPr/>
        </p:nvSpPr>
        <p:spPr>
          <a:xfrm>
            <a:off x="4362764" y="3490195"/>
            <a:ext cx="238372" cy="28409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FDA6FB1F-3952-B654-5564-DBDA2EEFFBE2}"/>
              </a:ext>
            </a:extLst>
          </p:cNvPr>
          <p:cNvSpPr/>
          <p:nvPr/>
        </p:nvSpPr>
        <p:spPr>
          <a:xfrm>
            <a:off x="4595266" y="3490195"/>
            <a:ext cx="233303" cy="284091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8B80849-2CDD-FF54-D14F-B3DEFA9D6C19}"/>
              </a:ext>
            </a:extLst>
          </p:cNvPr>
          <p:cNvSpPr/>
          <p:nvPr/>
        </p:nvSpPr>
        <p:spPr>
          <a:xfrm>
            <a:off x="5759211" y="3490195"/>
            <a:ext cx="236082" cy="284091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A8EE9647-9416-2698-B06D-0844CD5440B2}"/>
              </a:ext>
            </a:extLst>
          </p:cNvPr>
          <p:cNvSpPr/>
          <p:nvPr/>
        </p:nvSpPr>
        <p:spPr>
          <a:xfrm>
            <a:off x="4832970" y="2544183"/>
            <a:ext cx="234120" cy="284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7A582518-9416-AD25-E3F2-7DD27D766E58}"/>
              </a:ext>
            </a:extLst>
          </p:cNvPr>
          <p:cNvSpPr/>
          <p:nvPr/>
        </p:nvSpPr>
        <p:spPr>
          <a:xfrm>
            <a:off x="5064217" y="2545509"/>
            <a:ext cx="701130" cy="28409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03308230-08A0-82D3-37FB-6240A1EBD003}"/>
              </a:ext>
            </a:extLst>
          </p:cNvPr>
          <p:cNvCxnSpPr/>
          <p:nvPr/>
        </p:nvCxnSpPr>
        <p:spPr>
          <a:xfrm>
            <a:off x="3430369" y="5096757"/>
            <a:ext cx="533453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02B1EC6F-1C47-5DF5-FCBC-9BDB17D6B0FE}"/>
              </a:ext>
            </a:extLst>
          </p:cNvPr>
          <p:cNvCxnSpPr/>
          <p:nvPr/>
        </p:nvCxnSpPr>
        <p:spPr>
          <a:xfrm flipV="1">
            <a:off x="6930731" y="4908151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31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C81E2-8286-0C38-5AB2-0B4D72BD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21. IPCP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4CAC-9252-710C-77A5-EB20C4C4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21" y="1015999"/>
            <a:ext cx="5082307" cy="5628211"/>
          </a:xfrm>
        </p:spPr>
        <p:txBody>
          <a:bodyPr/>
          <a:lstStyle/>
          <a:p>
            <a:r>
              <a:rPr kumimoji="1" lang="ko-KR" altLang="en-US" dirty="0"/>
              <a:t>우측 스케쥴 재현하고 </a:t>
            </a:r>
            <a:r>
              <a:rPr kumimoji="1" lang="en-US" altLang="ko-KR" dirty="0"/>
              <a:t>IPCP</a:t>
            </a:r>
            <a:r>
              <a:rPr kumimoji="1" lang="ko-KR" altLang="en-US" dirty="0"/>
              <a:t> 동작 확인하기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D2CCB-7E4A-51E7-828B-57F78941723E}"/>
              </a:ext>
            </a:extLst>
          </p:cNvPr>
          <p:cNvSpPr txBox="1"/>
          <p:nvPr/>
        </p:nvSpPr>
        <p:spPr>
          <a:xfrm>
            <a:off x="10845024" y="1499226"/>
            <a:ext cx="68903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3B2EB14-43CD-93BC-9DF6-523807C28AA6}"/>
              </a:ext>
            </a:extLst>
          </p:cNvPr>
          <p:cNvCxnSpPr/>
          <p:nvPr/>
        </p:nvCxnSpPr>
        <p:spPr>
          <a:xfrm>
            <a:off x="5557065" y="1687833"/>
            <a:ext cx="533453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39A9A1-AF4A-6513-464A-1659B1A038EC}"/>
              </a:ext>
            </a:extLst>
          </p:cNvPr>
          <p:cNvCxnSpPr/>
          <p:nvPr/>
        </p:nvCxnSpPr>
        <p:spPr>
          <a:xfrm flipV="1">
            <a:off x="5557882" y="1490860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9FB2B1-6637-501C-9440-5C08127A502C}"/>
              </a:ext>
            </a:extLst>
          </p:cNvPr>
          <p:cNvCxnSpPr/>
          <p:nvPr/>
        </p:nvCxnSpPr>
        <p:spPr>
          <a:xfrm flipV="1">
            <a:off x="5791185" y="161582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764BC30-CA2F-BE50-A8A0-E3A277811AC4}"/>
              </a:ext>
            </a:extLst>
          </p:cNvPr>
          <p:cNvCxnSpPr/>
          <p:nvPr/>
        </p:nvCxnSpPr>
        <p:spPr>
          <a:xfrm flipV="1">
            <a:off x="6024488" y="161582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9D7BE6-9A8E-57D8-A8D5-270EB3D1BAE7}"/>
              </a:ext>
            </a:extLst>
          </p:cNvPr>
          <p:cNvCxnSpPr/>
          <p:nvPr/>
        </p:nvCxnSpPr>
        <p:spPr>
          <a:xfrm flipV="1">
            <a:off x="6257791" y="161582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22E11E-1B17-9584-BFA8-54D3CD8A18B9}"/>
              </a:ext>
            </a:extLst>
          </p:cNvPr>
          <p:cNvCxnSpPr/>
          <p:nvPr/>
        </p:nvCxnSpPr>
        <p:spPr>
          <a:xfrm flipV="1">
            <a:off x="6491094" y="161582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DC29748-321F-266D-E3E3-BB4D8A3222A5}"/>
              </a:ext>
            </a:extLst>
          </p:cNvPr>
          <p:cNvCxnSpPr/>
          <p:nvPr/>
        </p:nvCxnSpPr>
        <p:spPr>
          <a:xfrm flipV="1">
            <a:off x="6957700" y="161582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C77A6F-F029-4871-63AF-1108BBB93DA7}"/>
              </a:ext>
            </a:extLst>
          </p:cNvPr>
          <p:cNvCxnSpPr/>
          <p:nvPr/>
        </p:nvCxnSpPr>
        <p:spPr>
          <a:xfrm flipV="1">
            <a:off x="7191003" y="161582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AB08F5-D611-6887-EBDB-E603FD6841FC}"/>
              </a:ext>
            </a:extLst>
          </p:cNvPr>
          <p:cNvCxnSpPr/>
          <p:nvPr/>
        </p:nvCxnSpPr>
        <p:spPr>
          <a:xfrm flipV="1">
            <a:off x="7424306" y="161582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92228BE-FC57-FBE0-E196-315D96E0494B}"/>
              </a:ext>
            </a:extLst>
          </p:cNvPr>
          <p:cNvCxnSpPr/>
          <p:nvPr/>
        </p:nvCxnSpPr>
        <p:spPr>
          <a:xfrm flipV="1">
            <a:off x="7657609" y="161582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D23DAD-DAC8-2221-2094-590571249CD6}"/>
              </a:ext>
            </a:extLst>
          </p:cNvPr>
          <p:cNvCxnSpPr/>
          <p:nvPr/>
        </p:nvCxnSpPr>
        <p:spPr>
          <a:xfrm flipV="1">
            <a:off x="6724397" y="1499227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A1DA70B-BC07-7FD7-3183-44AAEAB48B8B}"/>
              </a:ext>
            </a:extLst>
          </p:cNvPr>
          <p:cNvCxnSpPr/>
          <p:nvPr/>
        </p:nvCxnSpPr>
        <p:spPr>
          <a:xfrm flipV="1">
            <a:off x="7890912" y="1499227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B49EEF-385B-1351-03D5-279ADF694FF4}"/>
              </a:ext>
            </a:extLst>
          </p:cNvPr>
          <p:cNvCxnSpPr/>
          <p:nvPr/>
        </p:nvCxnSpPr>
        <p:spPr>
          <a:xfrm flipV="1">
            <a:off x="8124215" y="161582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57D29E6-BDF7-47DA-7CFA-EE12F526FD3E}"/>
              </a:ext>
            </a:extLst>
          </p:cNvPr>
          <p:cNvCxnSpPr/>
          <p:nvPr/>
        </p:nvCxnSpPr>
        <p:spPr>
          <a:xfrm flipV="1">
            <a:off x="8357518" y="161582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F73ED7-A53F-F927-C825-850E253D4928}"/>
              </a:ext>
            </a:extLst>
          </p:cNvPr>
          <p:cNvCxnSpPr/>
          <p:nvPr/>
        </p:nvCxnSpPr>
        <p:spPr>
          <a:xfrm flipV="1">
            <a:off x="8590821" y="161582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4B13257-6DBF-1412-408A-067D2DF53DC3}"/>
              </a:ext>
            </a:extLst>
          </p:cNvPr>
          <p:cNvCxnSpPr/>
          <p:nvPr/>
        </p:nvCxnSpPr>
        <p:spPr>
          <a:xfrm flipV="1">
            <a:off x="8824124" y="161582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9B5FCD-3087-2C5D-0205-CC8297951661}"/>
              </a:ext>
            </a:extLst>
          </p:cNvPr>
          <p:cNvCxnSpPr/>
          <p:nvPr/>
        </p:nvCxnSpPr>
        <p:spPr>
          <a:xfrm flipV="1">
            <a:off x="9057427" y="1499227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AE719D6-DFEE-9C00-FAB7-749EBAE13EFB}"/>
              </a:ext>
            </a:extLst>
          </p:cNvPr>
          <p:cNvCxnSpPr/>
          <p:nvPr/>
        </p:nvCxnSpPr>
        <p:spPr>
          <a:xfrm flipV="1">
            <a:off x="9290730" y="161582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80AC60B-39BA-FA24-E1AE-BE430F46F821}"/>
              </a:ext>
            </a:extLst>
          </p:cNvPr>
          <p:cNvCxnSpPr/>
          <p:nvPr/>
        </p:nvCxnSpPr>
        <p:spPr>
          <a:xfrm flipV="1">
            <a:off x="9524033" y="161582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D1E51D6-A751-3E12-FE85-43E1680AFB4A}"/>
              </a:ext>
            </a:extLst>
          </p:cNvPr>
          <p:cNvCxnSpPr/>
          <p:nvPr/>
        </p:nvCxnSpPr>
        <p:spPr>
          <a:xfrm flipV="1">
            <a:off x="9757336" y="161582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8724182-77EB-CA15-8C1A-845186A220C3}"/>
              </a:ext>
            </a:extLst>
          </p:cNvPr>
          <p:cNvCxnSpPr/>
          <p:nvPr/>
        </p:nvCxnSpPr>
        <p:spPr>
          <a:xfrm flipV="1">
            <a:off x="9990639" y="161582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C2C17E-AA9E-D661-889E-6B80D90E4473}"/>
              </a:ext>
            </a:extLst>
          </p:cNvPr>
          <p:cNvCxnSpPr/>
          <p:nvPr/>
        </p:nvCxnSpPr>
        <p:spPr>
          <a:xfrm flipV="1">
            <a:off x="10223933" y="1499227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7BB8FE-2A38-D5D6-DDFB-7483BE26F9B0}"/>
              </a:ext>
            </a:extLst>
          </p:cNvPr>
          <p:cNvSpPr txBox="1"/>
          <p:nvPr/>
        </p:nvSpPr>
        <p:spPr>
          <a:xfrm>
            <a:off x="10845024" y="2446749"/>
            <a:ext cx="68903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ED79AC-EC56-C506-5FC0-88D66B670A22}"/>
              </a:ext>
            </a:extLst>
          </p:cNvPr>
          <p:cNvCxnSpPr/>
          <p:nvPr/>
        </p:nvCxnSpPr>
        <p:spPr>
          <a:xfrm>
            <a:off x="5557065" y="2635356"/>
            <a:ext cx="533453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541E78-7265-2122-949C-AB822E24CDC1}"/>
              </a:ext>
            </a:extLst>
          </p:cNvPr>
          <p:cNvCxnSpPr/>
          <p:nvPr/>
        </p:nvCxnSpPr>
        <p:spPr>
          <a:xfrm flipV="1">
            <a:off x="5557882" y="2438383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236FF45-3525-C155-E892-CE28C36800F7}"/>
              </a:ext>
            </a:extLst>
          </p:cNvPr>
          <p:cNvCxnSpPr/>
          <p:nvPr/>
        </p:nvCxnSpPr>
        <p:spPr>
          <a:xfrm flipV="1">
            <a:off x="5791185" y="256334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DD7F60B-3B32-4DED-EA2C-8DCDA520F2CA}"/>
              </a:ext>
            </a:extLst>
          </p:cNvPr>
          <p:cNvCxnSpPr/>
          <p:nvPr/>
        </p:nvCxnSpPr>
        <p:spPr>
          <a:xfrm flipV="1">
            <a:off x="6024488" y="256334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89EA81-B8BD-1E8B-BAD7-BD37C8CEAF6C}"/>
              </a:ext>
            </a:extLst>
          </p:cNvPr>
          <p:cNvCxnSpPr/>
          <p:nvPr/>
        </p:nvCxnSpPr>
        <p:spPr>
          <a:xfrm flipV="1">
            <a:off x="6257791" y="256334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76397D5-441D-B21A-D3B0-4317FBDAFC81}"/>
              </a:ext>
            </a:extLst>
          </p:cNvPr>
          <p:cNvCxnSpPr/>
          <p:nvPr/>
        </p:nvCxnSpPr>
        <p:spPr>
          <a:xfrm flipV="1">
            <a:off x="6491094" y="256334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45FCA2-ABDE-87C5-AE9F-85D773ACF3A5}"/>
              </a:ext>
            </a:extLst>
          </p:cNvPr>
          <p:cNvCxnSpPr/>
          <p:nvPr/>
        </p:nvCxnSpPr>
        <p:spPr>
          <a:xfrm flipV="1">
            <a:off x="6957700" y="256334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61CBA8C-7C86-65D7-5DEA-5075FDCB791A}"/>
              </a:ext>
            </a:extLst>
          </p:cNvPr>
          <p:cNvCxnSpPr/>
          <p:nvPr/>
        </p:nvCxnSpPr>
        <p:spPr>
          <a:xfrm flipV="1">
            <a:off x="7191003" y="256334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16AD27E-FBAA-E95C-1267-82F658197258}"/>
              </a:ext>
            </a:extLst>
          </p:cNvPr>
          <p:cNvCxnSpPr/>
          <p:nvPr/>
        </p:nvCxnSpPr>
        <p:spPr>
          <a:xfrm flipV="1">
            <a:off x="7424306" y="256334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89117A-F6B1-A2D8-B02B-2FBFEFA52458}"/>
              </a:ext>
            </a:extLst>
          </p:cNvPr>
          <p:cNvCxnSpPr/>
          <p:nvPr/>
        </p:nvCxnSpPr>
        <p:spPr>
          <a:xfrm flipV="1">
            <a:off x="7657609" y="256334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5783A9-287D-BA80-575F-33438B09C565}"/>
              </a:ext>
            </a:extLst>
          </p:cNvPr>
          <p:cNvCxnSpPr/>
          <p:nvPr/>
        </p:nvCxnSpPr>
        <p:spPr>
          <a:xfrm flipV="1">
            <a:off x="6724397" y="2446750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A6DDFF0-FB38-5331-F5D0-EBE7449C28F3}"/>
              </a:ext>
            </a:extLst>
          </p:cNvPr>
          <p:cNvCxnSpPr/>
          <p:nvPr/>
        </p:nvCxnSpPr>
        <p:spPr>
          <a:xfrm flipV="1">
            <a:off x="7890912" y="2446750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B9B1B99-0995-3793-262B-E0CA0BE80302}"/>
              </a:ext>
            </a:extLst>
          </p:cNvPr>
          <p:cNvCxnSpPr/>
          <p:nvPr/>
        </p:nvCxnSpPr>
        <p:spPr>
          <a:xfrm flipV="1">
            <a:off x="8124215" y="256334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2A86D08-7844-24FC-B77B-F199CDC39670}"/>
              </a:ext>
            </a:extLst>
          </p:cNvPr>
          <p:cNvCxnSpPr/>
          <p:nvPr/>
        </p:nvCxnSpPr>
        <p:spPr>
          <a:xfrm flipV="1">
            <a:off x="8357518" y="256334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4BCAAEB-B368-8567-D8DC-624FEC2E5FB8}"/>
              </a:ext>
            </a:extLst>
          </p:cNvPr>
          <p:cNvCxnSpPr/>
          <p:nvPr/>
        </p:nvCxnSpPr>
        <p:spPr>
          <a:xfrm flipV="1">
            <a:off x="8590821" y="256334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ACA897E-6C77-C12A-7E08-6CC74D134CEC}"/>
              </a:ext>
            </a:extLst>
          </p:cNvPr>
          <p:cNvCxnSpPr/>
          <p:nvPr/>
        </p:nvCxnSpPr>
        <p:spPr>
          <a:xfrm flipV="1">
            <a:off x="8824124" y="256334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33D2823-4B67-08C0-2F99-429CCE5F7229}"/>
              </a:ext>
            </a:extLst>
          </p:cNvPr>
          <p:cNvCxnSpPr/>
          <p:nvPr/>
        </p:nvCxnSpPr>
        <p:spPr>
          <a:xfrm flipV="1">
            <a:off x="9057427" y="2446750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D2DC18C-FBBA-5B5F-CFC4-55C82B759316}"/>
              </a:ext>
            </a:extLst>
          </p:cNvPr>
          <p:cNvCxnSpPr/>
          <p:nvPr/>
        </p:nvCxnSpPr>
        <p:spPr>
          <a:xfrm flipV="1">
            <a:off x="9290730" y="256334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8AAC86A-8446-0C89-AC7B-BA19AAFFF3A6}"/>
              </a:ext>
            </a:extLst>
          </p:cNvPr>
          <p:cNvCxnSpPr/>
          <p:nvPr/>
        </p:nvCxnSpPr>
        <p:spPr>
          <a:xfrm flipV="1">
            <a:off x="9524033" y="256334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1C10AB0-2D05-88AB-B6CC-73C8899F14F9}"/>
              </a:ext>
            </a:extLst>
          </p:cNvPr>
          <p:cNvCxnSpPr/>
          <p:nvPr/>
        </p:nvCxnSpPr>
        <p:spPr>
          <a:xfrm flipV="1">
            <a:off x="9757336" y="256334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DF7225C-C222-BF95-18B9-7CF73EB78D24}"/>
              </a:ext>
            </a:extLst>
          </p:cNvPr>
          <p:cNvCxnSpPr/>
          <p:nvPr/>
        </p:nvCxnSpPr>
        <p:spPr>
          <a:xfrm flipV="1">
            <a:off x="9990639" y="2563349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F1C51B4-0EE9-695D-D93A-B438D73FB64E}"/>
              </a:ext>
            </a:extLst>
          </p:cNvPr>
          <p:cNvCxnSpPr/>
          <p:nvPr/>
        </p:nvCxnSpPr>
        <p:spPr>
          <a:xfrm flipV="1">
            <a:off x="10223933" y="2446750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248A9D-89D0-2D50-AF60-41043EDD1A44}"/>
              </a:ext>
            </a:extLst>
          </p:cNvPr>
          <p:cNvSpPr txBox="1"/>
          <p:nvPr/>
        </p:nvSpPr>
        <p:spPr>
          <a:xfrm>
            <a:off x="10845024" y="3378644"/>
            <a:ext cx="68903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B080BBE-2F36-913B-1635-4265A8602069}"/>
              </a:ext>
            </a:extLst>
          </p:cNvPr>
          <p:cNvCxnSpPr/>
          <p:nvPr/>
        </p:nvCxnSpPr>
        <p:spPr>
          <a:xfrm>
            <a:off x="5557065" y="3567251"/>
            <a:ext cx="533453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793F2E2-534A-7472-3BCA-4DE84DCD67A6}"/>
              </a:ext>
            </a:extLst>
          </p:cNvPr>
          <p:cNvCxnSpPr/>
          <p:nvPr/>
        </p:nvCxnSpPr>
        <p:spPr>
          <a:xfrm flipV="1">
            <a:off x="5557882" y="3370278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1B2E858-EF5A-098B-0ACE-2DD7293FF529}"/>
              </a:ext>
            </a:extLst>
          </p:cNvPr>
          <p:cNvCxnSpPr/>
          <p:nvPr/>
        </p:nvCxnSpPr>
        <p:spPr>
          <a:xfrm flipV="1">
            <a:off x="5791185" y="3495244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808D88-6A7D-8134-FB70-688FFDDFD18F}"/>
              </a:ext>
            </a:extLst>
          </p:cNvPr>
          <p:cNvCxnSpPr/>
          <p:nvPr/>
        </p:nvCxnSpPr>
        <p:spPr>
          <a:xfrm flipV="1">
            <a:off x="6024488" y="3495244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4D3B46-12ED-2AA8-2496-5500160944E6}"/>
              </a:ext>
            </a:extLst>
          </p:cNvPr>
          <p:cNvCxnSpPr/>
          <p:nvPr/>
        </p:nvCxnSpPr>
        <p:spPr>
          <a:xfrm flipV="1">
            <a:off x="6257791" y="3495244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B918137-5987-A16F-520F-4584F06FA3F0}"/>
              </a:ext>
            </a:extLst>
          </p:cNvPr>
          <p:cNvCxnSpPr/>
          <p:nvPr/>
        </p:nvCxnSpPr>
        <p:spPr>
          <a:xfrm flipV="1">
            <a:off x="6491094" y="3495244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9FB9BC2-346F-151E-CDC7-563424361087}"/>
              </a:ext>
            </a:extLst>
          </p:cNvPr>
          <p:cNvCxnSpPr/>
          <p:nvPr/>
        </p:nvCxnSpPr>
        <p:spPr>
          <a:xfrm flipV="1">
            <a:off x="6957700" y="3495244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C09C88F-4C89-9D98-90C4-84D181CB31A7}"/>
              </a:ext>
            </a:extLst>
          </p:cNvPr>
          <p:cNvCxnSpPr/>
          <p:nvPr/>
        </p:nvCxnSpPr>
        <p:spPr>
          <a:xfrm flipV="1">
            <a:off x="7191003" y="3495244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5B986E2-DD67-59D5-12F9-116A163F6274}"/>
              </a:ext>
            </a:extLst>
          </p:cNvPr>
          <p:cNvCxnSpPr/>
          <p:nvPr/>
        </p:nvCxnSpPr>
        <p:spPr>
          <a:xfrm flipV="1">
            <a:off x="7424306" y="3495244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5C5F3B4-4EC4-9BE1-204F-04FC270D71BC}"/>
              </a:ext>
            </a:extLst>
          </p:cNvPr>
          <p:cNvCxnSpPr/>
          <p:nvPr/>
        </p:nvCxnSpPr>
        <p:spPr>
          <a:xfrm flipV="1">
            <a:off x="7657609" y="3495244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431CCB7-F4F3-BCF9-8F93-1E4162470857}"/>
              </a:ext>
            </a:extLst>
          </p:cNvPr>
          <p:cNvCxnSpPr/>
          <p:nvPr/>
        </p:nvCxnSpPr>
        <p:spPr>
          <a:xfrm flipV="1">
            <a:off x="6724397" y="3378645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32F1DBC-4EEB-3C3F-C006-1E27953D3832}"/>
              </a:ext>
            </a:extLst>
          </p:cNvPr>
          <p:cNvCxnSpPr/>
          <p:nvPr/>
        </p:nvCxnSpPr>
        <p:spPr>
          <a:xfrm flipV="1">
            <a:off x="7890912" y="3378645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FF2397-08A8-D8D6-052E-357B4F48BE71}"/>
              </a:ext>
            </a:extLst>
          </p:cNvPr>
          <p:cNvCxnSpPr/>
          <p:nvPr/>
        </p:nvCxnSpPr>
        <p:spPr>
          <a:xfrm flipV="1">
            <a:off x="8124215" y="3495244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B28344C-D12D-DB16-4C41-C27CF156C010}"/>
              </a:ext>
            </a:extLst>
          </p:cNvPr>
          <p:cNvCxnSpPr/>
          <p:nvPr/>
        </p:nvCxnSpPr>
        <p:spPr>
          <a:xfrm flipV="1">
            <a:off x="8357518" y="3495244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32C3A2-B423-75E1-D58A-B70CD83B698C}"/>
              </a:ext>
            </a:extLst>
          </p:cNvPr>
          <p:cNvCxnSpPr/>
          <p:nvPr/>
        </p:nvCxnSpPr>
        <p:spPr>
          <a:xfrm flipV="1">
            <a:off x="8590821" y="3495244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89132A6-A003-6DCE-C06D-A671C8441634}"/>
              </a:ext>
            </a:extLst>
          </p:cNvPr>
          <p:cNvCxnSpPr/>
          <p:nvPr/>
        </p:nvCxnSpPr>
        <p:spPr>
          <a:xfrm flipV="1">
            <a:off x="8824124" y="3495244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BD230BA-256A-4170-9D8C-463CAFA725B8}"/>
              </a:ext>
            </a:extLst>
          </p:cNvPr>
          <p:cNvCxnSpPr/>
          <p:nvPr/>
        </p:nvCxnSpPr>
        <p:spPr>
          <a:xfrm flipV="1">
            <a:off x="9057427" y="3378645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13507DC-07EC-67C8-511F-F12446F7DF04}"/>
              </a:ext>
            </a:extLst>
          </p:cNvPr>
          <p:cNvCxnSpPr/>
          <p:nvPr/>
        </p:nvCxnSpPr>
        <p:spPr>
          <a:xfrm flipV="1">
            <a:off x="9290730" y="3495244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4E15707-02ED-D7B3-B1EB-91EB607BAAF0}"/>
              </a:ext>
            </a:extLst>
          </p:cNvPr>
          <p:cNvCxnSpPr/>
          <p:nvPr/>
        </p:nvCxnSpPr>
        <p:spPr>
          <a:xfrm flipV="1">
            <a:off x="9524033" y="3495244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84ECB64-C025-FA8B-96DA-D69F09CD68F7}"/>
              </a:ext>
            </a:extLst>
          </p:cNvPr>
          <p:cNvCxnSpPr/>
          <p:nvPr/>
        </p:nvCxnSpPr>
        <p:spPr>
          <a:xfrm flipV="1">
            <a:off x="9757336" y="3495244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2994D8F-EA5F-0ADB-F770-51108C17548A}"/>
              </a:ext>
            </a:extLst>
          </p:cNvPr>
          <p:cNvCxnSpPr/>
          <p:nvPr/>
        </p:nvCxnSpPr>
        <p:spPr>
          <a:xfrm flipV="1">
            <a:off x="9990639" y="3495244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6EF8E14-4836-3572-7935-E6FD0F77EB91}"/>
              </a:ext>
            </a:extLst>
          </p:cNvPr>
          <p:cNvCxnSpPr/>
          <p:nvPr/>
        </p:nvCxnSpPr>
        <p:spPr>
          <a:xfrm flipV="1">
            <a:off x="10223933" y="3378645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9067B3-9878-2794-7A02-EB526921FF9B}"/>
              </a:ext>
            </a:extLst>
          </p:cNvPr>
          <p:cNvSpPr txBox="1"/>
          <p:nvPr/>
        </p:nvSpPr>
        <p:spPr>
          <a:xfrm>
            <a:off x="5082736" y="1515474"/>
            <a:ext cx="43633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ko-KR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C94D4F-1D57-33CB-AA15-B9D6988037A8}"/>
              </a:ext>
            </a:extLst>
          </p:cNvPr>
          <p:cNvSpPr txBox="1"/>
          <p:nvPr/>
        </p:nvSpPr>
        <p:spPr>
          <a:xfrm>
            <a:off x="5082735" y="3378644"/>
            <a:ext cx="449162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ko-KR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2C916E-EE61-0382-C67A-E30D32D7F67C}"/>
              </a:ext>
            </a:extLst>
          </p:cNvPr>
          <p:cNvSpPr txBox="1"/>
          <p:nvPr/>
        </p:nvSpPr>
        <p:spPr>
          <a:xfrm>
            <a:off x="5056655" y="2358388"/>
            <a:ext cx="4507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ko-KR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13DABA1-1787-876F-42A5-9E1DF661B57A}"/>
              </a:ext>
            </a:extLst>
          </p:cNvPr>
          <p:cNvSpPr/>
          <p:nvPr/>
        </p:nvSpPr>
        <p:spPr>
          <a:xfrm>
            <a:off x="6960368" y="1399241"/>
            <a:ext cx="234120" cy="284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1ADC0B6-D379-AD11-72C9-45133B1694AE}"/>
              </a:ext>
            </a:extLst>
          </p:cNvPr>
          <p:cNvSpPr/>
          <p:nvPr/>
        </p:nvSpPr>
        <p:spPr>
          <a:xfrm>
            <a:off x="5558395" y="3281191"/>
            <a:ext cx="462955" cy="284090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0A7FD4A-62B2-DB5E-A877-4CA85B93FF51}"/>
              </a:ext>
            </a:extLst>
          </p:cNvPr>
          <p:cNvSpPr/>
          <p:nvPr/>
        </p:nvSpPr>
        <p:spPr>
          <a:xfrm>
            <a:off x="6032844" y="3281191"/>
            <a:ext cx="459512" cy="283162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9027F95-CBA5-6D71-5850-7C6DB0478627}"/>
              </a:ext>
            </a:extLst>
          </p:cNvPr>
          <p:cNvCxnSpPr/>
          <p:nvPr/>
        </p:nvCxnSpPr>
        <p:spPr>
          <a:xfrm>
            <a:off x="6021350" y="3107374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D86BE2F-BC71-29C2-A885-298D04BA3E7D}"/>
              </a:ext>
            </a:extLst>
          </p:cNvPr>
          <p:cNvSpPr txBox="1"/>
          <p:nvPr/>
        </p:nvSpPr>
        <p:spPr>
          <a:xfrm>
            <a:off x="5703038" y="2889683"/>
            <a:ext cx="79861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Lock(S1)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63BABF9-EB5C-9367-51AB-73CC2DA065E7}"/>
              </a:ext>
            </a:extLst>
          </p:cNvPr>
          <p:cNvSpPr/>
          <p:nvPr/>
        </p:nvSpPr>
        <p:spPr>
          <a:xfrm>
            <a:off x="7422669" y="2340613"/>
            <a:ext cx="234105" cy="29173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6139484-7F1C-040F-BD28-B70C45A13F97}"/>
              </a:ext>
            </a:extLst>
          </p:cNvPr>
          <p:cNvSpPr/>
          <p:nvPr/>
        </p:nvSpPr>
        <p:spPr>
          <a:xfrm>
            <a:off x="9990639" y="3281190"/>
            <a:ext cx="232568" cy="284091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EB75775-0089-031F-4303-171452AA0276}"/>
              </a:ext>
            </a:extLst>
          </p:cNvPr>
          <p:cNvSpPr/>
          <p:nvPr/>
        </p:nvSpPr>
        <p:spPr>
          <a:xfrm>
            <a:off x="7655827" y="3266077"/>
            <a:ext cx="469892" cy="298699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69BA338-5D3A-D32D-9418-05E81FAA31D8}"/>
              </a:ext>
            </a:extLst>
          </p:cNvPr>
          <p:cNvSpPr/>
          <p:nvPr/>
        </p:nvSpPr>
        <p:spPr>
          <a:xfrm>
            <a:off x="8118118" y="1402417"/>
            <a:ext cx="705995" cy="28409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A8323E-7A21-8E4D-1046-C5306A854C0A}"/>
              </a:ext>
            </a:extLst>
          </p:cNvPr>
          <p:cNvSpPr/>
          <p:nvPr/>
        </p:nvSpPr>
        <p:spPr>
          <a:xfrm>
            <a:off x="9760420" y="1400324"/>
            <a:ext cx="233678" cy="288563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A14BE10-B19F-7681-768E-F501E8361142}"/>
              </a:ext>
            </a:extLst>
          </p:cNvPr>
          <p:cNvCxnSpPr/>
          <p:nvPr/>
        </p:nvCxnSpPr>
        <p:spPr>
          <a:xfrm flipV="1">
            <a:off x="6491094" y="2138949"/>
            <a:ext cx="0" cy="5489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21B4934-707D-8D58-3264-6BF79FFB66DC}"/>
              </a:ext>
            </a:extLst>
          </p:cNvPr>
          <p:cNvCxnSpPr/>
          <p:nvPr/>
        </p:nvCxnSpPr>
        <p:spPr>
          <a:xfrm flipV="1">
            <a:off x="5556100" y="3014424"/>
            <a:ext cx="0" cy="5489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4793B69-0EA2-161E-4A83-B746F40F4E9A}"/>
              </a:ext>
            </a:extLst>
          </p:cNvPr>
          <p:cNvCxnSpPr/>
          <p:nvPr/>
        </p:nvCxnSpPr>
        <p:spPr>
          <a:xfrm flipV="1">
            <a:off x="6960368" y="1178779"/>
            <a:ext cx="0" cy="5489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215">
            <a:extLst>
              <a:ext uri="{FF2B5EF4-FFF2-40B4-BE49-F238E27FC236}">
                <a16:creationId xmlns:a16="http://schemas.microsoft.com/office/drawing/2014/main" id="{CE4A8A72-4B0F-6D8B-0E7A-8886D0760FB3}"/>
              </a:ext>
            </a:extLst>
          </p:cNvPr>
          <p:cNvSpPr txBox="1"/>
          <p:nvPr/>
        </p:nvSpPr>
        <p:spPr>
          <a:xfrm>
            <a:off x="3536147" y="241342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PCP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왼쪽 중괄호 216">
            <a:extLst>
              <a:ext uri="{FF2B5EF4-FFF2-40B4-BE49-F238E27FC236}">
                <a16:creationId xmlns:a16="http://schemas.microsoft.com/office/drawing/2014/main" id="{A4D96546-7480-F797-FB47-13DDA9492651}"/>
              </a:ext>
            </a:extLst>
          </p:cNvPr>
          <p:cNvSpPr/>
          <p:nvPr/>
        </p:nvSpPr>
        <p:spPr>
          <a:xfrm>
            <a:off x="4621891" y="1509880"/>
            <a:ext cx="432048" cy="2148399"/>
          </a:xfrm>
          <a:prstGeom prst="leftBrace">
            <a:avLst>
              <a:gd name="adj1" fmla="val 2335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D1ED009-24F2-4E0F-30FF-0DC377E93F63}"/>
              </a:ext>
            </a:extLst>
          </p:cNvPr>
          <p:cNvSpPr/>
          <p:nvPr/>
        </p:nvSpPr>
        <p:spPr>
          <a:xfrm>
            <a:off x="6492356" y="2347774"/>
            <a:ext cx="237222" cy="282098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1C1E573-5AAE-E712-FE13-4922AAD4FC71}"/>
              </a:ext>
            </a:extLst>
          </p:cNvPr>
          <p:cNvSpPr/>
          <p:nvPr/>
        </p:nvSpPr>
        <p:spPr>
          <a:xfrm>
            <a:off x="8825355" y="1400808"/>
            <a:ext cx="701130" cy="284091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75787BD-5D7E-EB1E-8A81-2AA8387BF55A}"/>
              </a:ext>
            </a:extLst>
          </p:cNvPr>
          <p:cNvCxnSpPr/>
          <p:nvPr/>
        </p:nvCxnSpPr>
        <p:spPr>
          <a:xfrm>
            <a:off x="7191899" y="1208303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81">
            <a:extLst>
              <a:ext uri="{FF2B5EF4-FFF2-40B4-BE49-F238E27FC236}">
                <a16:creationId xmlns:a16="http://schemas.microsoft.com/office/drawing/2014/main" id="{6D60185A-429B-3E4E-04BD-8B5C31930D81}"/>
              </a:ext>
            </a:extLst>
          </p:cNvPr>
          <p:cNvSpPr txBox="1"/>
          <p:nvPr/>
        </p:nvSpPr>
        <p:spPr>
          <a:xfrm>
            <a:off x="6903151" y="987581"/>
            <a:ext cx="105900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Lock(S1)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B84E2AE-E61A-02A0-D064-3F0E11ADBA01}"/>
              </a:ext>
            </a:extLst>
          </p:cNvPr>
          <p:cNvCxnSpPr/>
          <p:nvPr/>
        </p:nvCxnSpPr>
        <p:spPr>
          <a:xfrm>
            <a:off x="7424665" y="2176174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79">
            <a:extLst>
              <a:ext uri="{FF2B5EF4-FFF2-40B4-BE49-F238E27FC236}">
                <a16:creationId xmlns:a16="http://schemas.microsoft.com/office/drawing/2014/main" id="{AC89DE13-142C-71A5-5F77-5226CBDE2724}"/>
              </a:ext>
            </a:extLst>
          </p:cNvPr>
          <p:cNvSpPr txBox="1"/>
          <p:nvPr/>
        </p:nvSpPr>
        <p:spPr>
          <a:xfrm>
            <a:off x="7186869" y="1946366"/>
            <a:ext cx="94288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Unlock(S2)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C74568-A36E-F518-5E53-6F5A06B8D1D0}"/>
              </a:ext>
            </a:extLst>
          </p:cNvPr>
          <p:cNvCxnSpPr/>
          <p:nvPr/>
        </p:nvCxnSpPr>
        <p:spPr>
          <a:xfrm>
            <a:off x="8125203" y="1229767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81">
            <a:extLst>
              <a:ext uri="{FF2B5EF4-FFF2-40B4-BE49-F238E27FC236}">
                <a16:creationId xmlns:a16="http://schemas.microsoft.com/office/drawing/2014/main" id="{A1AC8EE6-6A29-DC20-B540-E3FF1184ED56}"/>
              </a:ext>
            </a:extLst>
          </p:cNvPr>
          <p:cNvSpPr txBox="1"/>
          <p:nvPr/>
        </p:nvSpPr>
        <p:spPr>
          <a:xfrm>
            <a:off x="7836022" y="984909"/>
            <a:ext cx="79861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Lock(S1)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9" name="TextBox 81">
            <a:extLst>
              <a:ext uri="{FF2B5EF4-FFF2-40B4-BE49-F238E27FC236}">
                <a16:creationId xmlns:a16="http://schemas.microsoft.com/office/drawing/2014/main" id="{D4DA822E-F3F4-F396-6722-7AB7EA698FD5}"/>
              </a:ext>
            </a:extLst>
          </p:cNvPr>
          <p:cNvSpPr txBox="1"/>
          <p:nvPr/>
        </p:nvSpPr>
        <p:spPr>
          <a:xfrm>
            <a:off x="8468684" y="984909"/>
            <a:ext cx="79861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Lock(S2)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81">
            <a:extLst>
              <a:ext uri="{FF2B5EF4-FFF2-40B4-BE49-F238E27FC236}">
                <a16:creationId xmlns:a16="http://schemas.microsoft.com/office/drawing/2014/main" id="{6F61F40F-BEB7-59C5-DA71-D7458B711FD0}"/>
              </a:ext>
            </a:extLst>
          </p:cNvPr>
          <p:cNvSpPr txBox="1"/>
          <p:nvPr/>
        </p:nvSpPr>
        <p:spPr>
          <a:xfrm>
            <a:off x="8812216" y="1905526"/>
            <a:ext cx="94288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Unlock(S2)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A8478DD-C34C-69A4-9841-3B7333573EDF}"/>
              </a:ext>
            </a:extLst>
          </p:cNvPr>
          <p:cNvCxnSpPr/>
          <p:nvPr/>
        </p:nvCxnSpPr>
        <p:spPr>
          <a:xfrm flipV="1">
            <a:off x="9518814" y="1770457"/>
            <a:ext cx="1145" cy="18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81">
            <a:extLst>
              <a:ext uri="{FF2B5EF4-FFF2-40B4-BE49-F238E27FC236}">
                <a16:creationId xmlns:a16="http://schemas.microsoft.com/office/drawing/2014/main" id="{87DC6D42-8064-7F59-BA13-A61D1768BB3F}"/>
              </a:ext>
            </a:extLst>
          </p:cNvPr>
          <p:cNvSpPr txBox="1"/>
          <p:nvPr/>
        </p:nvSpPr>
        <p:spPr>
          <a:xfrm>
            <a:off x="9628761" y="1914949"/>
            <a:ext cx="94288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Unlock(S1)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74D6B21-D04F-B042-26E8-03AF19983398}"/>
              </a:ext>
            </a:extLst>
          </p:cNvPr>
          <p:cNvCxnSpPr/>
          <p:nvPr/>
        </p:nvCxnSpPr>
        <p:spPr>
          <a:xfrm>
            <a:off x="8125343" y="3099014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79">
            <a:extLst>
              <a:ext uri="{FF2B5EF4-FFF2-40B4-BE49-F238E27FC236}">
                <a16:creationId xmlns:a16="http://schemas.microsoft.com/office/drawing/2014/main" id="{BABDF830-7C61-E3C1-4CD3-080AC948D43A}"/>
              </a:ext>
            </a:extLst>
          </p:cNvPr>
          <p:cNvSpPr txBox="1"/>
          <p:nvPr/>
        </p:nvSpPr>
        <p:spPr>
          <a:xfrm>
            <a:off x="7792742" y="2895612"/>
            <a:ext cx="94288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Unlock(S1)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텍스트 상자 351">
            <a:extLst>
              <a:ext uri="{FF2B5EF4-FFF2-40B4-BE49-F238E27FC236}">
                <a16:creationId xmlns:a16="http://schemas.microsoft.com/office/drawing/2014/main" id="{1C0FB9C3-CE5F-23E1-2749-8345C00A7A71}"/>
              </a:ext>
            </a:extLst>
          </p:cNvPr>
          <p:cNvSpPr txBox="1"/>
          <p:nvPr/>
        </p:nvSpPr>
        <p:spPr>
          <a:xfrm>
            <a:off x="7145044" y="133825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6EB8E97-88F1-65C6-D8DA-294507294A2E}"/>
              </a:ext>
            </a:extLst>
          </p:cNvPr>
          <p:cNvCxnSpPr/>
          <p:nvPr/>
        </p:nvCxnSpPr>
        <p:spPr>
          <a:xfrm>
            <a:off x="8810398" y="1223543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DCD2818-B8B8-105A-C712-2E9559A0B4B4}"/>
              </a:ext>
            </a:extLst>
          </p:cNvPr>
          <p:cNvCxnSpPr/>
          <p:nvPr/>
        </p:nvCxnSpPr>
        <p:spPr>
          <a:xfrm>
            <a:off x="6729579" y="2182525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79">
            <a:extLst>
              <a:ext uri="{FF2B5EF4-FFF2-40B4-BE49-F238E27FC236}">
                <a16:creationId xmlns:a16="http://schemas.microsoft.com/office/drawing/2014/main" id="{C3E893E9-8E47-BF7F-4CDC-04223057308C}"/>
              </a:ext>
            </a:extLst>
          </p:cNvPr>
          <p:cNvSpPr txBox="1"/>
          <p:nvPr/>
        </p:nvSpPr>
        <p:spPr>
          <a:xfrm>
            <a:off x="6467084" y="1943969"/>
            <a:ext cx="779381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Lock(S2)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3">
            <a:extLst>
              <a:ext uri="{FF2B5EF4-FFF2-40B4-BE49-F238E27FC236}">
                <a16:creationId xmlns:a16="http://schemas.microsoft.com/office/drawing/2014/main" id="{5EBD62B6-79BD-413D-C8A4-4AEFA0409FA2}"/>
              </a:ext>
            </a:extLst>
          </p:cNvPr>
          <p:cNvSpPr txBox="1"/>
          <p:nvPr/>
        </p:nvSpPr>
        <p:spPr>
          <a:xfrm>
            <a:off x="10845024" y="4550515"/>
            <a:ext cx="68903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ACDCC039-7252-93E1-212F-4460531CFC2C}"/>
              </a:ext>
            </a:extLst>
          </p:cNvPr>
          <p:cNvCxnSpPr/>
          <p:nvPr/>
        </p:nvCxnSpPr>
        <p:spPr>
          <a:xfrm>
            <a:off x="5557065" y="4739122"/>
            <a:ext cx="533453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5677E55-E779-20AE-1494-8CE13E2FAEA8}"/>
              </a:ext>
            </a:extLst>
          </p:cNvPr>
          <p:cNvCxnSpPr/>
          <p:nvPr/>
        </p:nvCxnSpPr>
        <p:spPr>
          <a:xfrm flipV="1">
            <a:off x="5557882" y="4542149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219C58A7-22CC-9AB7-D4BA-90D2C3782DE8}"/>
              </a:ext>
            </a:extLst>
          </p:cNvPr>
          <p:cNvCxnSpPr/>
          <p:nvPr/>
        </p:nvCxnSpPr>
        <p:spPr>
          <a:xfrm flipV="1">
            <a:off x="5791185" y="4667115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0C95EEB-5BA1-4331-88A4-F3FADC0BC09C}"/>
              </a:ext>
            </a:extLst>
          </p:cNvPr>
          <p:cNvCxnSpPr/>
          <p:nvPr/>
        </p:nvCxnSpPr>
        <p:spPr>
          <a:xfrm flipV="1">
            <a:off x="6024488" y="4667115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3B20F61-FCDA-CC95-5DC1-7A7CAC38B7CD}"/>
              </a:ext>
            </a:extLst>
          </p:cNvPr>
          <p:cNvCxnSpPr/>
          <p:nvPr/>
        </p:nvCxnSpPr>
        <p:spPr>
          <a:xfrm flipV="1">
            <a:off x="6257791" y="4667115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8D5010E-0AC9-C53C-90FE-E139E91EAADF}"/>
              </a:ext>
            </a:extLst>
          </p:cNvPr>
          <p:cNvCxnSpPr/>
          <p:nvPr/>
        </p:nvCxnSpPr>
        <p:spPr>
          <a:xfrm flipV="1">
            <a:off x="6491094" y="4667115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F83B62E-7D78-FD04-EC34-B86478497EB9}"/>
              </a:ext>
            </a:extLst>
          </p:cNvPr>
          <p:cNvCxnSpPr/>
          <p:nvPr/>
        </p:nvCxnSpPr>
        <p:spPr>
          <a:xfrm flipV="1">
            <a:off x="6957700" y="4667115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7F01BAA-C21C-4306-5403-095CB03815F0}"/>
              </a:ext>
            </a:extLst>
          </p:cNvPr>
          <p:cNvCxnSpPr/>
          <p:nvPr/>
        </p:nvCxnSpPr>
        <p:spPr>
          <a:xfrm flipV="1">
            <a:off x="7191003" y="4667115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91F87DA7-F6E0-68E4-021C-AC40E25B60B2}"/>
              </a:ext>
            </a:extLst>
          </p:cNvPr>
          <p:cNvCxnSpPr/>
          <p:nvPr/>
        </p:nvCxnSpPr>
        <p:spPr>
          <a:xfrm flipV="1">
            <a:off x="7424306" y="4667115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3C66896-7497-A878-BC17-7D14C20D7260}"/>
              </a:ext>
            </a:extLst>
          </p:cNvPr>
          <p:cNvCxnSpPr/>
          <p:nvPr/>
        </p:nvCxnSpPr>
        <p:spPr>
          <a:xfrm flipV="1">
            <a:off x="7657609" y="4667115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FFAF024-5738-8E13-21F0-3AA57683BE23}"/>
              </a:ext>
            </a:extLst>
          </p:cNvPr>
          <p:cNvCxnSpPr/>
          <p:nvPr/>
        </p:nvCxnSpPr>
        <p:spPr>
          <a:xfrm flipV="1">
            <a:off x="6724397" y="4550516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44D775C-CA87-0F4A-AC2A-165C3289771F}"/>
              </a:ext>
            </a:extLst>
          </p:cNvPr>
          <p:cNvCxnSpPr/>
          <p:nvPr/>
        </p:nvCxnSpPr>
        <p:spPr>
          <a:xfrm flipV="1">
            <a:off x="7890912" y="4550516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F4313F8-80E1-5575-DF82-8227AF410E64}"/>
              </a:ext>
            </a:extLst>
          </p:cNvPr>
          <p:cNvCxnSpPr/>
          <p:nvPr/>
        </p:nvCxnSpPr>
        <p:spPr>
          <a:xfrm flipV="1">
            <a:off x="8124215" y="4667115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BE84862-926C-C16C-4150-7FC8AAC899C3}"/>
              </a:ext>
            </a:extLst>
          </p:cNvPr>
          <p:cNvCxnSpPr/>
          <p:nvPr/>
        </p:nvCxnSpPr>
        <p:spPr>
          <a:xfrm flipV="1">
            <a:off x="8357518" y="4667115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EA199D0-5A46-8FC7-15BA-270E0BB44409}"/>
              </a:ext>
            </a:extLst>
          </p:cNvPr>
          <p:cNvCxnSpPr/>
          <p:nvPr/>
        </p:nvCxnSpPr>
        <p:spPr>
          <a:xfrm flipV="1">
            <a:off x="8590821" y="4667115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D28328E-78B1-D2C0-1625-36F1A695460D}"/>
              </a:ext>
            </a:extLst>
          </p:cNvPr>
          <p:cNvCxnSpPr/>
          <p:nvPr/>
        </p:nvCxnSpPr>
        <p:spPr>
          <a:xfrm flipV="1">
            <a:off x="8824124" y="4667115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FFAC78A-E069-6250-1B15-99AD6A662947}"/>
              </a:ext>
            </a:extLst>
          </p:cNvPr>
          <p:cNvCxnSpPr/>
          <p:nvPr/>
        </p:nvCxnSpPr>
        <p:spPr>
          <a:xfrm flipV="1">
            <a:off x="9057427" y="4550516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7ACD9B7-B1D5-4941-73B2-588C0A0A8F25}"/>
              </a:ext>
            </a:extLst>
          </p:cNvPr>
          <p:cNvCxnSpPr/>
          <p:nvPr/>
        </p:nvCxnSpPr>
        <p:spPr>
          <a:xfrm flipV="1">
            <a:off x="9290730" y="4667115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ECBC364-8D6A-6933-124E-F43E0ADDE4E0}"/>
              </a:ext>
            </a:extLst>
          </p:cNvPr>
          <p:cNvCxnSpPr/>
          <p:nvPr/>
        </p:nvCxnSpPr>
        <p:spPr>
          <a:xfrm flipV="1">
            <a:off x="9524033" y="4667115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808E4C2-CF09-9072-C782-DF57AAC0AC80}"/>
              </a:ext>
            </a:extLst>
          </p:cNvPr>
          <p:cNvCxnSpPr/>
          <p:nvPr/>
        </p:nvCxnSpPr>
        <p:spPr>
          <a:xfrm flipV="1">
            <a:off x="9757336" y="4667115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5147FD5-6267-4F95-6F66-F0F17F7C1771}"/>
              </a:ext>
            </a:extLst>
          </p:cNvPr>
          <p:cNvCxnSpPr/>
          <p:nvPr/>
        </p:nvCxnSpPr>
        <p:spPr>
          <a:xfrm flipV="1">
            <a:off x="9990639" y="4667115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A1F77D66-F48E-7443-E95A-EDB79A0F6D9D}"/>
              </a:ext>
            </a:extLst>
          </p:cNvPr>
          <p:cNvCxnSpPr/>
          <p:nvPr/>
        </p:nvCxnSpPr>
        <p:spPr>
          <a:xfrm flipV="1">
            <a:off x="10223933" y="4550516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26">
            <a:extLst>
              <a:ext uri="{FF2B5EF4-FFF2-40B4-BE49-F238E27FC236}">
                <a16:creationId xmlns:a16="http://schemas.microsoft.com/office/drawing/2014/main" id="{2B4B9F9A-2ECE-CBA6-573E-F27ACA146741}"/>
              </a:ext>
            </a:extLst>
          </p:cNvPr>
          <p:cNvSpPr txBox="1"/>
          <p:nvPr/>
        </p:nvSpPr>
        <p:spPr>
          <a:xfrm>
            <a:off x="10845024" y="5498038"/>
            <a:ext cx="68903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B2DF437D-67EC-5008-0AEF-9787D5A6BF24}"/>
              </a:ext>
            </a:extLst>
          </p:cNvPr>
          <p:cNvCxnSpPr/>
          <p:nvPr/>
        </p:nvCxnSpPr>
        <p:spPr>
          <a:xfrm>
            <a:off x="5557065" y="5686645"/>
            <a:ext cx="533453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96B1482-08F2-DD7D-F347-F2F369DFB6D1}"/>
              </a:ext>
            </a:extLst>
          </p:cNvPr>
          <p:cNvCxnSpPr/>
          <p:nvPr/>
        </p:nvCxnSpPr>
        <p:spPr>
          <a:xfrm flipV="1">
            <a:off x="5557882" y="5489672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691FFD9-B9CA-E351-5EF2-D259C25C8559}"/>
              </a:ext>
            </a:extLst>
          </p:cNvPr>
          <p:cNvCxnSpPr/>
          <p:nvPr/>
        </p:nvCxnSpPr>
        <p:spPr>
          <a:xfrm flipV="1">
            <a:off x="5791185" y="5614638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81B0AA82-8BA1-8722-12BC-B754100B5B5F}"/>
              </a:ext>
            </a:extLst>
          </p:cNvPr>
          <p:cNvCxnSpPr/>
          <p:nvPr/>
        </p:nvCxnSpPr>
        <p:spPr>
          <a:xfrm flipV="1">
            <a:off x="6024488" y="5614638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38CE9393-0500-F75E-430B-5CC9ECCFAF56}"/>
              </a:ext>
            </a:extLst>
          </p:cNvPr>
          <p:cNvCxnSpPr/>
          <p:nvPr/>
        </p:nvCxnSpPr>
        <p:spPr>
          <a:xfrm flipV="1">
            <a:off x="6257791" y="5614638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511BF48-0B83-945B-4A5A-BB45B743D8DB}"/>
              </a:ext>
            </a:extLst>
          </p:cNvPr>
          <p:cNvCxnSpPr/>
          <p:nvPr/>
        </p:nvCxnSpPr>
        <p:spPr>
          <a:xfrm flipV="1">
            <a:off x="6491094" y="5614638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48BDB062-541D-FE19-EF42-C3A818ABBC2C}"/>
              </a:ext>
            </a:extLst>
          </p:cNvPr>
          <p:cNvCxnSpPr/>
          <p:nvPr/>
        </p:nvCxnSpPr>
        <p:spPr>
          <a:xfrm flipV="1">
            <a:off x="6957700" y="5614638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88909E94-3B39-8C50-40A1-98302961EDA2}"/>
              </a:ext>
            </a:extLst>
          </p:cNvPr>
          <p:cNvCxnSpPr/>
          <p:nvPr/>
        </p:nvCxnSpPr>
        <p:spPr>
          <a:xfrm flipV="1">
            <a:off x="7191003" y="5614638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ACEE0175-3187-6B49-F4C1-A1686056DDCC}"/>
              </a:ext>
            </a:extLst>
          </p:cNvPr>
          <p:cNvCxnSpPr/>
          <p:nvPr/>
        </p:nvCxnSpPr>
        <p:spPr>
          <a:xfrm flipV="1">
            <a:off x="7424306" y="5614638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1B7D132-6E12-FEB9-1A00-748D33611D7F}"/>
              </a:ext>
            </a:extLst>
          </p:cNvPr>
          <p:cNvCxnSpPr/>
          <p:nvPr/>
        </p:nvCxnSpPr>
        <p:spPr>
          <a:xfrm flipV="1">
            <a:off x="7657609" y="5614638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19147BE8-2381-8625-F2DB-E8193BE9A09E}"/>
              </a:ext>
            </a:extLst>
          </p:cNvPr>
          <p:cNvCxnSpPr/>
          <p:nvPr/>
        </p:nvCxnSpPr>
        <p:spPr>
          <a:xfrm flipV="1">
            <a:off x="6724397" y="5498039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DB37B193-41C9-E8E9-8096-9544EBB50AEC}"/>
              </a:ext>
            </a:extLst>
          </p:cNvPr>
          <p:cNvCxnSpPr/>
          <p:nvPr/>
        </p:nvCxnSpPr>
        <p:spPr>
          <a:xfrm flipV="1">
            <a:off x="7890912" y="5498039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E7CCC108-02B9-9DDF-811B-BC9A74D578BB}"/>
              </a:ext>
            </a:extLst>
          </p:cNvPr>
          <p:cNvCxnSpPr/>
          <p:nvPr/>
        </p:nvCxnSpPr>
        <p:spPr>
          <a:xfrm flipV="1">
            <a:off x="8124215" y="5614638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2A69B853-CECD-C182-6E14-9C1A3A52A563}"/>
              </a:ext>
            </a:extLst>
          </p:cNvPr>
          <p:cNvCxnSpPr/>
          <p:nvPr/>
        </p:nvCxnSpPr>
        <p:spPr>
          <a:xfrm flipV="1">
            <a:off x="8357518" y="5614638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BA12A819-A604-F77C-2254-B0283307A219}"/>
              </a:ext>
            </a:extLst>
          </p:cNvPr>
          <p:cNvCxnSpPr/>
          <p:nvPr/>
        </p:nvCxnSpPr>
        <p:spPr>
          <a:xfrm flipV="1">
            <a:off x="8590821" y="5614638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34DF7A2-D0AB-100E-1B2B-61EC51DCCDD3}"/>
              </a:ext>
            </a:extLst>
          </p:cNvPr>
          <p:cNvCxnSpPr/>
          <p:nvPr/>
        </p:nvCxnSpPr>
        <p:spPr>
          <a:xfrm flipV="1">
            <a:off x="8824124" y="5614638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DA4BC1A5-EA25-22E5-FCB7-3F5593F0AB93}"/>
              </a:ext>
            </a:extLst>
          </p:cNvPr>
          <p:cNvCxnSpPr/>
          <p:nvPr/>
        </p:nvCxnSpPr>
        <p:spPr>
          <a:xfrm flipV="1">
            <a:off x="9057427" y="5498039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3B1896B-E680-F33B-5D41-210BD167AC89}"/>
              </a:ext>
            </a:extLst>
          </p:cNvPr>
          <p:cNvCxnSpPr/>
          <p:nvPr/>
        </p:nvCxnSpPr>
        <p:spPr>
          <a:xfrm flipV="1">
            <a:off x="9290730" y="5614638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1F888F-E436-00B0-9F30-853D39036128}"/>
              </a:ext>
            </a:extLst>
          </p:cNvPr>
          <p:cNvCxnSpPr/>
          <p:nvPr/>
        </p:nvCxnSpPr>
        <p:spPr>
          <a:xfrm flipV="1">
            <a:off x="9524033" y="5614638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D8B139A9-4A00-3FE2-A211-BE44E19300A1}"/>
              </a:ext>
            </a:extLst>
          </p:cNvPr>
          <p:cNvCxnSpPr/>
          <p:nvPr/>
        </p:nvCxnSpPr>
        <p:spPr>
          <a:xfrm flipV="1">
            <a:off x="9757336" y="5614638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AEC3F7B5-BA98-63AF-5745-943D4AB9316C}"/>
              </a:ext>
            </a:extLst>
          </p:cNvPr>
          <p:cNvCxnSpPr/>
          <p:nvPr/>
        </p:nvCxnSpPr>
        <p:spPr>
          <a:xfrm flipV="1">
            <a:off x="9990639" y="5614638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751A7F6-CBD1-D994-33E6-25974B1A07FB}"/>
              </a:ext>
            </a:extLst>
          </p:cNvPr>
          <p:cNvCxnSpPr/>
          <p:nvPr/>
        </p:nvCxnSpPr>
        <p:spPr>
          <a:xfrm flipV="1">
            <a:off x="10223933" y="5498039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49">
            <a:extLst>
              <a:ext uri="{FF2B5EF4-FFF2-40B4-BE49-F238E27FC236}">
                <a16:creationId xmlns:a16="http://schemas.microsoft.com/office/drawing/2014/main" id="{23EFD8DB-9557-B737-2357-04AA304CBD79}"/>
              </a:ext>
            </a:extLst>
          </p:cNvPr>
          <p:cNvSpPr txBox="1"/>
          <p:nvPr/>
        </p:nvSpPr>
        <p:spPr>
          <a:xfrm>
            <a:off x="10845024" y="6429933"/>
            <a:ext cx="68903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E2E0F59-0F64-2D60-ABE3-410245945648}"/>
              </a:ext>
            </a:extLst>
          </p:cNvPr>
          <p:cNvCxnSpPr/>
          <p:nvPr/>
        </p:nvCxnSpPr>
        <p:spPr>
          <a:xfrm>
            <a:off x="5557065" y="6618540"/>
            <a:ext cx="533453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65A10744-AEA0-BFA6-54B2-8BB666527E6F}"/>
              </a:ext>
            </a:extLst>
          </p:cNvPr>
          <p:cNvCxnSpPr/>
          <p:nvPr/>
        </p:nvCxnSpPr>
        <p:spPr>
          <a:xfrm flipV="1">
            <a:off x="5557882" y="6421567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FF3A15-0EE7-48BE-B735-02E2B746E4B6}"/>
              </a:ext>
            </a:extLst>
          </p:cNvPr>
          <p:cNvCxnSpPr/>
          <p:nvPr/>
        </p:nvCxnSpPr>
        <p:spPr>
          <a:xfrm flipV="1">
            <a:off x="5791185" y="654653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99F9A111-8E77-B22E-5DF2-2730A8B430DF}"/>
              </a:ext>
            </a:extLst>
          </p:cNvPr>
          <p:cNvCxnSpPr/>
          <p:nvPr/>
        </p:nvCxnSpPr>
        <p:spPr>
          <a:xfrm flipV="1">
            <a:off x="6024488" y="654653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9BDA899-4396-3B7D-C4E0-4CAEC18E3B4E}"/>
              </a:ext>
            </a:extLst>
          </p:cNvPr>
          <p:cNvCxnSpPr/>
          <p:nvPr/>
        </p:nvCxnSpPr>
        <p:spPr>
          <a:xfrm flipV="1">
            <a:off x="6257791" y="654653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6DEC39C2-ED07-8806-1561-00BA28785602}"/>
              </a:ext>
            </a:extLst>
          </p:cNvPr>
          <p:cNvCxnSpPr/>
          <p:nvPr/>
        </p:nvCxnSpPr>
        <p:spPr>
          <a:xfrm flipV="1">
            <a:off x="6491094" y="654653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1A3FA3B-7D5C-CBEE-F866-8F798B47213D}"/>
              </a:ext>
            </a:extLst>
          </p:cNvPr>
          <p:cNvCxnSpPr/>
          <p:nvPr/>
        </p:nvCxnSpPr>
        <p:spPr>
          <a:xfrm flipV="1">
            <a:off x="6957700" y="654653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CA3CF4D7-9E22-0D2F-208B-D703074E3F4B}"/>
              </a:ext>
            </a:extLst>
          </p:cNvPr>
          <p:cNvCxnSpPr/>
          <p:nvPr/>
        </p:nvCxnSpPr>
        <p:spPr>
          <a:xfrm flipV="1">
            <a:off x="7191003" y="654653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919102BE-8939-C5E3-4CA2-29E29BA27955}"/>
              </a:ext>
            </a:extLst>
          </p:cNvPr>
          <p:cNvCxnSpPr/>
          <p:nvPr/>
        </p:nvCxnSpPr>
        <p:spPr>
          <a:xfrm flipV="1">
            <a:off x="7424306" y="654653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8730ACF-E21E-89FF-F221-BE5F25FE96C4}"/>
              </a:ext>
            </a:extLst>
          </p:cNvPr>
          <p:cNvCxnSpPr/>
          <p:nvPr/>
        </p:nvCxnSpPr>
        <p:spPr>
          <a:xfrm flipV="1">
            <a:off x="7657609" y="654653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25D42EA0-CA31-8708-E4DA-34D5CD098B53}"/>
              </a:ext>
            </a:extLst>
          </p:cNvPr>
          <p:cNvCxnSpPr/>
          <p:nvPr/>
        </p:nvCxnSpPr>
        <p:spPr>
          <a:xfrm flipV="1">
            <a:off x="6724397" y="6429934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AA626355-D4D5-CBAD-A907-C3CF93FBC92C}"/>
              </a:ext>
            </a:extLst>
          </p:cNvPr>
          <p:cNvCxnSpPr/>
          <p:nvPr/>
        </p:nvCxnSpPr>
        <p:spPr>
          <a:xfrm flipV="1">
            <a:off x="7890912" y="6429934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35517BA-3737-8095-00CA-68353E9B29DF}"/>
              </a:ext>
            </a:extLst>
          </p:cNvPr>
          <p:cNvCxnSpPr/>
          <p:nvPr/>
        </p:nvCxnSpPr>
        <p:spPr>
          <a:xfrm flipV="1">
            <a:off x="8124215" y="654653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F4CC9F23-7337-4DD7-9AB5-C592C444AA25}"/>
              </a:ext>
            </a:extLst>
          </p:cNvPr>
          <p:cNvCxnSpPr/>
          <p:nvPr/>
        </p:nvCxnSpPr>
        <p:spPr>
          <a:xfrm flipV="1">
            <a:off x="8357518" y="654653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F4D2E503-9696-6CF7-5AEF-03DBFDE630EC}"/>
              </a:ext>
            </a:extLst>
          </p:cNvPr>
          <p:cNvCxnSpPr/>
          <p:nvPr/>
        </p:nvCxnSpPr>
        <p:spPr>
          <a:xfrm flipV="1">
            <a:off x="8590821" y="654653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8C88934E-1522-A794-7EC7-53438489A77D}"/>
              </a:ext>
            </a:extLst>
          </p:cNvPr>
          <p:cNvCxnSpPr/>
          <p:nvPr/>
        </p:nvCxnSpPr>
        <p:spPr>
          <a:xfrm flipV="1">
            <a:off x="8824124" y="654653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0962F46B-187A-3B7E-A625-4B8EAEE78F10}"/>
              </a:ext>
            </a:extLst>
          </p:cNvPr>
          <p:cNvCxnSpPr/>
          <p:nvPr/>
        </p:nvCxnSpPr>
        <p:spPr>
          <a:xfrm flipV="1">
            <a:off x="9057427" y="6429934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75A4A3A7-10F4-3262-9DE9-C82FAB8E6E48}"/>
              </a:ext>
            </a:extLst>
          </p:cNvPr>
          <p:cNvCxnSpPr/>
          <p:nvPr/>
        </p:nvCxnSpPr>
        <p:spPr>
          <a:xfrm flipV="1">
            <a:off x="9290730" y="654653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E03BB94-85A3-378B-56A7-E850E3DC3E86}"/>
              </a:ext>
            </a:extLst>
          </p:cNvPr>
          <p:cNvCxnSpPr/>
          <p:nvPr/>
        </p:nvCxnSpPr>
        <p:spPr>
          <a:xfrm flipV="1">
            <a:off x="9524033" y="654653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54DC83EE-24B7-0C45-7735-2247D5684ED8}"/>
              </a:ext>
            </a:extLst>
          </p:cNvPr>
          <p:cNvCxnSpPr/>
          <p:nvPr/>
        </p:nvCxnSpPr>
        <p:spPr>
          <a:xfrm flipV="1">
            <a:off x="9757336" y="654653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5830E3B1-96F5-A9F7-A710-5954FEDB63ED}"/>
              </a:ext>
            </a:extLst>
          </p:cNvPr>
          <p:cNvCxnSpPr/>
          <p:nvPr/>
        </p:nvCxnSpPr>
        <p:spPr>
          <a:xfrm flipV="1">
            <a:off x="9990639" y="654653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6AD9AB6F-1803-73D0-7DCD-80D0B6808CCF}"/>
              </a:ext>
            </a:extLst>
          </p:cNvPr>
          <p:cNvCxnSpPr/>
          <p:nvPr/>
        </p:nvCxnSpPr>
        <p:spPr>
          <a:xfrm flipV="1">
            <a:off x="10223933" y="6429934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TextBox 72">
            <a:extLst>
              <a:ext uri="{FF2B5EF4-FFF2-40B4-BE49-F238E27FC236}">
                <a16:creationId xmlns:a16="http://schemas.microsoft.com/office/drawing/2014/main" id="{7ECD617D-3B53-E53B-AD47-1B10F3B9381B}"/>
              </a:ext>
            </a:extLst>
          </p:cNvPr>
          <p:cNvSpPr txBox="1"/>
          <p:nvPr/>
        </p:nvSpPr>
        <p:spPr>
          <a:xfrm>
            <a:off x="5082736" y="4566763"/>
            <a:ext cx="43633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ko-KR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9" name="TextBox 73">
            <a:extLst>
              <a:ext uri="{FF2B5EF4-FFF2-40B4-BE49-F238E27FC236}">
                <a16:creationId xmlns:a16="http://schemas.microsoft.com/office/drawing/2014/main" id="{09686716-56A0-B8FB-7338-0D84C4E45DE4}"/>
              </a:ext>
            </a:extLst>
          </p:cNvPr>
          <p:cNvSpPr txBox="1"/>
          <p:nvPr/>
        </p:nvSpPr>
        <p:spPr>
          <a:xfrm>
            <a:off x="5082735" y="6429933"/>
            <a:ext cx="449162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ko-KR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0" name="TextBox 74">
            <a:extLst>
              <a:ext uri="{FF2B5EF4-FFF2-40B4-BE49-F238E27FC236}">
                <a16:creationId xmlns:a16="http://schemas.microsoft.com/office/drawing/2014/main" id="{9C04C0FF-C70E-0CA6-B259-566349FCE631}"/>
              </a:ext>
            </a:extLst>
          </p:cNvPr>
          <p:cNvSpPr txBox="1"/>
          <p:nvPr/>
        </p:nvSpPr>
        <p:spPr>
          <a:xfrm>
            <a:off x="5056655" y="5409677"/>
            <a:ext cx="4507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ko-KR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0A9736AA-6696-2D63-A5B7-2967CE6143E5}"/>
              </a:ext>
            </a:extLst>
          </p:cNvPr>
          <p:cNvSpPr/>
          <p:nvPr/>
        </p:nvSpPr>
        <p:spPr>
          <a:xfrm>
            <a:off x="6956372" y="4453705"/>
            <a:ext cx="234120" cy="284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B8B214E-8586-42DB-3D3C-DD1A980AC39C}"/>
              </a:ext>
            </a:extLst>
          </p:cNvPr>
          <p:cNvSpPr/>
          <p:nvPr/>
        </p:nvSpPr>
        <p:spPr>
          <a:xfrm>
            <a:off x="5558396" y="6332300"/>
            <a:ext cx="462955" cy="284091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A39DD73-E832-4F17-C02F-C23CE6179A88}"/>
              </a:ext>
            </a:extLst>
          </p:cNvPr>
          <p:cNvSpPr/>
          <p:nvPr/>
        </p:nvSpPr>
        <p:spPr>
          <a:xfrm>
            <a:off x="6032844" y="6332479"/>
            <a:ext cx="920728" cy="284091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7E643011-B85A-CBF2-8EE0-57ABFF826559}"/>
              </a:ext>
            </a:extLst>
          </p:cNvPr>
          <p:cNvCxnSpPr/>
          <p:nvPr/>
        </p:nvCxnSpPr>
        <p:spPr>
          <a:xfrm>
            <a:off x="6021350" y="6158663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79">
            <a:extLst>
              <a:ext uri="{FF2B5EF4-FFF2-40B4-BE49-F238E27FC236}">
                <a16:creationId xmlns:a16="http://schemas.microsoft.com/office/drawing/2014/main" id="{9AEF82D1-951B-FB90-3648-4467AD5F4B6C}"/>
              </a:ext>
            </a:extLst>
          </p:cNvPr>
          <p:cNvSpPr txBox="1"/>
          <p:nvPr/>
        </p:nvSpPr>
        <p:spPr>
          <a:xfrm>
            <a:off x="5703038" y="5940972"/>
            <a:ext cx="79861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Lock(S1)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792DC79-2CAE-6A5D-9190-34F08DBACB77}"/>
              </a:ext>
            </a:extLst>
          </p:cNvPr>
          <p:cNvSpPr/>
          <p:nvPr/>
        </p:nvSpPr>
        <p:spPr>
          <a:xfrm>
            <a:off x="9755693" y="5407423"/>
            <a:ext cx="234105" cy="28409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93D01DF-AB11-145F-8AF2-B0576C0990B5}"/>
              </a:ext>
            </a:extLst>
          </p:cNvPr>
          <p:cNvSpPr/>
          <p:nvPr/>
        </p:nvSpPr>
        <p:spPr>
          <a:xfrm>
            <a:off x="9990639" y="6332479"/>
            <a:ext cx="232568" cy="284091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F6AD8A6-468D-B1B1-18E8-C8052538699C}"/>
              </a:ext>
            </a:extLst>
          </p:cNvPr>
          <p:cNvSpPr/>
          <p:nvPr/>
        </p:nvSpPr>
        <p:spPr>
          <a:xfrm>
            <a:off x="7196099" y="4453706"/>
            <a:ext cx="701130" cy="28409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9357F18F-0D5B-EFEE-EE66-927FEC7FC2F1}"/>
              </a:ext>
            </a:extLst>
          </p:cNvPr>
          <p:cNvSpPr/>
          <p:nvPr/>
        </p:nvSpPr>
        <p:spPr>
          <a:xfrm>
            <a:off x="8825700" y="4453704"/>
            <a:ext cx="233678" cy="284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38E8E8D4-E4B2-E20E-F929-B0CB7EFB1407}"/>
              </a:ext>
            </a:extLst>
          </p:cNvPr>
          <p:cNvCxnSpPr/>
          <p:nvPr/>
        </p:nvCxnSpPr>
        <p:spPr>
          <a:xfrm flipV="1">
            <a:off x="6491094" y="5162642"/>
            <a:ext cx="0" cy="5489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3C75BCA-C8DD-F068-EE39-93B2A0ED4F2A}"/>
              </a:ext>
            </a:extLst>
          </p:cNvPr>
          <p:cNvCxnSpPr/>
          <p:nvPr/>
        </p:nvCxnSpPr>
        <p:spPr>
          <a:xfrm flipV="1">
            <a:off x="5563243" y="6065713"/>
            <a:ext cx="0" cy="5489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5A5B695A-2132-F433-FF9E-B25E8FB72A6A}"/>
              </a:ext>
            </a:extLst>
          </p:cNvPr>
          <p:cNvCxnSpPr/>
          <p:nvPr/>
        </p:nvCxnSpPr>
        <p:spPr>
          <a:xfrm flipV="1">
            <a:off x="6953578" y="4199730"/>
            <a:ext cx="0" cy="5489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215">
            <a:extLst>
              <a:ext uri="{FF2B5EF4-FFF2-40B4-BE49-F238E27FC236}">
                <a16:creationId xmlns:a16="http://schemas.microsoft.com/office/drawing/2014/main" id="{F72CE92C-FD8B-A414-74F2-02A301030D9A}"/>
              </a:ext>
            </a:extLst>
          </p:cNvPr>
          <p:cNvSpPr txBox="1"/>
          <p:nvPr/>
        </p:nvSpPr>
        <p:spPr>
          <a:xfrm>
            <a:off x="3980997" y="542854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IPCP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" name="왼쪽 중괄호 216">
            <a:extLst>
              <a:ext uri="{FF2B5EF4-FFF2-40B4-BE49-F238E27FC236}">
                <a16:creationId xmlns:a16="http://schemas.microsoft.com/office/drawing/2014/main" id="{56CA199E-4449-A3B6-D039-A70A21E5C97C}"/>
              </a:ext>
            </a:extLst>
          </p:cNvPr>
          <p:cNvSpPr/>
          <p:nvPr/>
        </p:nvSpPr>
        <p:spPr>
          <a:xfrm>
            <a:off x="4621891" y="4561169"/>
            <a:ext cx="432048" cy="2148399"/>
          </a:xfrm>
          <a:prstGeom prst="leftBrace">
            <a:avLst>
              <a:gd name="adj1" fmla="val 2335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9A861C2-CAA1-D0A9-2C5C-1B83C49214D4}"/>
              </a:ext>
            </a:extLst>
          </p:cNvPr>
          <p:cNvSpPr/>
          <p:nvPr/>
        </p:nvSpPr>
        <p:spPr>
          <a:xfrm>
            <a:off x="9053046" y="5408038"/>
            <a:ext cx="238372" cy="28409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82CF5F1-6C70-DDC2-EE85-D2F00DA7D042}"/>
              </a:ext>
            </a:extLst>
          </p:cNvPr>
          <p:cNvSpPr/>
          <p:nvPr/>
        </p:nvSpPr>
        <p:spPr>
          <a:xfrm>
            <a:off x="9290229" y="5409003"/>
            <a:ext cx="471044" cy="284091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1D0CE1D4-1E0F-82DB-469D-69802F4CCF39}"/>
              </a:ext>
            </a:extLst>
          </p:cNvPr>
          <p:cNvSpPr/>
          <p:nvPr/>
        </p:nvSpPr>
        <p:spPr>
          <a:xfrm>
            <a:off x="7902348" y="4453704"/>
            <a:ext cx="701130" cy="284091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AF306431-E542-B651-FCCE-8C38231CF772}"/>
              </a:ext>
            </a:extLst>
          </p:cNvPr>
          <p:cNvSpPr/>
          <p:nvPr/>
        </p:nvSpPr>
        <p:spPr>
          <a:xfrm>
            <a:off x="8590778" y="4452097"/>
            <a:ext cx="235954" cy="28409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5FBCC605-F2EB-1D1F-9D47-658B68CA24A1}"/>
              </a:ext>
            </a:extLst>
          </p:cNvPr>
          <p:cNvCxnSpPr/>
          <p:nvPr/>
        </p:nvCxnSpPr>
        <p:spPr>
          <a:xfrm>
            <a:off x="9287794" y="5210581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79">
            <a:extLst>
              <a:ext uri="{FF2B5EF4-FFF2-40B4-BE49-F238E27FC236}">
                <a16:creationId xmlns:a16="http://schemas.microsoft.com/office/drawing/2014/main" id="{26D1F147-B124-B460-8564-39206308C941}"/>
              </a:ext>
            </a:extLst>
          </p:cNvPr>
          <p:cNvSpPr txBox="1"/>
          <p:nvPr/>
        </p:nvSpPr>
        <p:spPr>
          <a:xfrm>
            <a:off x="8941764" y="4993621"/>
            <a:ext cx="79861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Lock(S2)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208D821B-A2BC-F81F-DE4B-D6DC564725D8}"/>
              </a:ext>
            </a:extLst>
          </p:cNvPr>
          <p:cNvCxnSpPr/>
          <p:nvPr/>
        </p:nvCxnSpPr>
        <p:spPr>
          <a:xfrm>
            <a:off x="9755692" y="5218051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79">
            <a:extLst>
              <a:ext uri="{FF2B5EF4-FFF2-40B4-BE49-F238E27FC236}">
                <a16:creationId xmlns:a16="http://schemas.microsoft.com/office/drawing/2014/main" id="{1D461BA2-E034-0A57-0092-4D4DB0690EC4}"/>
              </a:ext>
            </a:extLst>
          </p:cNvPr>
          <p:cNvSpPr txBox="1"/>
          <p:nvPr/>
        </p:nvSpPr>
        <p:spPr>
          <a:xfrm>
            <a:off x="9639957" y="4992890"/>
            <a:ext cx="94288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Unlock(S2)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C409DC23-9A20-172F-8D17-88246189DFD4}"/>
              </a:ext>
            </a:extLst>
          </p:cNvPr>
          <p:cNvCxnSpPr/>
          <p:nvPr/>
        </p:nvCxnSpPr>
        <p:spPr>
          <a:xfrm>
            <a:off x="7203183" y="4281056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81">
            <a:extLst>
              <a:ext uri="{FF2B5EF4-FFF2-40B4-BE49-F238E27FC236}">
                <a16:creationId xmlns:a16="http://schemas.microsoft.com/office/drawing/2014/main" id="{A4A25D96-559A-033E-A00B-339189C89B5F}"/>
              </a:ext>
            </a:extLst>
          </p:cNvPr>
          <p:cNvSpPr txBox="1"/>
          <p:nvPr/>
        </p:nvSpPr>
        <p:spPr>
          <a:xfrm>
            <a:off x="7058614" y="4057008"/>
            <a:ext cx="79861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Lock(S1)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387FB6DA-55A7-110B-1859-D76BA1BAC158}"/>
              </a:ext>
            </a:extLst>
          </p:cNvPr>
          <p:cNvCxnSpPr/>
          <p:nvPr/>
        </p:nvCxnSpPr>
        <p:spPr>
          <a:xfrm>
            <a:off x="7899956" y="4270954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81">
            <a:extLst>
              <a:ext uri="{FF2B5EF4-FFF2-40B4-BE49-F238E27FC236}">
                <a16:creationId xmlns:a16="http://schemas.microsoft.com/office/drawing/2014/main" id="{E2001FFA-D750-0ADF-16E6-BC690A3E32FF}"/>
              </a:ext>
            </a:extLst>
          </p:cNvPr>
          <p:cNvSpPr txBox="1"/>
          <p:nvPr/>
        </p:nvSpPr>
        <p:spPr>
          <a:xfrm>
            <a:off x="7769882" y="4060323"/>
            <a:ext cx="79861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Lock(S2)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7" name="TextBox 81">
            <a:extLst>
              <a:ext uri="{FF2B5EF4-FFF2-40B4-BE49-F238E27FC236}">
                <a16:creationId xmlns:a16="http://schemas.microsoft.com/office/drawing/2014/main" id="{3FACD5D0-AEF6-42DF-8BC4-D7BFF9EDF18F}"/>
              </a:ext>
            </a:extLst>
          </p:cNvPr>
          <p:cNvSpPr txBox="1"/>
          <p:nvPr/>
        </p:nvSpPr>
        <p:spPr>
          <a:xfrm>
            <a:off x="8118796" y="4956815"/>
            <a:ext cx="94288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Unlock(S2)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BBE889FE-1106-5F19-E0E9-3FFEC988352F}"/>
              </a:ext>
            </a:extLst>
          </p:cNvPr>
          <p:cNvCxnSpPr/>
          <p:nvPr/>
        </p:nvCxnSpPr>
        <p:spPr>
          <a:xfrm flipV="1">
            <a:off x="8590444" y="4821746"/>
            <a:ext cx="1145" cy="18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81">
            <a:extLst>
              <a:ext uri="{FF2B5EF4-FFF2-40B4-BE49-F238E27FC236}">
                <a16:creationId xmlns:a16="http://schemas.microsoft.com/office/drawing/2014/main" id="{2AB66FC9-642C-787E-6AE1-808CDBE428AB}"/>
              </a:ext>
            </a:extLst>
          </p:cNvPr>
          <p:cNvSpPr txBox="1"/>
          <p:nvPr/>
        </p:nvSpPr>
        <p:spPr>
          <a:xfrm>
            <a:off x="8685874" y="4051203"/>
            <a:ext cx="94288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Unlock(S1)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2AF6E706-8594-B93C-1351-30481948B8A9}"/>
              </a:ext>
            </a:extLst>
          </p:cNvPr>
          <p:cNvCxnSpPr/>
          <p:nvPr/>
        </p:nvCxnSpPr>
        <p:spPr>
          <a:xfrm>
            <a:off x="6959122" y="6157018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79">
            <a:extLst>
              <a:ext uri="{FF2B5EF4-FFF2-40B4-BE49-F238E27FC236}">
                <a16:creationId xmlns:a16="http://schemas.microsoft.com/office/drawing/2014/main" id="{DF8880E7-E81F-9454-AD70-61D83CDD46B4}"/>
              </a:ext>
            </a:extLst>
          </p:cNvPr>
          <p:cNvSpPr txBox="1"/>
          <p:nvPr/>
        </p:nvSpPr>
        <p:spPr>
          <a:xfrm>
            <a:off x="6640810" y="5939327"/>
            <a:ext cx="94288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Unlock(S1)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53F6BADE-C491-0068-2638-4A401E145D75}"/>
              </a:ext>
            </a:extLst>
          </p:cNvPr>
          <p:cNvCxnSpPr/>
          <p:nvPr/>
        </p:nvCxnSpPr>
        <p:spPr>
          <a:xfrm>
            <a:off x="8826732" y="4270954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8F76B181-926B-3E38-7551-127B4B138293}"/>
              </a:ext>
            </a:extLst>
          </p:cNvPr>
          <p:cNvSpPr/>
          <p:nvPr/>
        </p:nvSpPr>
        <p:spPr>
          <a:xfrm>
            <a:off x="9528530" y="1398980"/>
            <a:ext cx="224164" cy="28409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7FFC93DF-4B5A-919A-4288-6DD712133D55}"/>
              </a:ext>
            </a:extLst>
          </p:cNvPr>
          <p:cNvCxnSpPr/>
          <p:nvPr/>
        </p:nvCxnSpPr>
        <p:spPr>
          <a:xfrm flipV="1">
            <a:off x="9762494" y="1777010"/>
            <a:ext cx="1145" cy="18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1DC2AB44-8625-6016-4C48-2F8E01ABE10F}"/>
              </a:ext>
            </a:extLst>
          </p:cNvPr>
          <p:cNvSpPr/>
          <p:nvPr/>
        </p:nvSpPr>
        <p:spPr>
          <a:xfrm>
            <a:off x="6727909" y="2345382"/>
            <a:ext cx="239464" cy="285743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5795ED2-C61E-33B0-9931-DEB37222BE7F}"/>
              </a:ext>
            </a:extLst>
          </p:cNvPr>
          <p:cNvSpPr/>
          <p:nvPr/>
        </p:nvSpPr>
        <p:spPr>
          <a:xfrm>
            <a:off x="7190013" y="2345381"/>
            <a:ext cx="239464" cy="285743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74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</p:txBody>
      </p:sp>
      <p:pic>
        <p:nvPicPr>
          <p:cNvPr id="12" name="Picture 3" descr="MCj036316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4326" y="2506664"/>
            <a:ext cx="14017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51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7FB64-4743-4B81-FF61-2BA6F4EF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17. Loss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F2173-65AE-07E9-DABE-87130A73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공유 자원 접근으로 인한 </a:t>
            </a:r>
            <a:r>
              <a:rPr kumimoji="1" lang="en-US" altLang="ko-Kore-KR" dirty="0"/>
              <a:t>Data Loss </a:t>
            </a:r>
            <a:r>
              <a:rPr kumimoji="1" lang="ko-KR" altLang="en-US" dirty="0"/>
              <a:t>실험</a:t>
            </a:r>
            <a:endParaRPr kumimoji="1" lang="en-US" altLang="ko-KR" dirty="0"/>
          </a:p>
          <a:p>
            <a:r>
              <a:rPr kumimoji="1" lang="en-US" altLang="ko-Kore-KR" dirty="0"/>
              <a:t>Task1: Low priority, AUTOSTART</a:t>
            </a:r>
          </a:p>
          <a:p>
            <a:r>
              <a:rPr kumimoji="1" lang="en-US" altLang="ko-Kore-KR" dirty="0"/>
              <a:t>Task2: High priority, 1 </a:t>
            </a:r>
            <a:r>
              <a:rPr kumimoji="1" lang="en-US" altLang="ko-Kore-KR" dirty="0" err="1"/>
              <a:t>ms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주기 실행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공유 전역 변수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Task1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만번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shared++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Task1</a:t>
            </a:r>
            <a:r>
              <a:rPr kumimoji="1" lang="ko-KR" altLang="en-US" dirty="0"/>
              <a:t>이 한 번 실행되는 동안 </a:t>
            </a:r>
            <a:r>
              <a:rPr kumimoji="1" lang="en-US" altLang="ko-KR" dirty="0"/>
              <a:t>Task2</a:t>
            </a:r>
            <a:r>
              <a:rPr kumimoji="1" lang="ko-KR" altLang="en-US" dirty="0"/>
              <a:t> 반복 실행하며 </a:t>
            </a:r>
            <a:r>
              <a:rPr kumimoji="1" lang="en-US" altLang="ko-KR" dirty="0"/>
              <a:t>shared</a:t>
            </a:r>
            <a:r>
              <a:rPr kumimoji="1" lang="ko-KR" altLang="en-US" dirty="0"/>
              <a:t> </a:t>
            </a:r>
            <a:r>
              <a:rPr kumimoji="1" lang="en-US" altLang="ko-KR" dirty="0"/>
              <a:t>++</a:t>
            </a:r>
          </a:p>
          <a:p>
            <a:r>
              <a:rPr kumimoji="1" lang="ko-KR" altLang="en-US" dirty="0"/>
              <a:t>양 쪽 태스크에서 더한 숫자가 모두 유지가 되는지 확인</a:t>
            </a:r>
            <a:endParaRPr kumimoji="1" lang="en-US" altLang="ko-Kore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B9A1A-E475-9B4C-762C-664B840D163D}"/>
              </a:ext>
            </a:extLst>
          </p:cNvPr>
          <p:cNvSpPr txBox="1"/>
          <p:nvPr/>
        </p:nvSpPr>
        <p:spPr>
          <a:xfrm>
            <a:off x="8802102" y="13211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bsw.c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B05068-F4EC-59AF-4813-7C07595C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79" y="2772867"/>
            <a:ext cx="4267200" cy="7239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0B639B-4E99-6527-53AD-FA9D9AA7156C}"/>
              </a:ext>
            </a:extLst>
          </p:cNvPr>
          <p:cNvSpPr txBox="1"/>
          <p:nvPr/>
        </p:nvSpPr>
        <p:spPr>
          <a:xfrm>
            <a:off x="8840202" y="242330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Task1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341C04-4EBA-1A79-EBB1-26EB9717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52" y="3793471"/>
            <a:ext cx="5753100" cy="12573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CDDD8B-E783-113B-8778-9E5376C28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425" y="1653363"/>
            <a:ext cx="4905327" cy="72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7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AF500-E910-0972-DFD7-4A6EFD7C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17. Loss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7AB71A2-B284-6AAB-3190-0B20B1F37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1766094"/>
            <a:ext cx="6121400" cy="4127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24990-7548-64DD-D3C6-16E74F220036}"/>
              </a:ext>
            </a:extLst>
          </p:cNvPr>
          <p:cNvSpPr txBox="1"/>
          <p:nvPr/>
        </p:nvSpPr>
        <p:spPr>
          <a:xfrm>
            <a:off x="3858322" y="4750420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1000000 + 1000 = 1000792 (???)</a:t>
            </a:r>
            <a:endParaRPr kumimoji="1" lang="ko-Kore-KR" altLang="en-US" sz="24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2EE8727-ADA1-2888-9F9C-C7AC0F06F8B9}"/>
              </a:ext>
            </a:extLst>
          </p:cNvPr>
          <p:cNvSpPr txBox="1">
            <a:spLocks/>
          </p:cNvSpPr>
          <p:nvPr/>
        </p:nvSpPr>
        <p:spPr>
          <a:xfrm>
            <a:off x="333021" y="1015999"/>
            <a:ext cx="11525958" cy="562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Resource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이용해서 </a:t>
            </a:r>
            <a:r>
              <a:rPr kumimoji="1" lang="en-US" altLang="ko-KR" dirty="0"/>
              <a:t>Integrity Loss </a:t>
            </a:r>
            <a:r>
              <a:rPr kumimoji="1" lang="ko-KR" altLang="en-US" dirty="0"/>
              <a:t>문제 해결</a:t>
            </a:r>
            <a:r>
              <a:rPr kumimoji="1" lang="en-US" altLang="ko-KR" dirty="0"/>
              <a:t> </a:t>
            </a:r>
            <a:r>
              <a:rPr kumimoji="1" lang="ko-KR" altLang="en-US" dirty="0"/>
              <a:t>필요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8718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502E3-C045-6BBE-6DDC-701638AA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17. Loss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27F79-B4D6-29CE-B421-D8A19C17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OSEK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RESOURCE </a:t>
            </a:r>
            <a:r>
              <a:rPr kumimoji="1" lang="ko-KR" altLang="en-US" dirty="0"/>
              <a:t>기능을 이용하여 </a:t>
            </a:r>
            <a:r>
              <a:rPr kumimoji="1" lang="en-US" altLang="ko-KR" dirty="0"/>
              <a:t>Data Loss </a:t>
            </a:r>
            <a:r>
              <a:rPr kumimoji="1" lang="ko-KR" altLang="en-US" dirty="0"/>
              <a:t>문제 해결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27C18-9D8D-1316-3EB2-4E76DD9A1AE0}"/>
              </a:ext>
            </a:extLst>
          </p:cNvPr>
          <p:cNvSpPr txBox="1"/>
          <p:nvPr/>
        </p:nvSpPr>
        <p:spPr>
          <a:xfrm>
            <a:off x="6525491" y="1620982"/>
            <a:ext cx="5333488" cy="5023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</a:p>
          <a:p>
            <a:r>
              <a:rPr lang="en" altLang="ko-Kore-KR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S1 {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RESOURCEPROPERTY = STANDARD;</a:t>
            </a:r>
          </a:p>
          <a:p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" altLang="ko-Kore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" altLang="ko-Kore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Task1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PRIORITY = 1;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STACK = SHARED;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SCHEDULE = FULL;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AUTOSTART = TRUE;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ACTIVATION = 1;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" altLang="ko-Kore-K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S1;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E169A7-2BB6-7C5B-6010-A684985F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1" y="3340100"/>
            <a:ext cx="568055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5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00B20-CD5C-C4BC-F77B-BA2432D9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17. Loss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0827F-DBDC-FC9D-AC1F-14A7E07DE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Data Integrity </a:t>
            </a:r>
            <a:r>
              <a:rPr kumimoji="1" lang="ko-Kore-KR" altLang="en-US" dirty="0"/>
              <a:t>문제</a:t>
            </a:r>
            <a:r>
              <a:rPr kumimoji="1" lang="ko-KR" altLang="en-US" dirty="0"/>
              <a:t> 해결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3FBEAF-F4AF-DD19-5652-501AB4E1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1" y="1663535"/>
            <a:ext cx="6121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D7886-562D-983B-0ACE-8C2899E6DB30}"/>
              </a:ext>
            </a:extLst>
          </p:cNvPr>
          <p:cNvSpPr txBox="1"/>
          <p:nvPr/>
        </p:nvSpPr>
        <p:spPr>
          <a:xfrm>
            <a:off x="3656441" y="4786046"/>
            <a:ext cx="468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1000000 + 1000 = 1001000 (!!!)</a:t>
            </a:r>
            <a:endParaRPr kumimoji="1" lang="ko-Kore-KR" altLang="en-US" sz="24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8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1A08-02B2-DF1E-445A-957B47B3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18. Mutex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D721B-3EB3-B961-2EFD-1BE8D9FDCB2F}"/>
              </a:ext>
            </a:extLst>
          </p:cNvPr>
          <p:cNvSpPr txBox="1"/>
          <p:nvPr/>
        </p:nvSpPr>
        <p:spPr>
          <a:xfrm>
            <a:off x="310441" y="1514619"/>
            <a:ext cx="5740399" cy="51274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" altLang="ko-Kore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ko-Kore-KR" sz="14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ee.h</a:t>
            </a:r>
            <a:r>
              <a:rPr lang="en" altLang="ko-Kore-K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" altLang="ko-Kore-KR" sz="1400" dirty="0">
              <a:solidFill>
                <a:srgbClr val="7F005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" altLang="ko-Kore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ko-Kore-KR" sz="14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bsw.h</a:t>
            </a:r>
            <a:r>
              <a:rPr lang="en" altLang="ko-Kore-K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" altLang="ko-Kore-KR" sz="1400" dirty="0">
              <a:solidFill>
                <a:srgbClr val="7F005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" altLang="ko-Kore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ko-Kore-KR" sz="14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mutex.h</a:t>
            </a:r>
            <a:r>
              <a:rPr lang="en" altLang="ko-Kore-K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" altLang="ko-Kore-KR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14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InitMutex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14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MutexType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*mutex, </a:t>
            </a:r>
            <a:r>
              <a:rPr lang="en" altLang="ko-Kore-KR" sz="14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EventMaskType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event)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mutex-&gt;</a:t>
            </a:r>
            <a:r>
              <a:rPr lang="en" altLang="ko-Kore-KR" sz="1400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UNLOCKED;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mutex-&gt;</a:t>
            </a:r>
            <a:r>
              <a:rPr lang="en" altLang="ko-Kore-KR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waiting_task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mutex-&gt;</a:t>
            </a:r>
            <a:r>
              <a:rPr lang="en" altLang="ko-Kore-KR" sz="1400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event;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14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GetMutex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14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MutexType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*mutex)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(mutex-&gt;</a:t>
            </a:r>
            <a:r>
              <a:rPr lang="en" altLang="ko-Kore-KR" sz="1400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LOCKED) {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printfSerial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--&gt;  </a:t>
            </a:r>
            <a:r>
              <a:rPr lang="en" altLang="ko-Kore-KR" sz="14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" altLang="ko-Kore-K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GetTaskID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(&amp;(mutex-&gt;</a:t>
            </a:r>
            <a:r>
              <a:rPr lang="en" altLang="ko-Kore-KR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waiting_task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WaitEvent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(mutex-&gt;</a:t>
            </a:r>
            <a:r>
              <a:rPr lang="en" altLang="ko-Kore-KR" sz="1400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mutex-&gt;</a:t>
            </a:r>
            <a:r>
              <a:rPr lang="en" altLang="ko-Kore-KR" sz="1400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LOCKED;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sz="14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8ECB0-3CB1-B0E5-5536-E546258F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21" y="1015999"/>
            <a:ext cx="11525958" cy="3111501"/>
          </a:xfrm>
        </p:spPr>
        <p:txBody>
          <a:bodyPr/>
          <a:lstStyle/>
          <a:p>
            <a:r>
              <a:rPr kumimoji="1" lang="en-US" altLang="ko-Kore-KR" dirty="0" err="1"/>
              <a:t>mutex.c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B106E-2975-0FED-1B12-CAAE6ECF60E6}"/>
              </a:ext>
            </a:extLst>
          </p:cNvPr>
          <p:cNvSpPr txBox="1"/>
          <p:nvPr/>
        </p:nvSpPr>
        <p:spPr>
          <a:xfrm>
            <a:off x="6118580" y="1514619"/>
            <a:ext cx="5762979" cy="2692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14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ReleaseMutex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14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MutexType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*mutex)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(mutex-&gt;</a:t>
            </a:r>
            <a:r>
              <a:rPr lang="en" altLang="ko-Kore-KR" sz="1400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LOCKED) {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mutex-&gt;</a:t>
            </a:r>
            <a:r>
              <a:rPr lang="en" altLang="ko-Kore-KR" sz="1400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UNLOCKED;</a:t>
            </a:r>
          </a:p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(mutex-&gt;</a:t>
            </a:r>
            <a:r>
              <a:rPr lang="en" altLang="ko-Kore-KR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waiting_task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0) {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" altLang="ko-Kore-KR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SetEvent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(mutex-&gt;</a:t>
            </a:r>
            <a:r>
              <a:rPr lang="en" altLang="ko-Kore-KR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waiting_task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mutex-&gt;</a:t>
            </a:r>
            <a:r>
              <a:rPr lang="en" altLang="ko-Kore-KR" sz="1400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sz="14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모서리가 둥근 사각형 설명선[R] 5">
            <a:extLst>
              <a:ext uri="{FF2B5EF4-FFF2-40B4-BE49-F238E27FC236}">
                <a16:creationId xmlns:a16="http://schemas.microsoft.com/office/drawing/2014/main" id="{D203923E-7C8B-A1C8-615A-9DD43EDDAFE7}"/>
              </a:ext>
            </a:extLst>
          </p:cNvPr>
          <p:cNvSpPr/>
          <p:nvPr/>
        </p:nvSpPr>
        <p:spPr>
          <a:xfrm>
            <a:off x="3180640" y="313024"/>
            <a:ext cx="2768898" cy="1246909"/>
          </a:xfrm>
          <a:prstGeom prst="wedgeRoundRectCallout">
            <a:avLst>
              <a:gd name="adj1" fmla="val 28114"/>
              <a:gd name="adj2" fmla="val 11583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Waiting/Wakeup </a:t>
            </a:r>
            <a:r>
              <a:rPr kumimoji="1" lang="ko-KR" altLang="en-US" dirty="0"/>
              <a:t>을 위해 </a:t>
            </a:r>
            <a:r>
              <a:rPr kumimoji="1" lang="en-US" altLang="ko-KR" dirty="0"/>
              <a:t>Event </a:t>
            </a:r>
            <a:r>
              <a:rPr kumimoji="1" lang="ko-KR" altLang="en-US" dirty="0"/>
              <a:t>지정 필요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8FA83-AFDE-801A-4E82-4DF227FE05BD}"/>
              </a:ext>
            </a:extLst>
          </p:cNvPr>
          <p:cNvSpPr txBox="1"/>
          <p:nvPr/>
        </p:nvSpPr>
        <p:spPr>
          <a:xfrm>
            <a:off x="6186510" y="4969301"/>
            <a:ext cx="5627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</a:rPr>
              <a:t>PCP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없이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Mutex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사용할 경우 문제점을</a:t>
            </a:r>
            <a:endParaRPr kumimoji="1" lang="en-US" altLang="ko-KR" sz="2400" b="1" dirty="0">
              <a:solidFill>
                <a:srgbClr val="FF0000"/>
              </a:solidFill>
            </a:endParaRPr>
          </a:p>
          <a:p>
            <a:pPr algn="ctr"/>
            <a:r>
              <a:rPr kumimoji="1" lang="ko-KR" altLang="en-US" sz="2400" b="1" dirty="0">
                <a:solidFill>
                  <a:srgbClr val="FF0000"/>
                </a:solidFill>
              </a:rPr>
              <a:t>확인하기 위한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Dummy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구현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3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001D3-099D-5B96-ABAD-6C1D9B1E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18. Mutex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961EF-71CD-182D-C825-30B35ADC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mutex.h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919BF-B8A9-EB3F-9CD8-B07E4B2DF358}"/>
              </a:ext>
            </a:extLst>
          </p:cNvPr>
          <p:cNvSpPr txBox="1"/>
          <p:nvPr/>
        </p:nvSpPr>
        <p:spPr>
          <a:xfrm>
            <a:off x="4962879" y="1015999"/>
            <a:ext cx="6896100" cy="4454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" altLang="ko-Kore-KR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MUTEX_H_</a:t>
            </a:r>
          </a:p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MUTEX_H_</a:t>
            </a:r>
          </a:p>
          <a:p>
            <a:endParaRPr lang="en" altLang="ko-Kore-KR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LOCKED   1</a:t>
            </a:r>
          </a:p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UNLOCKED  0</a:t>
            </a:r>
          </a:p>
          <a:p>
            <a:endParaRPr lang="en" altLang="ko-Kore-KR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" altLang="ko-Kore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" altLang="ko-Kore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1400" dirty="0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" altLang="ko-Kore-KR" sz="14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MutexType</a:t>
            </a:r>
            <a:r>
              <a:rPr lang="en" altLang="ko-Kore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" altLang="ko-Kore-KR" sz="1400" dirty="0">
              <a:solidFill>
                <a:srgbClr val="7F005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" altLang="ko-Kore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1400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" altLang="ko-Kore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sz="1400" dirty="0">
              <a:solidFill>
                <a:srgbClr val="0000C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1400" dirty="0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14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EventMaskType</a:t>
            </a:r>
            <a:r>
              <a:rPr lang="en" altLang="ko-Kore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1400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" altLang="ko-Kore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sz="1400" dirty="0">
              <a:solidFill>
                <a:srgbClr val="00503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1400" dirty="0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14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TaskType</a:t>
            </a:r>
            <a:r>
              <a:rPr lang="en" altLang="ko-Kore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waiting_task</a:t>
            </a:r>
            <a:r>
              <a:rPr lang="en" altLang="ko-Kore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sz="1400" dirty="0">
              <a:solidFill>
                <a:srgbClr val="0000C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" altLang="ko-Kore-KR" sz="14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MutexType</a:t>
            </a:r>
            <a:r>
              <a:rPr lang="en" altLang="ko-Kore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" altLang="ko-Kore-KR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14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InitMutex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14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MutexType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*mutex, </a:t>
            </a:r>
            <a:r>
              <a:rPr lang="en" altLang="ko-Kore-KR" sz="14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EventMaskType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event);</a:t>
            </a:r>
            <a:b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altLang="ko-Kore-KR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14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GetMutex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14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MutexType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*mutex);</a:t>
            </a:r>
          </a:p>
          <a:p>
            <a:endParaRPr lang="en" altLang="ko-Kore-KR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14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ReleaseMutex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14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MutexType</a:t>
            </a:r>
            <a: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*mutex);</a:t>
            </a:r>
          </a:p>
          <a:p>
            <a:br>
              <a:rPr lang="en" altLang="ko-Kore-KR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altLang="ko-Kore-KR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r>
              <a:rPr lang="en" altLang="ko-Kore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1400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MUTEX_H_ */</a:t>
            </a:r>
          </a:p>
          <a:p>
            <a:endParaRPr lang="en" altLang="ko-Kore-KR" sz="14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3F701-06A1-514A-AC42-66A66C24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18. Mutex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B6C5E-C79E-2AEF-2CC8-5CBBA7BF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Mutex </a:t>
            </a:r>
            <a:r>
              <a:rPr kumimoji="1" lang="ko-KR" altLang="en-US" dirty="0"/>
              <a:t>선언</a:t>
            </a:r>
            <a:endParaRPr kumimoji="1" lang="en-US" altLang="ko-KR" dirty="0"/>
          </a:p>
          <a:p>
            <a:r>
              <a:rPr kumimoji="1" lang="en-US" altLang="ko-Kore-KR" dirty="0"/>
              <a:t>Timer ISR </a:t>
            </a:r>
            <a:r>
              <a:rPr kumimoji="1" lang="ko-KR" altLang="en-US" dirty="0"/>
              <a:t>이용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Mutex </a:t>
            </a:r>
            <a:r>
              <a:rPr kumimoji="1" lang="ko-KR" altLang="en-US" dirty="0"/>
              <a:t>초기화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Task Activation</a:t>
            </a:r>
          </a:p>
          <a:p>
            <a:r>
              <a:rPr kumimoji="1" lang="en-US" altLang="ko-KR" dirty="0"/>
              <a:t>Mutex</a:t>
            </a:r>
            <a:r>
              <a:rPr kumimoji="1" lang="ko-KR" altLang="en-US" dirty="0"/>
              <a:t>의 동작 확인</a:t>
            </a:r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30EFA-8B29-9429-F240-F3453D7D0105}"/>
              </a:ext>
            </a:extLst>
          </p:cNvPr>
          <p:cNvSpPr txBox="1"/>
          <p:nvPr/>
        </p:nvSpPr>
        <p:spPr>
          <a:xfrm>
            <a:off x="4962879" y="1015999"/>
            <a:ext cx="6896100" cy="52185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MutexType</a:t>
            </a:r>
            <a:r>
              <a:rPr lang="en" altLang="ko-Kore-KR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s1;</a:t>
            </a:r>
            <a:endParaRPr lang="en" altLang="ko-Kore-KR" dirty="0">
              <a:solidFill>
                <a:srgbClr val="00503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ISR2(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TimerISR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osEE_tc_stm_set_sr0_next_match(1000000U)</a:t>
            </a:r>
            <a:r>
              <a:rPr lang="en" altLang="ko-Kore-KR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 = -5;</a:t>
            </a: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printfSerial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"\n%4ld: "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++c);</a:t>
            </a: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altLang="ko-Kore-KR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 == -4) {</a:t>
            </a: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InitMutex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(&amp;s1, Event1);</a:t>
            </a: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  <a:r>
              <a:rPr lang="en" altLang="ko-Kore-KR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(c == 0) {</a:t>
            </a: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ActivateTask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TaskL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  <a:r>
              <a:rPr lang="en" altLang="ko-Kore-KR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(c == 5) {</a:t>
            </a: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ActivateTask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TaskH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" altLang="ko-Kore-KR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8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atinLnBrk="0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19. Priority Inversion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4569" y="3108593"/>
            <a:ext cx="68903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66610" y="3297200"/>
            <a:ext cx="533453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967427" y="3100227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200730" y="322519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434033" y="322519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667336" y="322519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3900639" y="322519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367245" y="322519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600548" y="322519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833851" y="322519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067154" y="322519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4133942" y="3108594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5300457" y="3108594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5533760" y="322519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767063" y="322519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6000366" y="322519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233669" y="322519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466972" y="3108594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700275" y="322519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933578" y="322519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7166881" y="322519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7400184" y="3225193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7633478" y="3108594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54569" y="4056116"/>
            <a:ext cx="68903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966610" y="4244723"/>
            <a:ext cx="533453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2967427" y="4047750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3200730" y="417271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434033" y="417271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3667336" y="417271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3900639" y="417271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4367245" y="417271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4600548" y="417271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833851" y="417271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067154" y="417271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4133942" y="4056117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5300457" y="4056117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5533760" y="417271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5767063" y="417271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6000366" y="417271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6233669" y="417271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6466972" y="4056117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6700275" y="417271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6933578" y="417271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7166881" y="417271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7400184" y="4172716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633478" y="4056117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254569" y="4988011"/>
            <a:ext cx="68903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966610" y="5176618"/>
            <a:ext cx="533453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2967427" y="4979645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3200730" y="5104611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3434033" y="5104611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3667336" y="5104611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3900639" y="5104611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4367245" y="5104611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4600548" y="5104611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4833851" y="5104611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5067154" y="5104611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4133942" y="4988012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5300457" y="4988012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533760" y="5104611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5767063" y="5104611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6000366" y="5104611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6233669" y="5104611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6466972" y="4988012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6700275" y="5104611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6933578" y="5104611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7166881" y="5104611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V="1">
            <a:off x="7400184" y="5104611"/>
            <a:ext cx="0" cy="14401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V="1">
            <a:off x="7633478" y="4988012"/>
            <a:ext cx="0" cy="393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92281" y="3124841"/>
            <a:ext cx="43633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ko-KR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92280" y="4988011"/>
            <a:ext cx="449162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ko-KR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466200" y="3967755"/>
            <a:ext cx="4507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ko-KR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133125" y="3019532"/>
            <a:ext cx="234120" cy="284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967076" y="4890557"/>
            <a:ext cx="698088" cy="284091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669509" y="4890557"/>
            <a:ext cx="460823" cy="284091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3665164" y="4723098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396192" y="4499050"/>
            <a:ext cx="71365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Lock(S)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4366407" y="2838926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97435" y="2614878"/>
            <a:ext cx="71365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Lock(S)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302903" y="4887794"/>
            <a:ext cx="1401369" cy="284091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700950" y="3016737"/>
            <a:ext cx="701130" cy="284091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404604" y="3016737"/>
            <a:ext cx="234120" cy="284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7395927" y="2837324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000028" y="2613276"/>
            <a:ext cx="85792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Unlock(S)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6702644" y="4716741"/>
            <a:ext cx="0" cy="16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306745" y="4492693"/>
            <a:ext cx="85792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Unlock(S)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3" name="직선 화살표 연결선 122"/>
          <p:cNvCxnSpPr>
            <a:stCxn id="103" idx="3"/>
            <a:endCxn id="117" idx="1"/>
          </p:cNvCxnSpPr>
          <p:nvPr/>
        </p:nvCxnSpPr>
        <p:spPr>
          <a:xfrm flipV="1">
            <a:off x="4367246" y="3158783"/>
            <a:ext cx="2333705" cy="2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114026" y="2892264"/>
            <a:ext cx="159691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Unbounded Blocking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598945" y="3956469"/>
            <a:ext cx="701504" cy="284091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368201" y="4890557"/>
            <a:ext cx="233294" cy="284091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842624" y="3862640"/>
            <a:ext cx="253728" cy="495062"/>
            <a:chOff x="480177" y="3880184"/>
            <a:chExt cx="653639" cy="1275348"/>
          </a:xfrm>
        </p:grpSpPr>
        <p:sp>
          <p:nvSpPr>
            <p:cNvPr id="10" name="자유형 9"/>
            <p:cNvSpPr/>
            <p:nvPr/>
          </p:nvSpPr>
          <p:spPr>
            <a:xfrm>
              <a:off x="480177" y="3880184"/>
              <a:ext cx="322600" cy="1275348"/>
            </a:xfrm>
            <a:custGeom>
              <a:avLst/>
              <a:gdLst>
                <a:gd name="connsiteX0" fmla="*/ 127418 w 322600"/>
                <a:gd name="connsiteY0" fmla="*/ 0 h 1275348"/>
                <a:gd name="connsiteX1" fmla="*/ 319923 w 322600"/>
                <a:gd name="connsiteY1" fmla="*/ 403058 h 1275348"/>
                <a:gd name="connsiteX2" fmla="*/ 1086 w 322600"/>
                <a:gd name="connsiteY2" fmla="*/ 794084 h 1275348"/>
                <a:gd name="connsiteX3" fmla="*/ 235702 w 322600"/>
                <a:gd name="connsiteY3" fmla="*/ 1275348 h 12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600" h="1275348">
                  <a:moveTo>
                    <a:pt x="127418" y="0"/>
                  </a:moveTo>
                  <a:cubicBezTo>
                    <a:pt x="234198" y="135355"/>
                    <a:pt x="340978" y="270711"/>
                    <a:pt x="319923" y="403058"/>
                  </a:cubicBezTo>
                  <a:cubicBezTo>
                    <a:pt x="298868" y="535405"/>
                    <a:pt x="15123" y="648702"/>
                    <a:pt x="1086" y="794084"/>
                  </a:cubicBezTo>
                  <a:cubicBezTo>
                    <a:pt x="-12951" y="939466"/>
                    <a:pt x="111375" y="1107407"/>
                    <a:pt x="235702" y="127534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3" name="자유형 132"/>
            <p:cNvSpPr/>
            <p:nvPr/>
          </p:nvSpPr>
          <p:spPr>
            <a:xfrm>
              <a:off x="811216" y="3880184"/>
              <a:ext cx="322600" cy="1275348"/>
            </a:xfrm>
            <a:custGeom>
              <a:avLst/>
              <a:gdLst>
                <a:gd name="connsiteX0" fmla="*/ 127418 w 322600"/>
                <a:gd name="connsiteY0" fmla="*/ 0 h 1275348"/>
                <a:gd name="connsiteX1" fmla="*/ 319923 w 322600"/>
                <a:gd name="connsiteY1" fmla="*/ 403058 h 1275348"/>
                <a:gd name="connsiteX2" fmla="*/ 1086 w 322600"/>
                <a:gd name="connsiteY2" fmla="*/ 794084 h 1275348"/>
                <a:gd name="connsiteX3" fmla="*/ 235702 w 322600"/>
                <a:gd name="connsiteY3" fmla="*/ 1275348 h 12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600" h="1275348">
                  <a:moveTo>
                    <a:pt x="127418" y="0"/>
                  </a:moveTo>
                  <a:cubicBezTo>
                    <a:pt x="234198" y="135355"/>
                    <a:pt x="340978" y="270711"/>
                    <a:pt x="319923" y="403058"/>
                  </a:cubicBezTo>
                  <a:cubicBezTo>
                    <a:pt x="298868" y="535405"/>
                    <a:pt x="15123" y="648702"/>
                    <a:pt x="1086" y="794084"/>
                  </a:cubicBezTo>
                  <a:cubicBezTo>
                    <a:pt x="-12951" y="939466"/>
                    <a:pt x="111375" y="1107407"/>
                    <a:pt x="235702" y="127534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4844262" y="2999111"/>
            <a:ext cx="253728" cy="495062"/>
            <a:chOff x="480177" y="3880184"/>
            <a:chExt cx="653639" cy="1275348"/>
          </a:xfrm>
        </p:grpSpPr>
        <p:sp>
          <p:nvSpPr>
            <p:cNvPr id="135" name="자유형 134"/>
            <p:cNvSpPr/>
            <p:nvPr/>
          </p:nvSpPr>
          <p:spPr>
            <a:xfrm>
              <a:off x="480177" y="3880184"/>
              <a:ext cx="322600" cy="1275348"/>
            </a:xfrm>
            <a:custGeom>
              <a:avLst/>
              <a:gdLst>
                <a:gd name="connsiteX0" fmla="*/ 127418 w 322600"/>
                <a:gd name="connsiteY0" fmla="*/ 0 h 1275348"/>
                <a:gd name="connsiteX1" fmla="*/ 319923 w 322600"/>
                <a:gd name="connsiteY1" fmla="*/ 403058 h 1275348"/>
                <a:gd name="connsiteX2" fmla="*/ 1086 w 322600"/>
                <a:gd name="connsiteY2" fmla="*/ 794084 h 1275348"/>
                <a:gd name="connsiteX3" fmla="*/ 235702 w 322600"/>
                <a:gd name="connsiteY3" fmla="*/ 1275348 h 12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600" h="1275348">
                  <a:moveTo>
                    <a:pt x="127418" y="0"/>
                  </a:moveTo>
                  <a:cubicBezTo>
                    <a:pt x="234198" y="135355"/>
                    <a:pt x="340978" y="270711"/>
                    <a:pt x="319923" y="403058"/>
                  </a:cubicBezTo>
                  <a:cubicBezTo>
                    <a:pt x="298868" y="535405"/>
                    <a:pt x="15123" y="648702"/>
                    <a:pt x="1086" y="794084"/>
                  </a:cubicBezTo>
                  <a:cubicBezTo>
                    <a:pt x="-12951" y="939466"/>
                    <a:pt x="111375" y="1107407"/>
                    <a:pt x="235702" y="127534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6" name="자유형 135"/>
            <p:cNvSpPr/>
            <p:nvPr/>
          </p:nvSpPr>
          <p:spPr>
            <a:xfrm>
              <a:off x="811216" y="3880184"/>
              <a:ext cx="322600" cy="1275348"/>
            </a:xfrm>
            <a:custGeom>
              <a:avLst/>
              <a:gdLst>
                <a:gd name="connsiteX0" fmla="*/ 127418 w 322600"/>
                <a:gd name="connsiteY0" fmla="*/ 0 h 1275348"/>
                <a:gd name="connsiteX1" fmla="*/ 319923 w 322600"/>
                <a:gd name="connsiteY1" fmla="*/ 403058 h 1275348"/>
                <a:gd name="connsiteX2" fmla="*/ 1086 w 322600"/>
                <a:gd name="connsiteY2" fmla="*/ 794084 h 1275348"/>
                <a:gd name="connsiteX3" fmla="*/ 235702 w 322600"/>
                <a:gd name="connsiteY3" fmla="*/ 1275348 h 127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600" h="1275348">
                  <a:moveTo>
                    <a:pt x="127418" y="0"/>
                  </a:moveTo>
                  <a:cubicBezTo>
                    <a:pt x="234198" y="135355"/>
                    <a:pt x="340978" y="270711"/>
                    <a:pt x="319923" y="403058"/>
                  </a:cubicBezTo>
                  <a:cubicBezTo>
                    <a:pt x="298868" y="535405"/>
                    <a:pt x="15123" y="648702"/>
                    <a:pt x="1086" y="794084"/>
                  </a:cubicBezTo>
                  <a:cubicBezTo>
                    <a:pt x="-12951" y="939466"/>
                    <a:pt x="111375" y="1107407"/>
                    <a:pt x="235702" y="127534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 flipV="1">
            <a:off x="2963434" y="4622928"/>
            <a:ext cx="0" cy="5489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V="1">
            <a:off x="4130331" y="2754666"/>
            <a:ext cx="0" cy="5489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V="1">
            <a:off x="4598945" y="3693277"/>
            <a:ext cx="0" cy="5489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C11A6-C286-DA18-EAD3-D2F4457D4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21" y="1015999"/>
            <a:ext cx="11525958" cy="5628211"/>
          </a:xfrm>
        </p:spPr>
        <p:txBody>
          <a:bodyPr/>
          <a:lstStyle/>
          <a:p>
            <a:r>
              <a:rPr kumimoji="1" lang="ko-KR" altLang="en-US" dirty="0"/>
              <a:t>아래 스케쥴 재현하기</a:t>
            </a:r>
            <a:endParaRPr kumimoji="1" lang="en-US" altLang="ko-KR" dirty="0"/>
          </a:p>
          <a:p>
            <a:r>
              <a:rPr kumimoji="1" lang="en-US" altLang="ko-Kore-KR" dirty="0"/>
              <a:t>PCP</a:t>
            </a:r>
            <a:r>
              <a:rPr kumimoji="1" lang="ko-KR" altLang="en-US" dirty="0"/>
              <a:t>가 적용된 </a:t>
            </a:r>
            <a:r>
              <a:rPr kumimoji="1" lang="en-US" altLang="ko-KR" dirty="0"/>
              <a:t>RESOURCE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스케쥴 변화 확인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881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9061</TotalTime>
  <Words>754</Words>
  <Application>Microsoft Office PowerPoint</Application>
  <PresentationFormat>와이드스크린</PresentationFormat>
  <Paragraphs>193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Consolas</vt:lpstr>
      <vt:lpstr>Tahoma</vt:lpstr>
      <vt:lpstr>Office 테마</vt:lpstr>
      <vt:lpstr>Real-Time Operating System (Day 3 Lab)</vt:lpstr>
      <vt:lpstr>17. Loss</vt:lpstr>
      <vt:lpstr>17. Loss</vt:lpstr>
      <vt:lpstr>17. Loss</vt:lpstr>
      <vt:lpstr>17. Loss</vt:lpstr>
      <vt:lpstr>18. Mutex</vt:lpstr>
      <vt:lpstr>18. Mutex</vt:lpstr>
      <vt:lpstr>18. Mutex</vt:lpstr>
      <vt:lpstr>19. Priority Inversion</vt:lpstr>
      <vt:lpstr>20. Deadlock</vt:lpstr>
      <vt:lpstr>21. IPCP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Operating System (Day 1 Lab)</dc:title>
  <dc:subject/>
  <dc:creator>jongchank</dc:creator>
  <cp:keywords/>
  <dc:description/>
  <cp:lastModifiedBy>이용성(대학원생-자동차IT융합전공)</cp:lastModifiedBy>
  <cp:revision>861</cp:revision>
  <cp:lastPrinted>2018-03-07T02:55:25Z</cp:lastPrinted>
  <dcterms:created xsi:type="dcterms:W3CDTF">2018-03-06T00:24:46Z</dcterms:created>
  <dcterms:modified xsi:type="dcterms:W3CDTF">2023-08-03T10:42:19Z</dcterms:modified>
  <cp:category/>
</cp:coreProperties>
</file>