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351" r:id="rId2"/>
    <p:sldId id="1352" r:id="rId3"/>
    <p:sldId id="1663" r:id="rId4"/>
    <p:sldId id="1354" r:id="rId5"/>
    <p:sldId id="1353" r:id="rId6"/>
    <p:sldId id="416" r:id="rId7"/>
  </p:sldIdLst>
  <p:sldSz cx="12192000" cy="6858000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9"/>
    <p:restoredTop sz="90905" autoAdjust="0"/>
  </p:normalViewPr>
  <p:slideViewPr>
    <p:cSldViewPr snapToGrid="0">
      <p:cViewPr varScale="1">
        <p:scale>
          <a:sx n="116" d="100"/>
          <a:sy n="116" d="100"/>
        </p:scale>
        <p:origin x="606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04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EE58BA0-99CC-4A05-8840-957D99EE7CC8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79CD858-6556-4886-9903-45E9B7BDF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55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CD858-6556-4886-9903-45E9B7BDF70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21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CD858-6556-4886-9903-45E9B7BDF70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30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F184591-6BBF-4740-BA7D-5D01120834FA}"/>
              </a:ext>
            </a:extLst>
          </p:cNvPr>
          <p:cNvSpPr/>
          <p:nvPr userDrawn="1"/>
        </p:nvSpPr>
        <p:spPr>
          <a:xfrm>
            <a:off x="152400" y="152401"/>
            <a:ext cx="11875911" cy="6547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9B5012-A287-4018-A514-B24F41023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857993-A09A-4126-9EDC-8B0DFF245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3989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38EAF-CDB0-40A7-944E-3961DD1F9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7EE745-6F13-4971-AFFB-7BD8BAEBE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1D5CD-4D74-4E7C-9CD5-F76350C5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0F60-B2E2-498A-83E6-63380256C8C3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70AD1-8FF2-4374-9A5F-3091D7B0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F8A54-43B2-4693-979B-0F057EEE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1DF-7C12-4729-A431-0A357600F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51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EE9C84-DA2B-441E-991D-1A3628829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7DE432-7C65-44AA-91C5-1A7B3BCBE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BA8DE-0E5A-4788-A828-2E847FA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0F60-B2E2-498A-83E6-63380256C8C3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83ECD5-691B-40F7-B9B4-960CA653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E1335-2039-44F9-BDC5-C1A39E41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1DF-7C12-4729-A431-0A357600F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71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F9E4A0D-49C2-42B0-A6FA-716E3679A5EC}"/>
              </a:ext>
            </a:extLst>
          </p:cNvPr>
          <p:cNvSpPr/>
          <p:nvPr userDrawn="1"/>
        </p:nvSpPr>
        <p:spPr>
          <a:xfrm>
            <a:off x="0" y="1"/>
            <a:ext cx="12192000" cy="879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5F8DE87-3981-4835-BA81-7516A4F6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021" y="66261"/>
            <a:ext cx="11525958" cy="759791"/>
          </a:xfrm>
        </p:spPr>
        <p:txBody>
          <a:bodyPr>
            <a:normAutofit/>
          </a:bodyPr>
          <a:lstStyle>
            <a:lvl1pPr>
              <a:defRPr sz="3600" b="1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5A49C19-B60A-4383-8613-4E3311132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021" y="1015999"/>
            <a:ext cx="11525958" cy="5628211"/>
          </a:xfrm>
        </p:spPr>
        <p:txBody>
          <a:bodyPr/>
          <a:lstStyle>
            <a:lvl1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>
              <a:buFont typeface="맑은 고딕" panose="020B0503020000020004" pitchFamily="50" charset="-127"/>
              <a:buChar char="–"/>
              <a:defRPr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0760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317B9-517E-4B88-8090-98A079B5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48D0B9-C08E-4607-BA41-75748F64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B6032-E91C-4A61-996B-228013A40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0F60-B2E2-498A-83E6-63380256C8C3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312F5-2EBC-4618-B7BE-9A394913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F7AFB-AE22-43C2-9D23-0D7C4745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1DF-7C12-4729-A431-0A357600F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4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962DF-0D26-4826-AB20-50F26068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CD4051-82D3-4F03-B01E-05BE9202B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56BFB0-3D84-4D85-A2FE-4EA4554C2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719191-139E-4BBB-A244-53732E95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0F60-B2E2-498A-83E6-63380256C8C3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CFE5A1-DD8A-4FC0-8494-80CF0426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E24850-CD82-40AC-B029-B5265ADB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1DF-7C12-4729-A431-0A357600F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6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F2DB7-A9DA-48B4-A5D5-177E997D7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B55771-C12F-4911-B6E4-281B68A79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B5015E-669A-4E10-AE7E-28DB16BCF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C12414-D000-48D4-B239-2C9838684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7F0A59-2672-4B02-81B9-F97F57573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858005-1833-4D56-91AC-B6572421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0F60-B2E2-498A-83E6-63380256C8C3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C5BB12-7A62-4725-BAE7-0F3B13FC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164073-4E1C-418B-BDE8-889F642A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1DF-7C12-4729-A431-0A357600F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90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F22BC-F610-4F8B-9385-66E31607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14A4C7-C141-49E7-A1BB-2F95189D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0F60-B2E2-498A-83E6-63380256C8C3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CD473E-42F1-4F55-915E-A3465E37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3AAA17-EB0D-4C5B-B741-721BFE78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1DF-7C12-4729-A431-0A357600F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77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EA4825-C459-4782-B844-F92EAB0E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0F60-B2E2-498A-83E6-63380256C8C3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1FCB79-E800-479A-86F9-13637409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427B4A-C3F3-4CC8-A0CD-BF0B7588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1DF-7C12-4729-A431-0A357600F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49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78404-2048-49DA-B99B-B306800D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ABF520-EAF7-465C-A19F-EB9F95D41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1BC155-1F4F-4193-9C31-B1AF52770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87C1A3-160A-4F01-ACAD-8B7867EA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0F60-B2E2-498A-83E6-63380256C8C3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3617D2-5681-44C6-A5C9-F5294A10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B0E253-9CF0-4393-A633-EA111A58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1DF-7C12-4729-A431-0A357600F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76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AA9B8-58B1-4303-B56E-EAD463DF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85D859-4353-4C03-AD1E-EFCBBCBD2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6E48EC-54AC-4637-BD9A-C77580232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EA293E-956A-42D1-B126-CC580F5E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0F60-B2E2-498A-83E6-63380256C8C3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86D1D6-CB8A-4708-A2AB-693A3381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2A6F2B-360B-4DF5-AD16-29DF785D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A1DF-7C12-4729-A431-0A357600F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1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4B4693-BA04-4F25-9EA4-8C8012C57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3BC42-FDA3-451C-8556-4D6F0F26E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1DD2F-DA92-4141-9743-7A21783BF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40F60-B2E2-498A-83E6-63380256C8C3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5E52B4-5278-4A57-A4E5-E15BA6773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A1C925-084E-477E-88EA-A9DE8260B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EA1DF-7C12-4729-A431-0A357600F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10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국민대 로고에 대한 이미지 검색결과">
            <a:extLst>
              <a:ext uri="{FF2B5EF4-FFF2-40B4-BE49-F238E27FC236}">
                <a16:creationId xmlns:a16="http://schemas.microsoft.com/office/drawing/2014/main" id="{211E4524-29E4-46C2-A840-31FB4E812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927" y="5403809"/>
            <a:ext cx="3763625" cy="134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E4E9F5EA-9BF0-46A4-80A5-798889956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9946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3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Jong-Chan Kim</a:t>
            </a:r>
          </a:p>
          <a:p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Graduate School of Automotive Engineering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19C9F9-2DC3-4CA6-8300-4EC664A9D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95" y="1600833"/>
            <a:ext cx="11892090" cy="2387600"/>
          </a:xfrm>
        </p:spPr>
        <p:txBody>
          <a:bodyPr>
            <a:normAutofit/>
          </a:bodyPr>
          <a:lstStyle/>
          <a:p>
            <a:r>
              <a:rPr lang="en-US" altLang="ko-KR" sz="4400" b="1" dirty="0">
                <a:latin typeface="Tahoma" panose="020B0604030504040204" pitchFamily="34" charset="0"/>
                <a:cs typeface="Tahoma" panose="020B0604030504040204" pitchFamily="34" charset="0"/>
              </a:rPr>
              <a:t>Real-Time Operating System</a:t>
            </a:r>
            <a:br>
              <a:rPr lang="en-US" altLang="ko-KR" sz="4400" b="1" dirty="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4400" b="1" dirty="0">
                <a:latin typeface="Tahoma" panose="020B0604030504040204" pitchFamily="34" charset="0"/>
                <a:cs typeface="Tahoma" panose="020B0604030504040204" pitchFamily="34" charset="0"/>
              </a:rPr>
              <a:t>(Day 4 Lab)</a:t>
            </a:r>
            <a:endParaRPr lang="ko-KR" altLang="en-US" sz="4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그림 5" descr="텍스트, 전자기기, 회로, 표지판이(가) 표시된 사진&#10;&#10;자동 생성된 설명">
            <a:extLst>
              <a:ext uri="{FF2B5EF4-FFF2-40B4-BE49-F238E27FC236}">
                <a16:creationId xmlns:a16="http://schemas.microsoft.com/office/drawing/2014/main" id="{465B02A7-D511-4217-9199-9C3C52B0D0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8" t="7113" r="8178" b="77411"/>
          <a:stretch/>
        </p:blipFill>
        <p:spPr>
          <a:xfrm>
            <a:off x="0" y="0"/>
            <a:ext cx="12198155" cy="118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7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AF2DE-2164-48A5-6DE5-68DEDF5E8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22. Schedule Table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25C32-E8D2-0078-1D09-54C9CA72E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F61257-EF94-87E9-63CD-A70819478F50}"/>
              </a:ext>
            </a:extLst>
          </p:cNvPr>
          <p:cNvSpPr txBox="1"/>
          <p:nvPr/>
        </p:nvSpPr>
        <p:spPr>
          <a:xfrm>
            <a:off x="333021" y="1015999"/>
            <a:ext cx="11525958" cy="5628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t">
            <a:noAutofit/>
          </a:bodyPr>
          <a:lstStyle/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SCHEDULETABLE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SchedTab1 {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mycounter;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DURATION = 10;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REPEATING = TRUE;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AUTOSTART = TRUE {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START_VALUE = 5;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EXPIRE_POINT = ACTION {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EXPIRE_VALUE = 0;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ACTION = ACTIVATETASK { </a:t>
            </a:r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" altLang="ko-Kore-KR" sz="2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TaskH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ACTION = ACTIVATETASK { </a:t>
            </a:r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" altLang="ko-Kore-KR" sz="2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TaskL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EXPIRE_POINT = ACTION {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EXPIRE_VALUE = 5;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ACTION = ACTIVATETASK { </a:t>
            </a:r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" altLang="ko-Kore-KR" sz="2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TaskH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ACTION = SETEVENT { </a:t>
            </a:r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" altLang="ko-Kore-KR" sz="2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TaskL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" altLang="ko-Kore-KR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Event1; };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};</a:t>
            </a:r>
          </a:p>
          <a:p>
            <a:r>
              <a:rPr lang="en" altLang="ko-Kore-KR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};</a:t>
            </a:r>
          </a:p>
          <a:p>
            <a:endParaRPr lang="en" altLang="ko-Kore-KR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모서리가 둥근 사각형 설명선[R] 23">
            <a:extLst>
              <a:ext uri="{FF2B5EF4-FFF2-40B4-BE49-F238E27FC236}">
                <a16:creationId xmlns:a16="http://schemas.microsoft.com/office/drawing/2014/main" id="{BFA1CF2B-198B-9229-1EA6-E0776E665B52}"/>
              </a:ext>
            </a:extLst>
          </p:cNvPr>
          <p:cNvSpPr/>
          <p:nvPr/>
        </p:nvSpPr>
        <p:spPr>
          <a:xfrm>
            <a:off x="4643252" y="1318161"/>
            <a:ext cx="1900052" cy="819397"/>
          </a:xfrm>
          <a:prstGeom prst="wedgeRoundRectCallout">
            <a:avLst>
              <a:gd name="adj1" fmla="val -93703"/>
              <a:gd name="adj2" fmla="val 148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Cycle Time</a:t>
            </a:r>
            <a:endParaRPr kumimoji="1" lang="ko-Kore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모서리가 둥근 사각형 설명선[R] 24">
            <a:extLst>
              <a:ext uri="{FF2B5EF4-FFF2-40B4-BE49-F238E27FC236}">
                <a16:creationId xmlns:a16="http://schemas.microsoft.com/office/drawing/2014/main" id="{4B882E1F-A7C3-D069-AB48-B0C1EB7827D3}"/>
              </a:ext>
            </a:extLst>
          </p:cNvPr>
          <p:cNvSpPr/>
          <p:nvPr/>
        </p:nvSpPr>
        <p:spPr>
          <a:xfrm>
            <a:off x="4643252" y="2327505"/>
            <a:ext cx="1900052" cy="819397"/>
          </a:xfrm>
          <a:prstGeom prst="wedgeRoundRectCallout">
            <a:avLst>
              <a:gd name="adj1" fmla="val -65578"/>
              <a:gd name="adj2" fmla="val 47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Offset</a:t>
            </a:r>
            <a:endParaRPr kumimoji="1" lang="ko-Kore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모서리가 둥근 사각형 설명선[R] 25">
            <a:extLst>
              <a:ext uri="{FF2B5EF4-FFF2-40B4-BE49-F238E27FC236}">
                <a16:creationId xmlns:a16="http://schemas.microsoft.com/office/drawing/2014/main" id="{8A628C7F-42C2-9370-A3A7-682DB752D833}"/>
              </a:ext>
            </a:extLst>
          </p:cNvPr>
          <p:cNvSpPr/>
          <p:nvPr/>
        </p:nvSpPr>
        <p:spPr>
          <a:xfrm>
            <a:off x="8251115" y="2836165"/>
            <a:ext cx="1900052" cy="819397"/>
          </a:xfrm>
          <a:prstGeom prst="wedgeRoundRectCallout">
            <a:avLst>
              <a:gd name="adj1" fmla="val -76203"/>
              <a:gd name="adj2" fmla="val 714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Activation</a:t>
            </a:r>
            <a:endParaRPr kumimoji="1" lang="ko-Kore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모서리가 둥근 사각형 설명선[R] 26">
            <a:extLst>
              <a:ext uri="{FF2B5EF4-FFF2-40B4-BE49-F238E27FC236}">
                <a16:creationId xmlns:a16="http://schemas.microsoft.com/office/drawing/2014/main" id="{CA4BD739-E28E-4741-6D42-5A321D428FCE}"/>
              </a:ext>
            </a:extLst>
          </p:cNvPr>
          <p:cNvSpPr/>
          <p:nvPr/>
        </p:nvSpPr>
        <p:spPr>
          <a:xfrm>
            <a:off x="9201141" y="4656331"/>
            <a:ext cx="1900052" cy="819397"/>
          </a:xfrm>
          <a:prstGeom prst="wedgeRoundRectCallout">
            <a:avLst>
              <a:gd name="adj1" fmla="val -76203"/>
              <a:gd name="adj2" fmla="val 714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 Setting</a:t>
            </a:r>
            <a:endParaRPr kumimoji="1" lang="ko-Kore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68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/>
          <p:cNvCxnSpPr/>
          <p:nvPr/>
        </p:nvCxnSpPr>
        <p:spPr>
          <a:xfrm flipV="1">
            <a:off x="2152068" y="3127060"/>
            <a:ext cx="7798264" cy="7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396822" y="29397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637904" y="2941662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2881731" y="2950784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3122813" y="2944433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3613251" y="2950784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3854333" y="2944433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4098160" y="2945242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4339242" y="2947204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4821367" y="2945242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5062449" y="2947204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5306276" y="29397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5547358" y="2941662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6037796" y="29397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6278878" y="2949975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6522705" y="2950784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6763787" y="2944433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7245913" y="295064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7486995" y="2944289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7730822" y="2945098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7971904" y="294706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8462342" y="2945098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8703424" y="2938747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8947251" y="2939556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188333" y="2941518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BADEF03D-4ADE-4531-88E4-92E43B35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22. Schedule Table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D21CFEE7-A24C-4066-8245-6397C653AF86}"/>
              </a:ext>
            </a:extLst>
          </p:cNvPr>
          <p:cNvSpPr txBox="1">
            <a:spLocks/>
          </p:cNvSpPr>
          <p:nvPr/>
        </p:nvSpPr>
        <p:spPr>
          <a:xfrm>
            <a:off x="9932595" y="2946150"/>
            <a:ext cx="858983" cy="372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  <a:endParaRPr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D21CFEE7-A24C-4066-8245-6397C653AF86}"/>
              </a:ext>
            </a:extLst>
          </p:cNvPr>
          <p:cNvSpPr txBox="1">
            <a:spLocks/>
          </p:cNvSpPr>
          <p:nvPr/>
        </p:nvSpPr>
        <p:spPr>
          <a:xfrm>
            <a:off x="1293085" y="2948068"/>
            <a:ext cx="858983" cy="372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TaskH</a:t>
            </a:r>
            <a:endParaRPr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152068" y="2774101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224055" y="2788446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370807" y="2787449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D21CFEE7-A24C-4066-8245-6397C653AF86}"/>
              </a:ext>
            </a:extLst>
          </p:cNvPr>
          <p:cNvSpPr txBox="1">
            <a:spLocks/>
          </p:cNvSpPr>
          <p:nvPr/>
        </p:nvSpPr>
        <p:spPr>
          <a:xfrm>
            <a:off x="1293085" y="4337537"/>
            <a:ext cx="858983" cy="372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TaskM</a:t>
            </a:r>
            <a:endParaRPr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2152068" y="2500270"/>
            <a:ext cx="0" cy="6370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2148888" y="2776067"/>
          <a:ext cx="622673" cy="3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673">
                  <a:extLst>
                    <a:ext uri="{9D8B030D-6E8A-4147-A177-3AD203B41FA5}">
                      <a16:colId xmlns:a16="http://schemas.microsoft.com/office/drawing/2014/main" val="68613884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42524"/>
                  </a:ext>
                </a:extLst>
              </a:tr>
            </a:tbl>
          </a:graphicData>
        </a:graphic>
      </p:graphicFrame>
      <p:cxnSp>
        <p:nvCxnSpPr>
          <p:cNvPr id="51" name="직선 화살표 연결선 50"/>
          <p:cNvCxnSpPr/>
          <p:nvPr/>
        </p:nvCxnSpPr>
        <p:spPr>
          <a:xfrm flipV="1">
            <a:off x="3370806" y="2508583"/>
            <a:ext cx="0" cy="6370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D21CFEE7-A24C-4066-8245-6397C653AF86}"/>
              </a:ext>
            </a:extLst>
          </p:cNvPr>
          <p:cNvSpPr txBox="1">
            <a:spLocks/>
          </p:cNvSpPr>
          <p:nvPr/>
        </p:nvSpPr>
        <p:spPr>
          <a:xfrm>
            <a:off x="3225606" y="3510256"/>
            <a:ext cx="290401" cy="2740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D21CFEE7-A24C-4066-8245-6397C653AF86}"/>
              </a:ext>
            </a:extLst>
          </p:cNvPr>
          <p:cNvSpPr txBox="1">
            <a:spLocks/>
          </p:cNvSpPr>
          <p:nvPr/>
        </p:nvSpPr>
        <p:spPr>
          <a:xfrm>
            <a:off x="4387866" y="3510680"/>
            <a:ext cx="382113" cy="314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D21CFEE7-A24C-4066-8245-6397C653AF86}"/>
              </a:ext>
            </a:extLst>
          </p:cNvPr>
          <p:cNvSpPr txBox="1">
            <a:spLocks/>
          </p:cNvSpPr>
          <p:nvPr/>
        </p:nvSpPr>
        <p:spPr>
          <a:xfrm>
            <a:off x="2020343" y="3514902"/>
            <a:ext cx="290401" cy="2740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9424781" y="2790727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내용 개체 틀 2">
            <a:extLst>
              <a:ext uri="{FF2B5EF4-FFF2-40B4-BE49-F238E27FC236}">
                <a16:creationId xmlns:a16="http://schemas.microsoft.com/office/drawing/2014/main" id="{D21CFEE7-A24C-4066-8245-6397C653AF86}"/>
              </a:ext>
            </a:extLst>
          </p:cNvPr>
          <p:cNvSpPr txBox="1">
            <a:spLocks/>
          </p:cNvSpPr>
          <p:nvPr/>
        </p:nvSpPr>
        <p:spPr>
          <a:xfrm>
            <a:off x="5604761" y="3507449"/>
            <a:ext cx="382113" cy="314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9426765" y="2500057"/>
            <a:ext cx="0" cy="6370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내용 개체 틀 2">
            <a:extLst>
              <a:ext uri="{FF2B5EF4-FFF2-40B4-BE49-F238E27FC236}">
                <a16:creationId xmlns:a16="http://schemas.microsoft.com/office/drawing/2014/main" id="{D21CFEE7-A24C-4066-8245-6397C653AF86}"/>
              </a:ext>
            </a:extLst>
          </p:cNvPr>
          <p:cNvSpPr txBox="1">
            <a:spLocks/>
          </p:cNvSpPr>
          <p:nvPr/>
        </p:nvSpPr>
        <p:spPr>
          <a:xfrm>
            <a:off x="1293085" y="5728913"/>
            <a:ext cx="858983" cy="372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TaskL</a:t>
            </a:r>
            <a:endParaRPr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7" name="직선 연결선 96"/>
          <p:cNvCxnSpPr/>
          <p:nvPr/>
        </p:nvCxnSpPr>
        <p:spPr>
          <a:xfrm>
            <a:off x="4578923" y="2790220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5795818" y="2785608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7003934" y="2790727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 flipV="1">
            <a:off x="4577079" y="2496386"/>
            <a:ext cx="0" cy="6370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 flipV="1">
            <a:off x="5795817" y="2496386"/>
            <a:ext cx="0" cy="6370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flipV="1">
            <a:off x="7005317" y="2508583"/>
            <a:ext cx="0" cy="6370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V="1">
            <a:off x="8224055" y="2508583"/>
            <a:ext cx="0" cy="6370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내용 개체 틀 2">
            <a:extLst>
              <a:ext uri="{FF2B5EF4-FFF2-40B4-BE49-F238E27FC236}">
                <a16:creationId xmlns:a16="http://schemas.microsoft.com/office/drawing/2014/main" id="{D21CFEE7-A24C-4066-8245-6397C653AF86}"/>
              </a:ext>
            </a:extLst>
          </p:cNvPr>
          <p:cNvSpPr txBox="1">
            <a:spLocks/>
          </p:cNvSpPr>
          <p:nvPr/>
        </p:nvSpPr>
        <p:spPr>
          <a:xfrm>
            <a:off x="6840452" y="3493829"/>
            <a:ext cx="382113" cy="314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</a:p>
        </p:txBody>
      </p:sp>
      <p:sp>
        <p:nvSpPr>
          <p:cNvPr id="127" name="내용 개체 틀 2">
            <a:extLst>
              <a:ext uri="{FF2B5EF4-FFF2-40B4-BE49-F238E27FC236}">
                <a16:creationId xmlns:a16="http://schemas.microsoft.com/office/drawing/2014/main" id="{D21CFEE7-A24C-4066-8245-6397C653AF86}"/>
              </a:ext>
            </a:extLst>
          </p:cNvPr>
          <p:cNvSpPr txBox="1">
            <a:spLocks/>
          </p:cNvSpPr>
          <p:nvPr/>
        </p:nvSpPr>
        <p:spPr>
          <a:xfrm>
            <a:off x="8029771" y="3505608"/>
            <a:ext cx="382113" cy="314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</a:t>
            </a:r>
          </a:p>
        </p:txBody>
      </p:sp>
      <p:sp>
        <p:nvSpPr>
          <p:cNvPr id="128" name="내용 개체 틀 2">
            <a:extLst>
              <a:ext uri="{FF2B5EF4-FFF2-40B4-BE49-F238E27FC236}">
                <a16:creationId xmlns:a16="http://schemas.microsoft.com/office/drawing/2014/main" id="{D21CFEE7-A24C-4066-8245-6397C653AF86}"/>
              </a:ext>
            </a:extLst>
          </p:cNvPr>
          <p:cNvSpPr txBox="1">
            <a:spLocks/>
          </p:cNvSpPr>
          <p:nvPr/>
        </p:nvSpPr>
        <p:spPr>
          <a:xfrm>
            <a:off x="9231088" y="3508395"/>
            <a:ext cx="382113" cy="314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30</a:t>
            </a:r>
          </a:p>
        </p:txBody>
      </p:sp>
      <p:cxnSp>
        <p:nvCxnSpPr>
          <p:cNvPr id="129" name="직선 화살표 연결선 128"/>
          <p:cNvCxnSpPr/>
          <p:nvPr/>
        </p:nvCxnSpPr>
        <p:spPr>
          <a:xfrm flipV="1">
            <a:off x="2154833" y="4476946"/>
            <a:ext cx="7798264" cy="7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2399587" y="4289586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2640669" y="4291548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>
            <a:off x="2884496" y="430067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3125578" y="4294319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3616016" y="430067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3857098" y="4294319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4100925" y="4295128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4342007" y="429709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4824132" y="4295128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5065214" y="429709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5309041" y="4289586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5550123" y="4291548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>
            <a:off x="6040561" y="4289586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>
            <a:off x="6281643" y="4299861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6525470" y="430067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6766552" y="4294319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>
            <a:off x="7248678" y="4300526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7489760" y="4294175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7733587" y="4294984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7974669" y="4296946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8465107" y="4294984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8706189" y="4288633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8950016" y="4289442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9191098" y="4291404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2154833" y="4123987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8226820" y="4138332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>
            <a:off x="3373572" y="4137335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 flipV="1">
            <a:off x="2154833" y="3850156"/>
            <a:ext cx="0" cy="6370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내용 개체 틀 2">
            <a:extLst>
              <a:ext uri="{FF2B5EF4-FFF2-40B4-BE49-F238E27FC236}">
                <a16:creationId xmlns:a16="http://schemas.microsoft.com/office/drawing/2014/main" id="{D21CFEE7-A24C-4066-8245-6397C653AF86}"/>
              </a:ext>
            </a:extLst>
          </p:cNvPr>
          <p:cNvSpPr txBox="1">
            <a:spLocks/>
          </p:cNvSpPr>
          <p:nvPr/>
        </p:nvSpPr>
        <p:spPr>
          <a:xfrm>
            <a:off x="3228371" y="4860142"/>
            <a:ext cx="290401" cy="2740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160" name="내용 개체 틀 2">
            <a:extLst>
              <a:ext uri="{FF2B5EF4-FFF2-40B4-BE49-F238E27FC236}">
                <a16:creationId xmlns:a16="http://schemas.microsoft.com/office/drawing/2014/main" id="{D21CFEE7-A24C-4066-8245-6397C653AF86}"/>
              </a:ext>
            </a:extLst>
          </p:cNvPr>
          <p:cNvSpPr txBox="1">
            <a:spLocks/>
          </p:cNvSpPr>
          <p:nvPr/>
        </p:nvSpPr>
        <p:spPr>
          <a:xfrm>
            <a:off x="4390631" y="4860566"/>
            <a:ext cx="382113" cy="314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</a:p>
        </p:txBody>
      </p:sp>
      <p:sp>
        <p:nvSpPr>
          <p:cNvPr id="161" name="내용 개체 틀 2">
            <a:extLst>
              <a:ext uri="{FF2B5EF4-FFF2-40B4-BE49-F238E27FC236}">
                <a16:creationId xmlns:a16="http://schemas.microsoft.com/office/drawing/2014/main" id="{D21CFEE7-A24C-4066-8245-6397C653AF86}"/>
              </a:ext>
            </a:extLst>
          </p:cNvPr>
          <p:cNvSpPr txBox="1">
            <a:spLocks/>
          </p:cNvSpPr>
          <p:nvPr/>
        </p:nvSpPr>
        <p:spPr>
          <a:xfrm>
            <a:off x="2023108" y="4864788"/>
            <a:ext cx="290401" cy="2740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cxnSp>
        <p:nvCxnSpPr>
          <p:cNvPr id="162" name="직선 연결선 161"/>
          <p:cNvCxnSpPr/>
          <p:nvPr/>
        </p:nvCxnSpPr>
        <p:spPr>
          <a:xfrm>
            <a:off x="9427546" y="4140613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내용 개체 틀 2">
            <a:extLst>
              <a:ext uri="{FF2B5EF4-FFF2-40B4-BE49-F238E27FC236}">
                <a16:creationId xmlns:a16="http://schemas.microsoft.com/office/drawing/2014/main" id="{D21CFEE7-A24C-4066-8245-6397C653AF86}"/>
              </a:ext>
            </a:extLst>
          </p:cNvPr>
          <p:cNvSpPr txBox="1">
            <a:spLocks/>
          </p:cNvSpPr>
          <p:nvPr/>
        </p:nvSpPr>
        <p:spPr>
          <a:xfrm>
            <a:off x="5607526" y="4857335"/>
            <a:ext cx="382113" cy="314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</a:p>
        </p:txBody>
      </p:sp>
      <p:cxnSp>
        <p:nvCxnSpPr>
          <p:cNvPr id="164" name="직선 화살표 연결선 163"/>
          <p:cNvCxnSpPr/>
          <p:nvPr/>
        </p:nvCxnSpPr>
        <p:spPr>
          <a:xfrm flipV="1">
            <a:off x="9429530" y="3849943"/>
            <a:ext cx="0" cy="6370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>
            <a:off x="4581688" y="4140106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5798583" y="4135494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>
            <a:off x="7006699" y="4140613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 flipV="1">
            <a:off x="4579844" y="3846272"/>
            <a:ext cx="0" cy="6370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 flipV="1">
            <a:off x="7008082" y="3858469"/>
            <a:ext cx="0" cy="6370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내용 개체 틀 2">
            <a:extLst>
              <a:ext uri="{FF2B5EF4-FFF2-40B4-BE49-F238E27FC236}">
                <a16:creationId xmlns:a16="http://schemas.microsoft.com/office/drawing/2014/main" id="{D21CFEE7-A24C-4066-8245-6397C653AF86}"/>
              </a:ext>
            </a:extLst>
          </p:cNvPr>
          <p:cNvSpPr txBox="1">
            <a:spLocks/>
          </p:cNvSpPr>
          <p:nvPr/>
        </p:nvSpPr>
        <p:spPr>
          <a:xfrm>
            <a:off x="6843217" y="4843715"/>
            <a:ext cx="382113" cy="314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</a:p>
        </p:txBody>
      </p:sp>
      <p:sp>
        <p:nvSpPr>
          <p:cNvPr id="173" name="내용 개체 틀 2">
            <a:extLst>
              <a:ext uri="{FF2B5EF4-FFF2-40B4-BE49-F238E27FC236}">
                <a16:creationId xmlns:a16="http://schemas.microsoft.com/office/drawing/2014/main" id="{D21CFEE7-A24C-4066-8245-6397C653AF86}"/>
              </a:ext>
            </a:extLst>
          </p:cNvPr>
          <p:cNvSpPr txBox="1">
            <a:spLocks/>
          </p:cNvSpPr>
          <p:nvPr/>
        </p:nvSpPr>
        <p:spPr>
          <a:xfrm>
            <a:off x="8032536" y="4855494"/>
            <a:ext cx="382113" cy="314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</a:t>
            </a:r>
          </a:p>
        </p:txBody>
      </p:sp>
      <p:sp>
        <p:nvSpPr>
          <p:cNvPr id="174" name="내용 개체 틀 2">
            <a:extLst>
              <a:ext uri="{FF2B5EF4-FFF2-40B4-BE49-F238E27FC236}">
                <a16:creationId xmlns:a16="http://schemas.microsoft.com/office/drawing/2014/main" id="{D21CFEE7-A24C-4066-8245-6397C653AF86}"/>
              </a:ext>
            </a:extLst>
          </p:cNvPr>
          <p:cNvSpPr txBox="1">
            <a:spLocks/>
          </p:cNvSpPr>
          <p:nvPr/>
        </p:nvSpPr>
        <p:spPr>
          <a:xfrm>
            <a:off x="9233853" y="4858281"/>
            <a:ext cx="382113" cy="314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30</a:t>
            </a:r>
          </a:p>
        </p:txBody>
      </p:sp>
      <p:cxnSp>
        <p:nvCxnSpPr>
          <p:cNvPr id="175" name="직선 화살표 연결선 174"/>
          <p:cNvCxnSpPr/>
          <p:nvPr/>
        </p:nvCxnSpPr>
        <p:spPr>
          <a:xfrm flipV="1">
            <a:off x="2152068" y="5867173"/>
            <a:ext cx="7798264" cy="7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2396822" y="5679813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2637904" y="5681775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>
            <a:off x="2881731" y="5690897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3122813" y="5684546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>
            <a:off x="3613251" y="5690897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/>
          <p:nvPr/>
        </p:nvCxnSpPr>
        <p:spPr>
          <a:xfrm>
            <a:off x="3854333" y="5684546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4098160" y="5685355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/>
          <p:nvPr/>
        </p:nvCxnSpPr>
        <p:spPr>
          <a:xfrm>
            <a:off x="4339242" y="5687317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>
            <a:off x="4821367" y="5685355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>
            <a:off x="5062449" y="5687317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>
            <a:off x="5306276" y="5679813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>
            <a:off x="5547358" y="5681775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37796" y="5679813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>
            <a:off x="6278878" y="5690088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>
            <a:off x="6522705" y="5690897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6763787" y="5684546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/>
          <p:nvPr/>
        </p:nvCxnSpPr>
        <p:spPr>
          <a:xfrm>
            <a:off x="7245913" y="5690753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>
            <a:off x="7486995" y="5684402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/>
          <p:nvPr/>
        </p:nvCxnSpPr>
        <p:spPr>
          <a:xfrm>
            <a:off x="7730822" y="5685211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>
            <a:off x="7971904" y="5687173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/>
          <p:nvPr/>
        </p:nvCxnSpPr>
        <p:spPr>
          <a:xfrm>
            <a:off x="8462342" y="5685211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/>
          <p:cNvCxnSpPr/>
          <p:nvPr/>
        </p:nvCxnSpPr>
        <p:spPr>
          <a:xfrm>
            <a:off x="8703424" y="567886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>
            <a:off x="8947251" y="5679669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>
            <a:off x="9188333" y="5681631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2152068" y="5514214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8224055" y="5528559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3370807" y="5527562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/>
          <p:nvPr/>
        </p:nvCxnSpPr>
        <p:spPr>
          <a:xfrm flipV="1">
            <a:off x="2152068" y="5240383"/>
            <a:ext cx="0" cy="6370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내용 개체 틀 2">
            <a:extLst>
              <a:ext uri="{FF2B5EF4-FFF2-40B4-BE49-F238E27FC236}">
                <a16:creationId xmlns:a16="http://schemas.microsoft.com/office/drawing/2014/main" id="{D21CFEE7-A24C-4066-8245-6397C653AF86}"/>
              </a:ext>
            </a:extLst>
          </p:cNvPr>
          <p:cNvSpPr txBox="1">
            <a:spLocks/>
          </p:cNvSpPr>
          <p:nvPr/>
        </p:nvSpPr>
        <p:spPr>
          <a:xfrm>
            <a:off x="3225606" y="6250369"/>
            <a:ext cx="290401" cy="2740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206" name="내용 개체 틀 2">
            <a:extLst>
              <a:ext uri="{FF2B5EF4-FFF2-40B4-BE49-F238E27FC236}">
                <a16:creationId xmlns:a16="http://schemas.microsoft.com/office/drawing/2014/main" id="{D21CFEE7-A24C-4066-8245-6397C653AF86}"/>
              </a:ext>
            </a:extLst>
          </p:cNvPr>
          <p:cNvSpPr txBox="1">
            <a:spLocks/>
          </p:cNvSpPr>
          <p:nvPr/>
        </p:nvSpPr>
        <p:spPr>
          <a:xfrm>
            <a:off x="4387866" y="6250793"/>
            <a:ext cx="382113" cy="314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</a:p>
        </p:txBody>
      </p:sp>
      <p:sp>
        <p:nvSpPr>
          <p:cNvPr id="207" name="내용 개체 틀 2">
            <a:extLst>
              <a:ext uri="{FF2B5EF4-FFF2-40B4-BE49-F238E27FC236}">
                <a16:creationId xmlns:a16="http://schemas.microsoft.com/office/drawing/2014/main" id="{D21CFEE7-A24C-4066-8245-6397C653AF86}"/>
              </a:ext>
            </a:extLst>
          </p:cNvPr>
          <p:cNvSpPr txBox="1">
            <a:spLocks/>
          </p:cNvSpPr>
          <p:nvPr/>
        </p:nvSpPr>
        <p:spPr>
          <a:xfrm>
            <a:off x="2020343" y="6255015"/>
            <a:ext cx="290401" cy="2740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cxnSp>
        <p:nvCxnSpPr>
          <p:cNvPr id="208" name="직선 연결선 207"/>
          <p:cNvCxnSpPr/>
          <p:nvPr/>
        </p:nvCxnSpPr>
        <p:spPr>
          <a:xfrm>
            <a:off x="9424781" y="5530840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내용 개체 틀 2">
            <a:extLst>
              <a:ext uri="{FF2B5EF4-FFF2-40B4-BE49-F238E27FC236}">
                <a16:creationId xmlns:a16="http://schemas.microsoft.com/office/drawing/2014/main" id="{D21CFEE7-A24C-4066-8245-6397C653AF86}"/>
              </a:ext>
            </a:extLst>
          </p:cNvPr>
          <p:cNvSpPr txBox="1">
            <a:spLocks/>
          </p:cNvSpPr>
          <p:nvPr/>
        </p:nvSpPr>
        <p:spPr>
          <a:xfrm>
            <a:off x="5604761" y="6247562"/>
            <a:ext cx="382113" cy="314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</a:p>
        </p:txBody>
      </p:sp>
      <p:cxnSp>
        <p:nvCxnSpPr>
          <p:cNvPr id="211" name="직선 연결선 210"/>
          <p:cNvCxnSpPr/>
          <p:nvPr/>
        </p:nvCxnSpPr>
        <p:spPr>
          <a:xfrm>
            <a:off x="4578923" y="5530333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5795818" y="5525721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7003934" y="5530840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/>
          <p:cNvCxnSpPr/>
          <p:nvPr/>
        </p:nvCxnSpPr>
        <p:spPr>
          <a:xfrm flipV="1">
            <a:off x="5795817" y="5236499"/>
            <a:ext cx="0" cy="6370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내용 개체 틀 2">
            <a:extLst>
              <a:ext uri="{FF2B5EF4-FFF2-40B4-BE49-F238E27FC236}">
                <a16:creationId xmlns:a16="http://schemas.microsoft.com/office/drawing/2014/main" id="{D21CFEE7-A24C-4066-8245-6397C653AF86}"/>
              </a:ext>
            </a:extLst>
          </p:cNvPr>
          <p:cNvSpPr txBox="1">
            <a:spLocks/>
          </p:cNvSpPr>
          <p:nvPr/>
        </p:nvSpPr>
        <p:spPr>
          <a:xfrm>
            <a:off x="6840452" y="6233942"/>
            <a:ext cx="382113" cy="314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</a:p>
        </p:txBody>
      </p:sp>
      <p:sp>
        <p:nvSpPr>
          <p:cNvPr id="219" name="내용 개체 틀 2">
            <a:extLst>
              <a:ext uri="{FF2B5EF4-FFF2-40B4-BE49-F238E27FC236}">
                <a16:creationId xmlns:a16="http://schemas.microsoft.com/office/drawing/2014/main" id="{D21CFEE7-A24C-4066-8245-6397C653AF86}"/>
              </a:ext>
            </a:extLst>
          </p:cNvPr>
          <p:cNvSpPr txBox="1">
            <a:spLocks/>
          </p:cNvSpPr>
          <p:nvPr/>
        </p:nvSpPr>
        <p:spPr>
          <a:xfrm>
            <a:off x="8029771" y="6245721"/>
            <a:ext cx="382113" cy="314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</a:t>
            </a:r>
          </a:p>
        </p:txBody>
      </p:sp>
      <p:sp>
        <p:nvSpPr>
          <p:cNvPr id="220" name="내용 개체 틀 2">
            <a:extLst>
              <a:ext uri="{FF2B5EF4-FFF2-40B4-BE49-F238E27FC236}">
                <a16:creationId xmlns:a16="http://schemas.microsoft.com/office/drawing/2014/main" id="{D21CFEE7-A24C-4066-8245-6397C653AF86}"/>
              </a:ext>
            </a:extLst>
          </p:cNvPr>
          <p:cNvSpPr txBox="1">
            <a:spLocks/>
          </p:cNvSpPr>
          <p:nvPr/>
        </p:nvSpPr>
        <p:spPr>
          <a:xfrm>
            <a:off x="9231088" y="6248508"/>
            <a:ext cx="382113" cy="314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30</a:t>
            </a:r>
          </a:p>
        </p:txBody>
      </p:sp>
      <p:graphicFrame>
        <p:nvGraphicFramePr>
          <p:cNvPr id="221" name="표 220"/>
          <p:cNvGraphicFramePr>
            <a:graphicFrameLocks noGrp="1"/>
          </p:cNvGraphicFramePr>
          <p:nvPr/>
        </p:nvGraphicFramePr>
        <p:xfrm>
          <a:off x="3385277" y="2770582"/>
          <a:ext cx="576000" cy="3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68613884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42524"/>
                  </a:ext>
                </a:extLst>
              </a:tr>
            </a:tbl>
          </a:graphicData>
        </a:graphic>
      </p:graphicFrame>
      <p:graphicFrame>
        <p:nvGraphicFramePr>
          <p:cNvPr id="222" name="표 221"/>
          <p:cNvGraphicFramePr>
            <a:graphicFrameLocks noGrp="1"/>
          </p:cNvGraphicFramePr>
          <p:nvPr/>
        </p:nvGraphicFramePr>
        <p:xfrm>
          <a:off x="4583068" y="2785608"/>
          <a:ext cx="610953" cy="3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953">
                  <a:extLst>
                    <a:ext uri="{9D8B030D-6E8A-4147-A177-3AD203B41FA5}">
                      <a16:colId xmlns:a16="http://schemas.microsoft.com/office/drawing/2014/main" val="68613884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42524"/>
                  </a:ext>
                </a:extLst>
              </a:tr>
            </a:tbl>
          </a:graphicData>
        </a:graphic>
      </p:graphicFrame>
      <p:graphicFrame>
        <p:nvGraphicFramePr>
          <p:cNvPr id="223" name="표 222"/>
          <p:cNvGraphicFramePr>
            <a:graphicFrameLocks noGrp="1"/>
          </p:cNvGraphicFramePr>
          <p:nvPr/>
        </p:nvGraphicFramePr>
        <p:xfrm>
          <a:off x="5814219" y="2770811"/>
          <a:ext cx="576000" cy="3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68613884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42524"/>
                  </a:ext>
                </a:extLst>
              </a:tr>
            </a:tbl>
          </a:graphicData>
        </a:graphic>
      </p:graphicFrame>
      <p:graphicFrame>
        <p:nvGraphicFramePr>
          <p:cNvPr id="224" name="표 223"/>
          <p:cNvGraphicFramePr>
            <a:graphicFrameLocks noGrp="1"/>
          </p:cNvGraphicFramePr>
          <p:nvPr/>
        </p:nvGraphicFramePr>
        <p:xfrm>
          <a:off x="7021084" y="2765427"/>
          <a:ext cx="576000" cy="3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68613884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42524"/>
                  </a:ext>
                </a:extLst>
              </a:tr>
            </a:tbl>
          </a:graphicData>
        </a:graphic>
      </p:graphicFrame>
      <p:graphicFrame>
        <p:nvGraphicFramePr>
          <p:cNvPr id="225" name="표 224"/>
          <p:cNvGraphicFramePr>
            <a:graphicFrameLocks noGrp="1"/>
          </p:cNvGraphicFramePr>
          <p:nvPr/>
        </p:nvGraphicFramePr>
        <p:xfrm>
          <a:off x="8235666" y="2767028"/>
          <a:ext cx="576000" cy="3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68613884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42524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242232" y="5507189"/>
            <a:ext cx="126000" cy="3667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2754624" y="4107511"/>
            <a:ext cx="487608" cy="3667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5182394" y="4103143"/>
            <a:ext cx="475163" cy="3667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7610633" y="4097092"/>
            <a:ext cx="487608" cy="3667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6404593" y="5501757"/>
            <a:ext cx="235921" cy="3667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2" name="내용 개체 틀 2">
            <a:extLst>
              <a:ext uri="{FF2B5EF4-FFF2-40B4-BE49-F238E27FC236}">
                <a16:creationId xmlns:a16="http://schemas.microsoft.com/office/drawing/2014/main" id="{D21CFEE7-A24C-4066-8245-6397C653AF86}"/>
              </a:ext>
            </a:extLst>
          </p:cNvPr>
          <p:cNvSpPr txBox="1">
            <a:spLocks/>
          </p:cNvSpPr>
          <p:nvPr/>
        </p:nvSpPr>
        <p:spPr>
          <a:xfrm>
            <a:off x="9950332" y="4302621"/>
            <a:ext cx="858983" cy="372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  <a:endParaRPr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3" name="내용 개체 틀 2">
            <a:extLst>
              <a:ext uri="{FF2B5EF4-FFF2-40B4-BE49-F238E27FC236}">
                <a16:creationId xmlns:a16="http://schemas.microsoft.com/office/drawing/2014/main" id="{D21CFEE7-A24C-4066-8245-6397C653AF86}"/>
              </a:ext>
            </a:extLst>
          </p:cNvPr>
          <p:cNvSpPr txBox="1">
            <a:spLocks/>
          </p:cNvSpPr>
          <p:nvPr/>
        </p:nvSpPr>
        <p:spPr>
          <a:xfrm>
            <a:off x="9937827" y="5678860"/>
            <a:ext cx="858983" cy="372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  <a:endParaRPr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4" name="내용 개체 틀 2">
            <a:extLst>
              <a:ext uri="{FF2B5EF4-FFF2-40B4-BE49-F238E27FC236}">
                <a16:creationId xmlns:a16="http://schemas.microsoft.com/office/drawing/2014/main" id="{D21CFEE7-A24C-4066-8245-6397C653AF86}"/>
              </a:ext>
            </a:extLst>
          </p:cNvPr>
          <p:cNvSpPr txBox="1">
            <a:spLocks/>
          </p:cNvSpPr>
          <p:nvPr/>
        </p:nvSpPr>
        <p:spPr>
          <a:xfrm>
            <a:off x="333021" y="1076172"/>
            <a:ext cx="8370403" cy="447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ko-KR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개 </a:t>
            </a:r>
            <a:r>
              <a:rPr lang="en-US" altLang="ko-KR" sz="2400" dirty="0">
                <a:latin typeface="Tahoma" panose="020B0604030504040204" pitchFamily="34" charset="0"/>
                <a:cs typeface="Tahoma" panose="020B0604030504040204" pitchFamily="34" charset="0"/>
              </a:rPr>
              <a:t>Task </a:t>
            </a:r>
            <a:r>
              <a:rPr lang="ko-KR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생성 및 </a:t>
            </a:r>
            <a:r>
              <a:rPr lang="en-US" altLang="ko-KR" sz="2400" dirty="0">
                <a:latin typeface="Tahoma" panose="020B0604030504040204" pitchFamily="34" charset="0"/>
                <a:cs typeface="Tahoma" panose="020B0604030504040204" pitchFamily="34" charset="0"/>
              </a:rPr>
              <a:t>Scheduling </a:t>
            </a:r>
            <a:r>
              <a:rPr lang="ko-KR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실험</a:t>
            </a:r>
          </a:p>
        </p:txBody>
      </p:sp>
      <p:sp>
        <p:nvSpPr>
          <p:cNvPr id="216" name="내용 개체 틀 2">
            <a:extLst>
              <a:ext uri="{FF2B5EF4-FFF2-40B4-BE49-F238E27FC236}">
                <a16:creationId xmlns:a16="http://schemas.microsoft.com/office/drawing/2014/main" id="{D21CFEE7-A24C-4066-8245-6397C653A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021" y="1764310"/>
            <a:ext cx="2726417" cy="508001"/>
          </a:xfrm>
        </p:spPr>
        <p:txBody>
          <a:bodyPr anchor="ctr">
            <a:normAutofit/>
          </a:bodyPr>
          <a:lstStyle/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Timing diagram</a:t>
            </a:r>
            <a:endParaRPr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589B638-F077-425E-BEE0-E01DC59A64B7}"/>
              </a:ext>
            </a:extLst>
          </p:cNvPr>
          <p:cNvSpPr/>
          <p:nvPr/>
        </p:nvSpPr>
        <p:spPr>
          <a:xfrm>
            <a:off x="3974041" y="5505326"/>
            <a:ext cx="126000" cy="3667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1CE58-8040-5C8B-D793-02166B304653}"/>
              </a:ext>
            </a:extLst>
          </p:cNvPr>
          <p:cNvSpPr txBox="1">
            <a:spLocks/>
          </p:cNvSpPr>
          <p:nvPr/>
        </p:nvSpPr>
        <p:spPr>
          <a:xfrm>
            <a:off x="151858" y="2927389"/>
            <a:ext cx="1129617" cy="3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(5, 2.5)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E2B22D8-F32F-AA3D-EF96-0C4A0B785C22}"/>
              </a:ext>
            </a:extLst>
          </p:cNvPr>
          <p:cNvSpPr txBox="1">
            <a:spLocks/>
          </p:cNvSpPr>
          <p:nvPr/>
        </p:nvSpPr>
        <p:spPr>
          <a:xfrm>
            <a:off x="151857" y="4280470"/>
            <a:ext cx="1129617" cy="3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(10, 2)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B694634-0D22-EC1F-4A7F-24136871FE73}"/>
              </a:ext>
            </a:extLst>
          </p:cNvPr>
          <p:cNvSpPr txBox="1">
            <a:spLocks/>
          </p:cNvSpPr>
          <p:nvPr/>
        </p:nvSpPr>
        <p:spPr>
          <a:xfrm>
            <a:off x="162180" y="5692082"/>
            <a:ext cx="1129617" cy="3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(15, 0.5)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57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41A0A-29AB-BC57-FA2E-79E93061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23. End-to-End Delay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35E68-D59D-4F19-44EE-AA69001F5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AUTOSAR </a:t>
            </a:r>
            <a:r>
              <a:rPr kumimoji="1" lang="ko-KR" altLang="en-US" dirty="0"/>
              <a:t>기반 </a:t>
            </a:r>
            <a:r>
              <a:rPr kumimoji="1" lang="en-US" altLang="ko-Kore-KR" dirty="0"/>
              <a:t>DAG (Directed Acyclic Graph) SW </a:t>
            </a:r>
            <a:r>
              <a:rPr kumimoji="1" lang="ko-KR" altLang="en-US" dirty="0"/>
              <a:t>구조</a:t>
            </a:r>
            <a:endParaRPr kumimoji="1" lang="en-US" altLang="ko-KR" dirty="0"/>
          </a:p>
          <a:p>
            <a:r>
              <a:rPr kumimoji="1" lang="en-US" altLang="ko-KR" dirty="0"/>
              <a:t>Sensor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Actuator</a:t>
            </a:r>
            <a:r>
              <a:rPr kumimoji="1" lang="ko-KR" altLang="en-US" dirty="0"/>
              <a:t>까지 </a:t>
            </a:r>
            <a:r>
              <a:rPr kumimoji="1" lang="en-US" altLang="ko-KR" dirty="0"/>
              <a:t>End-to-End Delay </a:t>
            </a:r>
            <a:r>
              <a:rPr kumimoji="1" lang="ko-KR" altLang="en-US" dirty="0"/>
              <a:t>관찰 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259C822-D276-DE25-1EF4-09E55DFD6568}"/>
              </a:ext>
            </a:extLst>
          </p:cNvPr>
          <p:cNvSpPr/>
          <p:nvPr/>
        </p:nvSpPr>
        <p:spPr>
          <a:xfrm>
            <a:off x="3097191" y="3429000"/>
            <a:ext cx="707572" cy="707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5EF918C-B886-1FFE-B1FF-8673FECBA45C}"/>
              </a:ext>
            </a:extLst>
          </p:cNvPr>
          <p:cNvSpPr/>
          <p:nvPr/>
        </p:nvSpPr>
        <p:spPr>
          <a:xfrm>
            <a:off x="7963104" y="3429000"/>
            <a:ext cx="707572" cy="707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D03B94E-4965-C0DA-A063-4989191F2EAE}"/>
              </a:ext>
            </a:extLst>
          </p:cNvPr>
          <p:cNvSpPr/>
          <p:nvPr/>
        </p:nvSpPr>
        <p:spPr>
          <a:xfrm>
            <a:off x="5371840" y="3429000"/>
            <a:ext cx="707572" cy="707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A465365-887F-B589-3DA8-5C7046E535AA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602705" y="3777550"/>
            <a:ext cx="1769135" cy="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AFCA666-FB5F-DD28-D129-1BCC34E91698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6079412" y="3782786"/>
            <a:ext cx="1883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D4ECADF-2580-DAC5-915A-2312E974473E}"/>
              </a:ext>
            </a:extLst>
          </p:cNvPr>
          <p:cNvCxnSpPr>
            <a:cxnSpLocks/>
            <a:stCxn id="10" idx="3"/>
            <a:endCxn id="4" idx="2"/>
          </p:cNvCxnSpPr>
          <p:nvPr/>
        </p:nvCxnSpPr>
        <p:spPr>
          <a:xfrm>
            <a:off x="2591677" y="3782786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54EA33-2A6A-B7D5-346E-FFE36A5FF1E5}"/>
              </a:ext>
            </a:extLst>
          </p:cNvPr>
          <p:cNvSpPr txBox="1"/>
          <p:nvPr/>
        </p:nvSpPr>
        <p:spPr>
          <a:xfrm>
            <a:off x="1479578" y="3598120"/>
            <a:ext cx="111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ButtonISR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C220AC-FF59-94AF-D750-FB131E81FF0F}"/>
              </a:ext>
            </a:extLst>
          </p:cNvPr>
          <p:cNvSpPr txBox="1"/>
          <p:nvPr/>
        </p:nvSpPr>
        <p:spPr>
          <a:xfrm>
            <a:off x="9437705" y="359812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TimerISR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DE5EBDA-AE9C-137D-B58A-172B2C4B0377}"/>
              </a:ext>
            </a:extLst>
          </p:cNvPr>
          <p:cNvCxnSpPr>
            <a:cxnSpLocks/>
            <a:stCxn id="5" idx="6"/>
            <a:endCxn id="11" idx="1"/>
          </p:cNvCxnSpPr>
          <p:nvPr/>
        </p:nvCxnSpPr>
        <p:spPr>
          <a:xfrm>
            <a:off x="8670676" y="3782786"/>
            <a:ext cx="767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57B04E-A094-E290-6B23-7791706F23A0}"/>
              </a:ext>
            </a:extLst>
          </p:cNvPr>
          <p:cNvSpPr txBox="1"/>
          <p:nvPr/>
        </p:nvSpPr>
        <p:spPr>
          <a:xfrm>
            <a:off x="3687213" y="305966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UP or DOWN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7740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AF2DE-2164-48A5-6DE5-68DEDF5E8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23. End-to-End Delay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25C32-E8D2-0078-1D09-54C9CA72E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아래</a:t>
            </a:r>
            <a:r>
              <a:rPr kumimoji="1" lang="ko-KR" altLang="en-US" dirty="0"/>
              <a:t> 복잡한 </a:t>
            </a:r>
            <a:r>
              <a:rPr kumimoji="1" lang="en-US" altLang="ko-KR" dirty="0"/>
              <a:t>DAG </a:t>
            </a:r>
            <a:r>
              <a:rPr kumimoji="1" lang="ko-KR" altLang="en-US" dirty="0"/>
              <a:t>구조를 정의하고</a:t>
            </a:r>
            <a:r>
              <a:rPr kumimoji="1" lang="en-US" altLang="ko-KR" dirty="0"/>
              <a:t> Delay </a:t>
            </a:r>
            <a:r>
              <a:rPr kumimoji="1" lang="ko-KR" altLang="en-US" dirty="0"/>
              <a:t>측정 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FC6C2D9-678D-4597-4EA9-48A9B8EFF241}"/>
              </a:ext>
            </a:extLst>
          </p:cNvPr>
          <p:cNvSpPr/>
          <p:nvPr/>
        </p:nvSpPr>
        <p:spPr>
          <a:xfrm>
            <a:off x="3204069" y="3169089"/>
            <a:ext cx="707572" cy="707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D9E1A20-5652-1FA3-101F-33C89906A074}"/>
              </a:ext>
            </a:extLst>
          </p:cNvPr>
          <p:cNvSpPr/>
          <p:nvPr/>
        </p:nvSpPr>
        <p:spPr>
          <a:xfrm>
            <a:off x="4956668" y="1922676"/>
            <a:ext cx="707572" cy="707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72D038C-21FE-6C12-5711-5CC3A4C4C99C}"/>
              </a:ext>
            </a:extLst>
          </p:cNvPr>
          <p:cNvSpPr/>
          <p:nvPr/>
        </p:nvSpPr>
        <p:spPr>
          <a:xfrm>
            <a:off x="4869582" y="4660431"/>
            <a:ext cx="707572" cy="707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F3B349A-CB90-D670-FA05-959DC98E26CB}"/>
              </a:ext>
            </a:extLst>
          </p:cNvPr>
          <p:cNvSpPr/>
          <p:nvPr/>
        </p:nvSpPr>
        <p:spPr>
          <a:xfrm>
            <a:off x="6284726" y="1892740"/>
            <a:ext cx="707572" cy="707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4555B74-044F-690E-FB5E-F0809EBAF191}"/>
              </a:ext>
            </a:extLst>
          </p:cNvPr>
          <p:cNvSpPr/>
          <p:nvPr/>
        </p:nvSpPr>
        <p:spPr>
          <a:xfrm>
            <a:off x="6763697" y="4660431"/>
            <a:ext cx="707572" cy="707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6</a:t>
            </a:r>
            <a:endParaRPr kumimoji="1" lang="ko-Kore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1D8432-B7CF-2542-2434-4E4A39467F82}"/>
              </a:ext>
            </a:extLst>
          </p:cNvPr>
          <p:cNvSpPr/>
          <p:nvPr/>
        </p:nvSpPr>
        <p:spPr>
          <a:xfrm>
            <a:off x="8069982" y="3169089"/>
            <a:ext cx="707572" cy="707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7</a:t>
            </a:r>
            <a:endParaRPr kumimoji="1" lang="ko-Kore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8F50BB1-9CE1-3D33-29B8-912254D77E2E}"/>
              </a:ext>
            </a:extLst>
          </p:cNvPr>
          <p:cNvSpPr/>
          <p:nvPr/>
        </p:nvSpPr>
        <p:spPr>
          <a:xfrm>
            <a:off x="5577154" y="3277946"/>
            <a:ext cx="707572" cy="707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7C018AB-AED8-33A6-BBAC-03ADFC38ADE5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3808019" y="2276462"/>
            <a:ext cx="1148649" cy="996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E026F2-55D7-9113-A1BC-0EDBC211D6EC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3808019" y="3626496"/>
            <a:ext cx="1769135" cy="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63E1DF9-FC83-10C9-3A74-EE90DF59ED5B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 flipV="1">
            <a:off x="6284726" y="3522875"/>
            <a:ext cx="1785256" cy="108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20C69E-68B0-B6A3-8700-6B59AB0A5CBA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5664240" y="2246526"/>
            <a:ext cx="620486" cy="2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53DAB04-547F-423C-4CE9-4ED19ACEA0B9}"/>
              </a:ext>
            </a:extLst>
          </p:cNvPr>
          <p:cNvCxnSpPr>
            <a:cxnSpLocks/>
            <a:stCxn id="7" idx="6"/>
            <a:endCxn id="9" idx="1"/>
          </p:cNvCxnSpPr>
          <p:nvPr/>
        </p:nvCxnSpPr>
        <p:spPr>
          <a:xfrm>
            <a:off x="6992298" y="2246526"/>
            <a:ext cx="1181306" cy="102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5FDE7BC-48F5-76FE-9864-FFB1BA6ED943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808019" y="3773039"/>
            <a:ext cx="1165185" cy="99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565D703-47A8-36F8-9232-CE244BDD209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577154" y="5014217"/>
            <a:ext cx="1186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D0FCB3A-A90C-75C6-6FA5-2BEE73E72009}"/>
              </a:ext>
            </a:extLst>
          </p:cNvPr>
          <p:cNvCxnSpPr>
            <a:cxnSpLocks/>
            <a:stCxn id="8" idx="6"/>
            <a:endCxn id="9" idx="3"/>
          </p:cNvCxnSpPr>
          <p:nvPr/>
        </p:nvCxnSpPr>
        <p:spPr>
          <a:xfrm flipV="1">
            <a:off x="7471269" y="3773039"/>
            <a:ext cx="702335" cy="124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CF4A4C1-5920-0720-0784-285F9F42DCE2}"/>
              </a:ext>
            </a:extLst>
          </p:cNvPr>
          <p:cNvCxnSpPr>
            <a:cxnSpLocks/>
            <a:stCxn id="20" idx="3"/>
            <a:endCxn id="4" idx="2"/>
          </p:cNvCxnSpPr>
          <p:nvPr/>
        </p:nvCxnSpPr>
        <p:spPr>
          <a:xfrm>
            <a:off x="2698555" y="3522875"/>
            <a:ext cx="505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2038F9C-CA2C-1CFB-744B-B0119B9C1A9A}"/>
              </a:ext>
            </a:extLst>
          </p:cNvPr>
          <p:cNvSpPr txBox="1"/>
          <p:nvPr/>
        </p:nvSpPr>
        <p:spPr>
          <a:xfrm>
            <a:off x="1586456" y="3338209"/>
            <a:ext cx="111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ButtonISR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B65605-E114-DB25-A70E-3F9F5B0D3F72}"/>
              </a:ext>
            </a:extLst>
          </p:cNvPr>
          <p:cNvSpPr txBox="1"/>
          <p:nvPr/>
        </p:nvSpPr>
        <p:spPr>
          <a:xfrm>
            <a:off x="9544583" y="333820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TimerISR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153C40-F6A7-D05E-036C-C913C96473D9}"/>
              </a:ext>
            </a:extLst>
          </p:cNvPr>
          <p:cNvCxnSpPr>
            <a:cxnSpLocks/>
            <a:stCxn id="9" idx="6"/>
            <a:endCxn id="21" idx="1"/>
          </p:cNvCxnSpPr>
          <p:nvPr/>
        </p:nvCxnSpPr>
        <p:spPr>
          <a:xfrm>
            <a:off x="8777554" y="3522875"/>
            <a:ext cx="767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BD63FDB-42AB-D877-F155-80E4190AD039}"/>
              </a:ext>
            </a:extLst>
          </p:cNvPr>
          <p:cNvSpPr txBox="1"/>
          <p:nvPr/>
        </p:nvSpPr>
        <p:spPr>
          <a:xfrm>
            <a:off x="3373086" y="2574952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UP or DOWN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BB32F3-6084-C0D4-F197-FD7845C6649C}"/>
              </a:ext>
            </a:extLst>
          </p:cNvPr>
          <p:cNvSpPr txBox="1"/>
          <p:nvPr/>
        </p:nvSpPr>
        <p:spPr>
          <a:xfrm>
            <a:off x="3351168" y="4083879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UP or DOWN</a:t>
            </a:r>
            <a:endParaRPr kumimoji="1" lang="ko-Kore-KR" altLang="en-US" dirty="0"/>
          </a:p>
        </p:txBody>
      </p:sp>
      <p:sp>
        <p:nvSpPr>
          <p:cNvPr id="26" name="모서리가 둥근 사각형 설명선[R] 25">
            <a:extLst>
              <a:ext uri="{FF2B5EF4-FFF2-40B4-BE49-F238E27FC236}">
                <a16:creationId xmlns:a16="http://schemas.microsoft.com/office/drawing/2014/main" id="{8DB4807E-B852-2813-7E0D-59C97E58D8BA}"/>
              </a:ext>
            </a:extLst>
          </p:cNvPr>
          <p:cNvSpPr/>
          <p:nvPr/>
        </p:nvSpPr>
        <p:spPr>
          <a:xfrm>
            <a:off x="8752235" y="1286904"/>
            <a:ext cx="2811306" cy="1241178"/>
          </a:xfrm>
          <a:prstGeom prst="wedgeRoundRectCallout">
            <a:avLst>
              <a:gd name="adj1" fmla="val -57617"/>
              <a:gd name="adj2" fmla="val 11159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세 입력이 모두 </a:t>
            </a:r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 </a:t>
            </a:r>
            <a:r>
              <a:rPr kumimoji="1" lang="ko-KR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혹은 </a:t>
            </a:r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</a:t>
            </a:r>
            <a:r>
              <a:rPr kumimoji="1" lang="ko-KR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이면 반응</a:t>
            </a:r>
            <a:endParaRPr kumimoji="1" lang="ko-Kore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76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</a:p>
        </p:txBody>
      </p:sp>
      <p:pic>
        <p:nvPicPr>
          <p:cNvPr id="12" name="Picture 3" descr="MCj0363168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4326" y="2506664"/>
            <a:ext cx="1401763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1513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9858</TotalTime>
  <Words>260</Words>
  <Application>Microsoft Office PowerPoint</Application>
  <PresentationFormat>와이드스크린</PresentationFormat>
  <Paragraphs>86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Consolas</vt:lpstr>
      <vt:lpstr>Tahoma</vt:lpstr>
      <vt:lpstr>Office 테마</vt:lpstr>
      <vt:lpstr>Real-Time Operating System (Day 4 Lab)</vt:lpstr>
      <vt:lpstr>22. Schedule Table</vt:lpstr>
      <vt:lpstr>22. Schedule Table</vt:lpstr>
      <vt:lpstr>23. End-to-End Delay</vt:lpstr>
      <vt:lpstr>23. End-to-End Delay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Operating System (Day 1 Lab)</dc:title>
  <dc:subject/>
  <dc:creator>jongchank</dc:creator>
  <cp:keywords/>
  <dc:description/>
  <cp:lastModifiedBy>이용성(대학원생-자동차IT융합전공)</cp:lastModifiedBy>
  <cp:revision>882</cp:revision>
  <cp:lastPrinted>2018-03-07T02:55:25Z</cp:lastPrinted>
  <dcterms:created xsi:type="dcterms:W3CDTF">2018-03-06T00:24:46Z</dcterms:created>
  <dcterms:modified xsi:type="dcterms:W3CDTF">2023-08-03T10:42:44Z</dcterms:modified>
  <cp:category/>
</cp:coreProperties>
</file>