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3" d="100"/>
          <a:sy n="7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3B4-71E2-4E32-B83A-E07B524A590C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0F18-ECE8-487D-801B-328E609DE422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Organization : </a:t>
            </a:r>
            <a:r>
              <a:rPr lang="fil-PH" sz="3600" dirty="0" smtClean="0"/>
              <a:t>Cyient</a:t>
            </a:r>
            <a:endParaRPr lang="en-IN" sz="3600" dirty="0" smtClean="0"/>
          </a:p>
          <a:p>
            <a:r>
              <a:rPr lang="en-IN" sz="3600" dirty="0" smtClean="0"/>
              <a:t>Problem Statement : </a:t>
            </a:r>
            <a:r>
              <a:rPr lang="en-US" sz="3600" dirty="0" smtClean="0"/>
              <a:t>Securing authenticity of Farmer inputs</a:t>
            </a:r>
            <a:endParaRPr lang="en-IN" sz="3600" dirty="0" smtClean="0"/>
          </a:p>
          <a:p>
            <a:r>
              <a:rPr lang="en-IN" sz="3600" dirty="0" smtClean="0"/>
              <a:t>Team Name : </a:t>
            </a:r>
            <a:r>
              <a:rPr lang="en-IN" sz="3600" dirty="0" err="1" smtClean="0"/>
              <a:t>Envion</a:t>
            </a:r>
            <a:r>
              <a:rPr lang="en-IN" sz="3600" dirty="0" smtClean="0"/>
              <a:t> </a:t>
            </a:r>
          </a:p>
          <a:p>
            <a:r>
              <a:rPr lang="en-IN" sz="3600" dirty="0" smtClean="0"/>
              <a:t>Team Leader Name : </a:t>
            </a:r>
            <a:r>
              <a:rPr lang="en-IN" sz="3600" dirty="0" err="1" smtClean="0"/>
              <a:t>Venkatesh</a:t>
            </a:r>
            <a:r>
              <a:rPr lang="en-IN" sz="3600" dirty="0" smtClean="0"/>
              <a:t> </a:t>
            </a:r>
            <a:r>
              <a:rPr lang="en-IN" sz="3600" dirty="0" err="1" smtClean="0"/>
              <a:t>Surve</a:t>
            </a:r>
            <a:endParaRPr lang="en-IN" sz="3600" dirty="0" smtClean="0"/>
          </a:p>
          <a:p>
            <a:r>
              <a:rPr lang="en-IN" sz="3600" dirty="0" smtClean="0"/>
              <a:t>College Code : 1-3508734124</a:t>
            </a:r>
          </a:p>
          <a:p>
            <a:endParaRPr lang="fil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326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l-PH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3265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fil-PH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04664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Idea solution:</a:t>
            </a:r>
          </a:p>
          <a:p>
            <a:r>
              <a:rPr lang="en-US" sz="2400" smtClean="0"/>
              <a:t>Farmer </a:t>
            </a:r>
            <a:r>
              <a:rPr lang="en-US" sz="2400" dirty="0" smtClean="0"/>
              <a:t>can track the origin of the cause of the damage of crops,</a:t>
            </a:r>
          </a:p>
          <a:p>
            <a:r>
              <a:rPr lang="en-US" sz="2400" dirty="0" smtClean="0"/>
              <a:t>He can read the crops data , the amount of the chemicals and seed that gave to the crops.</a:t>
            </a:r>
          </a:p>
          <a:p>
            <a:r>
              <a:rPr lang="en-US" sz="2400" dirty="0" smtClean="0"/>
              <a:t>He can track what the caused the </a:t>
            </a:r>
            <a:r>
              <a:rPr lang="en-US" sz="2400" dirty="0" err="1" smtClean="0"/>
              <a:t>adultration</a:t>
            </a:r>
            <a:r>
              <a:rPr lang="en-US" sz="2400" dirty="0" smtClean="0"/>
              <a:t> of the crops</a:t>
            </a:r>
            <a:endParaRPr lang="en-IN" sz="2400" dirty="0"/>
          </a:p>
          <a:p>
            <a:endParaRPr lang="en-IN" sz="2400" dirty="0" smtClean="0"/>
          </a:p>
          <a:p>
            <a:endParaRPr lang="fil-PH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endParaRPr lang="fil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Use case: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Farmer creates crops by giving some properties.</a:t>
            </a:r>
          </a:p>
          <a:p>
            <a:r>
              <a:rPr lang="en-IN" sz="2800" dirty="0" smtClean="0"/>
              <a:t>Farmer has to input the pesticides and fertilizers that he puts on a particular and also the seeding rate.</a:t>
            </a:r>
          </a:p>
          <a:p>
            <a:r>
              <a:rPr lang="en-IN" sz="2800" dirty="0" smtClean="0"/>
              <a:t>Farmer can edit and delete the crop</a:t>
            </a:r>
          </a:p>
          <a:p>
            <a:r>
              <a:rPr lang="en-IN" sz="2800" dirty="0" smtClean="0"/>
              <a:t>He can backtrack in the ledger to see what pesticides or fertilizer he added that caused the low yield or crop damage</a:t>
            </a:r>
          </a:p>
          <a:p>
            <a:endParaRPr lang="fil-P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Aveesh shetty</dc:creator>
  <cp:lastModifiedBy>Aveesh shetty</cp:lastModifiedBy>
  <cp:revision>1</cp:revision>
  <dcterms:created xsi:type="dcterms:W3CDTF">2019-01-20T13:55:08Z</dcterms:created>
  <dcterms:modified xsi:type="dcterms:W3CDTF">2019-01-20T16:24:40Z</dcterms:modified>
</cp:coreProperties>
</file>