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BCD5-3A2A-4E89-AD61-D7E9D0A95675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468C-5354-48F0-B8BB-44A74D1197BD}" type="slidenum">
              <a:rPr lang="fil-PH" smtClean="0"/>
              <a:t>‹#›</a:t>
            </a:fld>
            <a:endParaRPr lang="fil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l-P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 smtClean="0"/>
          </a:p>
          <a:p>
            <a:endParaRPr lang="en-IN" sz="4000" dirty="0"/>
          </a:p>
          <a:p>
            <a:r>
              <a:rPr lang="en-IN" sz="4000" dirty="0" smtClean="0"/>
              <a:t>Organization : </a:t>
            </a:r>
            <a:r>
              <a:rPr lang="fil-PH" sz="4000" dirty="0"/>
              <a:t>Emcure Pharmaceutical Ltd</a:t>
            </a:r>
            <a:endParaRPr lang="en-IN" sz="4000" dirty="0" smtClean="0"/>
          </a:p>
          <a:p>
            <a:r>
              <a:rPr lang="en-IN" sz="4000" dirty="0" smtClean="0"/>
              <a:t>Problem </a:t>
            </a:r>
            <a:r>
              <a:rPr lang="en-IN" sz="4000" smtClean="0"/>
              <a:t>Statement :</a:t>
            </a:r>
            <a:r>
              <a:rPr lang="en-US" sz="4000" smtClean="0"/>
              <a:t>Tracking </a:t>
            </a:r>
            <a:r>
              <a:rPr lang="en-US" sz="4000" dirty="0"/>
              <a:t>spurious drugs &amp; ensuring brand safety</a:t>
            </a:r>
            <a:endParaRPr lang="en-IN" sz="4000" dirty="0" smtClean="0"/>
          </a:p>
          <a:p>
            <a:r>
              <a:rPr lang="en-IN" sz="4000" dirty="0" smtClean="0"/>
              <a:t>Team Name : </a:t>
            </a:r>
            <a:r>
              <a:rPr lang="en-IN" sz="4000" dirty="0" err="1" smtClean="0"/>
              <a:t>Envion</a:t>
            </a:r>
            <a:r>
              <a:rPr lang="en-IN" sz="4000" dirty="0" smtClean="0"/>
              <a:t> </a:t>
            </a:r>
          </a:p>
          <a:p>
            <a:r>
              <a:rPr lang="en-IN" sz="4000" dirty="0" smtClean="0"/>
              <a:t>Team Leader Name : </a:t>
            </a:r>
            <a:r>
              <a:rPr lang="en-IN" sz="4000" dirty="0" err="1" smtClean="0"/>
              <a:t>Venkatesh</a:t>
            </a:r>
            <a:r>
              <a:rPr lang="en-IN" sz="4000" dirty="0" smtClean="0"/>
              <a:t> </a:t>
            </a:r>
            <a:r>
              <a:rPr lang="en-IN" sz="4000" dirty="0" err="1" smtClean="0"/>
              <a:t>Surve</a:t>
            </a:r>
            <a:endParaRPr lang="en-IN" sz="4000" dirty="0" smtClean="0"/>
          </a:p>
          <a:p>
            <a:r>
              <a:rPr lang="en-IN" sz="4000" dirty="0" smtClean="0"/>
              <a:t>College Code : 1-3508734124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249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Idea Solution: Wha</a:t>
            </a:r>
            <a:r>
              <a:rPr lang="en-IN" sz="2800" dirty="0" smtClean="0"/>
              <a:t>t if could track trace authenticate at each stage that it goes through the journey from the </a:t>
            </a:r>
            <a:r>
              <a:rPr lang="en-IN" sz="2800" dirty="0" err="1" smtClean="0"/>
              <a:t>pharma</a:t>
            </a:r>
            <a:r>
              <a:rPr lang="en-IN" sz="2800" dirty="0" smtClean="0"/>
              <a:t> company to the patient. Using </a:t>
            </a:r>
            <a:r>
              <a:rPr lang="en-IN" sz="2800" dirty="0" err="1" smtClean="0"/>
              <a:t>Blockchain</a:t>
            </a:r>
            <a:r>
              <a:rPr lang="en-IN" sz="2800" dirty="0" smtClean="0"/>
              <a:t> technology we have verified provenance of what is delivered by whom, to whom, when and where.</a:t>
            </a:r>
          </a:p>
          <a:p>
            <a:r>
              <a:rPr lang="en-IN" sz="2800" dirty="0" smtClean="0"/>
              <a:t>We can verify the authentic drugs are handed over to an authorized party at each transfer point.</a:t>
            </a:r>
          </a:p>
          <a:p>
            <a:r>
              <a:rPr lang="en-IN" sz="2800" dirty="0" smtClean="0"/>
              <a:t>Ensure compliance with the proper conditions for transportation and asset transfer.</a:t>
            </a:r>
          </a:p>
          <a:p>
            <a:r>
              <a:rPr lang="en-IN" sz="2800" dirty="0" smtClean="0"/>
              <a:t>Make sure that a joint verified ledger of all transactions is available at all times. </a:t>
            </a:r>
          </a:p>
          <a:p>
            <a:r>
              <a:rPr lang="en-IN" sz="2800" dirty="0" smtClean="0"/>
              <a:t>Each certified and authorized party in th</a:t>
            </a:r>
            <a:r>
              <a:rPr lang="en-IN" sz="2800" dirty="0" smtClean="0"/>
              <a:t>e network a way to initiate action ,finish transaction. track its progress and verify that it done properly</a:t>
            </a:r>
            <a:r>
              <a:rPr lang="en-IN" sz="3200" dirty="0" smtClean="0"/>
              <a:t>.  </a:t>
            </a:r>
            <a:endParaRPr lang="en-IN" sz="3200" dirty="0" smtClean="0"/>
          </a:p>
          <a:p>
            <a:endParaRPr lang="fil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Technology Stack :</a:t>
            </a:r>
          </a:p>
          <a:p>
            <a:endParaRPr lang="fil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Use Case :</a:t>
            </a:r>
          </a:p>
          <a:p>
            <a:r>
              <a:rPr lang="en-US" sz="2000" dirty="0" smtClean="0"/>
              <a:t>Doctor orders vaccines which get registered on 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Pharma</a:t>
            </a:r>
            <a:r>
              <a:rPr lang="en-US" sz="2000" dirty="0" smtClean="0"/>
              <a:t> company receives order</a:t>
            </a:r>
            <a:br>
              <a:rPr lang="en-US" sz="2000" dirty="0" smtClean="0"/>
            </a:br>
            <a:r>
              <a:rPr lang="en-US" sz="2000" dirty="0" err="1" smtClean="0"/>
              <a:t>Pharma</a:t>
            </a:r>
            <a:r>
              <a:rPr lang="en-US" sz="2000" dirty="0" smtClean="0"/>
              <a:t> scans the QR code and serial number for the </a:t>
            </a:r>
            <a:r>
              <a:rPr lang="en-US" sz="2000" dirty="0" err="1" smtClean="0"/>
              <a:t>blockchain</a:t>
            </a:r>
            <a:endParaRPr lang="en-US" sz="2000" dirty="0" smtClean="0"/>
          </a:p>
          <a:p>
            <a:r>
              <a:rPr lang="en-US" sz="2000" dirty="0" smtClean="0"/>
              <a:t>From the list of Delivery registered on 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</a:t>
            </a:r>
            <a:r>
              <a:rPr lang="en-US" sz="2000" dirty="0" err="1" smtClean="0"/>
              <a:t>pharma</a:t>
            </a:r>
            <a:r>
              <a:rPr lang="en-US" sz="2000" dirty="0" smtClean="0"/>
              <a:t> selects.</a:t>
            </a:r>
          </a:p>
          <a:p>
            <a:r>
              <a:rPr lang="en-US" sz="2000" dirty="0" smtClean="0"/>
              <a:t>Delivery guy authenticate to the system at the </a:t>
            </a:r>
            <a:r>
              <a:rPr lang="en-US" sz="2000" dirty="0" err="1" smtClean="0"/>
              <a:t>Pharma</a:t>
            </a:r>
            <a:r>
              <a:rPr lang="en-US" sz="2000" dirty="0" smtClean="0"/>
              <a:t> company</a:t>
            </a:r>
          </a:p>
          <a:p>
            <a:r>
              <a:rPr lang="en-US" sz="2000" dirty="0" err="1" smtClean="0"/>
              <a:t>Pharma</a:t>
            </a:r>
            <a:r>
              <a:rPr lang="en-US" sz="2000" dirty="0" smtClean="0"/>
              <a:t> </a:t>
            </a:r>
            <a:r>
              <a:rPr lang="fil-PH" sz="2000" dirty="0"/>
              <a:t>i</a:t>
            </a:r>
            <a:r>
              <a:rPr lang="fil-PH" sz="2000" dirty="0" smtClean="0"/>
              <a:t>nitalizes</a:t>
            </a:r>
            <a:r>
              <a:rPr lang="en-US" sz="2000" dirty="0" smtClean="0"/>
              <a:t> the transfer Delivery guy checks the serial number of the vaccines and Doctor and accepts the delivery .All of this is recorded and added to ledger after </a:t>
            </a:r>
            <a:r>
              <a:rPr lang="en-US" sz="2000" dirty="0" err="1" smtClean="0"/>
              <a:t>verifing</a:t>
            </a:r>
            <a:endParaRPr lang="en-US" sz="2000" dirty="0" smtClean="0"/>
          </a:p>
          <a:p>
            <a:r>
              <a:rPr lang="en-US" sz="2000" dirty="0" smtClean="0"/>
              <a:t>Both Doctor and </a:t>
            </a:r>
            <a:r>
              <a:rPr lang="en-US" sz="2000" dirty="0" err="1" smtClean="0"/>
              <a:t>Pharma</a:t>
            </a:r>
            <a:r>
              <a:rPr lang="en-US" sz="2000" dirty="0" smtClean="0"/>
              <a:t> are present in the same place.</a:t>
            </a:r>
          </a:p>
          <a:p>
            <a:r>
              <a:rPr lang="en-US" sz="2000" dirty="0" smtClean="0"/>
              <a:t>Delivery guy reaches Doctor and together they authenticate using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Doctor verifies tracking code which he receives through SMS and scan QR on the vaccines </a:t>
            </a:r>
            <a:br>
              <a:rPr lang="en-US" sz="2000" dirty="0" smtClean="0"/>
            </a:br>
            <a:r>
              <a:rPr lang="en-US" sz="2000" dirty="0" smtClean="0"/>
              <a:t>Doctor accepts the delivery and Delivery guy accepts the delivery transfer and transaction is added to 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which shows vaccines at that location</a:t>
            </a:r>
            <a:endParaRPr lang="fil-PH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Aveesh shetty</dc:creator>
  <cp:lastModifiedBy>Aveesh shetty</cp:lastModifiedBy>
  <cp:revision>1</cp:revision>
  <dcterms:created xsi:type="dcterms:W3CDTF">2019-01-20T10:40:38Z</dcterms:created>
  <dcterms:modified xsi:type="dcterms:W3CDTF">2019-01-20T16:07:26Z</dcterms:modified>
</cp:coreProperties>
</file>