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FDC0-2800-4E8C-8007-C3DFE87F25CE}" type="datetimeFigureOut">
              <a:rPr lang="fil-PH" smtClean="0"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DAFB-FE14-4A4F-AF94-C27513A071FB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l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 smtClean="0"/>
          </a:p>
          <a:p>
            <a:endParaRPr lang="en-IN" sz="3600" dirty="0"/>
          </a:p>
          <a:p>
            <a:r>
              <a:rPr lang="en-IN" sz="3600" dirty="0" smtClean="0"/>
              <a:t>Organization : </a:t>
            </a:r>
            <a:r>
              <a:rPr lang="fil-PH" sz="3600" dirty="0"/>
              <a:t>Max Healthcare</a:t>
            </a:r>
            <a:endParaRPr lang="en-IN" sz="3600" dirty="0" smtClean="0"/>
          </a:p>
          <a:p>
            <a:r>
              <a:rPr lang="en-IN" sz="3600" dirty="0" smtClean="0"/>
              <a:t>Problem Statement : </a:t>
            </a:r>
            <a:r>
              <a:rPr lang="en-US" sz="3600" dirty="0"/>
              <a:t>Confidentiality of patient medical records</a:t>
            </a:r>
            <a:endParaRPr lang="en-IN" sz="3600" dirty="0" smtClean="0"/>
          </a:p>
          <a:p>
            <a:r>
              <a:rPr lang="en-IN" sz="3600" dirty="0" smtClean="0"/>
              <a:t>Team Name : </a:t>
            </a:r>
            <a:r>
              <a:rPr lang="en-IN" sz="3600" dirty="0" err="1" smtClean="0"/>
              <a:t>Envion</a:t>
            </a:r>
            <a:r>
              <a:rPr lang="en-IN" sz="3600" dirty="0" smtClean="0"/>
              <a:t> </a:t>
            </a:r>
          </a:p>
          <a:p>
            <a:r>
              <a:rPr lang="en-IN" sz="3600" dirty="0" smtClean="0"/>
              <a:t>Team Leader Name : </a:t>
            </a:r>
            <a:r>
              <a:rPr lang="en-IN" sz="3600" dirty="0" err="1" smtClean="0"/>
              <a:t>Venkatesh</a:t>
            </a:r>
            <a:r>
              <a:rPr lang="en-IN" sz="3600" dirty="0" smtClean="0"/>
              <a:t> </a:t>
            </a:r>
            <a:r>
              <a:rPr lang="en-IN" sz="3600" dirty="0" err="1" smtClean="0"/>
              <a:t>Surve</a:t>
            </a:r>
            <a:endParaRPr lang="en-IN" sz="3600" dirty="0" smtClean="0"/>
          </a:p>
          <a:p>
            <a:r>
              <a:rPr lang="en-IN" sz="3600" dirty="0" smtClean="0"/>
              <a:t>College Code : 1-3508734124</a:t>
            </a:r>
          </a:p>
          <a:p>
            <a:endParaRPr lang="fil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Idea Solution:</a:t>
            </a:r>
          </a:p>
          <a:p>
            <a:r>
              <a:rPr lang="en-IN" sz="2400" dirty="0" err="1" smtClean="0"/>
              <a:t>Blockchain</a:t>
            </a:r>
            <a:r>
              <a:rPr lang="en-IN" sz="2400" dirty="0" smtClean="0"/>
              <a:t> technology will give more control of their medical data since they will own and control medical data.</a:t>
            </a:r>
          </a:p>
          <a:p>
            <a:r>
              <a:rPr lang="en-IN" sz="2400" dirty="0" smtClean="0"/>
              <a:t>If patient notices incorrect info has been added to their file, then another entry has to be made following their medical error</a:t>
            </a:r>
          </a:p>
          <a:p>
            <a:r>
              <a:rPr lang="en-IN" sz="2400" dirty="0" smtClean="0"/>
              <a:t>If the patient goes to multiple doctor.</a:t>
            </a:r>
          </a:p>
          <a:p>
            <a:r>
              <a:rPr lang="en-IN" sz="2400" dirty="0" smtClean="0"/>
              <a:t>If the patient goes to multiple doctor , the it can be pin-pointed which specific entry and which doctor made the error.</a:t>
            </a:r>
          </a:p>
          <a:p>
            <a:r>
              <a:rPr lang="en-IN" sz="2400" dirty="0" smtClean="0"/>
              <a:t> </a:t>
            </a:r>
          </a:p>
          <a:p>
            <a:endParaRPr lang="fil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60648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Use Case :</a:t>
            </a:r>
          </a:p>
          <a:p>
            <a:r>
              <a:rPr lang="en-US" sz="2400" dirty="0" smtClean="0"/>
              <a:t>The platform will allow to add patients.</a:t>
            </a:r>
          </a:p>
          <a:p>
            <a:r>
              <a:rPr lang="en-US" sz="2400" dirty="0" smtClean="0"/>
              <a:t>Add and edit examination , prescription and lab test </a:t>
            </a:r>
            <a:endParaRPr lang="en-US" sz="2400" dirty="0" smtClean="0"/>
          </a:p>
          <a:p>
            <a:r>
              <a:rPr lang="en-US" sz="2400" dirty="0" smtClean="0"/>
              <a:t>Patient can view his medical file </a:t>
            </a:r>
            <a:endParaRPr lang="en-US" sz="2400" dirty="0" smtClean="0"/>
          </a:p>
          <a:p>
            <a:r>
              <a:rPr lang="en-US" sz="2400" dirty="0" smtClean="0"/>
              <a:t>Patient and Doctor can track back to the previous version of the documents.</a:t>
            </a:r>
            <a:endParaRPr lang="fil-PH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Aveesh shetty</dc:creator>
  <cp:lastModifiedBy>Aveesh shetty</cp:lastModifiedBy>
  <cp:revision>1</cp:revision>
  <dcterms:created xsi:type="dcterms:W3CDTF">2019-01-20T16:24:49Z</dcterms:created>
  <dcterms:modified xsi:type="dcterms:W3CDTF">2019-01-20T16:46:22Z</dcterms:modified>
</cp:coreProperties>
</file>