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il-P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l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6363-AF60-485A-996E-2D79FDDF2553}" type="datetimeFigureOut">
              <a:rPr lang="fil-PH" smtClean="0"/>
              <a:pPr/>
              <a:t>1/20/2019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4347-94B8-4D81-9BFF-862260D5F69A}" type="slidenum">
              <a:rPr lang="fil-PH" smtClean="0"/>
              <a:pPr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6363-AF60-485A-996E-2D79FDDF2553}" type="datetimeFigureOut">
              <a:rPr lang="fil-PH" smtClean="0"/>
              <a:pPr/>
              <a:t>1/20/2019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4347-94B8-4D81-9BFF-862260D5F69A}" type="slidenum">
              <a:rPr lang="fil-PH" smtClean="0"/>
              <a:pPr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6363-AF60-485A-996E-2D79FDDF2553}" type="datetimeFigureOut">
              <a:rPr lang="fil-PH" smtClean="0"/>
              <a:pPr/>
              <a:t>1/20/2019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4347-94B8-4D81-9BFF-862260D5F69A}" type="slidenum">
              <a:rPr lang="fil-PH" smtClean="0"/>
              <a:pPr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6363-AF60-485A-996E-2D79FDDF2553}" type="datetimeFigureOut">
              <a:rPr lang="fil-PH" smtClean="0"/>
              <a:pPr/>
              <a:t>1/20/2019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4347-94B8-4D81-9BFF-862260D5F69A}" type="slidenum">
              <a:rPr lang="fil-PH" smtClean="0"/>
              <a:pPr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6363-AF60-485A-996E-2D79FDDF2553}" type="datetimeFigureOut">
              <a:rPr lang="fil-PH" smtClean="0"/>
              <a:pPr/>
              <a:t>1/20/2019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4347-94B8-4D81-9BFF-862260D5F69A}" type="slidenum">
              <a:rPr lang="fil-PH" smtClean="0"/>
              <a:pPr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6363-AF60-485A-996E-2D79FDDF2553}" type="datetimeFigureOut">
              <a:rPr lang="fil-PH" smtClean="0"/>
              <a:pPr/>
              <a:t>1/20/2019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4347-94B8-4D81-9BFF-862260D5F69A}" type="slidenum">
              <a:rPr lang="fil-PH" smtClean="0"/>
              <a:pPr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6363-AF60-485A-996E-2D79FDDF2553}" type="datetimeFigureOut">
              <a:rPr lang="fil-PH" smtClean="0"/>
              <a:pPr/>
              <a:t>1/20/2019</a:t>
            </a:fld>
            <a:endParaRPr lang="fil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4347-94B8-4D81-9BFF-862260D5F69A}" type="slidenum">
              <a:rPr lang="fil-PH" smtClean="0"/>
              <a:pPr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6363-AF60-485A-996E-2D79FDDF2553}" type="datetimeFigureOut">
              <a:rPr lang="fil-PH" smtClean="0"/>
              <a:pPr/>
              <a:t>1/20/2019</a:t>
            </a:fld>
            <a:endParaRPr lang="fil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4347-94B8-4D81-9BFF-862260D5F69A}" type="slidenum">
              <a:rPr lang="fil-PH" smtClean="0"/>
              <a:pPr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6363-AF60-485A-996E-2D79FDDF2553}" type="datetimeFigureOut">
              <a:rPr lang="fil-PH" smtClean="0"/>
              <a:pPr/>
              <a:t>1/20/2019</a:t>
            </a:fld>
            <a:endParaRPr lang="fil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4347-94B8-4D81-9BFF-862260D5F69A}" type="slidenum">
              <a:rPr lang="fil-PH" smtClean="0"/>
              <a:pPr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6363-AF60-485A-996E-2D79FDDF2553}" type="datetimeFigureOut">
              <a:rPr lang="fil-PH" smtClean="0"/>
              <a:pPr/>
              <a:t>1/20/2019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4347-94B8-4D81-9BFF-862260D5F69A}" type="slidenum">
              <a:rPr lang="fil-PH" smtClean="0"/>
              <a:pPr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l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6363-AF60-485A-996E-2D79FDDF2553}" type="datetimeFigureOut">
              <a:rPr lang="fil-PH" smtClean="0"/>
              <a:pPr/>
              <a:t>1/20/2019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4347-94B8-4D81-9BFF-862260D5F69A}" type="slidenum">
              <a:rPr lang="fil-PH" smtClean="0"/>
              <a:pPr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l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86363-AF60-485A-996E-2D79FDDF2553}" type="datetimeFigureOut">
              <a:rPr lang="fil-PH" smtClean="0"/>
              <a:pPr/>
              <a:t>1/20/2019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F4347-94B8-4D81-9BFF-862260D5F69A}" type="slidenum">
              <a:rPr lang="fil-PH" smtClean="0"/>
              <a:pPr/>
              <a:t>‹#›</a:t>
            </a:fld>
            <a:endParaRPr lang="fil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l-P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476672"/>
            <a:ext cx="8712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Organisation:  </a:t>
            </a:r>
            <a:r>
              <a:rPr lang="fil-PH" sz="3600" dirty="0" smtClean="0"/>
              <a:t>Hindustan Unilever Ltd</a:t>
            </a:r>
            <a:endParaRPr lang="fil-PH" sz="3600" dirty="0" smtClean="0"/>
          </a:p>
          <a:p>
            <a:r>
              <a:rPr lang="en-IN" sz="3600" dirty="0" smtClean="0"/>
              <a:t>Problem Statement:</a:t>
            </a:r>
          </a:p>
          <a:p>
            <a:r>
              <a:rPr lang="en-US" sz="3600" dirty="0" smtClean="0"/>
              <a:t>Track and Trace Supply Chain</a:t>
            </a:r>
          </a:p>
          <a:p>
            <a:r>
              <a:rPr lang="en-US" sz="3600" dirty="0" smtClean="0"/>
              <a:t>Team name: </a:t>
            </a:r>
            <a:r>
              <a:rPr lang="en-US" sz="3600" dirty="0" err="1" smtClean="0"/>
              <a:t>Evion</a:t>
            </a:r>
            <a:endParaRPr lang="en-US" sz="3600" dirty="0" smtClean="0"/>
          </a:p>
          <a:p>
            <a:r>
              <a:rPr lang="en-US" sz="3600" dirty="0" smtClean="0"/>
              <a:t>Team </a:t>
            </a:r>
            <a:r>
              <a:rPr lang="en-US" sz="3600" dirty="0" smtClean="0"/>
              <a:t>leader name: </a:t>
            </a:r>
            <a:r>
              <a:rPr lang="en-US" sz="3600" dirty="0" err="1" smtClean="0"/>
              <a:t>Venkatesh</a:t>
            </a:r>
            <a:r>
              <a:rPr lang="en-US" sz="3600" dirty="0" smtClean="0"/>
              <a:t> </a:t>
            </a:r>
            <a:r>
              <a:rPr lang="en-US" sz="3600" dirty="0" err="1" smtClean="0"/>
              <a:t>Surve</a:t>
            </a:r>
            <a:endParaRPr lang="en-US" sz="3600" dirty="0" smtClean="0"/>
          </a:p>
          <a:p>
            <a:r>
              <a:rPr lang="en-US" sz="3600" dirty="0" smtClean="0"/>
              <a:t>College Code: </a:t>
            </a:r>
            <a:r>
              <a:rPr lang="en-IN" sz="3600" dirty="0" smtClean="0"/>
              <a:t>1-3508734124</a:t>
            </a:r>
            <a:endParaRPr lang="en-US" sz="3600" dirty="0" smtClean="0"/>
          </a:p>
          <a:p>
            <a:endParaRPr lang="fil-PH" sz="36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800" b="1" dirty="0" smtClean="0"/>
              <a:t>Idea Solution:</a:t>
            </a:r>
          </a:p>
          <a:p>
            <a:pPr>
              <a:buNone/>
            </a:pPr>
            <a:r>
              <a:rPr lang="en-IN" sz="2800" dirty="0" smtClean="0"/>
              <a:t> Delay anywhere in supply chain causes time and money.</a:t>
            </a:r>
          </a:p>
          <a:p>
            <a:pPr>
              <a:buNone/>
            </a:pPr>
            <a:r>
              <a:rPr lang="en-IN" sz="2800" dirty="0" smtClean="0"/>
              <a:t> How can each of intermediaries trust each other that they done their job and </a:t>
            </a:r>
            <a:r>
              <a:rPr lang="en-IN" sz="2800" dirty="0" err="1" smtClean="0"/>
              <a:t>Blockchain</a:t>
            </a:r>
            <a:r>
              <a:rPr lang="en-IN" sz="2800" dirty="0" smtClean="0"/>
              <a:t> solves the problem by keeping track of who own what, when was it created timestamp ,proof of origin of the product in a immutable manner.</a:t>
            </a:r>
          </a:p>
          <a:p>
            <a:pPr>
              <a:buNone/>
            </a:pPr>
            <a:r>
              <a:rPr lang="en-IN" sz="2800" dirty="0" smtClean="0"/>
              <a:t> End consumer can track where the product coming from.</a:t>
            </a:r>
          </a:p>
          <a:p>
            <a:pPr>
              <a:buNone/>
            </a:pPr>
            <a:r>
              <a:rPr lang="en-IN" sz="2800" dirty="0" smtClean="0"/>
              <a:t> Buyer can trust small business as trusted smart contract is involved which sits on the </a:t>
            </a:r>
            <a:r>
              <a:rPr lang="en-IN" sz="2800" dirty="0" err="1" smtClean="0"/>
              <a:t>blockchain</a:t>
            </a:r>
            <a:r>
              <a:rPr lang="en-IN" sz="2800" dirty="0" smtClean="0"/>
              <a:t>.</a:t>
            </a:r>
          </a:p>
          <a:p>
            <a:pPr>
              <a:buNone/>
            </a:pPr>
            <a:r>
              <a:rPr lang="en-IN" sz="2800" dirty="0" smtClean="0"/>
              <a:t> All the intermediaries have to obey a single source of truth that is </a:t>
            </a:r>
            <a:r>
              <a:rPr lang="en-IN" sz="2800" dirty="0" err="1" smtClean="0"/>
              <a:t>immutable,it</a:t>
            </a:r>
            <a:r>
              <a:rPr lang="en-IN" sz="2800" dirty="0" smtClean="0"/>
              <a:t> records everything that happen across the supply chain and they can read it </a:t>
            </a:r>
          </a:p>
          <a:p>
            <a:pPr>
              <a:buNone/>
            </a:pPr>
            <a:r>
              <a:rPr lang="en-IN" dirty="0" smtClean="0"/>
              <a:t>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332656"/>
            <a:ext cx="8676456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Technology Stack :</a:t>
            </a:r>
          </a:p>
          <a:p>
            <a:r>
              <a:rPr lang="en-IN" sz="2800" dirty="0" smtClean="0"/>
              <a:t>Node.js</a:t>
            </a:r>
          </a:p>
          <a:p>
            <a:r>
              <a:rPr lang="en-IN" sz="2800" dirty="0" smtClean="0"/>
              <a:t>Express.js</a:t>
            </a:r>
          </a:p>
          <a:p>
            <a:r>
              <a:rPr lang="en-IN" sz="2800" dirty="0" err="1" smtClean="0"/>
              <a:t>Reactjs</a:t>
            </a:r>
            <a:endParaRPr lang="en-IN" sz="2800" dirty="0" smtClean="0"/>
          </a:p>
          <a:p>
            <a:r>
              <a:rPr lang="en-IN" sz="2800" dirty="0" err="1" smtClean="0"/>
              <a:t>Hyperleder</a:t>
            </a:r>
            <a:r>
              <a:rPr lang="en-IN" sz="2800" dirty="0" smtClean="0"/>
              <a:t> fabric</a:t>
            </a:r>
          </a:p>
          <a:p>
            <a:r>
              <a:rPr lang="en-IN" sz="2800" dirty="0" smtClean="0"/>
              <a:t>HTML </a:t>
            </a:r>
          </a:p>
          <a:p>
            <a:r>
              <a:rPr lang="en-IN" sz="2800" dirty="0" smtClean="0"/>
              <a:t>CSS</a:t>
            </a:r>
          </a:p>
          <a:p>
            <a:r>
              <a:rPr lang="en-IN" sz="2800" dirty="0" smtClean="0"/>
              <a:t>Bootstrap,</a:t>
            </a:r>
          </a:p>
          <a:p>
            <a:r>
              <a:rPr lang="en-IN" sz="2800" dirty="0" err="1" smtClean="0"/>
              <a:t>Javascript</a:t>
            </a:r>
            <a:r>
              <a:rPr lang="en-IN" sz="2800" dirty="0" smtClean="0"/>
              <a:t>,</a:t>
            </a:r>
          </a:p>
          <a:p>
            <a:r>
              <a:rPr lang="en-IN" sz="2800" dirty="0" smtClean="0"/>
              <a:t>Web3.js</a:t>
            </a:r>
          </a:p>
          <a:p>
            <a:endParaRPr lang="en-IN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404664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Use case:</a:t>
            </a:r>
          </a:p>
          <a:p>
            <a:r>
              <a:rPr lang="en-IN" sz="2400" dirty="0" smtClean="0"/>
              <a:t>Buyer can make the purchase order ,edit and delete it</a:t>
            </a:r>
            <a:br>
              <a:rPr lang="en-IN" sz="2400" dirty="0" smtClean="0"/>
            </a:br>
            <a:r>
              <a:rPr lang="en-IN" sz="2400" dirty="0" smtClean="0"/>
              <a:t>Manufacturer can create a product ,edit and delete it</a:t>
            </a:r>
          </a:p>
          <a:p>
            <a:r>
              <a:rPr lang="en-IN" sz="2400" dirty="0" smtClean="0"/>
              <a:t>Buyer can see the list of trusted manufacturers</a:t>
            </a:r>
          </a:p>
          <a:p>
            <a:r>
              <a:rPr lang="en-IN" sz="2400" dirty="0" smtClean="0"/>
              <a:t>Buyer can create a quote and the send to the platform for quality control</a:t>
            </a:r>
          </a:p>
          <a:p>
            <a:r>
              <a:rPr lang="en-IN" sz="2400" dirty="0" smtClean="0"/>
              <a:t>The platform sends out approved quotes to manufacturers.</a:t>
            </a:r>
          </a:p>
          <a:p>
            <a:r>
              <a:rPr lang="en-IN" sz="2400" dirty="0" smtClean="0"/>
              <a:t>Manufacturer accept it.</a:t>
            </a:r>
          </a:p>
          <a:p>
            <a:r>
              <a:rPr lang="en-IN" sz="2400" dirty="0" smtClean="0"/>
              <a:t>The platform creates a electronic agreement between the parties.</a:t>
            </a:r>
          </a:p>
          <a:p>
            <a:r>
              <a:rPr lang="en-IN" sz="2400" dirty="0" smtClean="0"/>
              <a:t>The buyer can track the </a:t>
            </a:r>
          </a:p>
          <a:p>
            <a:r>
              <a:rPr lang="en-IN" sz="2400" dirty="0" smtClean="0"/>
              <a:t>Buyer see the progress of item being sent.</a:t>
            </a:r>
          </a:p>
          <a:p>
            <a:r>
              <a:rPr lang="en-IN" sz="2400" dirty="0" smtClean="0"/>
              <a:t>User can view the origin of the product</a:t>
            </a:r>
          </a:p>
          <a:p>
            <a:r>
              <a:rPr lang="en-IN" sz="2400" dirty="0" smtClean="0"/>
              <a:t> </a:t>
            </a:r>
          </a:p>
          <a:p>
            <a:endParaRPr lang="fil-PH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172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Aveesh shetty</dc:creator>
  <cp:lastModifiedBy>Aveesh shetty</cp:lastModifiedBy>
  <cp:revision>3</cp:revision>
  <dcterms:created xsi:type="dcterms:W3CDTF">2019-01-19T16:46:09Z</dcterms:created>
  <dcterms:modified xsi:type="dcterms:W3CDTF">2019-01-20T17:31:35Z</dcterms:modified>
</cp:coreProperties>
</file>