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797675" cy="9926638"/>
  <p:defaultTextStyle>
    <a:defPPr>
      <a:defRPr lang="en-US"/>
    </a:defPPr>
    <a:lvl1pPr marL="0" algn="l" defTabSz="4176356" rtl="0" eaLnBrk="1" latinLnBrk="0" hangingPunct="1">
      <a:defRPr sz="8200" kern="1200">
        <a:solidFill>
          <a:schemeClr val="tx1"/>
        </a:solidFill>
        <a:latin typeface="+mn-lt"/>
        <a:ea typeface="+mn-ea"/>
        <a:cs typeface="+mn-cs"/>
      </a:defRPr>
    </a:lvl1pPr>
    <a:lvl2pPr marL="2088179" algn="l" defTabSz="4176356" rtl="0" eaLnBrk="1" latinLnBrk="0" hangingPunct="1">
      <a:defRPr sz="8200" kern="1200">
        <a:solidFill>
          <a:schemeClr val="tx1"/>
        </a:solidFill>
        <a:latin typeface="+mn-lt"/>
        <a:ea typeface="+mn-ea"/>
        <a:cs typeface="+mn-cs"/>
      </a:defRPr>
    </a:lvl2pPr>
    <a:lvl3pPr marL="4176356" algn="l" defTabSz="4176356" rtl="0" eaLnBrk="1" latinLnBrk="0" hangingPunct="1">
      <a:defRPr sz="8200" kern="1200">
        <a:solidFill>
          <a:schemeClr val="tx1"/>
        </a:solidFill>
        <a:latin typeface="+mn-lt"/>
        <a:ea typeface="+mn-ea"/>
        <a:cs typeface="+mn-cs"/>
      </a:defRPr>
    </a:lvl3pPr>
    <a:lvl4pPr marL="6264535" algn="l" defTabSz="4176356" rtl="0" eaLnBrk="1" latinLnBrk="0" hangingPunct="1">
      <a:defRPr sz="8200" kern="1200">
        <a:solidFill>
          <a:schemeClr val="tx1"/>
        </a:solidFill>
        <a:latin typeface="+mn-lt"/>
        <a:ea typeface="+mn-ea"/>
        <a:cs typeface="+mn-cs"/>
      </a:defRPr>
    </a:lvl4pPr>
    <a:lvl5pPr marL="8352714" algn="l" defTabSz="4176356" rtl="0" eaLnBrk="1" latinLnBrk="0" hangingPunct="1">
      <a:defRPr sz="8200" kern="1200">
        <a:solidFill>
          <a:schemeClr val="tx1"/>
        </a:solidFill>
        <a:latin typeface="+mn-lt"/>
        <a:ea typeface="+mn-ea"/>
        <a:cs typeface="+mn-cs"/>
      </a:defRPr>
    </a:lvl5pPr>
    <a:lvl6pPr marL="10440891" algn="l" defTabSz="4176356" rtl="0" eaLnBrk="1" latinLnBrk="0" hangingPunct="1">
      <a:defRPr sz="8200" kern="1200">
        <a:solidFill>
          <a:schemeClr val="tx1"/>
        </a:solidFill>
        <a:latin typeface="+mn-lt"/>
        <a:ea typeface="+mn-ea"/>
        <a:cs typeface="+mn-cs"/>
      </a:defRPr>
    </a:lvl6pPr>
    <a:lvl7pPr marL="12529070" algn="l" defTabSz="4176356" rtl="0" eaLnBrk="1" latinLnBrk="0" hangingPunct="1">
      <a:defRPr sz="8200" kern="1200">
        <a:solidFill>
          <a:schemeClr val="tx1"/>
        </a:solidFill>
        <a:latin typeface="+mn-lt"/>
        <a:ea typeface="+mn-ea"/>
        <a:cs typeface="+mn-cs"/>
      </a:defRPr>
    </a:lvl7pPr>
    <a:lvl8pPr marL="14617247" algn="l" defTabSz="4176356" rtl="0" eaLnBrk="1" latinLnBrk="0" hangingPunct="1">
      <a:defRPr sz="8200" kern="1200">
        <a:solidFill>
          <a:schemeClr val="tx1"/>
        </a:solidFill>
        <a:latin typeface="+mn-lt"/>
        <a:ea typeface="+mn-ea"/>
        <a:cs typeface="+mn-cs"/>
      </a:defRPr>
    </a:lvl8pPr>
    <a:lvl9pPr marL="16705426" algn="l" defTabSz="41763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656" userDrawn="1">
          <p15:clr>
            <a:srgbClr val="A4A3A4"/>
          </p15:clr>
        </p15:guide>
        <p15:guide id="2" pos="3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8DF"/>
    <a:srgbClr val="C9E9F9"/>
    <a:srgbClr val="00D661"/>
    <a:srgbClr val="006C31"/>
    <a:srgbClr val="00682F"/>
    <a:srgbClr val="008E40"/>
    <a:srgbClr val="008000"/>
    <a:srgbClr val="C72F2F"/>
    <a:srgbClr val="CA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16" autoAdjust="0"/>
  </p:normalViewPr>
  <p:slideViewPr>
    <p:cSldViewPr>
      <p:cViewPr>
        <p:scale>
          <a:sx n="25" d="100"/>
          <a:sy n="25" d="100"/>
        </p:scale>
        <p:origin x="1445" y="-3259"/>
      </p:cViewPr>
      <p:guideLst>
        <p:guide orient="horz" pos="17656"/>
        <p:guide pos="3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3E6AB-CB45-4922-B964-E79A557DF289}" type="doc">
      <dgm:prSet loTypeId="urn:microsoft.com/office/officeart/2005/8/layout/process1" loCatId="process" qsTypeId="urn:microsoft.com/office/officeart/2005/8/quickstyle/3d3" qsCatId="3D" csTypeId="urn:microsoft.com/office/officeart/2005/8/colors/accent1_2" csCatId="accent1" phldr="1"/>
      <dgm:spPr/>
    </dgm:pt>
    <dgm:pt modelId="{63D6140E-1879-4D1C-8ADB-84BE0F1A5FE3}">
      <dgm:prSet phldrT="[Text]" custT="1"/>
      <dgm:spPr/>
      <dgm:t>
        <a:bodyPr/>
        <a:lstStyle/>
        <a:p>
          <a:r>
            <a:rPr lang="en-US" sz="3200" dirty="0"/>
            <a:t>Data</a:t>
          </a:r>
        </a:p>
      </dgm:t>
    </dgm:pt>
    <dgm:pt modelId="{2D204B40-521A-43B8-86C9-3C53E77AE22E}" type="parTrans" cxnId="{41A0BAB7-9940-4939-B195-C59FB11BB361}">
      <dgm:prSet/>
      <dgm:spPr/>
      <dgm:t>
        <a:bodyPr/>
        <a:lstStyle/>
        <a:p>
          <a:endParaRPr lang="en-US"/>
        </a:p>
      </dgm:t>
    </dgm:pt>
    <dgm:pt modelId="{180C2171-1600-4859-BB76-BD5BAA114CBD}" type="sibTrans" cxnId="{41A0BAB7-9940-4939-B195-C59FB11BB361}">
      <dgm:prSet/>
      <dgm:spPr/>
      <dgm:t>
        <a:bodyPr/>
        <a:lstStyle/>
        <a:p>
          <a:endParaRPr lang="en-US"/>
        </a:p>
      </dgm:t>
    </dgm:pt>
    <dgm:pt modelId="{79CE1989-1949-4B14-AB00-3AAF8B41EA4C}">
      <dgm:prSet phldrT="[Text]" custT="1"/>
      <dgm:spPr/>
      <dgm:t>
        <a:bodyPr/>
        <a:lstStyle/>
        <a:p>
          <a:r>
            <a:rPr lang="en-US" sz="3200" dirty="0"/>
            <a:t>Data Preprocessing</a:t>
          </a:r>
        </a:p>
      </dgm:t>
    </dgm:pt>
    <dgm:pt modelId="{7A5B0819-00BD-4F7B-81B4-1FEE14D95034}" type="parTrans" cxnId="{9A261F5E-749E-4D2A-B4BB-EE59C34AE43B}">
      <dgm:prSet/>
      <dgm:spPr/>
      <dgm:t>
        <a:bodyPr/>
        <a:lstStyle/>
        <a:p>
          <a:endParaRPr lang="en-US"/>
        </a:p>
      </dgm:t>
    </dgm:pt>
    <dgm:pt modelId="{D0A1A5A4-4A55-40EC-886B-56DA8FB71E4C}" type="sibTrans" cxnId="{9A261F5E-749E-4D2A-B4BB-EE59C34AE43B}">
      <dgm:prSet/>
      <dgm:spPr/>
      <dgm:t>
        <a:bodyPr/>
        <a:lstStyle/>
        <a:p>
          <a:endParaRPr lang="en-US"/>
        </a:p>
      </dgm:t>
    </dgm:pt>
    <dgm:pt modelId="{A95B0CA7-AFE8-47D2-A85D-8DC4FE24B762}">
      <dgm:prSet phldrT="[Text]" custT="1"/>
      <dgm:spPr/>
      <dgm:t>
        <a:bodyPr/>
        <a:lstStyle/>
        <a:p>
          <a:r>
            <a:rPr lang="en-US" sz="3200" dirty="0"/>
            <a:t>Processed Data</a:t>
          </a:r>
        </a:p>
      </dgm:t>
    </dgm:pt>
    <dgm:pt modelId="{E8AB173E-09A2-4AFF-AA3A-D76A948F1975}" type="parTrans" cxnId="{2EFACD2B-44B8-4D82-B193-88AC00F7F03C}">
      <dgm:prSet/>
      <dgm:spPr/>
      <dgm:t>
        <a:bodyPr/>
        <a:lstStyle/>
        <a:p>
          <a:endParaRPr lang="en-US"/>
        </a:p>
      </dgm:t>
    </dgm:pt>
    <dgm:pt modelId="{5BBDB7C2-74EF-45B6-92BD-8016E28A802A}" type="sibTrans" cxnId="{2EFACD2B-44B8-4D82-B193-88AC00F7F03C}">
      <dgm:prSet/>
      <dgm:spPr/>
      <dgm:t>
        <a:bodyPr/>
        <a:lstStyle/>
        <a:p>
          <a:endParaRPr lang="en-US"/>
        </a:p>
      </dgm:t>
    </dgm:pt>
    <dgm:pt modelId="{898BFF62-A5DD-41F8-83CA-9F40E7E31B41}">
      <dgm:prSet phldrT="[Text]" custT="1"/>
      <dgm:spPr/>
      <dgm:t>
        <a:bodyPr/>
        <a:lstStyle/>
        <a:p>
          <a:r>
            <a:rPr lang="en-US" sz="3200" dirty="0"/>
            <a:t>Train the model</a:t>
          </a:r>
        </a:p>
      </dgm:t>
    </dgm:pt>
    <dgm:pt modelId="{E244950C-8AB7-4FBA-AF74-BB8FBAF565B6}" type="parTrans" cxnId="{3C146B0F-DAED-4761-B4EF-C93E9EE2AD15}">
      <dgm:prSet/>
      <dgm:spPr/>
      <dgm:t>
        <a:bodyPr/>
        <a:lstStyle/>
        <a:p>
          <a:endParaRPr lang="en-US"/>
        </a:p>
      </dgm:t>
    </dgm:pt>
    <dgm:pt modelId="{50A1C403-33CF-4F68-AC36-88FAD3E3ECB9}" type="sibTrans" cxnId="{3C146B0F-DAED-4761-B4EF-C93E9EE2AD15}">
      <dgm:prSet/>
      <dgm:spPr/>
      <dgm:t>
        <a:bodyPr/>
        <a:lstStyle/>
        <a:p>
          <a:endParaRPr lang="en-US"/>
        </a:p>
      </dgm:t>
    </dgm:pt>
    <dgm:pt modelId="{1DA42E40-FFA7-45CF-B5CB-3D0C71D76FD8}">
      <dgm:prSet phldrT="[Text]" custT="1"/>
      <dgm:spPr/>
      <dgm:t>
        <a:bodyPr/>
        <a:lstStyle/>
        <a:p>
          <a:r>
            <a:rPr lang="en-US" sz="2800" dirty="0"/>
            <a:t>Finetune the hyperparameters through experiments</a:t>
          </a:r>
        </a:p>
      </dgm:t>
    </dgm:pt>
    <dgm:pt modelId="{449103DB-CC98-4534-93BF-D57606ADF631}" type="parTrans" cxnId="{D58867BA-7A46-41D8-8DDF-1F78D7F6F7B3}">
      <dgm:prSet/>
      <dgm:spPr/>
      <dgm:t>
        <a:bodyPr/>
        <a:lstStyle/>
        <a:p>
          <a:endParaRPr lang="en-US"/>
        </a:p>
      </dgm:t>
    </dgm:pt>
    <dgm:pt modelId="{40F75802-BDA3-4F3D-AF96-00CA40F29CBC}" type="sibTrans" cxnId="{D58867BA-7A46-41D8-8DDF-1F78D7F6F7B3}">
      <dgm:prSet/>
      <dgm:spPr/>
      <dgm:t>
        <a:bodyPr/>
        <a:lstStyle/>
        <a:p>
          <a:endParaRPr lang="en-US"/>
        </a:p>
      </dgm:t>
    </dgm:pt>
    <dgm:pt modelId="{736FD8C2-C4FB-4924-BAE3-97B5EB15DCF5}">
      <dgm:prSet phldrT="[Text]" custT="1"/>
      <dgm:spPr/>
      <dgm:t>
        <a:bodyPr/>
        <a:lstStyle/>
        <a:p>
          <a:r>
            <a:rPr lang="en-US" sz="3200" dirty="0"/>
            <a:t>Get results</a:t>
          </a:r>
        </a:p>
      </dgm:t>
    </dgm:pt>
    <dgm:pt modelId="{C89B202D-BDD3-4E1B-B6E1-500FCAB41D83}" type="parTrans" cxnId="{2B51C815-340A-4154-AB3A-7220E137FA77}">
      <dgm:prSet/>
      <dgm:spPr/>
      <dgm:t>
        <a:bodyPr/>
        <a:lstStyle/>
        <a:p>
          <a:endParaRPr lang="en-US"/>
        </a:p>
      </dgm:t>
    </dgm:pt>
    <dgm:pt modelId="{83E3A109-5AF5-4594-A34F-FE3BB540FEFA}" type="sibTrans" cxnId="{2B51C815-340A-4154-AB3A-7220E137FA77}">
      <dgm:prSet/>
      <dgm:spPr/>
      <dgm:t>
        <a:bodyPr/>
        <a:lstStyle/>
        <a:p>
          <a:endParaRPr lang="en-US"/>
        </a:p>
      </dgm:t>
    </dgm:pt>
    <dgm:pt modelId="{D379AB4F-BCB4-4A4C-90AD-AF8C75078980}">
      <dgm:prSet phldrT="[Text]" custT="1"/>
      <dgm:spPr/>
      <dgm:t>
        <a:bodyPr/>
        <a:lstStyle/>
        <a:p>
          <a:r>
            <a:rPr lang="en-US" sz="3200" dirty="0"/>
            <a:t>Test the model</a:t>
          </a:r>
        </a:p>
      </dgm:t>
    </dgm:pt>
    <dgm:pt modelId="{0B615632-8DF8-4A67-A57B-8616FC546BF3}" type="parTrans" cxnId="{9F2EC670-C626-4A58-899A-0A424F0A776F}">
      <dgm:prSet/>
      <dgm:spPr/>
      <dgm:t>
        <a:bodyPr/>
        <a:lstStyle/>
        <a:p>
          <a:endParaRPr lang="en-US"/>
        </a:p>
      </dgm:t>
    </dgm:pt>
    <dgm:pt modelId="{813993F9-7F54-4E61-8EF5-C7ADC08F4EC7}" type="sibTrans" cxnId="{9F2EC670-C626-4A58-899A-0A424F0A776F}">
      <dgm:prSet/>
      <dgm:spPr/>
      <dgm:t>
        <a:bodyPr/>
        <a:lstStyle/>
        <a:p>
          <a:endParaRPr lang="en-US"/>
        </a:p>
      </dgm:t>
    </dgm:pt>
    <dgm:pt modelId="{D15DD8D5-7748-45DE-AD5B-0D6C841A6AE5}" type="pres">
      <dgm:prSet presAssocID="{3A93E6AB-CB45-4922-B964-E79A557DF289}" presName="Name0" presStyleCnt="0">
        <dgm:presLayoutVars>
          <dgm:dir/>
          <dgm:resizeHandles val="exact"/>
        </dgm:presLayoutVars>
      </dgm:prSet>
      <dgm:spPr/>
    </dgm:pt>
    <dgm:pt modelId="{AD684EB8-5F5D-45AA-8939-362E27AAB5EF}" type="pres">
      <dgm:prSet presAssocID="{63D6140E-1879-4D1C-8ADB-84BE0F1A5FE3}" presName="node" presStyleLbl="node1" presStyleIdx="0" presStyleCnt="7">
        <dgm:presLayoutVars>
          <dgm:bulletEnabled val="1"/>
        </dgm:presLayoutVars>
      </dgm:prSet>
      <dgm:spPr/>
    </dgm:pt>
    <dgm:pt modelId="{A2871BC0-3109-46F9-B3A8-9C527F49E33C}" type="pres">
      <dgm:prSet presAssocID="{180C2171-1600-4859-BB76-BD5BAA114CBD}" presName="sibTrans" presStyleLbl="sibTrans2D1" presStyleIdx="0" presStyleCnt="6"/>
      <dgm:spPr/>
    </dgm:pt>
    <dgm:pt modelId="{31E6216C-4AA9-4969-B12E-A542569EE699}" type="pres">
      <dgm:prSet presAssocID="{180C2171-1600-4859-BB76-BD5BAA114CBD}" presName="connectorText" presStyleLbl="sibTrans2D1" presStyleIdx="0" presStyleCnt="6"/>
      <dgm:spPr/>
    </dgm:pt>
    <dgm:pt modelId="{388A754B-564E-4334-9463-30AE2AE44D05}" type="pres">
      <dgm:prSet presAssocID="{79CE1989-1949-4B14-AB00-3AAF8B41EA4C}" presName="node" presStyleLbl="node1" presStyleIdx="1" presStyleCnt="7" custScaleX="116998">
        <dgm:presLayoutVars>
          <dgm:bulletEnabled val="1"/>
        </dgm:presLayoutVars>
      </dgm:prSet>
      <dgm:spPr/>
    </dgm:pt>
    <dgm:pt modelId="{31C91CEA-2C44-4D2E-8C1B-3D8B71B70B41}" type="pres">
      <dgm:prSet presAssocID="{D0A1A5A4-4A55-40EC-886B-56DA8FB71E4C}" presName="sibTrans" presStyleLbl="sibTrans2D1" presStyleIdx="1" presStyleCnt="6"/>
      <dgm:spPr/>
    </dgm:pt>
    <dgm:pt modelId="{00A10B43-89ED-4A7B-ABA7-BCB41B276505}" type="pres">
      <dgm:prSet presAssocID="{D0A1A5A4-4A55-40EC-886B-56DA8FB71E4C}" presName="connectorText" presStyleLbl="sibTrans2D1" presStyleIdx="1" presStyleCnt="6"/>
      <dgm:spPr/>
    </dgm:pt>
    <dgm:pt modelId="{90ACD907-2C89-47D1-AC04-9DCF341147F5}" type="pres">
      <dgm:prSet presAssocID="{A95B0CA7-AFE8-47D2-A85D-8DC4FE24B762}" presName="node" presStyleLbl="node1" presStyleIdx="2" presStyleCnt="7">
        <dgm:presLayoutVars>
          <dgm:bulletEnabled val="1"/>
        </dgm:presLayoutVars>
      </dgm:prSet>
      <dgm:spPr/>
    </dgm:pt>
    <dgm:pt modelId="{85751965-AA3F-47D1-9398-DF9319304700}" type="pres">
      <dgm:prSet presAssocID="{5BBDB7C2-74EF-45B6-92BD-8016E28A802A}" presName="sibTrans" presStyleLbl="sibTrans2D1" presStyleIdx="2" presStyleCnt="6"/>
      <dgm:spPr/>
    </dgm:pt>
    <dgm:pt modelId="{D497FA90-1F2F-4A44-B27E-1A2425F56AA2}" type="pres">
      <dgm:prSet presAssocID="{5BBDB7C2-74EF-45B6-92BD-8016E28A802A}" presName="connectorText" presStyleLbl="sibTrans2D1" presStyleIdx="2" presStyleCnt="6"/>
      <dgm:spPr/>
    </dgm:pt>
    <dgm:pt modelId="{1821BA74-DDD9-4A60-8EDE-B33E0E3FB44A}" type="pres">
      <dgm:prSet presAssocID="{898BFF62-A5DD-41F8-83CA-9F40E7E31B41}" presName="node" presStyleLbl="node1" presStyleIdx="3" presStyleCnt="7">
        <dgm:presLayoutVars>
          <dgm:bulletEnabled val="1"/>
        </dgm:presLayoutVars>
      </dgm:prSet>
      <dgm:spPr/>
    </dgm:pt>
    <dgm:pt modelId="{97191F19-AB8C-4A73-8203-9DA0A47BF13A}" type="pres">
      <dgm:prSet presAssocID="{50A1C403-33CF-4F68-AC36-88FAD3E3ECB9}" presName="sibTrans" presStyleLbl="sibTrans2D1" presStyleIdx="3" presStyleCnt="6" custAng="21483045" custLinFactNeighborX="4668" custLinFactNeighborY="-1575"/>
      <dgm:spPr/>
    </dgm:pt>
    <dgm:pt modelId="{A17153EE-C3DD-45E2-80D5-1214C613E89B}" type="pres">
      <dgm:prSet presAssocID="{50A1C403-33CF-4F68-AC36-88FAD3E3ECB9}" presName="connectorText" presStyleLbl="sibTrans2D1" presStyleIdx="3" presStyleCnt="6"/>
      <dgm:spPr/>
    </dgm:pt>
    <dgm:pt modelId="{A0C4F6AE-C8E4-4D9B-9DBF-A534170B490E}" type="pres">
      <dgm:prSet presAssocID="{1DA42E40-FFA7-45CF-B5CB-3D0C71D76FD8}" presName="node" presStyleLbl="node1" presStyleIdx="4" presStyleCnt="7" custScaleX="145510" custLinFactX="-100000" custLinFactY="85892" custLinFactNeighborX="-166832" custLinFactNeighborY="100000">
        <dgm:presLayoutVars>
          <dgm:bulletEnabled val="1"/>
        </dgm:presLayoutVars>
      </dgm:prSet>
      <dgm:spPr/>
    </dgm:pt>
    <dgm:pt modelId="{A412EC1D-F829-499B-A683-BF9DBC2938E8}" type="pres">
      <dgm:prSet presAssocID="{40F75802-BDA3-4F3D-AF96-00CA40F29CBC}" presName="sibTrans" presStyleLbl="sibTrans2D1" presStyleIdx="4" presStyleCnt="6"/>
      <dgm:spPr/>
    </dgm:pt>
    <dgm:pt modelId="{FF9E355F-DD94-4BC5-B076-A4673B73AAB4}" type="pres">
      <dgm:prSet presAssocID="{40F75802-BDA3-4F3D-AF96-00CA40F29CBC}" presName="connectorText" presStyleLbl="sibTrans2D1" presStyleIdx="4" presStyleCnt="6"/>
      <dgm:spPr/>
    </dgm:pt>
    <dgm:pt modelId="{1583E841-AE1A-44B0-9BA3-8896CC48CF23}" type="pres">
      <dgm:prSet presAssocID="{D379AB4F-BCB4-4A4C-90AD-AF8C75078980}" presName="node" presStyleLbl="node1" presStyleIdx="5" presStyleCnt="7" custLinFactX="-357368" custLinFactY="88410" custLinFactNeighborX="-400000" custLinFactNeighborY="100000">
        <dgm:presLayoutVars>
          <dgm:bulletEnabled val="1"/>
        </dgm:presLayoutVars>
      </dgm:prSet>
      <dgm:spPr/>
    </dgm:pt>
    <dgm:pt modelId="{FABD9905-4E07-4110-98FF-5B7BC4A4F642}" type="pres">
      <dgm:prSet presAssocID="{813993F9-7F54-4E61-8EF5-C7ADC08F4EC7}" presName="sibTrans" presStyleLbl="sibTrans2D1" presStyleIdx="5" presStyleCnt="6"/>
      <dgm:spPr/>
    </dgm:pt>
    <dgm:pt modelId="{A6AD586D-02A2-4A0F-923B-31C319EE6BDE}" type="pres">
      <dgm:prSet presAssocID="{813993F9-7F54-4E61-8EF5-C7ADC08F4EC7}" presName="connectorText" presStyleLbl="sibTrans2D1" presStyleIdx="5" presStyleCnt="6"/>
      <dgm:spPr/>
    </dgm:pt>
    <dgm:pt modelId="{172B1066-E18A-4A0F-8C3A-6A6E0A6196C7}" type="pres">
      <dgm:prSet presAssocID="{736FD8C2-C4FB-4924-BAE3-97B5EB15DCF5}" presName="node" presStyleLbl="node1" presStyleIdx="6" presStyleCnt="7" custLinFactX="-588401" custLinFactY="88339" custLinFactNeighborX="-600000" custLinFactNeighborY="100000">
        <dgm:presLayoutVars>
          <dgm:bulletEnabled val="1"/>
        </dgm:presLayoutVars>
      </dgm:prSet>
      <dgm:spPr/>
    </dgm:pt>
  </dgm:ptLst>
  <dgm:cxnLst>
    <dgm:cxn modelId="{95C60500-1B1B-4275-B012-8AC001C971EB}" type="presOf" srcId="{813993F9-7F54-4E61-8EF5-C7ADC08F4EC7}" destId="{FABD9905-4E07-4110-98FF-5B7BC4A4F642}" srcOrd="0" destOrd="0" presId="urn:microsoft.com/office/officeart/2005/8/layout/process1"/>
    <dgm:cxn modelId="{E130430C-A686-4E8A-AA3F-0879A622C33F}" type="presOf" srcId="{736FD8C2-C4FB-4924-BAE3-97B5EB15DCF5}" destId="{172B1066-E18A-4A0F-8C3A-6A6E0A6196C7}" srcOrd="0" destOrd="0" presId="urn:microsoft.com/office/officeart/2005/8/layout/process1"/>
    <dgm:cxn modelId="{3C146B0F-DAED-4761-B4EF-C93E9EE2AD15}" srcId="{3A93E6AB-CB45-4922-B964-E79A557DF289}" destId="{898BFF62-A5DD-41F8-83CA-9F40E7E31B41}" srcOrd="3" destOrd="0" parTransId="{E244950C-8AB7-4FBA-AF74-BB8FBAF565B6}" sibTransId="{50A1C403-33CF-4F68-AC36-88FAD3E3ECB9}"/>
    <dgm:cxn modelId="{2B51C815-340A-4154-AB3A-7220E137FA77}" srcId="{3A93E6AB-CB45-4922-B964-E79A557DF289}" destId="{736FD8C2-C4FB-4924-BAE3-97B5EB15DCF5}" srcOrd="6" destOrd="0" parTransId="{C89B202D-BDD3-4E1B-B6E1-500FCAB41D83}" sibTransId="{83E3A109-5AF5-4594-A34F-FE3BB540FEFA}"/>
    <dgm:cxn modelId="{832DF418-ECD0-41B3-8DAC-AEB01C87CE71}" type="presOf" srcId="{40F75802-BDA3-4F3D-AF96-00CA40F29CBC}" destId="{FF9E355F-DD94-4BC5-B076-A4673B73AAB4}" srcOrd="1" destOrd="0" presId="urn:microsoft.com/office/officeart/2005/8/layout/process1"/>
    <dgm:cxn modelId="{751FEB1A-E5C2-43F7-B15B-45D1BD462244}" type="presOf" srcId="{79CE1989-1949-4B14-AB00-3AAF8B41EA4C}" destId="{388A754B-564E-4334-9463-30AE2AE44D05}" srcOrd="0" destOrd="0" presId="urn:microsoft.com/office/officeart/2005/8/layout/process1"/>
    <dgm:cxn modelId="{65EA441D-6E67-45C5-A8F3-C40D129C895E}" type="presOf" srcId="{5BBDB7C2-74EF-45B6-92BD-8016E28A802A}" destId="{85751965-AA3F-47D1-9398-DF9319304700}" srcOrd="0" destOrd="0" presId="urn:microsoft.com/office/officeart/2005/8/layout/process1"/>
    <dgm:cxn modelId="{5EC12821-3A42-4EFA-96A9-D6363F850629}" type="presOf" srcId="{813993F9-7F54-4E61-8EF5-C7ADC08F4EC7}" destId="{A6AD586D-02A2-4A0F-923B-31C319EE6BDE}" srcOrd="1" destOrd="0" presId="urn:microsoft.com/office/officeart/2005/8/layout/process1"/>
    <dgm:cxn modelId="{E4DAA427-15DA-4D9D-96CA-9FCB783DC20D}" type="presOf" srcId="{63D6140E-1879-4D1C-8ADB-84BE0F1A5FE3}" destId="{AD684EB8-5F5D-45AA-8939-362E27AAB5EF}" srcOrd="0" destOrd="0" presId="urn:microsoft.com/office/officeart/2005/8/layout/process1"/>
    <dgm:cxn modelId="{2EFACD2B-44B8-4D82-B193-88AC00F7F03C}" srcId="{3A93E6AB-CB45-4922-B964-E79A557DF289}" destId="{A95B0CA7-AFE8-47D2-A85D-8DC4FE24B762}" srcOrd="2" destOrd="0" parTransId="{E8AB173E-09A2-4AFF-AA3A-D76A948F1975}" sibTransId="{5BBDB7C2-74EF-45B6-92BD-8016E28A802A}"/>
    <dgm:cxn modelId="{EB1A1930-AE9D-4F1C-8A43-68DE87495B86}" type="presOf" srcId="{D0A1A5A4-4A55-40EC-886B-56DA8FB71E4C}" destId="{00A10B43-89ED-4A7B-ABA7-BCB41B276505}" srcOrd="1" destOrd="0" presId="urn:microsoft.com/office/officeart/2005/8/layout/process1"/>
    <dgm:cxn modelId="{9A261F5E-749E-4D2A-B4BB-EE59C34AE43B}" srcId="{3A93E6AB-CB45-4922-B964-E79A557DF289}" destId="{79CE1989-1949-4B14-AB00-3AAF8B41EA4C}" srcOrd="1" destOrd="0" parTransId="{7A5B0819-00BD-4F7B-81B4-1FEE14D95034}" sibTransId="{D0A1A5A4-4A55-40EC-886B-56DA8FB71E4C}"/>
    <dgm:cxn modelId="{0DCDD163-1903-4688-BB91-F9016D4FE2CD}" type="presOf" srcId="{D379AB4F-BCB4-4A4C-90AD-AF8C75078980}" destId="{1583E841-AE1A-44B0-9BA3-8896CC48CF23}" srcOrd="0" destOrd="0" presId="urn:microsoft.com/office/officeart/2005/8/layout/process1"/>
    <dgm:cxn modelId="{1358646B-4FD6-4C38-97E2-61B973E36F84}" type="presOf" srcId="{40F75802-BDA3-4F3D-AF96-00CA40F29CBC}" destId="{A412EC1D-F829-499B-A683-BF9DBC2938E8}" srcOrd="0" destOrd="0" presId="urn:microsoft.com/office/officeart/2005/8/layout/process1"/>
    <dgm:cxn modelId="{9F2EC670-C626-4A58-899A-0A424F0A776F}" srcId="{3A93E6AB-CB45-4922-B964-E79A557DF289}" destId="{D379AB4F-BCB4-4A4C-90AD-AF8C75078980}" srcOrd="5" destOrd="0" parTransId="{0B615632-8DF8-4A67-A57B-8616FC546BF3}" sibTransId="{813993F9-7F54-4E61-8EF5-C7ADC08F4EC7}"/>
    <dgm:cxn modelId="{53182658-2146-4AF9-9A27-E41E3C3B3CB8}" type="presOf" srcId="{50A1C403-33CF-4F68-AC36-88FAD3E3ECB9}" destId="{97191F19-AB8C-4A73-8203-9DA0A47BF13A}" srcOrd="0" destOrd="0" presId="urn:microsoft.com/office/officeart/2005/8/layout/process1"/>
    <dgm:cxn modelId="{89204779-6FF3-494E-ABE2-83E428E990A3}" type="presOf" srcId="{180C2171-1600-4859-BB76-BD5BAA114CBD}" destId="{A2871BC0-3109-46F9-B3A8-9C527F49E33C}" srcOrd="0" destOrd="0" presId="urn:microsoft.com/office/officeart/2005/8/layout/process1"/>
    <dgm:cxn modelId="{AF5CEA7B-660E-468A-9131-3F94807CEE1B}" type="presOf" srcId="{898BFF62-A5DD-41F8-83CA-9F40E7E31B41}" destId="{1821BA74-DDD9-4A60-8EDE-B33E0E3FB44A}" srcOrd="0" destOrd="0" presId="urn:microsoft.com/office/officeart/2005/8/layout/process1"/>
    <dgm:cxn modelId="{1D825D98-26B1-4706-A86C-7A75087BD696}" type="presOf" srcId="{3A93E6AB-CB45-4922-B964-E79A557DF289}" destId="{D15DD8D5-7748-45DE-AD5B-0D6C841A6AE5}" srcOrd="0" destOrd="0" presId="urn:microsoft.com/office/officeart/2005/8/layout/process1"/>
    <dgm:cxn modelId="{5F78B1A1-69B8-45F2-AE60-D11644DA2B13}" type="presOf" srcId="{5BBDB7C2-74EF-45B6-92BD-8016E28A802A}" destId="{D497FA90-1F2F-4A44-B27E-1A2425F56AA2}" srcOrd="1" destOrd="0" presId="urn:microsoft.com/office/officeart/2005/8/layout/process1"/>
    <dgm:cxn modelId="{41A0BAB7-9940-4939-B195-C59FB11BB361}" srcId="{3A93E6AB-CB45-4922-B964-E79A557DF289}" destId="{63D6140E-1879-4D1C-8ADB-84BE0F1A5FE3}" srcOrd="0" destOrd="0" parTransId="{2D204B40-521A-43B8-86C9-3C53E77AE22E}" sibTransId="{180C2171-1600-4859-BB76-BD5BAA114CBD}"/>
    <dgm:cxn modelId="{D58867BA-7A46-41D8-8DDF-1F78D7F6F7B3}" srcId="{3A93E6AB-CB45-4922-B964-E79A557DF289}" destId="{1DA42E40-FFA7-45CF-B5CB-3D0C71D76FD8}" srcOrd="4" destOrd="0" parTransId="{449103DB-CC98-4534-93BF-D57606ADF631}" sibTransId="{40F75802-BDA3-4F3D-AF96-00CA40F29CBC}"/>
    <dgm:cxn modelId="{DF62CAC7-C292-42B5-A503-DC76E898A6DB}" type="presOf" srcId="{D0A1A5A4-4A55-40EC-886B-56DA8FB71E4C}" destId="{31C91CEA-2C44-4D2E-8C1B-3D8B71B70B41}" srcOrd="0" destOrd="0" presId="urn:microsoft.com/office/officeart/2005/8/layout/process1"/>
    <dgm:cxn modelId="{29AFAFE3-6EB7-476D-99F7-D8630E0EDDA2}" type="presOf" srcId="{1DA42E40-FFA7-45CF-B5CB-3D0C71D76FD8}" destId="{A0C4F6AE-C8E4-4D9B-9DBF-A534170B490E}" srcOrd="0" destOrd="0" presId="urn:microsoft.com/office/officeart/2005/8/layout/process1"/>
    <dgm:cxn modelId="{247C84E5-0235-4F30-B265-2416EF6684E1}" type="presOf" srcId="{50A1C403-33CF-4F68-AC36-88FAD3E3ECB9}" destId="{A17153EE-C3DD-45E2-80D5-1214C613E89B}" srcOrd="1" destOrd="0" presId="urn:microsoft.com/office/officeart/2005/8/layout/process1"/>
    <dgm:cxn modelId="{9035DEEF-2D7A-46E6-91C3-39A683DC5A82}" type="presOf" srcId="{180C2171-1600-4859-BB76-BD5BAA114CBD}" destId="{31E6216C-4AA9-4969-B12E-A542569EE699}" srcOrd="1" destOrd="0" presId="urn:microsoft.com/office/officeart/2005/8/layout/process1"/>
    <dgm:cxn modelId="{3C199BF6-0264-4055-91DA-A1A4A6A828C4}" type="presOf" srcId="{A95B0CA7-AFE8-47D2-A85D-8DC4FE24B762}" destId="{90ACD907-2C89-47D1-AC04-9DCF341147F5}" srcOrd="0" destOrd="0" presId="urn:microsoft.com/office/officeart/2005/8/layout/process1"/>
    <dgm:cxn modelId="{955410D6-FAFB-4F1F-B11F-0DE5EE49E253}" type="presParOf" srcId="{D15DD8D5-7748-45DE-AD5B-0D6C841A6AE5}" destId="{AD684EB8-5F5D-45AA-8939-362E27AAB5EF}" srcOrd="0" destOrd="0" presId="urn:microsoft.com/office/officeart/2005/8/layout/process1"/>
    <dgm:cxn modelId="{B2B907D3-E608-4362-8530-3D9FF69B5497}" type="presParOf" srcId="{D15DD8D5-7748-45DE-AD5B-0D6C841A6AE5}" destId="{A2871BC0-3109-46F9-B3A8-9C527F49E33C}" srcOrd="1" destOrd="0" presId="urn:microsoft.com/office/officeart/2005/8/layout/process1"/>
    <dgm:cxn modelId="{7AD43C85-36CC-4ED5-984F-2EDF2E726431}" type="presParOf" srcId="{A2871BC0-3109-46F9-B3A8-9C527F49E33C}" destId="{31E6216C-4AA9-4969-B12E-A542569EE699}" srcOrd="0" destOrd="0" presId="urn:microsoft.com/office/officeart/2005/8/layout/process1"/>
    <dgm:cxn modelId="{148A99B0-AA39-48A4-860A-6C439FCF147D}" type="presParOf" srcId="{D15DD8D5-7748-45DE-AD5B-0D6C841A6AE5}" destId="{388A754B-564E-4334-9463-30AE2AE44D05}" srcOrd="2" destOrd="0" presId="urn:microsoft.com/office/officeart/2005/8/layout/process1"/>
    <dgm:cxn modelId="{50B0F0D7-A116-43F4-818D-CB574E7A620B}" type="presParOf" srcId="{D15DD8D5-7748-45DE-AD5B-0D6C841A6AE5}" destId="{31C91CEA-2C44-4D2E-8C1B-3D8B71B70B41}" srcOrd="3" destOrd="0" presId="urn:microsoft.com/office/officeart/2005/8/layout/process1"/>
    <dgm:cxn modelId="{01617AF8-F907-45B1-989B-0B83FE8049C6}" type="presParOf" srcId="{31C91CEA-2C44-4D2E-8C1B-3D8B71B70B41}" destId="{00A10B43-89ED-4A7B-ABA7-BCB41B276505}" srcOrd="0" destOrd="0" presId="urn:microsoft.com/office/officeart/2005/8/layout/process1"/>
    <dgm:cxn modelId="{DD66C176-C412-4D5D-A11E-ED7AD73111D9}" type="presParOf" srcId="{D15DD8D5-7748-45DE-AD5B-0D6C841A6AE5}" destId="{90ACD907-2C89-47D1-AC04-9DCF341147F5}" srcOrd="4" destOrd="0" presId="urn:microsoft.com/office/officeart/2005/8/layout/process1"/>
    <dgm:cxn modelId="{21A1BEDA-AE69-4F3B-BFB0-57CCD0D3D640}" type="presParOf" srcId="{D15DD8D5-7748-45DE-AD5B-0D6C841A6AE5}" destId="{85751965-AA3F-47D1-9398-DF9319304700}" srcOrd="5" destOrd="0" presId="urn:microsoft.com/office/officeart/2005/8/layout/process1"/>
    <dgm:cxn modelId="{10DACFC5-A599-4A36-AF66-3F6858E9D9AE}" type="presParOf" srcId="{85751965-AA3F-47D1-9398-DF9319304700}" destId="{D497FA90-1F2F-4A44-B27E-1A2425F56AA2}" srcOrd="0" destOrd="0" presId="urn:microsoft.com/office/officeart/2005/8/layout/process1"/>
    <dgm:cxn modelId="{3496B8FD-38D0-4B31-AEC2-C35C4E01F0AE}" type="presParOf" srcId="{D15DD8D5-7748-45DE-AD5B-0D6C841A6AE5}" destId="{1821BA74-DDD9-4A60-8EDE-B33E0E3FB44A}" srcOrd="6" destOrd="0" presId="urn:microsoft.com/office/officeart/2005/8/layout/process1"/>
    <dgm:cxn modelId="{3F0F0239-907E-473B-B822-915B82B75D3B}" type="presParOf" srcId="{D15DD8D5-7748-45DE-AD5B-0D6C841A6AE5}" destId="{97191F19-AB8C-4A73-8203-9DA0A47BF13A}" srcOrd="7" destOrd="0" presId="urn:microsoft.com/office/officeart/2005/8/layout/process1"/>
    <dgm:cxn modelId="{6F60C44B-B786-4FB4-A33F-C399021F8080}" type="presParOf" srcId="{97191F19-AB8C-4A73-8203-9DA0A47BF13A}" destId="{A17153EE-C3DD-45E2-80D5-1214C613E89B}" srcOrd="0" destOrd="0" presId="urn:microsoft.com/office/officeart/2005/8/layout/process1"/>
    <dgm:cxn modelId="{181A74E0-4E94-4FA5-97B9-9D486A487921}" type="presParOf" srcId="{D15DD8D5-7748-45DE-AD5B-0D6C841A6AE5}" destId="{A0C4F6AE-C8E4-4D9B-9DBF-A534170B490E}" srcOrd="8" destOrd="0" presId="urn:microsoft.com/office/officeart/2005/8/layout/process1"/>
    <dgm:cxn modelId="{79EF1CB4-A66E-4D6F-A51E-E46F334FE0CB}" type="presParOf" srcId="{D15DD8D5-7748-45DE-AD5B-0D6C841A6AE5}" destId="{A412EC1D-F829-499B-A683-BF9DBC2938E8}" srcOrd="9" destOrd="0" presId="urn:microsoft.com/office/officeart/2005/8/layout/process1"/>
    <dgm:cxn modelId="{1251B630-2C59-4BBB-A7CB-41E633BDFE98}" type="presParOf" srcId="{A412EC1D-F829-499B-A683-BF9DBC2938E8}" destId="{FF9E355F-DD94-4BC5-B076-A4673B73AAB4}" srcOrd="0" destOrd="0" presId="urn:microsoft.com/office/officeart/2005/8/layout/process1"/>
    <dgm:cxn modelId="{D01FE1FC-2E31-4180-844A-4C05828B6275}" type="presParOf" srcId="{D15DD8D5-7748-45DE-AD5B-0D6C841A6AE5}" destId="{1583E841-AE1A-44B0-9BA3-8896CC48CF23}" srcOrd="10" destOrd="0" presId="urn:microsoft.com/office/officeart/2005/8/layout/process1"/>
    <dgm:cxn modelId="{A0655D77-33E8-4CC8-BFF6-9A22150379D5}" type="presParOf" srcId="{D15DD8D5-7748-45DE-AD5B-0D6C841A6AE5}" destId="{FABD9905-4E07-4110-98FF-5B7BC4A4F642}" srcOrd="11" destOrd="0" presId="urn:microsoft.com/office/officeart/2005/8/layout/process1"/>
    <dgm:cxn modelId="{6E43486E-B218-4481-A3FC-10A249F94F00}" type="presParOf" srcId="{FABD9905-4E07-4110-98FF-5B7BC4A4F642}" destId="{A6AD586D-02A2-4A0F-923B-31C319EE6BDE}" srcOrd="0" destOrd="0" presId="urn:microsoft.com/office/officeart/2005/8/layout/process1"/>
    <dgm:cxn modelId="{293E2719-6D32-4C7F-9725-20ABC0706511}" type="presParOf" srcId="{D15DD8D5-7748-45DE-AD5B-0D6C841A6AE5}" destId="{172B1066-E18A-4A0F-8C3A-6A6E0A6196C7}"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84EB8-5F5D-45AA-8939-362E27AAB5EF}">
      <dsp:nvSpPr>
        <dsp:cNvPr id="0" name=""/>
        <dsp:cNvSpPr/>
      </dsp:nvSpPr>
      <dsp:spPr>
        <a:xfrm>
          <a:off x="14088" y="5653792"/>
          <a:ext cx="2418711"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58629" y="5698333"/>
        <a:ext cx="2329629" cy="1431656"/>
      </dsp:txXfrm>
    </dsp:sp>
    <dsp:sp modelId="{A2871BC0-3109-46F9-B3A8-9C527F49E33C}">
      <dsp:nvSpPr>
        <dsp:cNvPr id="0" name=""/>
        <dsp:cNvSpPr/>
      </dsp:nvSpPr>
      <dsp:spPr>
        <a:xfrm>
          <a:off x="2674671" y="6114241"/>
          <a:ext cx="512766"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674671" y="6234209"/>
        <a:ext cx="358936" cy="359904"/>
      </dsp:txXfrm>
    </dsp:sp>
    <dsp:sp modelId="{388A754B-564E-4334-9463-30AE2AE44D05}">
      <dsp:nvSpPr>
        <dsp:cNvPr id="0" name=""/>
        <dsp:cNvSpPr/>
      </dsp:nvSpPr>
      <dsp:spPr>
        <a:xfrm>
          <a:off x="3400284" y="5653792"/>
          <a:ext cx="2829844"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 Preprocessing</a:t>
          </a:r>
        </a:p>
      </dsp:txBody>
      <dsp:txXfrm>
        <a:off x="3444825" y="5698333"/>
        <a:ext cx="2740762" cy="1431656"/>
      </dsp:txXfrm>
    </dsp:sp>
    <dsp:sp modelId="{31C91CEA-2C44-4D2E-8C1B-3D8B71B70B41}">
      <dsp:nvSpPr>
        <dsp:cNvPr id="0" name=""/>
        <dsp:cNvSpPr/>
      </dsp:nvSpPr>
      <dsp:spPr>
        <a:xfrm>
          <a:off x="6472000" y="6114241"/>
          <a:ext cx="512766"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472000" y="6234209"/>
        <a:ext cx="358936" cy="359904"/>
      </dsp:txXfrm>
    </dsp:sp>
    <dsp:sp modelId="{90ACD907-2C89-47D1-AC04-9DCF341147F5}">
      <dsp:nvSpPr>
        <dsp:cNvPr id="0" name=""/>
        <dsp:cNvSpPr/>
      </dsp:nvSpPr>
      <dsp:spPr>
        <a:xfrm>
          <a:off x="7197614" y="5653792"/>
          <a:ext cx="2418711"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Processed Data</a:t>
          </a:r>
        </a:p>
      </dsp:txBody>
      <dsp:txXfrm>
        <a:off x="7242155" y="5698333"/>
        <a:ext cx="2329629" cy="1431656"/>
      </dsp:txXfrm>
    </dsp:sp>
    <dsp:sp modelId="{85751965-AA3F-47D1-9398-DF9319304700}">
      <dsp:nvSpPr>
        <dsp:cNvPr id="0" name=""/>
        <dsp:cNvSpPr/>
      </dsp:nvSpPr>
      <dsp:spPr>
        <a:xfrm>
          <a:off x="9858197" y="6114241"/>
          <a:ext cx="512766"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858197" y="6234209"/>
        <a:ext cx="358936" cy="359904"/>
      </dsp:txXfrm>
    </dsp:sp>
    <dsp:sp modelId="{1821BA74-DDD9-4A60-8EDE-B33E0E3FB44A}">
      <dsp:nvSpPr>
        <dsp:cNvPr id="0" name=""/>
        <dsp:cNvSpPr/>
      </dsp:nvSpPr>
      <dsp:spPr>
        <a:xfrm>
          <a:off x="10583810" y="5653792"/>
          <a:ext cx="2418711"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Train the model</a:t>
          </a:r>
        </a:p>
      </dsp:txBody>
      <dsp:txXfrm>
        <a:off x="10628351" y="5698333"/>
        <a:ext cx="2329629" cy="1431656"/>
      </dsp:txXfrm>
    </dsp:sp>
    <dsp:sp modelId="{97191F19-AB8C-4A73-8203-9DA0A47BF13A}">
      <dsp:nvSpPr>
        <dsp:cNvPr id="0" name=""/>
        <dsp:cNvSpPr/>
      </dsp:nvSpPr>
      <dsp:spPr>
        <a:xfrm rot="5400000">
          <a:off x="11430387" y="7537852"/>
          <a:ext cx="692682"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11520363" y="7567844"/>
        <a:ext cx="512730" cy="359904"/>
      </dsp:txXfrm>
    </dsp:sp>
    <dsp:sp modelId="{A0C4F6AE-C8E4-4D9B-9DBF-A534170B490E}">
      <dsp:nvSpPr>
        <dsp:cNvPr id="0" name=""/>
        <dsp:cNvSpPr/>
      </dsp:nvSpPr>
      <dsp:spPr>
        <a:xfrm>
          <a:off x="9937221" y="8480723"/>
          <a:ext cx="3519467"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Finetune the hyperparameters through experiments</a:t>
          </a:r>
        </a:p>
      </dsp:txBody>
      <dsp:txXfrm>
        <a:off x="9981762" y="8525264"/>
        <a:ext cx="3430385" cy="1431656"/>
      </dsp:txXfrm>
    </dsp:sp>
    <dsp:sp modelId="{A412EC1D-F829-499B-A683-BF9DBC2938E8}">
      <dsp:nvSpPr>
        <dsp:cNvPr id="0" name=""/>
        <dsp:cNvSpPr/>
      </dsp:nvSpPr>
      <dsp:spPr>
        <a:xfrm rot="10771033">
          <a:off x="8708557" y="8962836"/>
          <a:ext cx="834880"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8888506" y="9082046"/>
        <a:ext cx="654928" cy="359904"/>
      </dsp:txXfrm>
    </dsp:sp>
    <dsp:sp modelId="{1583E841-AE1A-44B0-9BA3-8896CC48CF23}">
      <dsp:nvSpPr>
        <dsp:cNvPr id="0" name=""/>
        <dsp:cNvSpPr/>
      </dsp:nvSpPr>
      <dsp:spPr>
        <a:xfrm>
          <a:off x="5943318" y="8519015"/>
          <a:ext cx="2418711"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Test the model</a:t>
          </a:r>
        </a:p>
      </dsp:txBody>
      <dsp:txXfrm>
        <a:off x="5987859" y="8563556"/>
        <a:ext cx="2329629" cy="1431656"/>
      </dsp:txXfrm>
    </dsp:sp>
    <dsp:sp modelId="{FABD9905-4E07-4110-98FF-5B7BC4A4F642}">
      <dsp:nvSpPr>
        <dsp:cNvPr id="0" name=""/>
        <dsp:cNvSpPr/>
      </dsp:nvSpPr>
      <dsp:spPr>
        <a:xfrm rot="10800897">
          <a:off x="4603213" y="8978918"/>
          <a:ext cx="910584" cy="59984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4783165" y="9098909"/>
        <a:ext cx="730632" cy="359904"/>
      </dsp:txXfrm>
    </dsp:sp>
    <dsp:sp modelId="{172B1066-E18A-4A0F-8C3A-6A6E0A6196C7}">
      <dsp:nvSpPr>
        <dsp:cNvPr id="0" name=""/>
        <dsp:cNvSpPr/>
      </dsp:nvSpPr>
      <dsp:spPr>
        <a:xfrm>
          <a:off x="1806522" y="8517935"/>
          <a:ext cx="2418711" cy="1520738"/>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Get results</a:t>
          </a:r>
        </a:p>
      </dsp:txBody>
      <dsp:txXfrm>
        <a:off x="1851063" y="8562476"/>
        <a:ext cx="2329629" cy="14316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BF47162-3BC3-4F03-8347-93709EF59EDD}" type="datetimeFigureOut">
              <a:rPr lang="en-US" smtClean="0"/>
              <a:t>10/30/2023</a:t>
            </a:fld>
            <a:endParaRPr lang="en-US"/>
          </a:p>
        </p:txBody>
      </p:sp>
      <p:sp>
        <p:nvSpPr>
          <p:cNvPr id="4" name="Slide Image Placeholder 3"/>
          <p:cNvSpPr>
            <a:spLocks noGrp="1" noRot="1" noChangeAspect="1"/>
          </p:cNvSpPr>
          <p:nvPr>
            <p:ph type="sldImg" idx="2"/>
          </p:nvPr>
        </p:nvSpPr>
        <p:spPr>
          <a:xfrm>
            <a:off x="2082800" y="744538"/>
            <a:ext cx="26320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1A690DF2-B18A-4BBE-A601-FC1018021A29}" type="slidenum">
              <a:rPr lang="en-US" smtClean="0"/>
              <a:t>‹#›</a:t>
            </a:fld>
            <a:endParaRPr lang="en-US"/>
          </a:p>
        </p:txBody>
      </p:sp>
    </p:spTree>
    <p:extLst>
      <p:ext uri="{BB962C8B-B14F-4D97-AF65-F5344CB8AC3E}">
        <p14:creationId xmlns:p14="http://schemas.microsoft.com/office/powerpoint/2010/main" val="256548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690DF2-B18A-4BBE-A601-FC1018021A29}" type="slidenum">
              <a:rPr lang="en-US" smtClean="0"/>
              <a:t>1</a:t>
            </a:fld>
            <a:endParaRPr lang="en-US"/>
          </a:p>
        </p:txBody>
      </p:sp>
    </p:spTree>
    <p:extLst>
      <p:ext uri="{BB962C8B-B14F-4D97-AF65-F5344CB8AC3E}">
        <p14:creationId xmlns:p14="http://schemas.microsoft.com/office/powerpoint/2010/main" val="56421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a:t>Click to edit Master title style</a:t>
            </a:r>
          </a:p>
        </p:txBody>
      </p:sp>
      <p:sp>
        <p:nvSpPr>
          <p:cNvPr id="3" name="Subtitle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179" indent="0" algn="ctr">
              <a:buNone/>
              <a:defRPr>
                <a:solidFill>
                  <a:schemeClr val="tx1">
                    <a:tint val="75000"/>
                  </a:schemeClr>
                </a:solidFill>
              </a:defRPr>
            </a:lvl2pPr>
            <a:lvl3pPr marL="4176356" indent="0" algn="ctr">
              <a:buNone/>
              <a:defRPr>
                <a:solidFill>
                  <a:schemeClr val="tx1">
                    <a:tint val="75000"/>
                  </a:schemeClr>
                </a:solidFill>
              </a:defRPr>
            </a:lvl3pPr>
            <a:lvl4pPr marL="6264535" indent="0" algn="ctr">
              <a:buNone/>
              <a:defRPr>
                <a:solidFill>
                  <a:schemeClr val="tx1">
                    <a:tint val="75000"/>
                  </a:schemeClr>
                </a:solidFill>
              </a:defRPr>
            </a:lvl4pPr>
            <a:lvl5pPr marL="8352714" indent="0" algn="ctr">
              <a:buNone/>
              <a:defRPr>
                <a:solidFill>
                  <a:schemeClr val="tx1">
                    <a:tint val="75000"/>
                  </a:schemeClr>
                </a:solidFill>
              </a:defRPr>
            </a:lvl5pPr>
            <a:lvl6pPr marL="10440891" indent="0" algn="ctr">
              <a:buNone/>
              <a:defRPr>
                <a:solidFill>
                  <a:schemeClr val="tx1">
                    <a:tint val="75000"/>
                  </a:schemeClr>
                </a:solidFill>
              </a:defRPr>
            </a:lvl6pPr>
            <a:lvl7pPr marL="12529070" indent="0" algn="ctr">
              <a:buNone/>
              <a:defRPr>
                <a:solidFill>
                  <a:schemeClr val="tx1">
                    <a:tint val="75000"/>
                  </a:schemeClr>
                </a:solidFill>
              </a:defRPr>
            </a:lvl7pPr>
            <a:lvl8pPr marL="14617247" indent="0" algn="ctr">
              <a:buNone/>
              <a:defRPr>
                <a:solidFill>
                  <a:schemeClr val="tx1">
                    <a:tint val="75000"/>
                  </a:schemeClr>
                </a:solidFill>
              </a:defRPr>
            </a:lvl8pPr>
            <a:lvl9pPr marL="1670542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7E6A4E-F1EE-4F3A-9C5E-A91330C1BAA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293055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E6A4E-F1EE-4F3A-9C5E-A91330C1BAA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1326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44535" y="7570770"/>
            <a:ext cx="15933784" cy="161275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3179" y="7570770"/>
            <a:ext cx="47296691" cy="161275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E6A4E-F1EE-4F3A-9C5E-A91330C1BAA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27457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7E6A4E-F1EE-4F3A-9C5E-A91330C1BAA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35417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5"/>
            <a:ext cx="25737979" cy="8502248"/>
          </a:xfrm>
        </p:spPr>
        <p:txBody>
          <a:bodyPr anchor="t"/>
          <a:lstStyle>
            <a:lvl1pPr algn="l">
              <a:defRPr sz="18200" b="1" cap="all"/>
            </a:lvl1pPr>
          </a:lstStyle>
          <a:p>
            <a:r>
              <a:rPr lang="en-US"/>
              <a:t>Click to edit Master title style</a:t>
            </a:r>
          </a:p>
        </p:txBody>
      </p:sp>
      <p:sp>
        <p:nvSpPr>
          <p:cNvPr id="3" name="Text Placeholder 2"/>
          <p:cNvSpPr>
            <a:spLocks noGrp="1"/>
          </p:cNvSpPr>
          <p:nvPr>
            <p:ph type="body" idx="1"/>
          </p:nvPr>
        </p:nvSpPr>
        <p:spPr>
          <a:xfrm>
            <a:off x="2391909" y="18144083"/>
            <a:ext cx="25737979" cy="9364361"/>
          </a:xfrm>
        </p:spPr>
        <p:txBody>
          <a:bodyPr anchor="b"/>
          <a:lstStyle>
            <a:lvl1pPr marL="0" indent="0">
              <a:buNone/>
              <a:defRPr sz="9200">
                <a:solidFill>
                  <a:schemeClr val="tx1">
                    <a:tint val="75000"/>
                  </a:schemeClr>
                </a:solidFill>
              </a:defRPr>
            </a:lvl1pPr>
            <a:lvl2pPr marL="2088179" indent="0">
              <a:buNone/>
              <a:defRPr sz="8200">
                <a:solidFill>
                  <a:schemeClr val="tx1">
                    <a:tint val="75000"/>
                  </a:schemeClr>
                </a:solidFill>
              </a:defRPr>
            </a:lvl2pPr>
            <a:lvl3pPr marL="4176356" indent="0">
              <a:buNone/>
              <a:defRPr sz="7400">
                <a:solidFill>
                  <a:schemeClr val="tx1">
                    <a:tint val="75000"/>
                  </a:schemeClr>
                </a:solidFill>
              </a:defRPr>
            </a:lvl3pPr>
            <a:lvl4pPr marL="6264535" indent="0">
              <a:buNone/>
              <a:defRPr sz="6400">
                <a:solidFill>
                  <a:schemeClr val="tx1">
                    <a:tint val="75000"/>
                  </a:schemeClr>
                </a:solidFill>
              </a:defRPr>
            </a:lvl4pPr>
            <a:lvl5pPr marL="8352714" indent="0">
              <a:buNone/>
              <a:defRPr sz="6400">
                <a:solidFill>
                  <a:schemeClr val="tx1">
                    <a:tint val="75000"/>
                  </a:schemeClr>
                </a:solidFill>
              </a:defRPr>
            </a:lvl5pPr>
            <a:lvl6pPr marL="10440891" indent="0">
              <a:buNone/>
              <a:defRPr sz="6400">
                <a:solidFill>
                  <a:schemeClr val="tx1">
                    <a:tint val="75000"/>
                  </a:schemeClr>
                </a:solidFill>
              </a:defRPr>
            </a:lvl6pPr>
            <a:lvl7pPr marL="12529070" indent="0">
              <a:buNone/>
              <a:defRPr sz="6400">
                <a:solidFill>
                  <a:schemeClr val="tx1">
                    <a:tint val="75000"/>
                  </a:schemeClr>
                </a:solidFill>
              </a:defRPr>
            </a:lvl7pPr>
            <a:lvl8pPr marL="14617247" indent="0">
              <a:buNone/>
              <a:defRPr sz="6400">
                <a:solidFill>
                  <a:schemeClr val="tx1">
                    <a:tint val="75000"/>
                  </a:schemeClr>
                </a:solidFill>
              </a:defRPr>
            </a:lvl8pPr>
            <a:lvl9pPr marL="16705426"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E6A4E-F1EE-4F3A-9C5E-A91330C1BAA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50476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3180" y="44106657"/>
            <a:ext cx="31615237" cy="124739286"/>
          </a:xfrm>
        </p:spPr>
        <p:txBody>
          <a:bodyPr/>
          <a:lstStyle>
            <a:lvl1pPr>
              <a:defRPr sz="127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663083" y="44106657"/>
            <a:ext cx="31615237" cy="124739286"/>
          </a:xfrm>
        </p:spPr>
        <p:txBody>
          <a:bodyPr/>
          <a:lstStyle>
            <a:lvl1pPr>
              <a:defRPr sz="127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7E6A4E-F1EE-4F3A-9C5E-A91330C1BAA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32879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7"/>
            <a:ext cx="27251978" cy="713475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000" y="9582375"/>
            <a:ext cx="13378914" cy="3993477"/>
          </a:xfrm>
        </p:spPr>
        <p:txBody>
          <a:bodyPr anchor="b"/>
          <a:lstStyle>
            <a:lvl1pPr marL="0" indent="0">
              <a:buNone/>
              <a:defRPr sz="10900" b="1"/>
            </a:lvl1pPr>
            <a:lvl2pPr marL="2088179" indent="0">
              <a:buNone/>
              <a:defRPr sz="9200" b="1"/>
            </a:lvl2pPr>
            <a:lvl3pPr marL="4176356" indent="0">
              <a:buNone/>
              <a:defRPr sz="8200" b="1"/>
            </a:lvl3pPr>
            <a:lvl4pPr marL="6264535" indent="0">
              <a:buNone/>
              <a:defRPr sz="7400" b="1"/>
            </a:lvl4pPr>
            <a:lvl5pPr marL="8352714" indent="0">
              <a:buNone/>
              <a:defRPr sz="7400" b="1"/>
            </a:lvl5pPr>
            <a:lvl6pPr marL="10440891" indent="0">
              <a:buNone/>
              <a:defRPr sz="7400" b="1"/>
            </a:lvl6pPr>
            <a:lvl7pPr marL="12529070" indent="0">
              <a:buNone/>
              <a:defRPr sz="7400" b="1"/>
            </a:lvl7pPr>
            <a:lvl8pPr marL="14617247" indent="0">
              <a:buNone/>
              <a:defRPr sz="7400" b="1"/>
            </a:lvl8pPr>
            <a:lvl9pPr marL="16705426" indent="0">
              <a:buNone/>
              <a:defRPr sz="7400" b="1"/>
            </a:lvl9pPr>
          </a:lstStyle>
          <a:p>
            <a:pPr lvl="0"/>
            <a:r>
              <a:rPr lang="en-US"/>
              <a:t>Click to edit Master text styles</a:t>
            </a:r>
          </a:p>
        </p:txBody>
      </p:sp>
      <p:sp>
        <p:nvSpPr>
          <p:cNvPr id="4" name="Content Placeholder 3"/>
          <p:cNvSpPr>
            <a:spLocks noGrp="1"/>
          </p:cNvSpPr>
          <p:nvPr>
            <p:ph sz="half" idx="2"/>
          </p:nvPr>
        </p:nvSpPr>
        <p:spPr>
          <a:xfrm>
            <a:off x="1514000" y="13575851"/>
            <a:ext cx="13378914" cy="24664452"/>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0900" b="1"/>
            </a:lvl1pPr>
            <a:lvl2pPr marL="2088179" indent="0">
              <a:buNone/>
              <a:defRPr sz="9200" b="1"/>
            </a:lvl2pPr>
            <a:lvl3pPr marL="4176356" indent="0">
              <a:buNone/>
              <a:defRPr sz="8200" b="1"/>
            </a:lvl3pPr>
            <a:lvl4pPr marL="6264535" indent="0">
              <a:buNone/>
              <a:defRPr sz="7400" b="1"/>
            </a:lvl4pPr>
            <a:lvl5pPr marL="8352714" indent="0">
              <a:buNone/>
              <a:defRPr sz="7400" b="1"/>
            </a:lvl5pPr>
            <a:lvl6pPr marL="10440891" indent="0">
              <a:buNone/>
              <a:defRPr sz="7400" b="1"/>
            </a:lvl6pPr>
            <a:lvl7pPr marL="12529070" indent="0">
              <a:buNone/>
              <a:defRPr sz="7400" b="1"/>
            </a:lvl7pPr>
            <a:lvl8pPr marL="14617247" indent="0">
              <a:buNone/>
              <a:defRPr sz="7400" b="1"/>
            </a:lvl8pPr>
            <a:lvl9pPr marL="16705426" indent="0">
              <a:buNone/>
              <a:defRPr sz="7400" b="1"/>
            </a:lvl9pPr>
          </a:lstStyle>
          <a:p>
            <a:pPr lvl="0"/>
            <a:r>
              <a:rPr lang="en-US"/>
              <a:t>Click to edit Master text styles</a:t>
            </a:r>
          </a:p>
        </p:txBody>
      </p:sp>
      <p:sp>
        <p:nvSpPr>
          <p:cNvPr id="6" name="Content Placeholder 5"/>
          <p:cNvSpPr>
            <a:spLocks noGrp="1"/>
          </p:cNvSpPr>
          <p:nvPr>
            <p:ph sz="quarter" idx="4"/>
          </p:nvPr>
        </p:nvSpPr>
        <p:spPr>
          <a:xfrm>
            <a:off x="15381808" y="13575851"/>
            <a:ext cx="13384170" cy="24664452"/>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7E6A4E-F1EE-4F3A-9C5E-A91330C1BAA8}"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229659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7E6A4E-F1EE-4F3A-9C5E-A91330C1BAA8}"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377059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E6A4E-F1EE-4F3A-9C5E-A91330C1BAA8}"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142780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1838630" y="1704417"/>
            <a:ext cx="16927347" cy="36535890"/>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000" y="8958083"/>
            <a:ext cx="9961903" cy="29282223"/>
          </a:xfrm>
        </p:spPr>
        <p:txBody>
          <a:bodyPr/>
          <a:lstStyle>
            <a:lvl1pPr marL="0" indent="0">
              <a:buNone/>
              <a:defRPr sz="6400"/>
            </a:lvl1pPr>
            <a:lvl2pPr marL="2088179" indent="0">
              <a:buNone/>
              <a:defRPr sz="5500"/>
            </a:lvl2pPr>
            <a:lvl3pPr marL="4176356" indent="0">
              <a:buNone/>
              <a:defRPr sz="4500"/>
            </a:lvl3pPr>
            <a:lvl4pPr marL="6264535" indent="0">
              <a:buNone/>
              <a:defRPr sz="4100"/>
            </a:lvl4pPr>
            <a:lvl5pPr marL="8352714" indent="0">
              <a:buNone/>
              <a:defRPr sz="4100"/>
            </a:lvl5pPr>
            <a:lvl6pPr marL="10440891" indent="0">
              <a:buNone/>
              <a:defRPr sz="4100"/>
            </a:lvl6pPr>
            <a:lvl7pPr marL="12529070" indent="0">
              <a:buNone/>
              <a:defRPr sz="4100"/>
            </a:lvl7pPr>
            <a:lvl8pPr marL="14617247" indent="0">
              <a:buNone/>
              <a:defRPr sz="4100"/>
            </a:lvl8pPr>
            <a:lvl9pPr marL="16705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D7E6A4E-F1EE-4F3A-9C5E-A91330C1BAA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172374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6" y="29965967"/>
            <a:ext cx="18167985" cy="3537652"/>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5935086" y="3825022"/>
            <a:ext cx="18167985" cy="25685115"/>
          </a:xfrm>
        </p:spPr>
        <p:txBody>
          <a:bodyPr/>
          <a:lstStyle>
            <a:lvl1pPr marL="0" indent="0">
              <a:buNone/>
              <a:defRPr sz="14600"/>
            </a:lvl1pPr>
            <a:lvl2pPr marL="2088179" indent="0">
              <a:buNone/>
              <a:defRPr sz="12700"/>
            </a:lvl2pPr>
            <a:lvl3pPr marL="4176356" indent="0">
              <a:buNone/>
              <a:defRPr sz="10900"/>
            </a:lvl3pPr>
            <a:lvl4pPr marL="6264535" indent="0">
              <a:buNone/>
              <a:defRPr sz="9200"/>
            </a:lvl4pPr>
            <a:lvl5pPr marL="8352714" indent="0">
              <a:buNone/>
              <a:defRPr sz="9200"/>
            </a:lvl5pPr>
            <a:lvl6pPr marL="10440891" indent="0">
              <a:buNone/>
              <a:defRPr sz="9200"/>
            </a:lvl6pPr>
            <a:lvl7pPr marL="12529070" indent="0">
              <a:buNone/>
              <a:defRPr sz="9200"/>
            </a:lvl7pPr>
            <a:lvl8pPr marL="14617247" indent="0">
              <a:buNone/>
              <a:defRPr sz="9200"/>
            </a:lvl8pPr>
            <a:lvl9pPr marL="16705426" indent="0">
              <a:buNone/>
              <a:defRPr sz="9200"/>
            </a:lvl9pPr>
          </a:lstStyle>
          <a:p>
            <a:endParaRPr lang="en-US"/>
          </a:p>
        </p:txBody>
      </p:sp>
      <p:sp>
        <p:nvSpPr>
          <p:cNvPr id="4" name="Text Placeholder 3"/>
          <p:cNvSpPr>
            <a:spLocks noGrp="1"/>
          </p:cNvSpPr>
          <p:nvPr>
            <p:ph type="body" sz="half" idx="2"/>
          </p:nvPr>
        </p:nvSpPr>
        <p:spPr>
          <a:xfrm>
            <a:off x="5935086" y="33503620"/>
            <a:ext cx="18167985" cy="5024053"/>
          </a:xfrm>
        </p:spPr>
        <p:txBody>
          <a:bodyPr/>
          <a:lstStyle>
            <a:lvl1pPr marL="0" indent="0">
              <a:buNone/>
              <a:defRPr sz="6400"/>
            </a:lvl1pPr>
            <a:lvl2pPr marL="2088179" indent="0">
              <a:buNone/>
              <a:defRPr sz="5500"/>
            </a:lvl2pPr>
            <a:lvl3pPr marL="4176356" indent="0">
              <a:buNone/>
              <a:defRPr sz="4500"/>
            </a:lvl3pPr>
            <a:lvl4pPr marL="6264535" indent="0">
              <a:buNone/>
              <a:defRPr sz="4100"/>
            </a:lvl4pPr>
            <a:lvl5pPr marL="8352714" indent="0">
              <a:buNone/>
              <a:defRPr sz="4100"/>
            </a:lvl5pPr>
            <a:lvl6pPr marL="10440891" indent="0">
              <a:buNone/>
              <a:defRPr sz="4100"/>
            </a:lvl6pPr>
            <a:lvl7pPr marL="12529070" indent="0">
              <a:buNone/>
              <a:defRPr sz="4100"/>
            </a:lvl7pPr>
            <a:lvl8pPr marL="14617247" indent="0">
              <a:buNone/>
              <a:defRPr sz="4100"/>
            </a:lvl8pPr>
            <a:lvl9pPr marL="16705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D7E6A4E-F1EE-4F3A-9C5E-A91330C1BAA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A908B-A63E-4B34-AEE7-934975A4546C}" type="slidenum">
              <a:rPr lang="en-US" smtClean="0"/>
              <a:t>‹#›</a:t>
            </a:fld>
            <a:endParaRPr lang="en-US"/>
          </a:p>
        </p:txBody>
      </p:sp>
    </p:spTree>
    <p:extLst>
      <p:ext uri="{BB962C8B-B14F-4D97-AF65-F5344CB8AC3E}">
        <p14:creationId xmlns:p14="http://schemas.microsoft.com/office/powerpoint/2010/main" val="194140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7"/>
            <a:ext cx="27251978" cy="7134755"/>
          </a:xfrm>
          <a:prstGeom prst="rect">
            <a:avLst/>
          </a:prstGeom>
        </p:spPr>
        <p:txBody>
          <a:bodyPr vert="horz" lIns="417635" tIns="208818" rIns="417635" bIns="208818" rtlCol="0" anchor="ctr">
            <a:normAutofit/>
          </a:bodyPr>
          <a:lstStyle/>
          <a:p>
            <a:r>
              <a:rPr lang="en-US"/>
              <a:t>Click to edit Master title style</a:t>
            </a:r>
          </a:p>
        </p:txBody>
      </p:sp>
      <p:sp>
        <p:nvSpPr>
          <p:cNvPr id="3" name="Text Placeholder 2"/>
          <p:cNvSpPr>
            <a:spLocks noGrp="1"/>
          </p:cNvSpPr>
          <p:nvPr>
            <p:ph type="body" idx="1"/>
          </p:nvPr>
        </p:nvSpPr>
        <p:spPr>
          <a:xfrm>
            <a:off x="1513999" y="9988659"/>
            <a:ext cx="27251978" cy="28251648"/>
          </a:xfrm>
          <a:prstGeom prst="rect">
            <a:avLst/>
          </a:prstGeom>
        </p:spPr>
        <p:txBody>
          <a:bodyPr vert="horz" lIns="417635" tIns="208818" rIns="417635" bIns="2088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999" y="39677164"/>
            <a:ext cx="7065327" cy="2279157"/>
          </a:xfrm>
          <a:prstGeom prst="rect">
            <a:avLst/>
          </a:prstGeom>
        </p:spPr>
        <p:txBody>
          <a:bodyPr vert="horz" lIns="417635" tIns="208818" rIns="417635" bIns="208818" rtlCol="0" anchor="ctr"/>
          <a:lstStyle>
            <a:lvl1pPr algn="l">
              <a:defRPr sz="5500">
                <a:solidFill>
                  <a:schemeClr val="tx1">
                    <a:tint val="75000"/>
                  </a:schemeClr>
                </a:solidFill>
              </a:defRPr>
            </a:lvl1pPr>
          </a:lstStyle>
          <a:p>
            <a:fld id="{9D7E6A4E-F1EE-4F3A-9C5E-A91330C1BAA8}" type="datetimeFigureOut">
              <a:rPr lang="en-US" smtClean="0"/>
              <a:t>10/30/2023</a:t>
            </a:fld>
            <a:endParaRPr lang="en-US"/>
          </a:p>
        </p:txBody>
      </p:sp>
      <p:sp>
        <p:nvSpPr>
          <p:cNvPr id="5" name="Footer Placeholder 4"/>
          <p:cNvSpPr>
            <a:spLocks noGrp="1"/>
          </p:cNvSpPr>
          <p:nvPr>
            <p:ph type="ftr" sz="quarter" idx="3"/>
          </p:nvPr>
        </p:nvSpPr>
        <p:spPr>
          <a:xfrm>
            <a:off x="10345659" y="39677164"/>
            <a:ext cx="9588659" cy="2279157"/>
          </a:xfrm>
          <a:prstGeom prst="rect">
            <a:avLst/>
          </a:prstGeom>
        </p:spPr>
        <p:txBody>
          <a:bodyPr vert="horz" lIns="417635" tIns="208818" rIns="417635" bIns="20881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700650" y="39677164"/>
            <a:ext cx="7065327" cy="2279157"/>
          </a:xfrm>
          <a:prstGeom prst="rect">
            <a:avLst/>
          </a:prstGeom>
        </p:spPr>
        <p:txBody>
          <a:bodyPr vert="horz" lIns="417635" tIns="208818" rIns="417635" bIns="208818" rtlCol="0" anchor="ctr"/>
          <a:lstStyle>
            <a:lvl1pPr algn="r">
              <a:defRPr sz="5500">
                <a:solidFill>
                  <a:schemeClr val="tx1">
                    <a:tint val="75000"/>
                  </a:schemeClr>
                </a:solidFill>
              </a:defRPr>
            </a:lvl1pPr>
          </a:lstStyle>
          <a:p>
            <a:fld id="{36BA908B-A63E-4B34-AEE7-934975A4546C}" type="slidenum">
              <a:rPr lang="en-US" smtClean="0"/>
              <a:t>‹#›</a:t>
            </a:fld>
            <a:endParaRPr lang="en-US"/>
          </a:p>
        </p:txBody>
      </p:sp>
    </p:spTree>
    <p:extLst>
      <p:ext uri="{BB962C8B-B14F-4D97-AF65-F5344CB8AC3E}">
        <p14:creationId xmlns:p14="http://schemas.microsoft.com/office/powerpoint/2010/main" val="172027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56" rtl="0" eaLnBrk="1" latinLnBrk="0" hangingPunct="1">
        <a:spcBef>
          <a:spcPct val="0"/>
        </a:spcBef>
        <a:buNone/>
        <a:defRPr sz="20100" kern="1200">
          <a:solidFill>
            <a:schemeClr val="tx1"/>
          </a:solidFill>
          <a:latin typeface="+mj-lt"/>
          <a:ea typeface="+mj-ea"/>
          <a:cs typeface="+mj-cs"/>
        </a:defRPr>
      </a:lvl1pPr>
    </p:titleStyle>
    <p:bodyStyle>
      <a:lvl1pPr marL="1566133" indent="-1566133" algn="l" defTabSz="4176356"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290" indent="-1305111" algn="l" defTabSz="4176356"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45" indent="-1044089" algn="l" defTabSz="4176356"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8624"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4pPr>
      <a:lvl5pPr marL="9396802"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5pPr>
      <a:lvl6pPr marL="11484980"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6pPr>
      <a:lvl7pPr marL="13573159"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7pPr>
      <a:lvl8pPr marL="15661336"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8pPr>
      <a:lvl9pPr marL="17749515" indent="-1044089" algn="l" defTabSz="4176356"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9pPr>
    </p:bodyStyle>
    <p:otherStyle>
      <a:defPPr>
        <a:defRPr lang="en-US"/>
      </a:defPPr>
      <a:lvl1pPr marL="0" algn="l" defTabSz="4176356" rtl="0" eaLnBrk="1" latinLnBrk="0" hangingPunct="1">
        <a:defRPr sz="8200" kern="1200">
          <a:solidFill>
            <a:schemeClr val="tx1"/>
          </a:solidFill>
          <a:latin typeface="+mn-lt"/>
          <a:ea typeface="+mn-ea"/>
          <a:cs typeface="+mn-cs"/>
        </a:defRPr>
      </a:lvl1pPr>
      <a:lvl2pPr marL="2088179" algn="l" defTabSz="4176356" rtl="0" eaLnBrk="1" latinLnBrk="0" hangingPunct="1">
        <a:defRPr sz="8200" kern="1200">
          <a:solidFill>
            <a:schemeClr val="tx1"/>
          </a:solidFill>
          <a:latin typeface="+mn-lt"/>
          <a:ea typeface="+mn-ea"/>
          <a:cs typeface="+mn-cs"/>
        </a:defRPr>
      </a:lvl2pPr>
      <a:lvl3pPr marL="4176356" algn="l" defTabSz="4176356" rtl="0" eaLnBrk="1" latinLnBrk="0" hangingPunct="1">
        <a:defRPr sz="8200" kern="1200">
          <a:solidFill>
            <a:schemeClr val="tx1"/>
          </a:solidFill>
          <a:latin typeface="+mn-lt"/>
          <a:ea typeface="+mn-ea"/>
          <a:cs typeface="+mn-cs"/>
        </a:defRPr>
      </a:lvl3pPr>
      <a:lvl4pPr marL="6264535" algn="l" defTabSz="4176356" rtl="0" eaLnBrk="1" latinLnBrk="0" hangingPunct="1">
        <a:defRPr sz="8200" kern="1200">
          <a:solidFill>
            <a:schemeClr val="tx1"/>
          </a:solidFill>
          <a:latin typeface="+mn-lt"/>
          <a:ea typeface="+mn-ea"/>
          <a:cs typeface="+mn-cs"/>
        </a:defRPr>
      </a:lvl4pPr>
      <a:lvl5pPr marL="8352714" algn="l" defTabSz="4176356" rtl="0" eaLnBrk="1" latinLnBrk="0" hangingPunct="1">
        <a:defRPr sz="8200" kern="1200">
          <a:solidFill>
            <a:schemeClr val="tx1"/>
          </a:solidFill>
          <a:latin typeface="+mn-lt"/>
          <a:ea typeface="+mn-ea"/>
          <a:cs typeface="+mn-cs"/>
        </a:defRPr>
      </a:lvl5pPr>
      <a:lvl6pPr marL="10440891" algn="l" defTabSz="4176356" rtl="0" eaLnBrk="1" latinLnBrk="0" hangingPunct="1">
        <a:defRPr sz="8200" kern="1200">
          <a:solidFill>
            <a:schemeClr val="tx1"/>
          </a:solidFill>
          <a:latin typeface="+mn-lt"/>
          <a:ea typeface="+mn-ea"/>
          <a:cs typeface="+mn-cs"/>
        </a:defRPr>
      </a:lvl6pPr>
      <a:lvl7pPr marL="12529070" algn="l" defTabSz="4176356" rtl="0" eaLnBrk="1" latinLnBrk="0" hangingPunct="1">
        <a:defRPr sz="8200" kern="1200">
          <a:solidFill>
            <a:schemeClr val="tx1"/>
          </a:solidFill>
          <a:latin typeface="+mn-lt"/>
          <a:ea typeface="+mn-ea"/>
          <a:cs typeface="+mn-cs"/>
        </a:defRPr>
      </a:lvl7pPr>
      <a:lvl8pPr marL="14617247" algn="l" defTabSz="4176356" rtl="0" eaLnBrk="1" latinLnBrk="0" hangingPunct="1">
        <a:defRPr sz="8200" kern="1200">
          <a:solidFill>
            <a:schemeClr val="tx1"/>
          </a:solidFill>
          <a:latin typeface="+mn-lt"/>
          <a:ea typeface="+mn-ea"/>
          <a:cs typeface="+mn-cs"/>
        </a:defRPr>
      </a:lvl8pPr>
      <a:lvl9pPr marL="16705426" algn="l" defTabSz="41763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jp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8.jp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C9E9F9"/>
            </a:gs>
            <a:gs pos="0">
              <a:schemeClr val="bg1"/>
            </a:gs>
          </a:gsLst>
          <a:lin ang="5400000" scaled="1"/>
        </a:gradFill>
        <a:effectLst/>
      </p:bgPr>
    </p:bg>
    <p:spTree>
      <p:nvGrpSpPr>
        <p:cNvPr id="1" name=""/>
        <p:cNvGrpSpPr/>
        <p:nvPr/>
      </p:nvGrpSpPr>
      <p:grpSpPr>
        <a:xfrm>
          <a:off x="0" y="0"/>
          <a:ext cx="0" cy="0"/>
          <a:chOff x="0" y="0"/>
          <a:chExt cx="0" cy="0"/>
        </a:xfrm>
      </p:grpSpPr>
      <p:graphicFrame>
        <p:nvGraphicFramePr>
          <p:cNvPr id="33" name="Diagram 32">
            <a:extLst>
              <a:ext uri="{FF2B5EF4-FFF2-40B4-BE49-F238E27FC236}">
                <a16:creationId xmlns:a16="http://schemas.microsoft.com/office/drawing/2014/main" id="{3DEEE24B-D0DC-798F-3742-C514648787FC}"/>
              </a:ext>
            </a:extLst>
          </p:cNvPr>
          <p:cNvGraphicFramePr/>
          <p:nvPr>
            <p:extLst>
              <p:ext uri="{D42A27DB-BD31-4B8C-83A1-F6EECF244321}">
                <p14:modId xmlns:p14="http://schemas.microsoft.com/office/powerpoint/2010/main" val="992997967"/>
              </p:ext>
            </p:extLst>
          </p:nvPr>
        </p:nvGraphicFramePr>
        <p:xfrm>
          <a:off x="14978789" y="16562661"/>
          <a:ext cx="24275957" cy="12828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5" name="Connector: Elbow 24">
            <a:extLst>
              <a:ext uri="{FF2B5EF4-FFF2-40B4-BE49-F238E27FC236}">
                <a16:creationId xmlns:a16="http://schemas.microsoft.com/office/drawing/2014/main" id="{9B0CFC33-A149-FE29-B112-BAB2953C3402}"/>
              </a:ext>
            </a:extLst>
          </p:cNvPr>
          <p:cNvCxnSpPr>
            <a:cxnSpLocks/>
          </p:cNvCxnSpPr>
          <p:nvPr/>
        </p:nvCxnSpPr>
        <p:spPr>
          <a:xfrm>
            <a:off x="2067675" y="1219758"/>
            <a:ext cx="182880" cy="39867840"/>
          </a:xfrm>
          <a:prstGeom prst="bentConnector4">
            <a:avLst>
              <a:gd name="adj1" fmla="val -730085"/>
              <a:gd name="adj2" fmla="val 99617"/>
            </a:avLst>
          </a:prstGeom>
          <a:ln w="152400" cap="rnd" cmpd="thinThick">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8E2618AC-128B-2907-83F4-8625FD83AE85}"/>
              </a:ext>
            </a:extLst>
          </p:cNvPr>
          <p:cNvCxnSpPr>
            <a:cxnSpLocks/>
          </p:cNvCxnSpPr>
          <p:nvPr/>
        </p:nvCxnSpPr>
        <p:spPr>
          <a:xfrm flipH="1">
            <a:off x="22628826" y="1242022"/>
            <a:ext cx="838927" cy="39410640"/>
          </a:xfrm>
          <a:prstGeom prst="bentConnector4">
            <a:avLst>
              <a:gd name="adj1" fmla="val -730085"/>
              <a:gd name="adj2" fmla="val 100680"/>
            </a:avLst>
          </a:prstGeom>
          <a:ln w="152400" cap="flat" cmpd="thinThick">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483803" y="39257577"/>
            <a:ext cx="13253598" cy="2915312"/>
          </a:xfrm>
          <a:prstGeom prst="rect">
            <a:avLst/>
          </a:prstGeom>
          <a:noFill/>
        </p:spPr>
        <p:txBody>
          <a:bodyPr wrap="square" lIns="129351" tIns="64676" rIns="129351" bIns="64676" rtlCol="0">
            <a:spAutoFit/>
          </a:bodyPr>
          <a:lstStyle/>
          <a:p>
            <a:pPr algn="r"/>
            <a:r>
              <a:rPr lang="en-GB" sz="4500" b="1" i="1" dirty="0">
                <a:solidFill>
                  <a:schemeClr val="bg1"/>
                </a:solidFill>
              </a:rPr>
              <a:t>Department of Electrical and Electronic Engineering</a:t>
            </a:r>
          </a:p>
          <a:p>
            <a:pPr algn="r"/>
            <a:r>
              <a:rPr lang="en-GB" sz="4500" b="1" i="1" dirty="0">
                <a:solidFill>
                  <a:schemeClr val="bg1"/>
                </a:solidFill>
              </a:rPr>
              <a:t>Faculty of Engineering</a:t>
            </a:r>
          </a:p>
          <a:p>
            <a:pPr algn="r"/>
            <a:r>
              <a:rPr lang="en-GB" sz="4500" b="1" i="1" dirty="0">
                <a:solidFill>
                  <a:schemeClr val="bg1"/>
                </a:solidFill>
              </a:rPr>
              <a:t>University of Peradeniya</a:t>
            </a:r>
          </a:p>
          <a:p>
            <a:pPr algn="r"/>
            <a:r>
              <a:rPr lang="en-GB" sz="4500" b="1" i="1" dirty="0">
                <a:solidFill>
                  <a:schemeClr val="bg1"/>
                </a:solidFill>
              </a:rPr>
              <a:t>Peradeniya, 20400, Sri Lanka</a:t>
            </a:r>
          </a:p>
        </p:txBody>
      </p:sp>
      <p:sp>
        <p:nvSpPr>
          <p:cNvPr id="4" name="Rounded Rectangle 3"/>
          <p:cNvSpPr/>
          <p:nvPr/>
        </p:nvSpPr>
        <p:spPr>
          <a:xfrm>
            <a:off x="1358917" y="39262760"/>
            <a:ext cx="27562140" cy="3054054"/>
          </a:xfrm>
          <a:prstGeom prst="roundRect">
            <a:avLst/>
          </a:prstGeom>
          <a:solidFill>
            <a:schemeClr val="accent5">
              <a:lumMod val="75000"/>
            </a:schemeClr>
          </a:solidFill>
          <a:ln>
            <a:solidFill>
              <a:schemeClr val="accent3">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rtlCol="0" anchor="ctr"/>
          <a:lstStyle/>
          <a:p>
            <a:pPr algn="ctr"/>
            <a:endParaRPr lang="en-GB" sz="5700" dirty="0"/>
          </a:p>
        </p:txBody>
      </p:sp>
      <p:sp>
        <p:nvSpPr>
          <p:cNvPr id="9" name="TextBox 8"/>
          <p:cNvSpPr txBox="1"/>
          <p:nvPr/>
        </p:nvSpPr>
        <p:spPr>
          <a:xfrm>
            <a:off x="1121758" y="5490494"/>
            <a:ext cx="28036458" cy="2408162"/>
          </a:xfrm>
          <a:prstGeom prst="rect">
            <a:avLst/>
          </a:prstGeom>
          <a:noFill/>
        </p:spPr>
        <p:txBody>
          <a:bodyPr wrap="square" lIns="129351" tIns="64676" rIns="129351" bIns="64676" rtlCol="0">
            <a:spAutoFit/>
          </a:bodyPr>
          <a:lstStyle/>
          <a:p>
            <a:pPr algn="ctr"/>
            <a:r>
              <a:rPr lang="en-US" sz="4400" i="1" dirty="0"/>
              <a:t>K.A.Weerasekara</a:t>
            </a:r>
            <a:r>
              <a:rPr lang="en-US" sz="4400" i="1" baseline="30000" dirty="0"/>
              <a:t>1</a:t>
            </a:r>
            <a:r>
              <a:rPr lang="en-US" sz="4400" i="1" dirty="0"/>
              <a:t> </a:t>
            </a:r>
            <a:r>
              <a:rPr lang="en-GB" sz="4400" i="1" dirty="0"/>
              <a:t>, </a:t>
            </a:r>
            <a:r>
              <a:rPr lang="en-US" sz="4400" i="1" dirty="0"/>
              <a:t>R.B.S.W.M.L.R.B.Wanninayake</a:t>
            </a:r>
            <a:r>
              <a:rPr lang="en-US" sz="4400" i="1" baseline="30000" dirty="0"/>
              <a:t>1</a:t>
            </a:r>
            <a:r>
              <a:rPr lang="en-US" sz="4400" i="1" dirty="0"/>
              <a:t> </a:t>
            </a:r>
            <a:r>
              <a:rPr lang="en-GB" sz="4400" i="1" dirty="0"/>
              <a:t>, </a:t>
            </a:r>
            <a:r>
              <a:rPr lang="en-US" sz="4400" i="1" dirty="0"/>
              <a:t>D.S.Perera</a:t>
            </a:r>
            <a:r>
              <a:rPr lang="en-US" sz="4400" i="1" baseline="30000" dirty="0"/>
              <a:t>1</a:t>
            </a:r>
            <a:endParaRPr lang="en-GB" sz="4400" i="1" baseline="30000" dirty="0"/>
          </a:p>
          <a:p>
            <a:pPr algn="ctr"/>
            <a:r>
              <a:rPr lang="en-GB" sz="3600" dirty="0"/>
              <a:t> </a:t>
            </a:r>
            <a:r>
              <a:rPr lang="en-GB" sz="4400" i="1" dirty="0" err="1"/>
              <a:t>Prof.Maheshi</a:t>
            </a:r>
            <a:r>
              <a:rPr lang="en-GB" sz="4400" i="1" dirty="0"/>
              <a:t> Dissanayake</a:t>
            </a:r>
            <a:r>
              <a:rPr lang="en-GB" sz="4400" i="1" baseline="30000" dirty="0"/>
              <a:t>1</a:t>
            </a:r>
            <a:endParaRPr lang="en-GB" sz="4400" i="1" dirty="0"/>
          </a:p>
          <a:p>
            <a:pPr algn="ctr"/>
            <a:r>
              <a:rPr lang="en-GB" sz="2400" i="1" baseline="30000" dirty="0"/>
              <a:t>1</a:t>
            </a:r>
            <a:r>
              <a:rPr lang="en-GB" sz="2400" i="1" dirty="0"/>
              <a:t>Department of Electrical and Electronic Engineering, Faculty of Engineering, University of Peradeniya. </a:t>
            </a:r>
            <a:endParaRPr lang="en-US" sz="2400" i="1" dirty="0"/>
          </a:p>
          <a:p>
            <a:pPr algn="ctr"/>
            <a:endParaRPr lang="en-GB" sz="3600" dirty="0"/>
          </a:p>
        </p:txBody>
      </p:sp>
      <p:sp>
        <p:nvSpPr>
          <p:cNvPr id="12" name="Rounded Rectangle 11"/>
          <p:cNvSpPr/>
          <p:nvPr/>
        </p:nvSpPr>
        <p:spPr>
          <a:xfrm>
            <a:off x="1358916" y="7346528"/>
            <a:ext cx="27681408" cy="3730268"/>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rtlCol="0" anchor="ctr"/>
          <a:lstStyle/>
          <a:p>
            <a:pPr algn="just"/>
            <a:r>
              <a:rPr lang="en-GB" sz="4400" b="1" dirty="0">
                <a:solidFill>
                  <a:schemeClr val="tx1"/>
                </a:solidFill>
              </a:rPr>
              <a:t>Abstract-</a:t>
            </a:r>
            <a:r>
              <a:rPr lang="en-US" sz="3600" dirty="0"/>
              <a:t>  </a:t>
            </a:r>
            <a:r>
              <a:rPr lang="en-US" sz="3200" dirty="0">
                <a:solidFill>
                  <a:schemeClr val="tx1"/>
                </a:solidFill>
              </a:rPr>
              <a:t>This project focuses on improving search and rescue operations in disaster-stricken areas by leveraging the capabilities of unmanned aerial vehicles (UAVs) or drones. Traditional methods for search and rescue can be slow and labor-intensive, especially in challenging environmental conditions. UAVs equipped with high-resolution cameras and embedded GPUs offer a more efficient solution. These drones can cover large areas quickly, provide detailed terrain information, and offer a bird's-eye view of remote and hostile environments, all while reducing the need for a large team on the ground. The project's key objective is to assess the potential of modern deep learning models, specifically YOLOv7, for UAV-based search and rescue operations.</a:t>
            </a:r>
          </a:p>
        </p:txBody>
      </p:sp>
      <p:sp>
        <p:nvSpPr>
          <p:cNvPr id="13" name="TextBox 12"/>
          <p:cNvSpPr txBox="1"/>
          <p:nvPr/>
        </p:nvSpPr>
        <p:spPr>
          <a:xfrm>
            <a:off x="1962523" y="39371270"/>
            <a:ext cx="9787273" cy="2915312"/>
          </a:xfrm>
          <a:prstGeom prst="rect">
            <a:avLst/>
          </a:prstGeom>
          <a:noFill/>
        </p:spPr>
        <p:txBody>
          <a:bodyPr wrap="square" lIns="129351" tIns="64676" rIns="129351" bIns="64676" rtlCol="0">
            <a:spAutoFit/>
          </a:bodyPr>
          <a:lstStyle/>
          <a:p>
            <a:r>
              <a:rPr lang="en-GB" sz="4500" b="1" i="1" dirty="0">
                <a:solidFill>
                  <a:schemeClr val="bg1"/>
                </a:solidFill>
              </a:rPr>
              <a:t>Contact details</a:t>
            </a:r>
          </a:p>
          <a:p>
            <a:pPr marL="646755"/>
            <a:r>
              <a:rPr lang="en-GB" sz="4500" i="1" dirty="0">
                <a:solidFill>
                  <a:schemeClr val="bg1"/>
                </a:solidFill>
              </a:rPr>
              <a:t>Name   : </a:t>
            </a:r>
            <a:r>
              <a:rPr lang="en-GB" sz="4500" i="1" dirty="0" err="1">
                <a:solidFill>
                  <a:schemeClr val="bg1"/>
                </a:solidFill>
              </a:rPr>
              <a:t>Prof.Maheshi</a:t>
            </a:r>
            <a:r>
              <a:rPr lang="en-GB" sz="4500" i="1" dirty="0">
                <a:solidFill>
                  <a:schemeClr val="bg1"/>
                </a:solidFill>
              </a:rPr>
              <a:t> </a:t>
            </a:r>
            <a:r>
              <a:rPr lang="en-GB" sz="4500" i="1" dirty="0" err="1">
                <a:solidFill>
                  <a:schemeClr val="bg1"/>
                </a:solidFill>
              </a:rPr>
              <a:t>Dissanayake</a:t>
            </a:r>
            <a:endParaRPr lang="en-GB" sz="4500" i="1" dirty="0">
              <a:solidFill>
                <a:schemeClr val="bg1"/>
              </a:solidFill>
            </a:endParaRPr>
          </a:p>
          <a:p>
            <a:pPr marL="646755"/>
            <a:r>
              <a:rPr lang="en-GB" sz="4500" i="1" dirty="0">
                <a:solidFill>
                  <a:schemeClr val="bg1"/>
                </a:solidFill>
              </a:rPr>
              <a:t>Tel. No.: +94 812 393437</a:t>
            </a:r>
          </a:p>
          <a:p>
            <a:pPr marL="646755"/>
            <a:r>
              <a:rPr lang="en-GB" sz="4500" i="1" dirty="0">
                <a:solidFill>
                  <a:schemeClr val="bg1"/>
                </a:solidFill>
              </a:rPr>
              <a:t>Email   : maheshid@eng.pdn.ac.lk</a:t>
            </a:r>
          </a:p>
        </p:txBody>
      </p:sp>
      <p:sp>
        <p:nvSpPr>
          <p:cNvPr id="15" name="TextBox 14"/>
          <p:cNvSpPr txBox="1"/>
          <p:nvPr/>
        </p:nvSpPr>
        <p:spPr>
          <a:xfrm>
            <a:off x="4482804" y="607946"/>
            <a:ext cx="9649072" cy="1146278"/>
          </a:xfrm>
          <a:prstGeom prst="rect">
            <a:avLst/>
          </a:prstGeom>
          <a:noFill/>
        </p:spPr>
        <p:txBody>
          <a:bodyPr wrap="square" lIns="129351" tIns="64676" rIns="129351" bIns="64676" rtlCol="0">
            <a:spAutoFit/>
          </a:bodyPr>
          <a:lstStyle/>
          <a:p>
            <a:r>
              <a:rPr lang="en-GB" sz="6600" dirty="0">
                <a:ln>
                  <a:solidFill>
                    <a:schemeClr val="tx1">
                      <a:lumMod val="85000"/>
                      <a:lumOff val="15000"/>
                    </a:schemeClr>
                  </a:solidFill>
                </a:ln>
                <a:effectLst/>
                <a:latin typeface="Microsoft Sans Serif" panose="020B0604020202020204" pitchFamily="34" charset="0"/>
                <a:ea typeface="Microsoft Sans Serif" panose="020B0604020202020204" pitchFamily="34" charset="0"/>
                <a:cs typeface="Times New Roman" panose="02020603050405020304" pitchFamily="18" charset="0"/>
              </a:rPr>
              <a:t>University of Peradeniya</a:t>
            </a:r>
            <a:endParaRPr lang="en-GB" sz="6600" dirty="0">
              <a:ln>
                <a:solidFill>
                  <a:schemeClr val="tx1">
                    <a:lumMod val="85000"/>
                    <a:lumOff val="15000"/>
                  </a:schemeClr>
                </a:solidFill>
              </a:ln>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p:cNvPicPr/>
          <p:nvPr/>
        </p:nvPicPr>
        <p:blipFill>
          <a:blip r:embed="rId8" cstate="print">
            <a:extLst>
              <a:ext uri="{28A0092B-C50C-407E-A947-70E740481C1C}">
                <a14:useLocalDpi xmlns:a14="http://schemas.microsoft.com/office/drawing/2010/main" val="0"/>
              </a:ext>
            </a:extLst>
          </a:blip>
          <a:stretch>
            <a:fillRect/>
          </a:stretch>
        </p:blipFill>
        <p:spPr>
          <a:xfrm>
            <a:off x="2284945" y="229485"/>
            <a:ext cx="1905984" cy="1903200"/>
          </a:xfrm>
          <a:prstGeom prst="rect">
            <a:avLst/>
          </a:prstGeom>
        </p:spPr>
      </p:pic>
      <p:cxnSp>
        <p:nvCxnSpPr>
          <p:cNvPr id="18" name="Straight Connector 17"/>
          <p:cNvCxnSpPr>
            <a:cxnSpLocks/>
          </p:cNvCxnSpPr>
          <p:nvPr/>
        </p:nvCxnSpPr>
        <p:spPr>
          <a:xfrm>
            <a:off x="14131876" y="1242022"/>
            <a:ext cx="9433047" cy="0"/>
          </a:xfrm>
          <a:prstGeom prst="line">
            <a:avLst/>
          </a:prstGeom>
          <a:ln w="152400" cap="flat" cmpd="thickThi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http://www.pdn.ac.lk/commonfiles/imgs/cres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7251" y="40032466"/>
            <a:ext cx="1750060" cy="175006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358917" y="2344842"/>
            <a:ext cx="27562140" cy="3217660"/>
          </a:xfrm>
          <a:prstGeom prst="roundRect">
            <a:avLst/>
          </a:prstGeom>
          <a:solidFill>
            <a:schemeClr val="accent5">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t>Deep Learning Based Human Detection System for Search and Rescue</a:t>
            </a:r>
            <a:endParaRPr lang="en-US" sz="9600" dirty="0"/>
          </a:p>
        </p:txBody>
      </p:sp>
      <p:sp>
        <p:nvSpPr>
          <p:cNvPr id="64" name="TextBox 63"/>
          <p:cNvSpPr txBox="1"/>
          <p:nvPr/>
        </p:nvSpPr>
        <p:spPr>
          <a:xfrm>
            <a:off x="8155211" y="39785507"/>
            <a:ext cx="13253598" cy="2285051"/>
          </a:xfrm>
          <a:prstGeom prst="rect">
            <a:avLst/>
          </a:prstGeom>
          <a:noFill/>
        </p:spPr>
        <p:txBody>
          <a:bodyPr wrap="square" lIns="129351" tIns="64676" rIns="129351" bIns="64676" rtlCol="0">
            <a:spAutoFit/>
          </a:bodyPr>
          <a:lstStyle/>
          <a:p>
            <a:pPr algn="r"/>
            <a:r>
              <a:rPr lang="en-GB" sz="3500" b="1" i="1" dirty="0">
                <a:solidFill>
                  <a:schemeClr val="bg1"/>
                </a:solidFill>
              </a:rPr>
              <a:t>Dept. of Electrical and Electronic Engineering</a:t>
            </a:r>
          </a:p>
          <a:p>
            <a:pPr algn="r"/>
            <a:r>
              <a:rPr lang="en-GB" sz="3500" b="1" i="1" dirty="0">
                <a:solidFill>
                  <a:schemeClr val="bg1"/>
                </a:solidFill>
              </a:rPr>
              <a:t>Faculty of Engineering</a:t>
            </a:r>
          </a:p>
          <a:p>
            <a:pPr algn="r"/>
            <a:r>
              <a:rPr lang="en-GB" sz="3500" b="1" i="1" dirty="0">
                <a:solidFill>
                  <a:schemeClr val="bg1"/>
                </a:solidFill>
              </a:rPr>
              <a:t>University of Peradeniya</a:t>
            </a:r>
          </a:p>
          <a:p>
            <a:pPr algn="r"/>
            <a:r>
              <a:rPr lang="en-GB" sz="3500" b="1" i="1" dirty="0">
                <a:solidFill>
                  <a:schemeClr val="bg1"/>
                </a:solidFill>
              </a:rPr>
              <a:t>Peradeniya, 20400, Sri Lanka</a:t>
            </a:r>
          </a:p>
        </p:txBody>
      </p:sp>
      <p:pic>
        <p:nvPicPr>
          <p:cNvPr id="5" name="Picture 4" descr="A blue and red dots&#10;&#10;Description automatically generated">
            <a:extLst>
              <a:ext uri="{FF2B5EF4-FFF2-40B4-BE49-F238E27FC236}">
                <a16:creationId xmlns:a16="http://schemas.microsoft.com/office/drawing/2014/main" id="{5864F68F-36A1-E126-805D-8C0A5053DA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36731" y="39838310"/>
            <a:ext cx="4139455" cy="1794562"/>
          </a:xfrm>
          <a:prstGeom prst="rect">
            <a:avLst/>
          </a:prstGeom>
        </p:spPr>
      </p:pic>
      <p:sp>
        <p:nvSpPr>
          <p:cNvPr id="3" name="TextBox 2"/>
          <p:cNvSpPr txBox="1"/>
          <p:nvPr/>
        </p:nvSpPr>
        <p:spPr>
          <a:xfrm>
            <a:off x="1358916" y="11724514"/>
            <a:ext cx="12124887" cy="4093428"/>
          </a:xfrm>
          <a:prstGeom prst="rect">
            <a:avLst/>
          </a:prstGeom>
          <a:noFill/>
        </p:spPr>
        <p:txBody>
          <a:bodyPr wrap="square" rtlCol="0">
            <a:spAutoFit/>
          </a:bodyPr>
          <a:lstStyle/>
          <a:p>
            <a:pPr algn="ctr"/>
            <a:r>
              <a:rPr lang="en-US" sz="4400" b="1" dirty="0"/>
              <a:t>Introduction</a:t>
            </a:r>
          </a:p>
          <a:p>
            <a:pPr marL="685800" indent="-685800">
              <a:buFont typeface="Arial" panose="020B0604020202020204" pitchFamily="34" charset="0"/>
              <a:buChar char="•"/>
            </a:pPr>
            <a:r>
              <a:rPr lang="en-US" sz="3600" dirty="0"/>
              <a:t>Search-and-Rescue (SAR) is the search for people in danger or imminent danger to rescue them.</a:t>
            </a:r>
          </a:p>
          <a:p>
            <a:pPr marL="685800" indent="-685800">
              <a:buFont typeface="Arial" panose="020B0604020202020204" pitchFamily="34" charset="0"/>
              <a:buChar char="•"/>
            </a:pPr>
            <a:r>
              <a:rPr lang="en-US" sz="3600" dirty="0"/>
              <a:t>Traditional human detection methods in search and rescue often lack accuracy and efficiency.</a:t>
            </a:r>
          </a:p>
          <a:p>
            <a:pPr marL="685800" indent="-685800">
              <a:buFont typeface="Arial" panose="020B0604020202020204" pitchFamily="34" charset="0"/>
              <a:buChar char="•"/>
            </a:pPr>
            <a:r>
              <a:rPr lang="en-US" sz="3600" dirty="0"/>
              <a:t>We Develop intelligent system for precise human detection to revolutionize search and rescue missions.</a:t>
            </a:r>
          </a:p>
        </p:txBody>
      </p: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24965" y="12168921"/>
            <a:ext cx="6701113" cy="3386754"/>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39403" y="12171165"/>
            <a:ext cx="6936692" cy="3386754"/>
          </a:xfrm>
          <a:prstGeom prst="rect">
            <a:avLst/>
          </a:prstGeom>
        </p:spPr>
      </p:pic>
      <p:sp>
        <p:nvSpPr>
          <p:cNvPr id="11" name="TextBox 10"/>
          <p:cNvSpPr txBox="1"/>
          <p:nvPr/>
        </p:nvSpPr>
        <p:spPr>
          <a:xfrm>
            <a:off x="15382895" y="17100343"/>
            <a:ext cx="12593200" cy="5201424"/>
          </a:xfrm>
          <a:prstGeom prst="rect">
            <a:avLst/>
          </a:prstGeom>
          <a:noFill/>
        </p:spPr>
        <p:txBody>
          <a:bodyPr wrap="square" rtlCol="0">
            <a:spAutoFit/>
          </a:bodyPr>
          <a:lstStyle/>
          <a:p>
            <a:pPr algn="ctr"/>
            <a:r>
              <a:rPr lang="en-US" sz="4400" b="1" dirty="0"/>
              <a:t>Methodology</a:t>
            </a:r>
          </a:p>
          <a:p>
            <a:pPr marL="571500" indent="-571500">
              <a:buFont typeface="Arial" panose="020B0604020202020204" pitchFamily="34" charset="0"/>
              <a:buChar char="•"/>
            </a:pPr>
            <a:r>
              <a:rPr lang="en-US" sz="3600" dirty="0"/>
              <a:t>YOLOv7 model for SAR human detection</a:t>
            </a:r>
          </a:p>
          <a:p>
            <a:endParaRPr lang="en-US" sz="3600" dirty="0"/>
          </a:p>
          <a:p>
            <a:pPr marL="571500" indent="-571500">
              <a:buFont typeface="Arial" panose="020B0604020202020204" pitchFamily="34" charset="0"/>
              <a:buChar char="•"/>
            </a:pPr>
            <a:r>
              <a:rPr lang="en-US" sz="3600" dirty="0"/>
              <a:t>New dataset was created using, </a:t>
            </a:r>
            <a:r>
              <a:rPr lang="en-US" sz="3600" b="1" dirty="0"/>
              <a:t>SARD </a:t>
            </a:r>
            <a:r>
              <a:rPr lang="en-US" sz="3600" dirty="0"/>
              <a:t>and </a:t>
            </a:r>
            <a:r>
              <a:rPr lang="en-US" sz="3600" b="1" dirty="0"/>
              <a:t>HERIDAL </a:t>
            </a:r>
            <a:r>
              <a:rPr lang="en-US" sz="3600" dirty="0"/>
              <a:t>datasets.</a:t>
            </a:r>
          </a:p>
          <a:p>
            <a:pPr marL="2659679" lvl="1" indent="-571500">
              <a:buFont typeface="Arial" panose="020B0604020202020204" pitchFamily="34" charset="0"/>
              <a:buChar char="•"/>
            </a:pPr>
            <a:r>
              <a:rPr lang="en-US" sz="3600" dirty="0"/>
              <a:t>Training set – 2467 images</a:t>
            </a:r>
          </a:p>
          <a:p>
            <a:pPr marL="2659679" lvl="1" indent="-571500">
              <a:buFont typeface="Arial" panose="020B0604020202020204" pitchFamily="34" charset="0"/>
              <a:buChar char="•"/>
            </a:pPr>
            <a:r>
              <a:rPr lang="en-US" sz="3600" dirty="0"/>
              <a:t>Validation set – 520 images</a:t>
            </a:r>
          </a:p>
          <a:p>
            <a:pPr marL="2659679" lvl="1" indent="-571500">
              <a:buFont typeface="Arial" panose="020B0604020202020204" pitchFamily="34" charset="0"/>
              <a:buChar char="•"/>
            </a:pPr>
            <a:r>
              <a:rPr lang="en-US" sz="3600" dirty="0"/>
              <a:t>Test set – 520 images</a:t>
            </a:r>
          </a:p>
          <a:p>
            <a:pPr marL="571500" indent="-571500">
              <a:buFont typeface="Arial" panose="020B0604020202020204" pitchFamily="34" charset="0"/>
              <a:buChar char="•"/>
            </a:pPr>
            <a:endParaRPr lang="en-US" sz="3600" dirty="0"/>
          </a:p>
          <a:p>
            <a:endParaRPr lang="en-US" sz="3600" dirty="0"/>
          </a:p>
        </p:txBody>
      </p:sp>
      <p:sp>
        <p:nvSpPr>
          <p:cNvPr id="29" name="TextBox 28"/>
          <p:cNvSpPr txBox="1"/>
          <p:nvPr/>
        </p:nvSpPr>
        <p:spPr>
          <a:xfrm>
            <a:off x="671948" y="28634923"/>
            <a:ext cx="28036458" cy="769441"/>
          </a:xfrm>
          <a:prstGeom prst="rect">
            <a:avLst/>
          </a:prstGeom>
          <a:noFill/>
        </p:spPr>
        <p:txBody>
          <a:bodyPr wrap="square" rtlCol="0">
            <a:spAutoFit/>
          </a:bodyPr>
          <a:lstStyle/>
          <a:p>
            <a:pPr algn="ctr"/>
            <a:r>
              <a:rPr lang="en-US" sz="4400" b="1" dirty="0"/>
              <a:t>Results</a:t>
            </a:r>
          </a:p>
        </p:txBody>
      </p:sp>
      <p:sp>
        <p:nvSpPr>
          <p:cNvPr id="30" name="TextBox 29"/>
          <p:cNvSpPr txBox="1"/>
          <p:nvPr/>
        </p:nvSpPr>
        <p:spPr>
          <a:xfrm>
            <a:off x="1375977" y="36723208"/>
            <a:ext cx="27528019" cy="2554545"/>
          </a:xfrm>
          <a:prstGeom prst="rect">
            <a:avLst/>
          </a:prstGeom>
          <a:noFill/>
        </p:spPr>
        <p:txBody>
          <a:bodyPr wrap="square" rtlCol="0">
            <a:spAutoFit/>
          </a:bodyPr>
          <a:lstStyle/>
          <a:p>
            <a:r>
              <a:rPr lang="en-US" sz="4400" b="1" dirty="0"/>
              <a:t>Conclusion</a:t>
            </a:r>
          </a:p>
          <a:p>
            <a:r>
              <a:rPr lang="en-US" sz="3600" dirty="0"/>
              <a:t>YOLOv7 model was able to detect human in high resolution frames of various environments with good accuracy. It is also able to predict quickly (1.5ms average time per frame) which is essential in Search and Rescue missions.</a:t>
            </a:r>
          </a:p>
          <a:p>
            <a:endParaRPr lang="en-US" sz="4400" dirty="0"/>
          </a:p>
        </p:txBody>
      </p:sp>
      <p:sp>
        <p:nvSpPr>
          <p:cNvPr id="2" name="TextBox 1">
            <a:extLst>
              <a:ext uri="{FF2B5EF4-FFF2-40B4-BE49-F238E27FC236}">
                <a16:creationId xmlns:a16="http://schemas.microsoft.com/office/drawing/2014/main" id="{67A5F71C-37CA-9C56-2629-650EDD4486A9}"/>
              </a:ext>
            </a:extLst>
          </p:cNvPr>
          <p:cNvSpPr txBox="1"/>
          <p:nvPr/>
        </p:nvSpPr>
        <p:spPr>
          <a:xfrm>
            <a:off x="1334098" y="16906876"/>
            <a:ext cx="12772960" cy="7417415"/>
          </a:xfrm>
          <a:prstGeom prst="rect">
            <a:avLst/>
          </a:prstGeom>
          <a:noFill/>
        </p:spPr>
        <p:txBody>
          <a:bodyPr wrap="square" rtlCol="0">
            <a:spAutoFit/>
          </a:bodyPr>
          <a:lstStyle/>
          <a:p>
            <a:pPr algn="ctr"/>
            <a:r>
              <a:rPr lang="en-US" sz="4400" b="1" dirty="0"/>
              <a:t>Challenges in SAR</a:t>
            </a:r>
          </a:p>
          <a:p>
            <a:pPr marL="685800" indent="-685800">
              <a:buFont typeface="Arial" panose="020B0604020202020204" pitchFamily="34" charset="0"/>
              <a:buChar char="•"/>
            </a:pPr>
            <a:r>
              <a:rPr lang="en-US" sz="3600" dirty="0"/>
              <a:t>Rescue operations must be performed quickly, as any delay can potentially cause injury or even human loss.</a:t>
            </a:r>
          </a:p>
          <a:p>
            <a:endParaRPr lang="en-US" sz="3600" dirty="0"/>
          </a:p>
          <a:p>
            <a:pPr marL="685800" indent="-685800">
              <a:buFont typeface="Arial" panose="020B0604020202020204" pitchFamily="34" charset="0"/>
              <a:buChar char="•"/>
            </a:pPr>
            <a:r>
              <a:rPr lang="en-US" sz="3600" dirty="0"/>
              <a:t>Environments in which they are performed are often challenging</a:t>
            </a:r>
          </a:p>
          <a:p>
            <a:pPr marL="2773979" lvl="1" indent="-685800">
              <a:buFont typeface="Arial" panose="020B0604020202020204" pitchFamily="34" charset="0"/>
              <a:buChar char="•"/>
            </a:pPr>
            <a:r>
              <a:rPr lang="en-US" sz="3600" dirty="0"/>
              <a:t>In the case of post disaster scenes</a:t>
            </a:r>
          </a:p>
          <a:p>
            <a:pPr marL="2773979" lvl="1" indent="-685800">
              <a:buFont typeface="Arial" panose="020B0604020202020204" pitchFamily="34" charset="0"/>
              <a:buChar char="•"/>
            </a:pPr>
            <a:r>
              <a:rPr lang="en-US" sz="3600" dirty="0"/>
              <a:t>Low light situations.</a:t>
            </a:r>
          </a:p>
          <a:p>
            <a:pPr marL="2773979" lvl="1" indent="-685800">
              <a:buFont typeface="Arial" panose="020B0604020202020204" pitchFamily="34" charset="0"/>
              <a:buChar char="•"/>
            </a:pPr>
            <a:r>
              <a:rPr lang="en-US" sz="3600" dirty="0"/>
              <a:t>Highly diverse environments</a:t>
            </a:r>
          </a:p>
          <a:p>
            <a:pPr marL="2773979" lvl="1" indent="-685800">
              <a:buFont typeface="Arial" panose="020B0604020202020204" pitchFamily="34" charset="0"/>
              <a:buChar char="•"/>
            </a:pPr>
            <a:r>
              <a:rPr lang="en-US" sz="3600" dirty="0"/>
              <a:t>Detect human from high altitudes.</a:t>
            </a:r>
          </a:p>
          <a:p>
            <a:pPr marL="2773979" lvl="1"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p:txBody>
      </p:sp>
      <p:sp>
        <p:nvSpPr>
          <p:cNvPr id="34" name="Rectangle: Rounded Corners 33">
            <a:extLst>
              <a:ext uri="{FF2B5EF4-FFF2-40B4-BE49-F238E27FC236}">
                <a16:creationId xmlns:a16="http://schemas.microsoft.com/office/drawing/2014/main" id="{59792F4E-1F3C-2B09-E799-7B8C8500B7FD}"/>
              </a:ext>
            </a:extLst>
          </p:cNvPr>
          <p:cNvSpPr/>
          <p:nvPr/>
        </p:nvSpPr>
        <p:spPr>
          <a:xfrm>
            <a:off x="1121758" y="11467158"/>
            <a:ext cx="28036458" cy="4841055"/>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B7F5038-16EE-7BE6-E080-88CE06F8DA8C}"/>
              </a:ext>
            </a:extLst>
          </p:cNvPr>
          <p:cNvSpPr/>
          <p:nvPr/>
        </p:nvSpPr>
        <p:spPr>
          <a:xfrm>
            <a:off x="1134287" y="16722450"/>
            <a:ext cx="12794093" cy="641000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34732FCD-3872-3197-0D35-9F224AA660BC}"/>
              </a:ext>
            </a:extLst>
          </p:cNvPr>
          <p:cNvSpPr/>
          <p:nvPr/>
        </p:nvSpPr>
        <p:spPr>
          <a:xfrm>
            <a:off x="14602193" y="16722451"/>
            <a:ext cx="14717796" cy="1118915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D873856D-8860-0310-1586-31FB5C2A5580}"/>
              </a:ext>
            </a:extLst>
          </p:cNvPr>
          <p:cNvPicPr>
            <a:picLocks noChangeAspect="1"/>
          </p:cNvPicPr>
          <p:nvPr/>
        </p:nvPicPr>
        <p:blipFill>
          <a:blip r:embed="rId13"/>
          <a:stretch>
            <a:fillRect/>
          </a:stretch>
        </p:blipFill>
        <p:spPr>
          <a:xfrm>
            <a:off x="1122283" y="23491017"/>
            <a:ext cx="6294768" cy="4421848"/>
          </a:xfrm>
          <a:prstGeom prst="rect">
            <a:avLst/>
          </a:prstGeom>
        </p:spPr>
      </p:pic>
      <p:pic>
        <p:nvPicPr>
          <p:cNvPr id="44" name="Picture 43">
            <a:extLst>
              <a:ext uri="{FF2B5EF4-FFF2-40B4-BE49-F238E27FC236}">
                <a16:creationId xmlns:a16="http://schemas.microsoft.com/office/drawing/2014/main" id="{F4C8958B-5C16-FD6B-3315-8891F6B5A7F0}"/>
              </a:ext>
            </a:extLst>
          </p:cNvPr>
          <p:cNvPicPr>
            <a:picLocks noChangeAspect="1"/>
          </p:cNvPicPr>
          <p:nvPr/>
        </p:nvPicPr>
        <p:blipFill>
          <a:blip r:embed="rId14"/>
          <a:stretch>
            <a:fillRect/>
          </a:stretch>
        </p:blipFill>
        <p:spPr>
          <a:xfrm>
            <a:off x="7182427" y="23490619"/>
            <a:ext cx="6743297" cy="4421848"/>
          </a:xfrm>
          <a:prstGeom prst="rect">
            <a:avLst/>
          </a:prstGeom>
        </p:spPr>
      </p:pic>
      <p:pic>
        <p:nvPicPr>
          <p:cNvPr id="48" name="Picture 47">
            <a:extLst>
              <a:ext uri="{FF2B5EF4-FFF2-40B4-BE49-F238E27FC236}">
                <a16:creationId xmlns:a16="http://schemas.microsoft.com/office/drawing/2014/main" id="{EB33A4B9-FD06-803C-2BAB-26137B807D9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452" y="30527357"/>
            <a:ext cx="5398599" cy="5398599"/>
          </a:xfrm>
          <a:prstGeom prst="rect">
            <a:avLst/>
          </a:prstGeom>
        </p:spPr>
      </p:pic>
      <p:pic>
        <p:nvPicPr>
          <p:cNvPr id="50" name="Picture 49">
            <a:extLst>
              <a:ext uri="{FF2B5EF4-FFF2-40B4-BE49-F238E27FC236}">
                <a16:creationId xmlns:a16="http://schemas.microsoft.com/office/drawing/2014/main" id="{F24DB610-87B0-22A4-66AD-B3B043D9C21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962954" y="30527358"/>
            <a:ext cx="5398598" cy="5398598"/>
          </a:xfrm>
          <a:prstGeom prst="rect">
            <a:avLst/>
          </a:prstGeom>
        </p:spPr>
      </p:pic>
      <p:sp>
        <p:nvSpPr>
          <p:cNvPr id="53" name="Rectangle 52">
            <a:extLst>
              <a:ext uri="{FF2B5EF4-FFF2-40B4-BE49-F238E27FC236}">
                <a16:creationId xmlns:a16="http://schemas.microsoft.com/office/drawing/2014/main" id="{1C2D43FD-F829-91F2-D611-55CD8E09687E}"/>
              </a:ext>
            </a:extLst>
          </p:cNvPr>
          <p:cNvSpPr/>
          <p:nvPr/>
        </p:nvSpPr>
        <p:spPr>
          <a:xfrm>
            <a:off x="12377450" y="33473844"/>
            <a:ext cx="709412" cy="71533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CA286BA4-3FAD-F96B-F6E5-B77DF9DF8B31}"/>
              </a:ext>
            </a:extLst>
          </p:cNvPr>
          <p:cNvCxnSpPr>
            <a:cxnSpLocks/>
          </p:cNvCxnSpPr>
          <p:nvPr/>
        </p:nvCxnSpPr>
        <p:spPr>
          <a:xfrm>
            <a:off x="6100123" y="32109240"/>
            <a:ext cx="565330" cy="4762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C3458BB9-A5D5-5625-3A93-52E8F0BACE76}"/>
              </a:ext>
            </a:extLst>
          </p:cNvPr>
          <p:cNvPicPr>
            <a:picLocks noChangeAspect="1"/>
          </p:cNvPicPr>
          <p:nvPr/>
        </p:nvPicPr>
        <p:blipFill>
          <a:blip r:embed="rId17"/>
          <a:stretch>
            <a:fillRect/>
          </a:stretch>
        </p:blipFill>
        <p:spPr>
          <a:xfrm>
            <a:off x="6728781" y="32707387"/>
            <a:ext cx="3713165" cy="3218569"/>
          </a:xfrm>
          <a:prstGeom prst="rect">
            <a:avLst/>
          </a:prstGeom>
          <a:ln w="28575">
            <a:solidFill>
              <a:schemeClr val="tx1"/>
            </a:solidFill>
          </a:ln>
        </p:spPr>
      </p:pic>
      <p:sp>
        <p:nvSpPr>
          <p:cNvPr id="60" name="Arrow: Right 59">
            <a:extLst>
              <a:ext uri="{FF2B5EF4-FFF2-40B4-BE49-F238E27FC236}">
                <a16:creationId xmlns:a16="http://schemas.microsoft.com/office/drawing/2014/main" id="{D79B8324-3F21-1557-1D15-96F4AD3EDAF0}"/>
              </a:ext>
            </a:extLst>
          </p:cNvPr>
          <p:cNvSpPr/>
          <p:nvPr/>
        </p:nvSpPr>
        <p:spPr>
          <a:xfrm>
            <a:off x="31362805" y="29683531"/>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B9CF3DA-D5E7-2AAB-2C50-AD76A6A88E9C}"/>
              </a:ext>
            </a:extLst>
          </p:cNvPr>
          <p:cNvSpPr/>
          <p:nvPr/>
        </p:nvSpPr>
        <p:spPr>
          <a:xfrm>
            <a:off x="4482804" y="30964513"/>
            <a:ext cx="1617319" cy="1151018"/>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9E71ABC-9EF5-12FF-18C1-5DB002645D2B}"/>
              </a:ext>
            </a:extLst>
          </p:cNvPr>
          <p:cNvSpPr/>
          <p:nvPr/>
        </p:nvSpPr>
        <p:spPr>
          <a:xfrm>
            <a:off x="14138300" y="34501881"/>
            <a:ext cx="709412" cy="71533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D8AED763-3F65-9BD1-7730-CEBB36AC4E06}"/>
              </a:ext>
            </a:extLst>
          </p:cNvPr>
          <p:cNvPicPr>
            <a:picLocks noChangeAspect="1"/>
          </p:cNvPicPr>
          <p:nvPr/>
        </p:nvPicPr>
        <p:blipFill>
          <a:blip r:embed="rId18"/>
          <a:stretch>
            <a:fillRect/>
          </a:stretch>
        </p:blipFill>
        <p:spPr>
          <a:xfrm>
            <a:off x="12175626" y="31277092"/>
            <a:ext cx="2235335" cy="1737589"/>
          </a:xfrm>
          <a:prstGeom prst="rect">
            <a:avLst/>
          </a:prstGeom>
          <a:ln w="28575">
            <a:solidFill>
              <a:schemeClr val="tx1"/>
            </a:solidFill>
          </a:ln>
        </p:spPr>
      </p:pic>
      <p:cxnSp>
        <p:nvCxnSpPr>
          <p:cNvPr id="69" name="Straight Arrow Connector 68">
            <a:extLst>
              <a:ext uri="{FF2B5EF4-FFF2-40B4-BE49-F238E27FC236}">
                <a16:creationId xmlns:a16="http://schemas.microsoft.com/office/drawing/2014/main" id="{61C812DE-9D7E-0D90-11EA-7842B5AF3DD1}"/>
              </a:ext>
            </a:extLst>
          </p:cNvPr>
          <p:cNvCxnSpPr>
            <a:cxnSpLocks/>
          </p:cNvCxnSpPr>
          <p:nvPr/>
        </p:nvCxnSpPr>
        <p:spPr>
          <a:xfrm flipV="1">
            <a:off x="12792394" y="33057086"/>
            <a:ext cx="275918" cy="339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77E07D46-7AA2-A5FA-650D-FB3E6C58F293}"/>
              </a:ext>
            </a:extLst>
          </p:cNvPr>
          <p:cNvPicPr>
            <a:picLocks noChangeAspect="1"/>
          </p:cNvPicPr>
          <p:nvPr/>
        </p:nvPicPr>
        <p:blipFill>
          <a:blip r:embed="rId19"/>
          <a:stretch>
            <a:fillRect/>
          </a:stretch>
        </p:blipFill>
        <p:spPr>
          <a:xfrm>
            <a:off x="14978789" y="32311844"/>
            <a:ext cx="2439868" cy="1503884"/>
          </a:xfrm>
          <a:prstGeom prst="rect">
            <a:avLst/>
          </a:prstGeom>
          <a:ln w="28575">
            <a:solidFill>
              <a:schemeClr val="tx1"/>
            </a:solidFill>
          </a:ln>
        </p:spPr>
      </p:pic>
      <p:cxnSp>
        <p:nvCxnSpPr>
          <p:cNvPr id="72" name="Straight Arrow Connector 71">
            <a:extLst>
              <a:ext uri="{FF2B5EF4-FFF2-40B4-BE49-F238E27FC236}">
                <a16:creationId xmlns:a16="http://schemas.microsoft.com/office/drawing/2014/main" id="{DFA430F6-1366-5FDE-C174-1BA31F00914E}"/>
              </a:ext>
            </a:extLst>
          </p:cNvPr>
          <p:cNvCxnSpPr>
            <a:cxnSpLocks/>
          </p:cNvCxnSpPr>
          <p:nvPr/>
        </p:nvCxnSpPr>
        <p:spPr>
          <a:xfrm flipV="1">
            <a:off x="14954618" y="33884380"/>
            <a:ext cx="428277" cy="5400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4E0E190E-ECC7-91F9-02AD-CB8E7816229F}"/>
              </a:ext>
            </a:extLst>
          </p:cNvPr>
          <p:cNvSpPr/>
          <p:nvPr/>
        </p:nvSpPr>
        <p:spPr>
          <a:xfrm>
            <a:off x="1134287" y="28478375"/>
            <a:ext cx="28036458" cy="8046373"/>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50BD4DD2-70A0-D4CF-DB3D-E1063222209B}"/>
              </a:ext>
            </a:extLst>
          </p:cNvPr>
          <p:cNvPicPr>
            <a:picLocks noChangeAspect="1"/>
          </p:cNvPicPr>
          <p:nvPr/>
        </p:nvPicPr>
        <p:blipFill>
          <a:blip r:embed="rId20"/>
          <a:stretch>
            <a:fillRect/>
          </a:stretch>
        </p:blipFill>
        <p:spPr>
          <a:xfrm>
            <a:off x="17902360" y="30161006"/>
            <a:ext cx="4365079" cy="5448958"/>
          </a:xfrm>
          <a:prstGeom prst="rect">
            <a:avLst/>
          </a:prstGeom>
        </p:spPr>
      </p:pic>
      <p:sp>
        <p:nvSpPr>
          <p:cNvPr id="85" name="TextBox 84">
            <a:extLst>
              <a:ext uri="{FF2B5EF4-FFF2-40B4-BE49-F238E27FC236}">
                <a16:creationId xmlns:a16="http://schemas.microsoft.com/office/drawing/2014/main" id="{0CB7286F-5007-8BC5-D026-FD6B0AD94633}"/>
              </a:ext>
            </a:extLst>
          </p:cNvPr>
          <p:cNvSpPr txBox="1"/>
          <p:nvPr/>
        </p:nvSpPr>
        <p:spPr>
          <a:xfrm>
            <a:off x="22801284" y="33128516"/>
            <a:ext cx="5251296" cy="2123658"/>
          </a:xfrm>
          <a:prstGeom prst="rect">
            <a:avLst/>
          </a:prstGeom>
          <a:noFill/>
          <a:ln>
            <a:solidFill>
              <a:srgbClr val="FF0000"/>
            </a:solidFill>
          </a:ln>
        </p:spPr>
        <p:txBody>
          <a:bodyPr wrap="square" rtlCol="0">
            <a:spAutoFit/>
          </a:bodyPr>
          <a:lstStyle/>
          <a:p>
            <a:r>
              <a:rPr lang="en-US" sz="4400" b="1" dirty="0">
                <a:ln w="22225">
                  <a:solidFill>
                    <a:schemeClr val="accent2"/>
                  </a:solidFill>
                  <a:prstDash val="solid"/>
                </a:ln>
                <a:solidFill>
                  <a:schemeClr val="accent2">
                    <a:lumMod val="40000"/>
                    <a:lumOff val="60000"/>
                  </a:schemeClr>
                </a:solidFill>
              </a:rPr>
              <a:t>The model shows 70% accuracy on the Test data set</a:t>
            </a:r>
          </a:p>
        </p:txBody>
      </p:sp>
      <p:sp>
        <p:nvSpPr>
          <p:cNvPr id="86" name="TextBox 85">
            <a:extLst>
              <a:ext uri="{FF2B5EF4-FFF2-40B4-BE49-F238E27FC236}">
                <a16:creationId xmlns:a16="http://schemas.microsoft.com/office/drawing/2014/main" id="{EABA6D4D-E264-FB31-8B1E-3267DEC72563}"/>
              </a:ext>
            </a:extLst>
          </p:cNvPr>
          <p:cNvSpPr txBox="1"/>
          <p:nvPr/>
        </p:nvSpPr>
        <p:spPr>
          <a:xfrm>
            <a:off x="23721349" y="30181872"/>
            <a:ext cx="4344187" cy="2554545"/>
          </a:xfrm>
          <a:prstGeom prst="rect">
            <a:avLst/>
          </a:prstGeom>
          <a:ln w="57150">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a:ln w="0"/>
                <a:solidFill>
                  <a:schemeClr val="accent1"/>
                </a:solidFill>
                <a:effectLst>
                  <a:outerShdw blurRad="38100" dist="25400" dir="5400000" algn="ctr" rotWithShape="0">
                    <a:srgbClr val="6E747A">
                      <a:alpha val="43000"/>
                    </a:srgbClr>
                  </a:outerShdw>
                </a:effectLst>
              </a:rPr>
              <a:t>Precision, Recall &amp; </a:t>
            </a:r>
            <a:r>
              <a:rPr lang="en-US" sz="4000" dirty="0" err="1">
                <a:ln w="0"/>
                <a:solidFill>
                  <a:schemeClr val="accent1"/>
                </a:solidFill>
                <a:effectLst>
                  <a:outerShdw blurRad="38100" dist="25400" dir="5400000" algn="ctr" rotWithShape="0">
                    <a:srgbClr val="6E747A">
                      <a:alpha val="43000"/>
                    </a:srgbClr>
                  </a:outerShdw>
                </a:effectLst>
              </a:rPr>
              <a:t>mAP</a:t>
            </a:r>
            <a:r>
              <a:rPr lang="en-US" sz="4000" dirty="0">
                <a:ln w="0"/>
                <a:solidFill>
                  <a:schemeClr val="accent1"/>
                </a:solidFill>
                <a:effectLst>
                  <a:outerShdw blurRad="38100" dist="25400" dir="5400000" algn="ctr" rotWithShape="0">
                    <a:srgbClr val="6E747A">
                      <a:alpha val="43000"/>
                    </a:srgbClr>
                  </a:outerShdw>
                </a:effectLst>
              </a:rPr>
              <a:t> values of the model during the training process</a:t>
            </a:r>
          </a:p>
        </p:txBody>
      </p:sp>
      <p:sp>
        <p:nvSpPr>
          <p:cNvPr id="87" name="Arrow: Right 86">
            <a:extLst>
              <a:ext uri="{FF2B5EF4-FFF2-40B4-BE49-F238E27FC236}">
                <a16:creationId xmlns:a16="http://schemas.microsoft.com/office/drawing/2014/main" id="{0F909D6E-9F8F-6742-493D-4AD81A30C238}"/>
              </a:ext>
            </a:extLst>
          </p:cNvPr>
          <p:cNvSpPr/>
          <p:nvPr/>
        </p:nvSpPr>
        <p:spPr>
          <a:xfrm>
            <a:off x="22431594" y="30875664"/>
            <a:ext cx="1092523" cy="850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1F4A5F6-0A2E-0656-843A-43462E434977}"/>
              </a:ext>
            </a:extLst>
          </p:cNvPr>
          <p:cNvSpPr/>
          <p:nvPr/>
        </p:nvSpPr>
        <p:spPr>
          <a:xfrm>
            <a:off x="17634788" y="29901206"/>
            <a:ext cx="10686133" cy="602475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42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4933</TotalTime>
  <Words>465</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Microsoft Sans 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Prabath</dc:creator>
  <cp:lastModifiedBy>kavindu weerasekara</cp:lastModifiedBy>
  <cp:revision>121</cp:revision>
  <cp:lastPrinted>2015-08-21T08:28:38Z</cp:lastPrinted>
  <dcterms:created xsi:type="dcterms:W3CDTF">2015-08-10T07:41:17Z</dcterms:created>
  <dcterms:modified xsi:type="dcterms:W3CDTF">2023-10-30T11:27:50Z</dcterms:modified>
</cp:coreProperties>
</file>