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F58A-0A58-426E-A0BD-4BD58B78B0F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FE55-BE0A-47E5-8E25-8ED9E6820A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F58A-0A58-426E-A0BD-4BD58B78B0F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FE55-BE0A-47E5-8E25-8ED9E6820A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F58A-0A58-426E-A0BD-4BD58B78B0F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FE55-BE0A-47E5-8E25-8ED9E6820A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F58A-0A58-426E-A0BD-4BD58B78B0F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FE55-BE0A-47E5-8E25-8ED9E6820AA8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F58A-0A58-426E-A0BD-4BD58B78B0F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FE55-BE0A-47E5-8E25-8ED9E6820A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F58A-0A58-426E-A0BD-4BD58B78B0F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FE55-BE0A-47E5-8E25-8ED9E6820A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F58A-0A58-426E-A0BD-4BD58B78B0F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FE55-BE0A-47E5-8E25-8ED9E6820A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F58A-0A58-426E-A0BD-4BD58B78B0F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FE55-BE0A-47E5-8E25-8ED9E6820A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F58A-0A58-426E-A0BD-4BD58B78B0F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FE55-BE0A-47E5-8E25-8ED9E6820A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F58A-0A58-426E-A0BD-4BD58B78B0F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FE55-BE0A-47E5-8E25-8ED9E6820A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F58A-0A58-426E-A0BD-4BD58B78B0F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FE55-BE0A-47E5-8E25-8ED9E6820A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F58A-0A58-426E-A0BD-4BD58B78B0F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FE55-BE0A-47E5-8E25-8ED9E6820A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F58A-0A58-426E-A0BD-4BD58B78B0F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FE55-BE0A-47E5-8E25-8ED9E6820A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F58A-0A58-426E-A0BD-4BD58B78B0F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FE55-BE0A-47E5-8E25-8ED9E6820A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F58A-0A58-426E-A0BD-4BD58B78B0F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FE55-BE0A-47E5-8E25-8ED9E6820A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F58A-0A58-426E-A0BD-4BD58B78B0F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FE55-BE0A-47E5-8E25-8ED9E6820A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F58A-0A58-426E-A0BD-4BD58B78B0F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FE55-BE0A-47E5-8E25-8ED9E6820A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540F58A-0A58-426E-A0BD-4BD58B78B0F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89CFE55-BE0A-47E5-8E25-8ED9E6820AA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05099" y="1609725"/>
            <a:ext cx="70580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Project Name : Hotel Reservation</a:t>
            </a:r>
          </a:p>
          <a:p>
            <a:endParaRPr lang="en-IN" sz="2400" dirty="0">
              <a:solidFill>
                <a:schemeClr val="bg2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Technology : Asp.net &amp; Angular (web </a:t>
            </a:r>
            <a:r>
              <a:rPr lang="en-IN" sz="2400" dirty="0" err="1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api</a:t>
            </a:r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)</a:t>
            </a:r>
          </a:p>
          <a:p>
            <a:endParaRPr lang="en-IN" sz="2400" dirty="0">
              <a:solidFill>
                <a:schemeClr val="bg2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Created by : Avej shaikh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0290" y="781050"/>
            <a:ext cx="865251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Features</a:t>
            </a:r>
          </a:p>
          <a:p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romanUcPeriod"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Easy to update</a:t>
            </a:r>
          </a:p>
          <a:p>
            <a:pPr marL="514350" indent="-514350">
              <a:buFont typeface="+mj-lt"/>
              <a:buAutoNum type="romanUcPeriod"/>
            </a:pP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romanUcPeriod"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Used open source technologies</a:t>
            </a:r>
          </a:p>
          <a:p>
            <a:pPr marL="514350" indent="-514350">
              <a:buFont typeface="+mj-lt"/>
              <a:buAutoNum type="romanUcPeriod"/>
            </a:pP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romanUcPeriod"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Attractive web pages</a:t>
            </a:r>
          </a:p>
          <a:p>
            <a:pPr marL="514350" indent="-514350">
              <a:buFont typeface="+mj-lt"/>
              <a:buAutoNum type="romanUcPeriod"/>
            </a:pP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romanUcPeriod"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Fully responsive web pages so that we can use in any device</a:t>
            </a:r>
          </a:p>
          <a:p>
            <a:pPr marL="514350" indent="-514350">
              <a:buFont typeface="+mj-lt"/>
              <a:buAutoNum type="romanUcPeriod"/>
            </a:pP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romanUcPeriod"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Searching and sorting functionality</a:t>
            </a:r>
          </a:p>
          <a:p>
            <a:pPr marL="514350" indent="-514350">
              <a:buFont typeface="+mj-lt"/>
              <a:buAutoNum type="romanUcPeriod"/>
            </a:pP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romanUcPeriod"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 Fast and quick communication with database</a:t>
            </a:r>
          </a:p>
          <a:p>
            <a:pPr marL="514350" indent="-514350">
              <a:buFont typeface="+mj-lt"/>
              <a:buAutoNum type="romanUcPeriod"/>
            </a:pP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romanUcPeriod"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Provided login security</a:t>
            </a:r>
          </a:p>
          <a:p>
            <a:pPr marL="514350" indent="-514350">
              <a:buFont typeface="+mj-lt"/>
              <a:buAutoNum type="romanUcPeriod"/>
            </a:pP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romanUcPeriod"/>
            </a:pPr>
            <a:endParaRPr lang="en-IN" sz="2400" dirty="0"/>
          </a:p>
          <a:p>
            <a:pPr marL="514350" indent="-514350">
              <a:buFont typeface="+mj-lt"/>
              <a:buAutoNum type="romanUcPeriod"/>
            </a:pPr>
            <a:endParaRPr lang="en-IN" sz="2400" dirty="0"/>
          </a:p>
          <a:p>
            <a:pPr marL="514350" indent="-514350">
              <a:buFont typeface="+mj-lt"/>
              <a:buAutoNum type="romanUcPeriod"/>
            </a:pPr>
            <a:endParaRPr lang="en-IN" sz="2400" dirty="0"/>
          </a:p>
          <a:p>
            <a:pPr marL="514350" indent="-514350">
              <a:buFont typeface="+mj-lt"/>
              <a:buAutoNum type="romanUcPeriod"/>
            </a:pPr>
            <a:endParaRPr lang="en-IN" sz="2400" dirty="0"/>
          </a:p>
          <a:p>
            <a:endParaRPr lang="en-IN" sz="24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416"/>
            <a:ext cx="12191999" cy="62775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67025" y="0"/>
            <a:ext cx="561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Database Schema</a:t>
            </a:r>
            <a:endParaRPr lang="en-IN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7050" y="161925"/>
            <a:ext cx="5505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Angular Components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2701" y="714375"/>
            <a:ext cx="469582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</a:rPr>
              <a:t>About-us</a:t>
            </a:r>
          </a:p>
          <a:p>
            <a:pPr marL="400050" indent="-400050">
              <a:buFont typeface="+mj-lt"/>
              <a:buAutoNum type="romanUcPeriod"/>
            </a:pPr>
            <a:endParaRPr lang="en-IN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00050" indent="-400050">
              <a:buFont typeface="+mj-lt"/>
              <a:buAutoNum type="romanUcPeriod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</a:rPr>
              <a:t>Contact-us</a:t>
            </a:r>
          </a:p>
          <a:p>
            <a:pPr marL="400050" indent="-400050">
              <a:buFont typeface="+mj-lt"/>
              <a:buAutoNum type="romanUcPeriod"/>
            </a:pPr>
            <a:endParaRPr lang="en-IN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00050" indent="-400050">
              <a:buFont typeface="+mj-lt"/>
              <a:buAutoNum type="romanUcPeriod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</a:rPr>
              <a:t>Customer</a:t>
            </a:r>
          </a:p>
          <a:p>
            <a:pPr marL="400050" indent="-400050">
              <a:buFont typeface="+mj-lt"/>
              <a:buAutoNum type="romanUcPeriod"/>
            </a:pPr>
            <a:endParaRPr lang="en-IN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00050" indent="-400050">
              <a:buFont typeface="+mj-lt"/>
              <a:buAutoNum type="romanUcPeriod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</a:rPr>
              <a:t>Home</a:t>
            </a:r>
          </a:p>
          <a:p>
            <a:pPr marL="400050" indent="-400050">
              <a:buFont typeface="+mj-lt"/>
              <a:buAutoNum type="romanUcPeriod"/>
            </a:pPr>
            <a:endParaRPr lang="en-IN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00050" indent="-400050">
              <a:buFont typeface="+mj-lt"/>
              <a:buAutoNum type="romanUcPeriod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</a:rPr>
              <a:t>Hotel</a:t>
            </a:r>
          </a:p>
          <a:p>
            <a:pPr marL="400050" indent="-400050">
              <a:buFont typeface="+mj-lt"/>
              <a:buAutoNum type="romanUcPeriod"/>
            </a:pPr>
            <a:endParaRPr lang="en-IN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00050" indent="-400050">
              <a:buFont typeface="+mj-lt"/>
              <a:buAutoNum type="romanUcPeriod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</a:rPr>
              <a:t>Login</a:t>
            </a:r>
          </a:p>
          <a:p>
            <a:pPr marL="400050" indent="-400050">
              <a:buFont typeface="+mj-lt"/>
              <a:buAutoNum type="romanUcPeriod"/>
            </a:pPr>
            <a:endParaRPr lang="en-IN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00050" indent="-400050">
              <a:buFont typeface="+mj-lt"/>
              <a:buAutoNum type="romanUcPeriod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</a:rPr>
              <a:t>Sign-up</a:t>
            </a:r>
          </a:p>
          <a:p>
            <a:pPr marL="400050" indent="-400050">
              <a:buFont typeface="+mj-lt"/>
              <a:buAutoNum type="romanUcPeriod"/>
            </a:pPr>
            <a:endParaRPr lang="en-IN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00050" indent="-400050">
              <a:buFont typeface="+mj-lt"/>
              <a:buAutoNum type="romanUcPeriod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</a:rPr>
              <a:t>Payment</a:t>
            </a:r>
          </a:p>
          <a:p>
            <a:pPr marL="400050" indent="-400050">
              <a:buFont typeface="+mj-lt"/>
              <a:buAutoNum type="romanUcPeriod"/>
            </a:pPr>
            <a:endParaRPr lang="en-IN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00050" indent="-400050">
              <a:buFont typeface="+mj-lt"/>
              <a:buAutoNum type="romanUcPeriod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</a:rPr>
              <a:t>Reservation</a:t>
            </a:r>
          </a:p>
          <a:p>
            <a:pPr marL="400050" indent="-400050">
              <a:buFont typeface="+mj-lt"/>
              <a:buAutoNum type="romanUcPeriod"/>
            </a:pPr>
            <a:endParaRPr lang="en-IN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00050" indent="-400050">
              <a:buFont typeface="+mj-lt"/>
              <a:buAutoNum type="romanUcPeriod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</a:rPr>
              <a:t>Done</a:t>
            </a:r>
          </a:p>
          <a:p>
            <a:pPr marL="400050" indent="-400050">
              <a:buFont typeface="+mj-lt"/>
              <a:buAutoNum type="romanUcPeriod"/>
            </a:pP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4508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2">
                    <a:lumMod val="50000"/>
                  </a:schemeClr>
                </a:solidFill>
              </a:rPr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399" y="1795592"/>
            <a:ext cx="10363826" cy="4976683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Axiforma Book"/>
              </a:rPr>
              <a:t>What is a hotel reservation system?</a:t>
            </a:r>
          </a:p>
          <a:p>
            <a:pPr marL="0" indent="0" algn="l">
              <a:buNone/>
            </a:pPr>
            <a:endParaRPr lang="en-US" b="0" i="0" dirty="0">
              <a:solidFill>
                <a:schemeClr val="bg2">
                  <a:lumMod val="50000"/>
                </a:schemeClr>
              </a:solidFill>
              <a:effectLst/>
              <a:latin typeface="Axiforma Book"/>
            </a:endParaRPr>
          </a:p>
          <a:p>
            <a:pPr marL="0" indent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Axiforma Book"/>
              </a:rPr>
              <a:t>A hotel reservation system is a software application that </a:t>
            </a: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Axiforma Book"/>
              </a:rPr>
              <a:t>allows guests to book</a:t>
            </a:r>
          </a:p>
          <a:p>
            <a:pPr marL="0" indent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Axiforma Book"/>
              </a:rPr>
              <a:t> directly with the hotel online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Axiforma Book"/>
              </a:rPr>
              <a:t>, with no intermediaries necessary. The software</a:t>
            </a:r>
          </a:p>
          <a:p>
            <a:pPr marL="0" indent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Axiforma Book"/>
              </a:rPr>
              <a:t> essentially processes online reservations made via the hotel’s website and then</a:t>
            </a:r>
          </a:p>
          <a:p>
            <a:pPr marL="0" indent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Axiforma Book"/>
              </a:rPr>
              <a:t> passes this information to the hotel’s own backend so that the information can be</a:t>
            </a:r>
          </a:p>
          <a:p>
            <a:pPr marL="0" indent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Axiforma Book"/>
              </a:rPr>
              <a:t> easily accessed.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05458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2">
                    <a:lumMod val="50000"/>
                  </a:schemeClr>
                </a:solidFill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99474" y="1557467"/>
            <a:ext cx="10363826" cy="4452808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User friendly</a:t>
            </a:r>
          </a:p>
          <a:p>
            <a:pPr marL="514350" indent="-514350">
              <a:buFont typeface="+mj-lt"/>
              <a:buAutoNum type="romanUcPeriod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Fast data delivery</a:t>
            </a:r>
          </a:p>
          <a:p>
            <a:pPr marL="514350" indent="-514350">
              <a:buFont typeface="+mj-lt"/>
              <a:buAutoNum type="romanUcPeriod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Maintainable</a:t>
            </a:r>
          </a:p>
          <a:p>
            <a:pPr marL="514350" indent="-514350">
              <a:buFont typeface="+mj-lt"/>
              <a:buAutoNum type="romanUcPeriod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Flexible</a:t>
            </a:r>
          </a:p>
          <a:p>
            <a:pPr marL="514350" indent="-514350">
              <a:buFont typeface="+mj-lt"/>
              <a:buAutoNum type="romanUcPeriod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Secure</a:t>
            </a:r>
          </a:p>
          <a:p>
            <a:pPr marL="514350" indent="-514350">
              <a:buFont typeface="+mj-lt"/>
              <a:buAutoNum type="romanUcPeriod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Fully responsive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828299" y="2300418"/>
            <a:ext cx="6201401" cy="14143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80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Thank you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133</TotalTime>
  <Words>152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Arial Black</vt:lpstr>
      <vt:lpstr>Axiforma Book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Description</vt:lpstr>
      <vt:lpstr>Advantages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Shaikh Avej Rafik</dc:creator>
  <cp:lastModifiedBy>Shaikh Avej Rafik</cp:lastModifiedBy>
  <cp:revision>6</cp:revision>
  <dcterms:created xsi:type="dcterms:W3CDTF">2022-04-16T16:56:00Z</dcterms:created>
  <dcterms:modified xsi:type="dcterms:W3CDTF">2022-10-15T04:26:15Z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PUBLIC</vt:lpwstr>
  </property>
  <property fmtid="{D5CDD505-2E9C-101B-9397-08002B2CF9AE}" pid="3" name="Rules">
    <vt:lpwstr/>
  </property>
  <property fmtid="{D5CDD505-2E9C-101B-9397-08002B2CF9AE}" pid="4" name="KID">
    <vt:lpwstr>60A5E20FF631637857486385431735</vt:lpwstr>
  </property>
  <property fmtid="{D5CDD505-2E9C-101B-9397-08002B2CF9AE}" pid="5" name="ICV">
    <vt:lpwstr>929A865527A94E858EB17224890D5590</vt:lpwstr>
  </property>
  <property fmtid="{D5CDD505-2E9C-101B-9397-08002B2CF9AE}" pid="6" name="KSOProductBuildVer">
    <vt:lpwstr>1033-11.2.0.11074</vt:lpwstr>
  </property>
</Properties>
</file>