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10"/>
  </p:notesMasterIdLst>
  <p:handoutMasterIdLst>
    <p:handoutMasterId r:id="rId11"/>
  </p:handoutMasterIdLst>
  <p:sldIdLst>
    <p:sldId id="257" r:id="rId5"/>
    <p:sldId id="389" r:id="rId6"/>
    <p:sldId id="384" r:id="rId7"/>
    <p:sldId id="392" r:id="rId8"/>
    <p:sldId id="39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35B"/>
    <a:srgbClr val="1B192E"/>
    <a:srgbClr val="CC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7FEF53C-EAA1-4D55-BD41-2215BC4470E6}" v="6" dt="2023-09-29T19:41:00.38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725" autoAdjust="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0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1911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s Velez" userId="664fb8667cea0a38" providerId="LiveId" clId="{D7FEF53C-EAA1-4D55-BD41-2215BC4470E6}"/>
    <pc:docChg chg="undo custSel addSld delSld modSld">
      <pc:chgData name="Andres Velez" userId="664fb8667cea0a38" providerId="LiveId" clId="{D7FEF53C-EAA1-4D55-BD41-2215BC4470E6}" dt="2023-09-29T16:02:34.093" v="591" actId="47"/>
      <pc:docMkLst>
        <pc:docMk/>
      </pc:docMkLst>
      <pc:sldChg chg="modSp mod">
        <pc:chgData name="Andres Velez" userId="664fb8667cea0a38" providerId="LiveId" clId="{D7FEF53C-EAA1-4D55-BD41-2215BC4470E6}" dt="2023-09-25T18:58:06.833" v="499" actId="20577"/>
        <pc:sldMkLst>
          <pc:docMk/>
          <pc:sldMk cId="752814286" sldId="257"/>
        </pc:sldMkLst>
        <pc:spChg chg="mod">
          <ac:chgData name="Andres Velez" userId="664fb8667cea0a38" providerId="LiveId" clId="{D7FEF53C-EAA1-4D55-BD41-2215BC4470E6}" dt="2023-09-25T18:58:06.833" v="499" actId="20577"/>
          <ac:spMkLst>
            <pc:docMk/>
            <pc:sldMk cId="752814286" sldId="257"/>
            <ac:spMk id="2" creationId="{286E938C-9D94-4B05-979A-D39FFC457291}"/>
          </ac:spMkLst>
        </pc:spChg>
      </pc:sldChg>
      <pc:sldChg chg="del">
        <pc:chgData name="Andres Velez" userId="664fb8667cea0a38" providerId="LiveId" clId="{D7FEF53C-EAA1-4D55-BD41-2215BC4470E6}" dt="2023-09-29T16:02:34.093" v="591" actId="47"/>
        <pc:sldMkLst>
          <pc:docMk/>
          <pc:sldMk cId="2979876663" sldId="268"/>
        </pc:sldMkLst>
      </pc:sldChg>
      <pc:sldChg chg="del">
        <pc:chgData name="Andres Velez" userId="664fb8667cea0a38" providerId="LiveId" clId="{D7FEF53C-EAA1-4D55-BD41-2215BC4470E6}" dt="2023-09-29T16:02:34.093" v="591" actId="47"/>
        <pc:sldMkLst>
          <pc:docMk/>
          <pc:sldMk cId="3891345585" sldId="270"/>
        </pc:sldMkLst>
      </pc:sldChg>
      <pc:sldChg chg="del">
        <pc:chgData name="Andres Velez" userId="664fb8667cea0a38" providerId="LiveId" clId="{D7FEF53C-EAA1-4D55-BD41-2215BC4470E6}" dt="2023-09-29T16:02:34.093" v="591" actId="47"/>
        <pc:sldMkLst>
          <pc:docMk/>
          <pc:sldMk cId="2624630061" sldId="272"/>
        </pc:sldMkLst>
      </pc:sldChg>
      <pc:sldChg chg="del">
        <pc:chgData name="Andres Velez" userId="664fb8667cea0a38" providerId="LiveId" clId="{D7FEF53C-EAA1-4D55-BD41-2215BC4470E6}" dt="2023-09-29T16:02:34.093" v="591" actId="47"/>
        <pc:sldMkLst>
          <pc:docMk/>
          <pc:sldMk cId="3740286033" sldId="277"/>
        </pc:sldMkLst>
      </pc:sldChg>
      <pc:sldChg chg="del">
        <pc:chgData name="Andres Velez" userId="664fb8667cea0a38" providerId="LiveId" clId="{D7FEF53C-EAA1-4D55-BD41-2215BC4470E6}" dt="2023-09-29T16:02:34.093" v="591" actId="47"/>
        <pc:sldMkLst>
          <pc:docMk/>
          <pc:sldMk cId="2496947791" sldId="278"/>
        </pc:sldMkLst>
      </pc:sldChg>
      <pc:sldChg chg="del">
        <pc:chgData name="Andres Velez" userId="664fb8667cea0a38" providerId="LiveId" clId="{D7FEF53C-EAA1-4D55-BD41-2215BC4470E6}" dt="2023-09-29T16:02:34.093" v="591" actId="47"/>
        <pc:sldMkLst>
          <pc:docMk/>
          <pc:sldMk cId="395518310" sldId="279"/>
        </pc:sldMkLst>
      </pc:sldChg>
      <pc:sldChg chg="del">
        <pc:chgData name="Andres Velez" userId="664fb8667cea0a38" providerId="LiveId" clId="{D7FEF53C-EAA1-4D55-BD41-2215BC4470E6}" dt="2023-09-29T16:02:34.093" v="591" actId="47"/>
        <pc:sldMkLst>
          <pc:docMk/>
          <pc:sldMk cId="1420547054" sldId="281"/>
        </pc:sldMkLst>
      </pc:sldChg>
      <pc:sldChg chg="modSp del mod">
        <pc:chgData name="Andres Velez" userId="664fb8667cea0a38" providerId="LiveId" clId="{D7FEF53C-EAA1-4D55-BD41-2215BC4470E6}" dt="2023-09-29T16:02:34.093" v="591" actId="47"/>
        <pc:sldMkLst>
          <pc:docMk/>
          <pc:sldMk cId="560021826" sldId="317"/>
        </pc:sldMkLst>
        <pc:spChg chg="mod">
          <ac:chgData name="Andres Velez" userId="664fb8667cea0a38" providerId="LiveId" clId="{D7FEF53C-EAA1-4D55-BD41-2215BC4470E6}" dt="2023-09-22T15:38:58.396" v="89" actId="20577"/>
          <ac:spMkLst>
            <pc:docMk/>
            <pc:sldMk cId="560021826" sldId="317"/>
            <ac:spMk id="15" creationId="{40F1DF5B-353A-4270-8C10-6A1509441174}"/>
          </ac:spMkLst>
        </pc:spChg>
        <pc:spChg chg="mod">
          <ac:chgData name="Andres Velez" userId="664fb8667cea0a38" providerId="LiveId" clId="{D7FEF53C-EAA1-4D55-BD41-2215BC4470E6}" dt="2023-09-22T14:55:47.225" v="20" actId="20577"/>
          <ac:spMkLst>
            <pc:docMk/>
            <pc:sldMk cId="560021826" sldId="317"/>
            <ac:spMk id="16" creationId="{4BDCF583-1D5D-4235-97C2-39272B80A0B1}"/>
          </ac:spMkLst>
        </pc:spChg>
      </pc:sldChg>
      <pc:sldChg chg="del">
        <pc:chgData name="Andres Velez" userId="664fb8667cea0a38" providerId="LiveId" clId="{D7FEF53C-EAA1-4D55-BD41-2215BC4470E6}" dt="2023-09-29T16:02:34.093" v="591" actId="47"/>
        <pc:sldMkLst>
          <pc:docMk/>
          <pc:sldMk cId="3521561301" sldId="321"/>
        </pc:sldMkLst>
      </pc:sldChg>
      <pc:sldChg chg="addSp delSp modSp mod">
        <pc:chgData name="Andres Velez" userId="664fb8667cea0a38" providerId="LiveId" clId="{D7FEF53C-EAA1-4D55-BD41-2215BC4470E6}" dt="2023-09-25T19:07:15.930" v="588" actId="1076"/>
        <pc:sldMkLst>
          <pc:docMk/>
          <pc:sldMk cId="2158886557" sldId="384"/>
        </pc:sldMkLst>
        <pc:spChg chg="add mod">
          <ac:chgData name="Andres Velez" userId="664fb8667cea0a38" providerId="LiveId" clId="{D7FEF53C-EAA1-4D55-BD41-2215BC4470E6}" dt="2023-09-25T19:07:08.576" v="587" actId="1036"/>
          <ac:spMkLst>
            <pc:docMk/>
            <pc:sldMk cId="2158886557" sldId="384"/>
            <ac:spMk id="3" creationId="{00E0126A-B7E2-B829-63FE-C4AD69FAB978}"/>
          </ac:spMkLst>
        </pc:spChg>
        <pc:spChg chg="add mod">
          <ac:chgData name="Andres Velez" userId="664fb8667cea0a38" providerId="LiveId" clId="{D7FEF53C-EAA1-4D55-BD41-2215BC4470E6}" dt="2023-09-25T19:07:08.576" v="587" actId="1036"/>
          <ac:spMkLst>
            <pc:docMk/>
            <pc:sldMk cId="2158886557" sldId="384"/>
            <ac:spMk id="8" creationId="{D32E0EE1-C7F6-FBA5-F838-707D9C470373}"/>
          </ac:spMkLst>
        </pc:spChg>
        <pc:spChg chg="add del mod">
          <ac:chgData name="Andres Velez" userId="664fb8667cea0a38" providerId="LiveId" clId="{D7FEF53C-EAA1-4D55-BD41-2215BC4470E6}" dt="2023-09-25T19:01:22.510" v="508" actId="478"/>
          <ac:spMkLst>
            <pc:docMk/>
            <pc:sldMk cId="2158886557" sldId="384"/>
            <ac:spMk id="10" creationId="{3FC1185C-6316-76C4-2E40-A4A42B665718}"/>
          </ac:spMkLst>
        </pc:spChg>
        <pc:spChg chg="mod">
          <ac:chgData name="Andres Velez" userId="664fb8667cea0a38" providerId="LiveId" clId="{D7FEF53C-EAA1-4D55-BD41-2215BC4470E6}" dt="2023-09-25T19:07:15.930" v="588" actId="1076"/>
          <ac:spMkLst>
            <pc:docMk/>
            <pc:sldMk cId="2158886557" sldId="384"/>
            <ac:spMk id="11" creationId="{23418ADF-358F-4647-A511-FCFFEDA83429}"/>
          </ac:spMkLst>
        </pc:spChg>
        <pc:spChg chg="del mod">
          <ac:chgData name="Andres Velez" userId="664fb8667cea0a38" providerId="LiveId" clId="{D7FEF53C-EAA1-4D55-BD41-2215BC4470E6}" dt="2023-09-25T19:01:17.210" v="505" actId="478"/>
          <ac:spMkLst>
            <pc:docMk/>
            <pc:sldMk cId="2158886557" sldId="384"/>
            <ac:spMk id="12" creationId="{E5127060-CDBF-435F-9009-A5451CCE305D}"/>
          </ac:spMkLst>
        </pc:spChg>
        <pc:spChg chg="add mod">
          <ac:chgData name="Andres Velez" userId="664fb8667cea0a38" providerId="LiveId" clId="{D7FEF53C-EAA1-4D55-BD41-2215BC4470E6}" dt="2023-09-25T19:07:08.576" v="587" actId="1036"/>
          <ac:spMkLst>
            <pc:docMk/>
            <pc:sldMk cId="2158886557" sldId="384"/>
            <ac:spMk id="14" creationId="{7BB5197D-B292-7E0D-1144-CFD1B31275B3}"/>
          </ac:spMkLst>
        </pc:spChg>
        <pc:spChg chg="add mod">
          <ac:chgData name="Andres Velez" userId="664fb8667cea0a38" providerId="LiveId" clId="{D7FEF53C-EAA1-4D55-BD41-2215BC4470E6}" dt="2023-09-25T19:07:08.576" v="587" actId="1036"/>
          <ac:spMkLst>
            <pc:docMk/>
            <pc:sldMk cId="2158886557" sldId="384"/>
            <ac:spMk id="15" creationId="{B45023A1-679D-2C6D-37C6-A4E37A95C74C}"/>
          </ac:spMkLst>
        </pc:spChg>
        <pc:spChg chg="add mod">
          <ac:chgData name="Andres Velez" userId="664fb8667cea0a38" providerId="LiveId" clId="{D7FEF53C-EAA1-4D55-BD41-2215BC4470E6}" dt="2023-09-25T19:07:08.576" v="587" actId="1036"/>
          <ac:spMkLst>
            <pc:docMk/>
            <pc:sldMk cId="2158886557" sldId="384"/>
            <ac:spMk id="16" creationId="{0F07A7BC-C19E-202F-D941-17319C40E804}"/>
          </ac:spMkLst>
        </pc:spChg>
        <pc:spChg chg="add mod">
          <ac:chgData name="Andres Velez" userId="664fb8667cea0a38" providerId="LiveId" clId="{D7FEF53C-EAA1-4D55-BD41-2215BC4470E6}" dt="2023-09-25T19:07:08.576" v="587" actId="1036"/>
          <ac:spMkLst>
            <pc:docMk/>
            <pc:sldMk cId="2158886557" sldId="384"/>
            <ac:spMk id="17" creationId="{ED20F59F-10E9-7E4B-5B31-7886679D09BE}"/>
          </ac:spMkLst>
        </pc:spChg>
        <pc:spChg chg="add mod">
          <ac:chgData name="Andres Velez" userId="664fb8667cea0a38" providerId="LiveId" clId="{D7FEF53C-EAA1-4D55-BD41-2215BC4470E6}" dt="2023-09-25T19:07:08.576" v="587" actId="1036"/>
          <ac:spMkLst>
            <pc:docMk/>
            <pc:sldMk cId="2158886557" sldId="384"/>
            <ac:spMk id="18" creationId="{8D96A756-9379-9D12-F882-2F9EF4815CDF}"/>
          </ac:spMkLst>
        </pc:spChg>
        <pc:spChg chg="add mod">
          <ac:chgData name="Andres Velez" userId="664fb8667cea0a38" providerId="LiveId" clId="{D7FEF53C-EAA1-4D55-BD41-2215BC4470E6}" dt="2023-09-25T19:07:08.576" v="587" actId="1036"/>
          <ac:spMkLst>
            <pc:docMk/>
            <pc:sldMk cId="2158886557" sldId="384"/>
            <ac:spMk id="19" creationId="{0CAC3382-8399-CF9E-7FBC-E239D32F21E7}"/>
          </ac:spMkLst>
        </pc:spChg>
        <pc:picChg chg="del">
          <ac:chgData name="Andres Velez" userId="664fb8667cea0a38" providerId="LiveId" clId="{D7FEF53C-EAA1-4D55-BD41-2215BC4470E6}" dt="2023-09-22T15:37:39.906" v="76" actId="478"/>
          <ac:picMkLst>
            <pc:docMk/>
            <pc:sldMk cId="2158886557" sldId="384"/>
            <ac:picMk id="16" creationId="{C2D547AA-B735-B46D-9E97-BE69A1FB0CA2}"/>
          </ac:picMkLst>
        </pc:picChg>
      </pc:sldChg>
      <pc:sldChg chg="del">
        <pc:chgData name="Andres Velez" userId="664fb8667cea0a38" providerId="LiveId" clId="{D7FEF53C-EAA1-4D55-BD41-2215BC4470E6}" dt="2023-09-29T16:02:34.093" v="591" actId="47"/>
        <pc:sldMkLst>
          <pc:docMk/>
          <pc:sldMk cId="3247798845" sldId="391"/>
        </pc:sldMkLst>
      </pc:sldChg>
      <pc:sldChg chg="modSp mod">
        <pc:chgData name="Andres Velez" userId="664fb8667cea0a38" providerId="LiveId" clId="{D7FEF53C-EAA1-4D55-BD41-2215BC4470E6}" dt="2023-09-25T19:08:04.227" v="590" actId="20577"/>
        <pc:sldMkLst>
          <pc:docMk/>
          <pc:sldMk cId="2227062227" sldId="392"/>
        </pc:sldMkLst>
        <pc:spChg chg="mod">
          <ac:chgData name="Andres Velez" userId="664fb8667cea0a38" providerId="LiveId" clId="{D7FEF53C-EAA1-4D55-BD41-2215BC4470E6}" dt="2023-09-25T19:08:04.227" v="590" actId="20577"/>
          <ac:spMkLst>
            <pc:docMk/>
            <pc:sldMk cId="2227062227" sldId="392"/>
            <ac:spMk id="41" creationId="{1C6B1ECA-35D7-5051-200E-90D2F06A9768}"/>
          </ac:spMkLst>
        </pc:spChg>
      </pc:sldChg>
      <pc:sldChg chg="modSp mod">
        <pc:chgData name="Andres Velez" userId="664fb8667cea0a38" providerId="LiveId" clId="{D7FEF53C-EAA1-4D55-BD41-2215BC4470E6}" dt="2023-09-22T15:42:46.084" v="162" actId="20577"/>
        <pc:sldMkLst>
          <pc:docMk/>
          <pc:sldMk cId="652477571" sldId="393"/>
        </pc:sldMkLst>
        <pc:spChg chg="mod">
          <ac:chgData name="Andres Velez" userId="664fb8667cea0a38" providerId="LiveId" clId="{D7FEF53C-EAA1-4D55-BD41-2215BC4470E6}" dt="2023-09-22T15:42:03.700" v="150" actId="20577"/>
          <ac:spMkLst>
            <pc:docMk/>
            <pc:sldMk cId="652477571" sldId="393"/>
            <ac:spMk id="13" creationId="{0A643A3D-7245-F328-445F-9100EAEE2A04}"/>
          </ac:spMkLst>
        </pc:spChg>
        <pc:spChg chg="mod">
          <ac:chgData name="Andres Velez" userId="664fb8667cea0a38" providerId="LiveId" clId="{D7FEF53C-EAA1-4D55-BD41-2215BC4470E6}" dt="2023-09-22T15:42:46.084" v="162" actId="20577"/>
          <ac:spMkLst>
            <pc:docMk/>
            <pc:sldMk cId="652477571" sldId="393"/>
            <ac:spMk id="17" creationId="{8BBA8BBB-9B0C-B10C-A8D2-09700F8007ED}"/>
          </ac:spMkLst>
        </pc:spChg>
      </pc:sldChg>
      <pc:sldChg chg="modSp add del mod">
        <pc:chgData name="Andres Velez" userId="664fb8667cea0a38" providerId="LiveId" clId="{D7FEF53C-EAA1-4D55-BD41-2215BC4470E6}" dt="2023-09-29T16:02:34.093" v="591" actId="47"/>
        <pc:sldMkLst>
          <pc:docMk/>
          <pc:sldMk cId="3631123389" sldId="394"/>
        </pc:sldMkLst>
        <pc:spChg chg="mod">
          <ac:chgData name="Andres Velez" userId="664fb8667cea0a38" providerId="LiveId" clId="{D7FEF53C-EAA1-4D55-BD41-2215BC4470E6}" dt="2023-09-22T15:39:14.889" v="109" actId="20577"/>
          <ac:spMkLst>
            <pc:docMk/>
            <pc:sldMk cId="3631123389" sldId="394"/>
            <ac:spMk id="11" creationId="{219362B6-09D2-5105-449C-FD08AE0F4E74}"/>
          </ac:spMkLst>
        </pc:spChg>
        <pc:spChg chg="mod">
          <ac:chgData name="Andres Velez" userId="664fb8667cea0a38" providerId="LiveId" clId="{D7FEF53C-EAA1-4D55-BD41-2215BC4470E6}" dt="2023-09-22T15:49:01.445" v="446" actId="20577"/>
          <ac:spMkLst>
            <pc:docMk/>
            <pc:sldMk cId="3631123389" sldId="394"/>
            <ac:spMk id="15" creationId="{15155744-12E3-6EEF-EE96-1323B1D2ED06}"/>
          </ac:spMkLst>
        </pc:spChg>
        <pc:spChg chg="mod">
          <ac:chgData name="Andres Velez" userId="664fb8667cea0a38" providerId="LiveId" clId="{D7FEF53C-EAA1-4D55-BD41-2215BC4470E6}" dt="2023-09-22T15:51:19.915" v="491" actId="20577"/>
          <ac:spMkLst>
            <pc:docMk/>
            <pc:sldMk cId="3631123389" sldId="394"/>
            <ac:spMk id="17" creationId="{8BBA8BBB-9B0C-B10C-A8D2-09700F8007ED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7F2C1D-F243-42AB-ADF2-E7CB4E04900E}" type="datetimeFigureOut">
              <a:rPr lang="en-US" smtClean="0"/>
              <a:t>9/29/2023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CDBB5-5B4A-4483-935D-A73935186B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0CE34E-5667-4A32-A6BA-10C7A552BC63}" type="datetimeFigureOut">
              <a:rPr lang="en-US" smtClean="0"/>
              <a:t>9/29/2023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CCE34D-CFF1-4FFE-815B-D050E7ED2DF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835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3312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4901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anchor="b" anchorCtr="0">
            <a:noAutofit/>
          </a:bodyPr>
          <a:lstStyle/>
          <a:p>
            <a:r>
              <a:rPr lang="en-US" sz="4800" dirty="0"/>
              <a:t>3DFloat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094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BCCE83C-72C8-4181-8D03-7CFB23A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C6FCDFCC-38D1-43A4-918F-491DBA6B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8A9CB740-8581-4D62-8481-7ECBBEDA7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AB16E493-D962-46EC-BBB8-D7E68A6404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88CC7C67-1BA6-42A6-B9D3-8EDF70A3DB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C17092A6-D0E6-4EF2-B3B8-AE35438D4D7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4534254A-2561-400F-87CB-18A8D353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477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 dirty="0"/>
              <a:t>Click icon to add picture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319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anchor="b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anchor="t" anchorCtr="0">
            <a:noAutofit/>
          </a:bodyPr>
          <a:lstStyle>
            <a:lvl1pPr>
              <a:buNone/>
              <a:defRPr/>
            </a:lvl1pPr>
          </a:lstStyle>
          <a:p>
            <a:pPr>
              <a:lnSpc>
                <a:spcPct val="120000"/>
              </a:lnSpc>
            </a:pPr>
            <a:r>
              <a:rPr lang="en-US" sz="1600" dirty="0"/>
              <a:t>Click to add text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8412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8" name="Picture Placeholder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9" name="Picture Placeholder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20" name="Picture Placeholder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026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3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Chart Tabl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anchor="b" anchorCtr="0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17C5C60-EC4D-410B-9997-0B7328960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80A2FA6F-99B7-4984-A80C-57064488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439C8C03-81B3-4DE8-B96A-78258E4467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08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38C6F9E-A74F-4F54-9409-B6B93DF8C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F0F71C5-78A4-4793-9BD4-3DF0EE3E3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0" name="Title 5">
            <a:extLst>
              <a:ext uri="{FF2B5EF4-FFF2-40B4-BE49-F238E27FC236}">
                <a16:creationId xmlns:a16="http://schemas.microsoft.com/office/drawing/2014/main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>
            <a:noAutofit/>
          </a:bodyPr>
          <a:lstStyle/>
          <a:p>
            <a:r>
              <a:rPr lang="en-US" dirty="0"/>
              <a:t>Team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6093F87-C1F6-4FAB-B891-6F7D7FC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56" name="Picture Placeholder 55">
            <a:extLst>
              <a:ext uri="{FF2B5EF4-FFF2-40B4-BE49-F238E27FC236}">
                <a16:creationId xmlns:a16="http://schemas.microsoft.com/office/drawing/2014/main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57" name="Picture Placeholder 55">
            <a:extLst>
              <a:ext uri="{FF2B5EF4-FFF2-40B4-BE49-F238E27FC236}">
                <a16:creationId xmlns:a16="http://schemas.microsoft.com/office/drawing/2014/main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58" name="Picture Placeholder 55">
            <a:extLst>
              <a:ext uri="{FF2B5EF4-FFF2-40B4-BE49-F238E27FC236}">
                <a16:creationId xmlns:a16="http://schemas.microsoft.com/office/drawing/2014/main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59" name="Picture Placeholder 55">
            <a:extLst>
              <a:ext uri="{FF2B5EF4-FFF2-40B4-BE49-F238E27FC236}">
                <a16:creationId xmlns:a16="http://schemas.microsoft.com/office/drawing/2014/main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5" name="Text Placeholder 62">
            <a:extLst>
              <a:ext uri="{FF2B5EF4-FFF2-40B4-BE49-F238E27FC236}">
                <a16:creationId xmlns:a16="http://schemas.microsoft.com/office/drawing/2014/main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4" name="Text Placeholder 60">
            <a:extLst>
              <a:ext uri="{FF2B5EF4-FFF2-40B4-BE49-F238E27FC236}">
                <a16:creationId xmlns:a16="http://schemas.microsoft.com/office/drawing/2014/main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7" name="Text Placeholder 62">
            <a:extLst>
              <a:ext uri="{FF2B5EF4-FFF2-40B4-BE49-F238E27FC236}">
                <a16:creationId xmlns:a16="http://schemas.microsoft.com/office/drawing/2014/main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6" name="Text Placeholder 60">
            <a:extLst>
              <a:ext uri="{FF2B5EF4-FFF2-40B4-BE49-F238E27FC236}">
                <a16:creationId xmlns:a16="http://schemas.microsoft.com/office/drawing/2014/main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9" name="Text Placeholder 62">
            <a:extLst>
              <a:ext uri="{FF2B5EF4-FFF2-40B4-BE49-F238E27FC236}">
                <a16:creationId xmlns:a16="http://schemas.microsoft.com/office/drawing/2014/main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8" name="Text Placeholder 60">
            <a:extLst>
              <a:ext uri="{FF2B5EF4-FFF2-40B4-BE49-F238E27FC236}">
                <a16:creationId xmlns:a16="http://schemas.microsoft.com/office/drawing/2014/main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77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anchor="b">
            <a:no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Tuesday, February 2, 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39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 dirty="0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33" r:id="rId3"/>
    <p:sldLayoutId id="2147483687" r:id="rId4"/>
    <p:sldLayoutId id="2147483734" r:id="rId5"/>
    <p:sldLayoutId id="2147483686" r:id="rId6"/>
    <p:sldLayoutId id="2147483696" r:id="rId7"/>
    <p:sldLayoutId id="2147483707" r:id="rId8"/>
    <p:sldLayoutId id="2147483689" r:id="rId9"/>
    <p:sldLayoutId id="2147483697" r:id="rId10"/>
    <p:sldLayoutId id="2147483731" r:id="rId11"/>
    <p:sldLayoutId id="2147483693" r:id="rId12"/>
    <p:sldLayoutId id="2147483685" r:id="rId13"/>
    <p:sldLayoutId id="2147483688" r:id="rId14"/>
    <p:sldLayoutId id="2147483691" r:id="rId15"/>
    <p:sldLayoutId id="2147483692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jpeg"/><Relationship Id="rId4" Type="http://schemas.openxmlformats.org/officeDocument/2006/relationships/image" Target="../media/image6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E938C-9D94-4B05-979A-D39FFC45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99414" y="1051551"/>
            <a:ext cx="3565524" cy="2384898"/>
          </a:xfrm>
        </p:spPr>
        <p:txBody>
          <a:bodyPr anchor="b" anchorCtr="0">
            <a:normAutofit/>
          </a:bodyPr>
          <a:lstStyle/>
          <a:p>
            <a:r>
              <a:rPr lang="en-US" dirty="0" err="1"/>
              <a:t>Mision</a:t>
            </a:r>
            <a:r>
              <a:rPr lang="en-US" dirty="0"/>
              <a:t> 3</a:t>
            </a:r>
          </a:p>
        </p:txBody>
      </p:sp>
      <p:pic>
        <p:nvPicPr>
          <p:cNvPr id="14" name="Picture Placeholder 13" descr="Data Points Digital background">
            <a:extLst>
              <a:ext uri="{FF2B5EF4-FFF2-40B4-BE49-F238E27FC236}">
                <a16:creationId xmlns:a16="http://schemas.microsoft.com/office/drawing/2014/main" id="{9A8AD548-922D-4E1D-B19C-5F6E808B816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7449"/>
            <a:ext cx="7452360" cy="6858000"/>
          </a:xfr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D9A11267-FC52-4990-8D98-010AFABA554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>
            <a:normAutofit/>
          </a:bodyPr>
          <a:lstStyle/>
          <a:p>
            <a:r>
              <a:rPr lang="en-US" dirty="0"/>
              <a:t>Jaime </a:t>
            </a:r>
            <a:r>
              <a:rPr lang="en-US" dirty="0" err="1"/>
              <a:t>Vélez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814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1997855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60D6F-4D0F-4D33-B2A7-159C8583F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677306"/>
            <a:ext cx="3565525" cy="3415519"/>
          </a:xfrm>
        </p:spPr>
        <p:txBody>
          <a:bodyPr/>
          <a:lstStyle/>
          <a:p>
            <a:r>
              <a:rPr lang="es-ES"/>
              <a:t>Resumen</a:t>
            </a:r>
          </a:p>
          <a:p>
            <a:r>
              <a:rPr lang="es-ES" dirty="0"/>
              <a:t>Contexto</a:t>
            </a:r>
          </a:p>
          <a:p>
            <a:r>
              <a:rPr lang="es-ES" dirty="0"/>
              <a:t>Objetivos</a:t>
            </a:r>
          </a:p>
          <a:p>
            <a:r>
              <a:rPr lang="es-ES" dirty="0"/>
              <a:t>Metodología</a:t>
            </a:r>
          </a:p>
          <a:p>
            <a:r>
              <a:rPr lang="es-ES" dirty="0"/>
              <a:t>Productos</a:t>
            </a:r>
          </a:p>
          <a:p>
            <a:endParaRPr lang="es-ES" dirty="0"/>
          </a:p>
        </p:txBody>
      </p:sp>
      <p:pic>
        <p:nvPicPr>
          <p:cNvPr id="10" name="Picture Placeholder 9" descr="Data Points ">
            <a:extLst>
              <a:ext uri="{FF2B5EF4-FFF2-40B4-BE49-F238E27FC236}">
                <a16:creationId xmlns:a16="http://schemas.microsoft.com/office/drawing/2014/main" id="{71F862F9-0E8A-4DB9-8083-1C3AA6E5D77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18575" y="596392"/>
            <a:ext cx="2263776" cy="2263776"/>
          </a:xfrm>
        </p:spPr>
      </p:pic>
      <p:pic>
        <p:nvPicPr>
          <p:cNvPr id="12" name="Picture Placeholder 11" descr="Data Background">
            <a:extLst>
              <a:ext uri="{FF2B5EF4-FFF2-40B4-BE49-F238E27FC236}">
                <a16:creationId xmlns:a16="http://schemas.microsoft.com/office/drawing/2014/main" id="{A63F39B9-0715-40B5-8ECB-9B983F99C69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91612" y="3324733"/>
            <a:ext cx="2936876" cy="2936876"/>
          </a:xfrm>
        </p:spPr>
      </p:pic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915FE2C5-E66A-4405-B19E-2C5C546C98E4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 dirty="0"/>
              <a:t>Tuesday, February 2, 20XX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B01DF4D0-78BC-4C8C-9570-26F0B2254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23" name="Picture 22" descr="A green and black symbol&#10;&#10;Description automatically generated">
            <a:extLst>
              <a:ext uri="{FF2B5EF4-FFF2-40B4-BE49-F238E27FC236}">
                <a16:creationId xmlns:a16="http://schemas.microsoft.com/office/drawing/2014/main" id="{7A2BE5AB-16E2-EDE7-6A09-B2E24A6C894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4027"/>
          <a:stretch/>
        </p:blipFill>
        <p:spPr>
          <a:xfrm>
            <a:off x="4725411" y="1314155"/>
            <a:ext cx="4133461" cy="422969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896185D1-A2C9-8F56-AC79-550B01789DD4}"/>
              </a:ext>
            </a:extLst>
          </p:cNvPr>
          <p:cNvSpPr/>
          <p:nvPr/>
        </p:nvSpPr>
        <p:spPr>
          <a:xfrm>
            <a:off x="7673419" y="3026004"/>
            <a:ext cx="1329179" cy="2771481"/>
          </a:xfrm>
          <a:prstGeom prst="rect">
            <a:avLst/>
          </a:prstGeom>
          <a:solidFill>
            <a:srgbClr val="1B192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13234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23418ADF-358F-4647-A511-FCFFEDA83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916" y="552326"/>
            <a:ext cx="4500562" cy="1562959"/>
          </a:xfrm>
        </p:spPr>
        <p:txBody>
          <a:bodyPr/>
          <a:lstStyle/>
          <a:p>
            <a:r>
              <a:rPr lang="es-ES" dirty="0"/>
              <a:t>Problema</a:t>
            </a:r>
            <a:r>
              <a:rPr lang="en-US" dirty="0"/>
              <a:t> central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 dirty="0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D20F59F-10E9-7E4B-5B31-7886679D09BE}"/>
              </a:ext>
            </a:extLst>
          </p:cNvPr>
          <p:cNvSpPr txBox="1"/>
          <p:nvPr/>
        </p:nvSpPr>
        <p:spPr>
          <a:xfrm>
            <a:off x="2161457" y="3583514"/>
            <a:ext cx="136768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7200" dirty="0"/>
              <a:t>M3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E0126A-B7E2-B829-63FE-C4AD69FAB978}"/>
              </a:ext>
            </a:extLst>
          </p:cNvPr>
          <p:cNvSpPr txBox="1"/>
          <p:nvPr/>
        </p:nvSpPr>
        <p:spPr>
          <a:xfrm>
            <a:off x="5471304" y="1974340"/>
            <a:ext cx="609456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La estructura actual del sistema de investigación de la Facultad no promueve ni facilita </a:t>
            </a:r>
            <a:r>
              <a:rPr lang="es-E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la interacción y la colaboración </a:t>
            </a:r>
            <a:r>
              <a:rPr lang="es-ES" dirty="0"/>
              <a:t>entre los diferentes actores, y por tanto  no da respuesta adecuada a los desafíos actuales de la sociedad, los sectores productivo y gubernamental, y el medio ambiente.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2E0EE1-C7F6-FBA5-F838-707D9C470373}"/>
              </a:ext>
            </a:extLst>
          </p:cNvPr>
          <p:cNvSpPr txBox="1"/>
          <p:nvPr/>
        </p:nvSpPr>
        <p:spPr>
          <a:xfrm>
            <a:off x="5472610" y="3622463"/>
            <a:ext cx="609456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..la Facultad de Ingeniería no cuenta con una estrategia de internacionalización de la investigación y diplomacia científica que </a:t>
            </a:r>
            <a:r>
              <a:rPr lang="es-E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articule, organice y dirija</a:t>
            </a:r>
            <a:r>
              <a:rPr lang="es-ES" dirty="0"/>
              <a:t> dichas fortalezas para potenciarlas, maximizarlas, incrementarlas y organizarlas.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B5197D-B292-7E0D-1144-CFD1B31275B3}"/>
              </a:ext>
            </a:extLst>
          </p:cNvPr>
          <p:cNvSpPr txBox="1"/>
          <p:nvPr/>
        </p:nvSpPr>
        <p:spPr>
          <a:xfrm>
            <a:off x="5471304" y="4993587"/>
            <a:ext cx="609456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..las fortalezas de la Facultad de Ingeniería tienen en la ausencia de un ecosistema de innovación, así como en la </a:t>
            </a:r>
            <a:r>
              <a:rPr lang="es-E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articulación estructurada, intencionada y planeada </a:t>
            </a:r>
            <a:r>
              <a:rPr lang="es-ES" dirty="0"/>
              <a:t>con los demás actores de la sociedad una limitante considerable..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45023A1-679D-2C6D-37C6-A4E37A95C74C}"/>
              </a:ext>
            </a:extLst>
          </p:cNvPr>
          <p:cNvSpPr txBox="1"/>
          <p:nvPr/>
        </p:nvSpPr>
        <p:spPr>
          <a:xfrm>
            <a:off x="3816706" y="2241890"/>
            <a:ext cx="14157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800" dirty="0"/>
              <a:t>M3.1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F07A7BC-C19E-202F-D941-17319C40E804}"/>
              </a:ext>
            </a:extLst>
          </p:cNvPr>
          <p:cNvSpPr txBox="1"/>
          <p:nvPr/>
        </p:nvSpPr>
        <p:spPr>
          <a:xfrm>
            <a:off x="3816706" y="3758449"/>
            <a:ext cx="14157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800" dirty="0"/>
              <a:t>M3.2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D96A756-9379-9D12-F882-2F9EF4815CDF}"/>
              </a:ext>
            </a:extLst>
          </p:cNvPr>
          <p:cNvSpPr txBox="1"/>
          <p:nvPr/>
        </p:nvSpPr>
        <p:spPr>
          <a:xfrm>
            <a:off x="3816706" y="5177570"/>
            <a:ext cx="14157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800" dirty="0"/>
              <a:t>M3.3</a:t>
            </a:r>
          </a:p>
        </p:txBody>
      </p:sp>
      <p:sp>
        <p:nvSpPr>
          <p:cNvPr id="19" name="Left Bracket 18">
            <a:extLst>
              <a:ext uri="{FF2B5EF4-FFF2-40B4-BE49-F238E27FC236}">
                <a16:creationId xmlns:a16="http://schemas.microsoft.com/office/drawing/2014/main" id="{0CAC3382-8399-CF9E-7FBC-E239D32F21E7}"/>
              </a:ext>
            </a:extLst>
          </p:cNvPr>
          <p:cNvSpPr/>
          <p:nvPr/>
        </p:nvSpPr>
        <p:spPr>
          <a:xfrm>
            <a:off x="3706688" y="2355079"/>
            <a:ext cx="217424" cy="3637735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58886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Graphic 49" descr="Chemicals with solid fill">
            <a:extLst>
              <a:ext uri="{FF2B5EF4-FFF2-40B4-BE49-F238E27FC236}">
                <a16:creationId xmlns:a16="http://schemas.microsoft.com/office/drawing/2014/main" id="{254ECB63-5ED3-7FC6-A6E9-D98822178F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4450423">
            <a:off x="3393396" y="2042554"/>
            <a:ext cx="3493110" cy="3493110"/>
          </a:xfrm>
          <a:prstGeom prst="rect">
            <a:avLst/>
          </a:prstGeom>
        </p:spPr>
      </p:pic>
      <p:sp>
        <p:nvSpPr>
          <p:cNvPr id="11" name="Title 10">
            <a:extLst>
              <a:ext uri="{FF2B5EF4-FFF2-40B4-BE49-F238E27FC236}">
                <a16:creationId xmlns:a16="http://schemas.microsoft.com/office/drawing/2014/main" id="{23418ADF-358F-4647-A511-FCFFEDA83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/>
          <a:lstStyle/>
          <a:p>
            <a:r>
              <a:rPr lang="es-ES" dirty="0"/>
              <a:t>Análisis preliminar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 dirty="0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4</a:t>
            </a:fld>
            <a:endParaRPr lang="en-US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2EA98061-3085-A49F-79ED-11969D00E5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0188699"/>
              </p:ext>
            </p:extLst>
          </p:nvPr>
        </p:nvGraphicFramePr>
        <p:xfrm>
          <a:off x="7171897" y="462280"/>
          <a:ext cx="446924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924">
                  <a:extLst>
                    <a:ext uri="{9D8B030D-6E8A-4147-A177-3AD203B41FA5}">
                      <a16:colId xmlns:a16="http://schemas.microsoft.com/office/drawing/2014/main" val="1450867114"/>
                    </a:ext>
                  </a:extLst>
                </a:gridCol>
                <a:gridCol w="446924">
                  <a:extLst>
                    <a:ext uri="{9D8B030D-6E8A-4147-A177-3AD203B41FA5}">
                      <a16:colId xmlns:a16="http://schemas.microsoft.com/office/drawing/2014/main" val="1029530578"/>
                    </a:ext>
                  </a:extLst>
                </a:gridCol>
                <a:gridCol w="446924">
                  <a:extLst>
                    <a:ext uri="{9D8B030D-6E8A-4147-A177-3AD203B41FA5}">
                      <a16:colId xmlns:a16="http://schemas.microsoft.com/office/drawing/2014/main" val="2589568797"/>
                    </a:ext>
                  </a:extLst>
                </a:gridCol>
                <a:gridCol w="446924">
                  <a:extLst>
                    <a:ext uri="{9D8B030D-6E8A-4147-A177-3AD203B41FA5}">
                      <a16:colId xmlns:a16="http://schemas.microsoft.com/office/drawing/2014/main" val="2761021930"/>
                    </a:ext>
                  </a:extLst>
                </a:gridCol>
                <a:gridCol w="446924">
                  <a:extLst>
                    <a:ext uri="{9D8B030D-6E8A-4147-A177-3AD203B41FA5}">
                      <a16:colId xmlns:a16="http://schemas.microsoft.com/office/drawing/2014/main" val="2532449469"/>
                    </a:ext>
                  </a:extLst>
                </a:gridCol>
                <a:gridCol w="446924">
                  <a:extLst>
                    <a:ext uri="{9D8B030D-6E8A-4147-A177-3AD203B41FA5}">
                      <a16:colId xmlns:a16="http://schemas.microsoft.com/office/drawing/2014/main" val="1851793296"/>
                    </a:ext>
                  </a:extLst>
                </a:gridCol>
                <a:gridCol w="446924">
                  <a:extLst>
                    <a:ext uri="{9D8B030D-6E8A-4147-A177-3AD203B41FA5}">
                      <a16:colId xmlns:a16="http://schemas.microsoft.com/office/drawing/2014/main" val="3876896642"/>
                    </a:ext>
                  </a:extLst>
                </a:gridCol>
                <a:gridCol w="446924">
                  <a:extLst>
                    <a:ext uri="{9D8B030D-6E8A-4147-A177-3AD203B41FA5}">
                      <a16:colId xmlns:a16="http://schemas.microsoft.com/office/drawing/2014/main" val="3946123520"/>
                    </a:ext>
                  </a:extLst>
                </a:gridCol>
                <a:gridCol w="446924">
                  <a:extLst>
                    <a:ext uri="{9D8B030D-6E8A-4147-A177-3AD203B41FA5}">
                      <a16:colId xmlns:a16="http://schemas.microsoft.com/office/drawing/2014/main" val="3482782169"/>
                    </a:ext>
                  </a:extLst>
                </a:gridCol>
                <a:gridCol w="446924">
                  <a:extLst>
                    <a:ext uri="{9D8B030D-6E8A-4147-A177-3AD203B41FA5}">
                      <a16:colId xmlns:a16="http://schemas.microsoft.com/office/drawing/2014/main" val="35452370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7989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5455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?</a:t>
                      </a:r>
                    </a:p>
                  </a:txBody>
                  <a:tcPr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4392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4676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02144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chemeClr val="tx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chemeClr val="tx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chemeClr val="tx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chemeClr val="tx2">
                        <a:lumMod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8028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?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60261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?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?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2373242"/>
                  </a:ext>
                </a:extLst>
              </a:tr>
            </a:tbl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C0CBAC1C-9478-1CDC-34DC-B2C7CE8006AD}"/>
              </a:ext>
            </a:extLst>
          </p:cNvPr>
          <p:cNvSpPr/>
          <p:nvPr/>
        </p:nvSpPr>
        <p:spPr>
          <a:xfrm>
            <a:off x="7171897" y="3789109"/>
            <a:ext cx="4469240" cy="153888"/>
          </a:xfrm>
          <a:prstGeom prst="rect">
            <a:avLst/>
          </a:prstGeom>
          <a:blipFill>
            <a:blip r:embed="rId5"/>
            <a:tile tx="0" ty="0" sx="100000" sy="100000" flip="none" algn="tl"/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0267270-4E7F-9BF4-7C11-858E9BC31ECD}"/>
              </a:ext>
            </a:extLst>
          </p:cNvPr>
          <p:cNvSpPr/>
          <p:nvPr/>
        </p:nvSpPr>
        <p:spPr>
          <a:xfrm>
            <a:off x="7171898" y="4303106"/>
            <a:ext cx="4469240" cy="5794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Fuentes internas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17B8DD4-28A4-CCB9-E64A-D8BCA62DEFE8}"/>
              </a:ext>
            </a:extLst>
          </p:cNvPr>
          <p:cNvSpPr/>
          <p:nvPr/>
        </p:nvSpPr>
        <p:spPr>
          <a:xfrm>
            <a:off x="7171897" y="4882527"/>
            <a:ext cx="4469240" cy="579421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Fuentes externas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2F0DF5E-34DB-9370-9FA3-A7369E3862CF}"/>
              </a:ext>
            </a:extLst>
          </p:cNvPr>
          <p:cNvSpPr/>
          <p:nvPr/>
        </p:nvSpPr>
        <p:spPr>
          <a:xfrm>
            <a:off x="7171897" y="5461948"/>
            <a:ext cx="4469240" cy="579421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Fuentes internacionales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5B18908-D3DE-69AC-BA88-7703E1F24756}"/>
              </a:ext>
            </a:extLst>
          </p:cNvPr>
          <p:cNvGrpSpPr/>
          <p:nvPr/>
        </p:nvGrpSpPr>
        <p:grpSpPr>
          <a:xfrm>
            <a:off x="7333307" y="4419943"/>
            <a:ext cx="629082" cy="153888"/>
            <a:chOff x="7333307" y="4419943"/>
            <a:chExt cx="629082" cy="153888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1B7D5BE-1AB2-B613-7271-9839FB08CEE0}"/>
                </a:ext>
              </a:extLst>
            </p:cNvPr>
            <p:cNvSpPr/>
            <p:nvPr/>
          </p:nvSpPr>
          <p:spPr>
            <a:xfrm>
              <a:off x="7333307" y="4419943"/>
              <a:ext cx="144855" cy="15388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9C1D7D9-0F53-B3F8-F4B0-86B27E6F7A3E}"/>
                </a:ext>
              </a:extLst>
            </p:cNvPr>
            <p:cNvSpPr/>
            <p:nvPr/>
          </p:nvSpPr>
          <p:spPr>
            <a:xfrm>
              <a:off x="7494716" y="4419943"/>
              <a:ext cx="144855" cy="15388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885DFE2-3C9F-6B23-F872-711DD6C0BCCB}"/>
                </a:ext>
              </a:extLst>
            </p:cNvPr>
            <p:cNvSpPr/>
            <p:nvPr/>
          </p:nvSpPr>
          <p:spPr>
            <a:xfrm>
              <a:off x="7656125" y="4419943"/>
              <a:ext cx="144855" cy="15388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D5D371A-ED99-673C-5002-CF9D152A6A52}"/>
                </a:ext>
              </a:extLst>
            </p:cNvPr>
            <p:cNvSpPr/>
            <p:nvPr/>
          </p:nvSpPr>
          <p:spPr>
            <a:xfrm>
              <a:off x="7817534" y="4419943"/>
              <a:ext cx="144855" cy="15388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43C630E-DF10-2344-0566-BB58E427B11C}"/>
              </a:ext>
            </a:extLst>
          </p:cNvPr>
          <p:cNvGrpSpPr/>
          <p:nvPr/>
        </p:nvGrpSpPr>
        <p:grpSpPr>
          <a:xfrm>
            <a:off x="1161069" y="2192451"/>
            <a:ext cx="2018694" cy="540466"/>
            <a:chOff x="7333307" y="4419943"/>
            <a:chExt cx="629082" cy="153888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9B6C9D3-C28D-6165-CAB4-49F207D1ED90}"/>
                </a:ext>
              </a:extLst>
            </p:cNvPr>
            <p:cNvSpPr/>
            <p:nvPr/>
          </p:nvSpPr>
          <p:spPr>
            <a:xfrm>
              <a:off x="7333307" y="4419943"/>
              <a:ext cx="144855" cy="15388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4304B46-ED4A-322D-237F-206A31CA8515}"/>
                </a:ext>
              </a:extLst>
            </p:cNvPr>
            <p:cNvSpPr/>
            <p:nvPr/>
          </p:nvSpPr>
          <p:spPr>
            <a:xfrm>
              <a:off x="7494716" y="4419943"/>
              <a:ext cx="144855" cy="15388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9A8A3DC-8588-5C85-F1F3-19520D1824FD}"/>
                </a:ext>
              </a:extLst>
            </p:cNvPr>
            <p:cNvSpPr/>
            <p:nvPr/>
          </p:nvSpPr>
          <p:spPr>
            <a:xfrm>
              <a:off x="7656125" y="4419943"/>
              <a:ext cx="144855" cy="15388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1B2B622-D58A-C567-3334-09F2E0428C34}"/>
                </a:ext>
              </a:extLst>
            </p:cNvPr>
            <p:cNvSpPr/>
            <p:nvPr/>
          </p:nvSpPr>
          <p:spPr>
            <a:xfrm>
              <a:off x="7817534" y="4419943"/>
              <a:ext cx="144855" cy="153888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24BD674D-0267-B249-7307-4B06EEEC4E34}"/>
              </a:ext>
            </a:extLst>
          </p:cNvPr>
          <p:cNvSpPr/>
          <p:nvPr/>
        </p:nvSpPr>
        <p:spPr>
          <a:xfrm>
            <a:off x="7366413" y="5597770"/>
            <a:ext cx="144855" cy="15388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A30470A-C4F7-99C4-4FE3-9C82D2BE0758}"/>
              </a:ext>
            </a:extLst>
          </p:cNvPr>
          <p:cNvSpPr/>
          <p:nvPr/>
        </p:nvSpPr>
        <p:spPr>
          <a:xfrm>
            <a:off x="7527822" y="5597770"/>
            <a:ext cx="144855" cy="153888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277F0E0-088A-900C-8AD4-6584654D1A5E}"/>
              </a:ext>
            </a:extLst>
          </p:cNvPr>
          <p:cNvSpPr/>
          <p:nvPr/>
        </p:nvSpPr>
        <p:spPr>
          <a:xfrm>
            <a:off x="7689231" y="5597770"/>
            <a:ext cx="144855" cy="153888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5D57D1A-13CC-D72D-F141-460242480146}"/>
              </a:ext>
            </a:extLst>
          </p:cNvPr>
          <p:cNvSpPr/>
          <p:nvPr/>
        </p:nvSpPr>
        <p:spPr>
          <a:xfrm>
            <a:off x="7850640" y="5597770"/>
            <a:ext cx="144855" cy="15388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542E384-D053-B269-1F74-7CB50CA15652}"/>
              </a:ext>
            </a:extLst>
          </p:cNvPr>
          <p:cNvSpPr txBox="1"/>
          <p:nvPr/>
        </p:nvSpPr>
        <p:spPr>
          <a:xfrm>
            <a:off x="6548755" y="462280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R1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6A2EF2E-096A-9C3F-6953-E08ADC699255}"/>
              </a:ext>
            </a:extLst>
          </p:cNvPr>
          <p:cNvSpPr txBox="1"/>
          <p:nvPr/>
        </p:nvSpPr>
        <p:spPr>
          <a:xfrm>
            <a:off x="6548755" y="831612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R2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FDC5BC1-0DD5-CD3F-7909-EAD052896F11}"/>
              </a:ext>
            </a:extLst>
          </p:cNvPr>
          <p:cNvSpPr txBox="1"/>
          <p:nvPr/>
        </p:nvSpPr>
        <p:spPr>
          <a:xfrm>
            <a:off x="6558342" y="1200944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..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38783C1-DA0D-901D-EF00-C917D02671C7}"/>
              </a:ext>
            </a:extLst>
          </p:cNvPr>
          <p:cNvSpPr txBox="1"/>
          <p:nvPr/>
        </p:nvSpPr>
        <p:spPr>
          <a:xfrm>
            <a:off x="6624898" y="2640963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..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9FD0393-BEED-0BAB-B5FF-8C385330ACD9}"/>
              </a:ext>
            </a:extLst>
          </p:cNvPr>
          <p:cNvSpPr txBox="1"/>
          <p:nvPr/>
        </p:nvSpPr>
        <p:spPr>
          <a:xfrm>
            <a:off x="6558342" y="3059668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R(n)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C6B1ECA-35D7-5051-200E-90D2F06A9768}"/>
              </a:ext>
            </a:extLst>
          </p:cNvPr>
          <p:cNvSpPr txBox="1"/>
          <p:nvPr/>
        </p:nvSpPr>
        <p:spPr>
          <a:xfrm>
            <a:off x="4613683" y="3703638"/>
            <a:ext cx="667045" cy="46166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S" sz="2400" dirty="0"/>
              <a:t>M3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9FEF004-6070-3FCF-A2F1-06F24D91E0E5}"/>
              </a:ext>
            </a:extLst>
          </p:cNvPr>
          <p:cNvSpPr txBox="1"/>
          <p:nvPr/>
        </p:nvSpPr>
        <p:spPr>
          <a:xfrm>
            <a:off x="6624898" y="4500143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F1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8B33AF6-109D-44B9-2B18-367B100D3B72}"/>
              </a:ext>
            </a:extLst>
          </p:cNvPr>
          <p:cNvSpPr txBox="1"/>
          <p:nvPr/>
        </p:nvSpPr>
        <p:spPr>
          <a:xfrm>
            <a:off x="6652719" y="5092616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F2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FC1B151-BDC7-5448-FCAF-8D9C7119CAF5}"/>
              </a:ext>
            </a:extLst>
          </p:cNvPr>
          <p:cNvSpPr txBox="1"/>
          <p:nvPr/>
        </p:nvSpPr>
        <p:spPr>
          <a:xfrm>
            <a:off x="6652719" y="5657056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F(n)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9B57E07F-5247-F939-87B6-902BDFD76592}"/>
              </a:ext>
            </a:extLst>
          </p:cNvPr>
          <p:cNvGrpSpPr/>
          <p:nvPr/>
        </p:nvGrpSpPr>
        <p:grpSpPr>
          <a:xfrm>
            <a:off x="7342837" y="5037335"/>
            <a:ext cx="629082" cy="153888"/>
            <a:chOff x="7333307" y="4419943"/>
            <a:chExt cx="629082" cy="153888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09DEC908-BB25-F15B-C641-4ABB7DB850AC}"/>
                </a:ext>
              </a:extLst>
            </p:cNvPr>
            <p:cNvSpPr/>
            <p:nvPr/>
          </p:nvSpPr>
          <p:spPr>
            <a:xfrm>
              <a:off x="7333307" y="4419943"/>
              <a:ext cx="144855" cy="15388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A989D247-E1BD-CB42-0F0A-D16849A58CA6}"/>
                </a:ext>
              </a:extLst>
            </p:cNvPr>
            <p:cNvSpPr/>
            <p:nvPr/>
          </p:nvSpPr>
          <p:spPr>
            <a:xfrm>
              <a:off x="7494716" y="4419943"/>
              <a:ext cx="144855" cy="15388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83D339F2-96E2-C539-3D34-10E826FC3FB7}"/>
                </a:ext>
              </a:extLst>
            </p:cNvPr>
            <p:cNvSpPr/>
            <p:nvPr/>
          </p:nvSpPr>
          <p:spPr>
            <a:xfrm>
              <a:off x="7656125" y="4419943"/>
              <a:ext cx="144855" cy="15388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C03219AD-0899-B538-61E0-FD57CF5F8238}"/>
                </a:ext>
              </a:extLst>
            </p:cNvPr>
            <p:cNvSpPr/>
            <p:nvPr/>
          </p:nvSpPr>
          <p:spPr>
            <a:xfrm>
              <a:off x="7817534" y="4419943"/>
              <a:ext cx="144855" cy="153888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55A62379-C934-FE3C-9F54-6C4194099EB3}"/>
              </a:ext>
            </a:extLst>
          </p:cNvPr>
          <p:cNvGrpSpPr/>
          <p:nvPr/>
        </p:nvGrpSpPr>
        <p:grpSpPr>
          <a:xfrm>
            <a:off x="1161069" y="1546006"/>
            <a:ext cx="2018694" cy="540466"/>
            <a:chOff x="7333307" y="4419943"/>
            <a:chExt cx="629082" cy="153888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E70681FF-A504-5E12-F1E1-DBA4A9B5FC7E}"/>
                </a:ext>
              </a:extLst>
            </p:cNvPr>
            <p:cNvSpPr/>
            <p:nvPr/>
          </p:nvSpPr>
          <p:spPr>
            <a:xfrm>
              <a:off x="7333307" y="4419943"/>
              <a:ext cx="144855" cy="15388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3A805423-BAAD-1B96-07FC-6123BA694A82}"/>
                </a:ext>
              </a:extLst>
            </p:cNvPr>
            <p:cNvSpPr/>
            <p:nvPr/>
          </p:nvSpPr>
          <p:spPr>
            <a:xfrm>
              <a:off x="7494716" y="4419943"/>
              <a:ext cx="144855" cy="15388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0A068816-A817-524C-B5BB-8A028FB63257}"/>
                </a:ext>
              </a:extLst>
            </p:cNvPr>
            <p:cNvSpPr/>
            <p:nvPr/>
          </p:nvSpPr>
          <p:spPr>
            <a:xfrm>
              <a:off x="7656125" y="4419943"/>
              <a:ext cx="144855" cy="15388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322AA4C5-E67F-FC0A-33C9-272106386B50}"/>
                </a:ext>
              </a:extLst>
            </p:cNvPr>
            <p:cNvSpPr/>
            <p:nvPr/>
          </p:nvSpPr>
          <p:spPr>
            <a:xfrm>
              <a:off x="7817534" y="4419943"/>
              <a:ext cx="144855" cy="153888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66" name="Left Brace 65">
            <a:extLst>
              <a:ext uri="{FF2B5EF4-FFF2-40B4-BE49-F238E27FC236}">
                <a16:creationId xmlns:a16="http://schemas.microsoft.com/office/drawing/2014/main" id="{81D70577-6A71-23CA-1DD5-F8FBE42CBBE3}"/>
              </a:ext>
            </a:extLst>
          </p:cNvPr>
          <p:cNvSpPr/>
          <p:nvPr/>
        </p:nvSpPr>
        <p:spPr>
          <a:xfrm rot="5400000">
            <a:off x="1904702" y="124202"/>
            <a:ext cx="522871" cy="213042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7" name="Left Brace 66">
            <a:extLst>
              <a:ext uri="{FF2B5EF4-FFF2-40B4-BE49-F238E27FC236}">
                <a16:creationId xmlns:a16="http://schemas.microsoft.com/office/drawing/2014/main" id="{5DFE7FC0-62D2-1445-DC38-7D7227CB69C5}"/>
              </a:ext>
            </a:extLst>
          </p:cNvPr>
          <p:cNvSpPr/>
          <p:nvPr/>
        </p:nvSpPr>
        <p:spPr>
          <a:xfrm rot="16200000">
            <a:off x="1904702" y="2035913"/>
            <a:ext cx="522871" cy="213042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AA3F587-F163-C1A4-7C14-E5A67275A576}"/>
              </a:ext>
            </a:extLst>
          </p:cNvPr>
          <p:cNvSpPr txBox="1"/>
          <p:nvPr/>
        </p:nvSpPr>
        <p:spPr>
          <a:xfrm>
            <a:off x="1871024" y="463491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R(n)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C550A7E-E014-64A7-2B92-4E20435AD11E}"/>
              </a:ext>
            </a:extLst>
          </p:cNvPr>
          <p:cNvSpPr txBox="1"/>
          <p:nvPr/>
        </p:nvSpPr>
        <p:spPr>
          <a:xfrm>
            <a:off x="1988697" y="3469333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F2</a:t>
            </a:r>
          </a:p>
        </p:txBody>
      </p:sp>
    </p:spTree>
    <p:extLst>
      <p:ext uri="{BB962C8B-B14F-4D97-AF65-F5344CB8AC3E}">
        <p14:creationId xmlns:p14="http://schemas.microsoft.com/office/powerpoint/2010/main" val="2227062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219362B6-09D2-5105-449C-FD08AE0F4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Objetivos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4DA0500E-6CD3-735C-F206-DEE86F8B69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Principal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0A643A3D-7245-F328-445F-9100EAEE2A0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algn="just"/>
            <a:r>
              <a:rPr lang="es-ES" b="0" i="0" dirty="0">
                <a:solidFill>
                  <a:srgbClr val="D1D5DB"/>
                </a:solidFill>
                <a:effectLst/>
                <a:latin typeface="Söhne"/>
              </a:rPr>
              <a:t>Establecer mecanismos para la búsqueda, selección y articulación de oportunidades de financiación y cooperación para el desarrollo eficiente de las capacidades investigativas de la Facultad, escalable a otros contextos.</a:t>
            </a:r>
            <a:endParaRPr lang="es-E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E2EECA31-B90D-AD2C-FF26-42F8A6F5BA4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dirty="0"/>
              <a:t>Caracterización de activos y oportunidades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8BBA8BBB-9B0C-B10C-A8D2-09700F8007ED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s-ES" dirty="0"/>
              <a:t>Identificar y caracterizar a los activos de investigación del sistema de investigación de la Facultad.</a:t>
            </a:r>
          </a:p>
          <a:p>
            <a:pPr lvl="1"/>
            <a:r>
              <a:rPr lang="es-ES" dirty="0"/>
              <a:t>Personas</a:t>
            </a:r>
          </a:p>
          <a:p>
            <a:pPr lvl="1"/>
            <a:r>
              <a:rPr lang="es-ES" dirty="0"/>
              <a:t>Grupos</a:t>
            </a:r>
          </a:p>
          <a:p>
            <a:pPr lvl="1"/>
            <a:r>
              <a:rPr lang="es-ES" dirty="0"/>
              <a:t>Unidades administrativas</a:t>
            </a:r>
          </a:p>
          <a:p>
            <a:r>
              <a:rPr lang="es-ES" dirty="0"/>
              <a:t>Definir fuentes primarias de oportunidades y caracterizar procesos.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F8508E9-8D39-71A1-78E8-1EE8E726E1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ES" dirty="0"/>
              <a:t>Establecimiento de sistema de información activo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15155744-12E3-6EEF-EE96-1323B1D2ED0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s-ES" dirty="0"/>
              <a:t>Unificar registros, establecer base de datos maestra.</a:t>
            </a:r>
          </a:p>
          <a:p>
            <a:r>
              <a:rPr lang="es-ES" dirty="0"/>
              <a:t>Definir agentes de búsqueda y almacenamiento de información de oportunidades (</a:t>
            </a:r>
            <a:r>
              <a:rPr lang="es-ES" dirty="0" err="1"/>
              <a:t>datacrawlers</a:t>
            </a:r>
            <a:r>
              <a:rPr lang="es-ES" dirty="0"/>
              <a:t>)</a:t>
            </a:r>
          </a:p>
          <a:p>
            <a:r>
              <a:rPr lang="es-ES" dirty="0"/>
              <a:t>Generar algoritmos de match recurso-oportunidad. (Palabras clave, búsqueda semántica, LLM)</a:t>
            </a:r>
          </a:p>
          <a:p>
            <a:r>
              <a:rPr lang="es-ES" dirty="0"/>
              <a:t>Implementar sistemas de alarma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604B90-6D34-21DE-2670-FACED0CF0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C43A32-4310-1CD3-29DA-99B636E73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A47636-B0E4-CDDF-4C70-3DB14EC49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477571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04751AB-E840-446F-8D49-E697067EC88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0811A92-D464-4AC4-A396-BA73B10CEEAC}">
  <ds:schemaRefs>
    <ds:schemaRef ds:uri="http://purl.org/dc/dcmitype/"/>
    <ds:schemaRef ds:uri="http://www.w3.org/XML/1998/namespace"/>
    <ds:schemaRef ds:uri="http://purl.org/dc/terms/"/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16c05727-aa75-4e4a-9b5f-8a80a1165891"/>
    <ds:schemaRef ds:uri="http://schemas.microsoft.com/office/infopath/2007/PartnerControls"/>
    <ds:schemaRef ds:uri="230e9df3-be65-4c73-a93b-d1236ebd677e"/>
    <ds:schemaRef ds:uri="71af3243-3dd4-4a8d-8c0d-dd76da1f02a5"/>
    <ds:schemaRef ds:uri="http://schemas.microsoft.com/sharepoint/v3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DE4876F9-7AE1-498D-B8FE-1E3AD703D2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{9EB89842-60C0-4186-B803-87B72B5048E5}tf33713516_win32</Template>
  <TotalTime>132</TotalTime>
  <Words>338</Words>
  <Application>Microsoft Office PowerPoint</Application>
  <PresentationFormat>Widescreen</PresentationFormat>
  <Paragraphs>72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Gill Sans MT</vt:lpstr>
      <vt:lpstr>Söhne</vt:lpstr>
      <vt:lpstr>Walbaum Display</vt:lpstr>
      <vt:lpstr>3DFloatVTI</vt:lpstr>
      <vt:lpstr>Mision 3</vt:lpstr>
      <vt:lpstr>Agenda</vt:lpstr>
      <vt:lpstr>Problema central</vt:lpstr>
      <vt:lpstr>Análisis preliminar</vt:lpstr>
      <vt:lpstr>Objetivos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de gestión-p0</dc:title>
  <dc:creator>Andres Velez</dc:creator>
  <cp:lastModifiedBy>Andres Velez</cp:lastModifiedBy>
  <cp:revision>1</cp:revision>
  <dcterms:created xsi:type="dcterms:W3CDTF">2023-09-22T13:48:30Z</dcterms:created>
  <dcterms:modified xsi:type="dcterms:W3CDTF">2023-09-29T19:41:11Z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