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-0.xml" ContentType="application/vnd.openxmlformats-officedocument.presentationml.slide+xml"/>
  <Override PartName="/ppt/slides/slide-1.xml" ContentType="application/vnd.openxmlformats-officedocument.presentationml.slide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sldIdLst>
    <p:sldId id="256" r:id="rId8"/>
    <p:sldId id="257" r:id="rId9"/>
  </p:sldIdLst>
  <p:sldSz cy="6858000" cx="12192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
	<Relationship Id="rId7" Type="http://schemas.openxmlformats.org/officeDocument/2006/relationships/tableStyles" Target="tableStyles.xml" />
    <Relationship Id="rId2" Type="http://schemas.openxmlformats.org/officeDocument/2006/relationships/slide" Target="slides/slide1.xml" />
	<Relationship Id="rId8" Type="http://schemas.openxmlformats.org/officeDocument/2006/relationships/slide" Target="slides/slide-0.xml" />
<Relationship Id="rId9" Type="http://schemas.openxmlformats.org/officeDocument/2006/relationships/slide" Target="slides/slide-1.xml" />
	<Relationship Id="rId1" Type="http://schemas.openxmlformats.org/officeDocument/2006/relationships/slideMaster" Target="slideMasters/slideMaster1.xml" />
	<Relationship Id="rId6" Type="http://schemas.openxmlformats.org/officeDocument/2006/relationships/theme" Target="theme/theme1.xml" />
	<Relationship Id="rId5" Type="http://schemas.openxmlformats.org/officeDocument/2006/relationships/viewProps" Target="viewProps.xml" />
	<Relationship Id="rId4" Type="http://schemas.openxmlformats.org/officeDocument/2006/relationships/presProps" Target="presProps.xml" />
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1/27/2016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940663"/>
      </p:ext>
    </p:extLst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11673-9542-403D-950E-6A6CD2CDFF30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A731E-0AF2-4B7A-B803-93957A93F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787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-0.xml.rels><?xml version="1.0" encoding="UTF-8" standalone="yes"?>
<Relationships xmlns="http://schemas.openxmlformats.org/package/2006/relationships">
        <Relationship Id="rId2" Type="http://schemas.openxmlformats.org/officeDocument/2006/relationships/image" Target="../media/slide-0.jpg" />
    <Relationship Id="rId1" Type="http://schemas.openxmlformats.org/officeDocument/2006/relationships/slideLayout" Target="../slideLayouts/slideLayout1.xml" />
</Relationships>
</file>

<file path=ppt/slides/_rels/slide-1.xml.rels><?xml version="1.0" encoding="UTF-8" standalone="yes"?>
<Relationships xmlns="http://schemas.openxmlformats.org/package/2006/relationships">
        <Relationship Id="rId2" Type="http://schemas.openxmlformats.org/officeDocument/2006/relationships/image" Target="../media/slide-1.jpg" />
    <Relationship Id="rId1" Type="http://schemas.openxmlformats.org/officeDocument/2006/relationships/slideLayout" Target="../slideLayouts/slideLayout1.xml" />
</Relationships>
</file>

<file path=ppt/slides/_rels/slide1.xml.rels><?xml version="1.0" encoding="UTF-8" standalone="yes"?>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-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" descr="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46318" y="0"/>
            <a:ext cx="5299363" cy="6858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-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" descr="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46318" y="0"/>
            <a:ext cx="5299363" cy="6858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" descr="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Alireza Shafaei</dc:creator>
  <cp:lastModifiedBy>Alireza Shafaei</cp:lastModifiedBy>
  <cp:revision>3</cp:revision>
  <dcterms:created xsi:type="dcterms:W3CDTF">2016-01-27T22:24:44Z</dcterms:created>
  <dcterms:modified xsi:type="dcterms:W3CDTF">2016-01-27T22:41:53Z</dcterms:modified>
</cp:coreProperties>
</file>