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45C4-AB50-41F7-B12C-B4010BB96428}" type="datetimeFigureOut">
              <a:rPr lang="ru-RU" smtClean="0"/>
              <a:t>11.02.2020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6A77-3D6A-4370-A0A4-60EC8C83F3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594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45C4-AB50-41F7-B12C-B4010BB96428}" type="datetimeFigureOut">
              <a:rPr lang="ru-RU" smtClean="0"/>
              <a:t>11.02.2020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6A77-3D6A-4370-A0A4-60EC8C83F3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727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45C4-AB50-41F7-B12C-B4010BB96428}" type="datetimeFigureOut">
              <a:rPr lang="ru-RU" smtClean="0"/>
              <a:t>11.02.2020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6A77-3D6A-4370-A0A4-60EC8C83F3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8447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45C4-AB50-41F7-B12C-B4010BB96428}" type="datetimeFigureOut">
              <a:rPr lang="ru-RU" smtClean="0"/>
              <a:t>11.02.2020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6A77-3D6A-4370-A0A4-60EC8C83F3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90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45C4-AB50-41F7-B12C-B4010BB96428}" type="datetimeFigureOut">
              <a:rPr lang="ru-RU" smtClean="0"/>
              <a:t>11.02.2020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6A77-3D6A-4370-A0A4-60EC8C83F3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022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45C4-AB50-41F7-B12C-B4010BB96428}" type="datetimeFigureOut">
              <a:rPr lang="ru-RU" smtClean="0"/>
              <a:t>11.02.2020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6A77-3D6A-4370-A0A4-60EC8C83F3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682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45C4-AB50-41F7-B12C-B4010BB96428}" type="datetimeFigureOut">
              <a:rPr lang="ru-RU" smtClean="0"/>
              <a:t>11.02.2020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6A77-3D6A-4370-A0A4-60EC8C83F3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200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45C4-AB50-41F7-B12C-B4010BB96428}" type="datetimeFigureOut">
              <a:rPr lang="ru-RU" smtClean="0"/>
              <a:t>11.02.2020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6A77-3D6A-4370-A0A4-60EC8C83F3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096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45C4-AB50-41F7-B12C-B4010BB96428}" type="datetimeFigureOut">
              <a:rPr lang="ru-RU" smtClean="0"/>
              <a:t>11.02.2020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6A77-3D6A-4370-A0A4-60EC8C83F3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455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45C4-AB50-41F7-B12C-B4010BB96428}" type="datetimeFigureOut">
              <a:rPr lang="ru-RU" smtClean="0"/>
              <a:t>11.02.2020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6A77-3D6A-4370-A0A4-60EC8C83F3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146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45C4-AB50-41F7-B12C-B4010BB96428}" type="datetimeFigureOut">
              <a:rPr lang="ru-RU" smtClean="0"/>
              <a:t>11.02.2020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6A77-3D6A-4370-A0A4-60EC8C83F3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687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945C4-AB50-41F7-B12C-B4010BB96428}" type="datetimeFigureOut">
              <a:rPr lang="ru-RU" smtClean="0"/>
              <a:t>11.02.2020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36A77-3D6A-4370-A0A4-60EC8C83F3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4833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422147"/>
            <a:ext cx="9144000" cy="2387600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PTCraft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170449"/>
            <a:ext cx="9144000" cy="1655762"/>
          </a:xfrm>
        </p:spPr>
        <p:txBody>
          <a:bodyPr>
            <a:normAutofit/>
          </a:bodyPr>
          <a:lstStyle/>
          <a:p>
            <a:r>
              <a:rPr lang="ru-RU" dirty="0" smtClean="0"/>
              <a:t>В</a:t>
            </a:r>
            <a:r>
              <a:rPr lang="en-US" dirty="0" smtClean="0"/>
              <a:t>t</a:t>
            </a:r>
            <a:r>
              <a:rPr lang="ru-RU" dirty="0" err="1" smtClean="0"/>
              <a:t>ыполнил</a:t>
            </a:r>
            <a:r>
              <a:rPr lang="ru-RU" dirty="0" smtClean="0"/>
              <a:t> </a:t>
            </a:r>
            <a:r>
              <a:rPr lang="ru-RU" dirty="0" err="1" smtClean="0"/>
              <a:t>Петкеев</a:t>
            </a:r>
            <a:r>
              <a:rPr lang="ru-RU" dirty="0" smtClean="0"/>
              <a:t> Данила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8200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77255"/>
            <a:ext cx="1219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Данная игра – копия первых версий игры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minecraft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 творческая игра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ней вы можете ломать и ставить блоки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бегать и прыгать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Можете построить свой дом.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223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438400"/>
            <a:ext cx="121920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данной игре реализованы все технологии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которые мы прошли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Музыка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спрайты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игровой цик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 и другие технологии.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1879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597035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я создал достаточно интересную и затягивающую игру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которую могут играть многие люди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получая удовольствие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3068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78</Words>
  <Application>Microsoft Office PowerPoint</Application>
  <PresentationFormat>Широкоэкранный</PresentationFormat>
  <Paragraphs>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Тема Office</vt:lpstr>
      <vt:lpstr>PTCraft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PTCraft</dc:title>
  <dc:creator>Student</dc:creator>
  <cp:lastModifiedBy>Student</cp:lastModifiedBy>
  <cp:revision>1</cp:revision>
  <dcterms:created xsi:type="dcterms:W3CDTF">2020-02-11T13:44:20Z</dcterms:created>
  <dcterms:modified xsi:type="dcterms:W3CDTF">2020-02-11T13:52:23Z</dcterms:modified>
</cp:coreProperties>
</file>