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5aecfb0c5_0_1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5aecfb0c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5aecfb0c5_0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5aecfb0c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5aecfb0c5_0_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5aecfb0c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5aecfb0c5_0_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5aecfb0c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5aecfb0c5_0_1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5aecfb0c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5aecfb0c5_0_1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5aecfb0c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Oregon state </a:t>
            </a:r>
            <a:r>
              <a:rPr lang="en"/>
              <a:t>forest </a:t>
            </a:r>
            <a:r>
              <a:rPr lang="en"/>
              <a:t>fires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exploratory analysis on the general causes and acres burned over between 2012-2022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Conclusions</a:t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311700" y="1295400"/>
            <a:ext cx="30708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Is there an increasing trend of forest fires in Oregon?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3036600" y="2209800"/>
            <a:ext cx="30708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Where are the fires most commonly prevalent?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4682525" y="3208025"/>
            <a:ext cx="30708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What are the most common causes of these fires?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434350" y="1973600"/>
            <a:ext cx="2270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Despite what people may believe, there is no trend showing any increase OR decrease in Oregon forest fires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2914675" y="2846125"/>
            <a:ext cx="3070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The fires appear to be far more </a:t>
            </a:r>
            <a:r>
              <a:rPr lang="en" sz="1100">
                <a:solidFill>
                  <a:schemeClr val="lt2"/>
                </a:solidFill>
              </a:rPr>
              <a:t>prevalent</a:t>
            </a:r>
            <a:r>
              <a:rPr lang="en" sz="1100">
                <a:solidFill>
                  <a:schemeClr val="lt2"/>
                </a:solidFill>
              </a:rPr>
              <a:t> in Southwest and Central Oregon 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4682525" y="3848125"/>
            <a:ext cx="3474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While </a:t>
            </a:r>
            <a:r>
              <a:rPr lang="en" sz="1100">
                <a:solidFill>
                  <a:schemeClr val="lt2"/>
                </a:solidFill>
              </a:rPr>
              <a:t>lightning</a:t>
            </a:r>
            <a:r>
              <a:rPr lang="en" sz="1100">
                <a:solidFill>
                  <a:schemeClr val="lt2"/>
                </a:solidFill>
              </a:rPr>
              <a:t> is consistently the most common, certain years show equipment use and debris burning outnumbering </a:t>
            </a:r>
            <a:r>
              <a:rPr lang="en" sz="1100">
                <a:solidFill>
                  <a:schemeClr val="lt2"/>
                </a:solidFill>
              </a:rPr>
              <a:t>lightning</a:t>
            </a:r>
            <a:r>
              <a:rPr lang="en" sz="1100">
                <a:solidFill>
                  <a:schemeClr val="lt2"/>
                </a:solidFill>
              </a:rPr>
              <a:t> caused fires</a:t>
            </a:r>
            <a:endParaRPr sz="11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Questions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295400"/>
            <a:ext cx="30708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Is there an increasing trend of forest fires in Oregon?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036600" y="2209800"/>
            <a:ext cx="30708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Where are the fires most commonly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prevalent?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682525" y="3208025"/>
            <a:ext cx="30708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What are the most common causes of these fires?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Data.gov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The data was collected via Data.gov - a public, dataset collected by Oregon Department of Forestry covering 22 years</a:t>
            </a:r>
            <a:endParaRPr sz="1600"/>
          </a:p>
        </p:txBody>
      </p:sp>
      <p:sp>
        <p:nvSpPr>
          <p:cNvPr id="72" name="Google Shape;72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The clean-up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Utilizing Pandas, we extracted over 23,490 </a:t>
            </a:r>
            <a:r>
              <a:rPr b="1" lang="en" sz="1600"/>
              <a:t>individual</a:t>
            </a:r>
            <a:r>
              <a:rPr b="1" lang="en" sz="1600"/>
              <a:t> fires recorded by the dataset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5" name="Google Shape;75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The Exploration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67575"/>
            <a:ext cx="4572002" cy="12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3900" y="3867575"/>
            <a:ext cx="4610100" cy="12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2525" y="2042273"/>
            <a:ext cx="2760601" cy="807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2525" y="2850250"/>
            <a:ext cx="2706575" cy="94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14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Findings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156217"/>
            <a:ext cx="4419601" cy="293895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2377500" y="4175750"/>
            <a:ext cx="438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This line plot clearly tells a story about the major causes of forest fires, including lightning, </a:t>
            </a:r>
            <a:r>
              <a:rPr lang="en" sz="1100">
                <a:solidFill>
                  <a:schemeClr val="lt2"/>
                </a:solidFill>
              </a:rPr>
              <a:t>debris</a:t>
            </a:r>
            <a:r>
              <a:rPr lang="en" sz="1100">
                <a:solidFill>
                  <a:schemeClr val="lt2"/>
                </a:solidFill>
              </a:rPr>
              <a:t> burning, equipment use, etc.</a:t>
            </a:r>
            <a:endParaRPr sz="1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14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Findings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156217"/>
            <a:ext cx="4419601" cy="293895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377500" y="4175750"/>
            <a:ext cx="438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Utilizing a stacked bar chart, we are able to see, in addition of lightning, how many fires are started each year by negligence</a:t>
            </a:r>
            <a:endParaRPr sz="1000">
              <a:solidFill>
                <a:schemeClr val="lt2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1032" y="1102275"/>
            <a:ext cx="4500768" cy="299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14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Findings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156217"/>
            <a:ext cx="4419601" cy="293895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2377500" y="4175750"/>
            <a:ext cx="438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</a:rPr>
              <a:t>This grouped bar chart displays the concentration of fires across the state, </a:t>
            </a:r>
            <a:r>
              <a:rPr lang="en" sz="900">
                <a:solidFill>
                  <a:schemeClr val="lt2"/>
                </a:solidFill>
              </a:rPr>
              <a:t>broken</a:t>
            </a:r>
            <a:r>
              <a:rPr lang="en" sz="900">
                <a:solidFill>
                  <a:schemeClr val="lt2"/>
                </a:solidFill>
              </a:rPr>
              <a:t> up into 14 districts, clearly showing which of them are more </a:t>
            </a:r>
            <a:r>
              <a:rPr lang="en" sz="900">
                <a:solidFill>
                  <a:schemeClr val="lt2"/>
                </a:solidFill>
              </a:rPr>
              <a:t>susceptible</a:t>
            </a:r>
            <a:r>
              <a:rPr lang="en" sz="900">
                <a:solidFill>
                  <a:schemeClr val="lt2"/>
                </a:solidFill>
              </a:rPr>
              <a:t> to fires</a:t>
            </a:r>
            <a:endParaRPr sz="900">
              <a:solidFill>
                <a:schemeClr val="lt2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1032" y="1102275"/>
            <a:ext cx="4500768" cy="299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9588" y="1057863"/>
            <a:ext cx="5163651" cy="302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314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Findings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156217"/>
            <a:ext cx="4419601" cy="293895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2377500" y="4175750"/>
            <a:ext cx="438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</a:rPr>
              <a:t>This line plot </a:t>
            </a:r>
            <a:r>
              <a:rPr lang="en" sz="900">
                <a:solidFill>
                  <a:schemeClr val="lt2"/>
                </a:solidFill>
              </a:rPr>
              <a:t>shows the total acres burned in each district. Something interesting to notice, the total acreage doesn’t necessarily correlate with the number of fires on the previous slide</a:t>
            </a:r>
            <a:endParaRPr sz="900">
              <a:solidFill>
                <a:schemeClr val="lt2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1032" y="1102275"/>
            <a:ext cx="4500768" cy="299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7100" y="1054437"/>
            <a:ext cx="4709801" cy="314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1223" y="2541200"/>
            <a:ext cx="2811574" cy="16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026" y="3638525"/>
            <a:ext cx="2017950" cy="13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314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Findings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156217"/>
            <a:ext cx="4419601" cy="293895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2377500" y="4175750"/>
            <a:ext cx="438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</a:rPr>
              <a:t>In this chart, you can clearly see that while </a:t>
            </a:r>
            <a:r>
              <a:rPr lang="en" sz="900">
                <a:solidFill>
                  <a:schemeClr val="lt2"/>
                </a:solidFill>
              </a:rPr>
              <a:t>lightning</a:t>
            </a:r>
            <a:r>
              <a:rPr lang="en" sz="900">
                <a:solidFill>
                  <a:schemeClr val="lt2"/>
                </a:solidFill>
              </a:rPr>
              <a:t> is </a:t>
            </a:r>
            <a:r>
              <a:rPr i="1" lang="en" sz="900">
                <a:solidFill>
                  <a:schemeClr val="lt2"/>
                </a:solidFill>
              </a:rPr>
              <a:t>usually </a:t>
            </a:r>
            <a:r>
              <a:rPr lang="en" sz="900">
                <a:solidFill>
                  <a:schemeClr val="lt2"/>
                </a:solidFill>
              </a:rPr>
              <a:t>the most common cause, some years, human negligence such as debris burning and equipment use </a:t>
            </a:r>
            <a:r>
              <a:rPr lang="en" sz="900">
                <a:solidFill>
                  <a:schemeClr val="lt2"/>
                </a:solidFill>
              </a:rPr>
              <a:t>have</a:t>
            </a:r>
            <a:r>
              <a:rPr lang="en" sz="900">
                <a:solidFill>
                  <a:schemeClr val="lt2"/>
                </a:solidFill>
              </a:rPr>
              <a:t> more fires than </a:t>
            </a:r>
            <a:r>
              <a:rPr lang="en" sz="900">
                <a:solidFill>
                  <a:schemeClr val="lt2"/>
                </a:solidFill>
              </a:rPr>
              <a:t>lightning</a:t>
            </a:r>
            <a:endParaRPr sz="900">
              <a:solidFill>
                <a:schemeClr val="lt2"/>
              </a:solidFill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1032" y="1102275"/>
            <a:ext cx="4500768" cy="299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9588" y="1057863"/>
            <a:ext cx="5163651" cy="302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76075" y="1039550"/>
            <a:ext cx="5391852" cy="306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200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Findings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2377500" y="4175750"/>
            <a:ext cx="438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As you can see with this pie chart, equipment use alone makes up 1/5 of the fires that have been caused in 22 years</a:t>
            </a:r>
            <a:endParaRPr sz="1200">
              <a:solidFill>
                <a:schemeClr val="lt2"/>
              </a:solidFill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875" y="953111"/>
            <a:ext cx="3444251" cy="323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