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72"/>
  </p:notesMasterIdLst>
  <p:sldIdLst>
    <p:sldId id="257" r:id="rId6"/>
    <p:sldId id="443" r:id="rId7"/>
    <p:sldId id="444" r:id="rId8"/>
    <p:sldId id="445" r:id="rId9"/>
    <p:sldId id="432" r:id="rId10"/>
    <p:sldId id="434" r:id="rId11"/>
    <p:sldId id="446" r:id="rId12"/>
    <p:sldId id="435" r:id="rId13"/>
    <p:sldId id="447" r:id="rId14"/>
    <p:sldId id="365" r:id="rId15"/>
    <p:sldId id="366" r:id="rId16"/>
    <p:sldId id="367" r:id="rId17"/>
    <p:sldId id="368" r:id="rId18"/>
    <p:sldId id="450" r:id="rId19"/>
    <p:sldId id="371" r:id="rId20"/>
    <p:sldId id="448" r:id="rId21"/>
    <p:sldId id="372" r:id="rId22"/>
    <p:sldId id="451" r:id="rId23"/>
    <p:sldId id="373" r:id="rId24"/>
    <p:sldId id="453" r:id="rId25"/>
    <p:sldId id="454" r:id="rId26"/>
    <p:sldId id="457" r:id="rId27"/>
    <p:sldId id="459" r:id="rId28"/>
    <p:sldId id="460" r:id="rId29"/>
    <p:sldId id="462"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401" r:id="rId55"/>
    <p:sldId id="402" r:id="rId56"/>
    <p:sldId id="403" r:id="rId57"/>
    <p:sldId id="404" r:id="rId58"/>
    <p:sldId id="405" r:id="rId59"/>
    <p:sldId id="406" r:id="rId60"/>
    <p:sldId id="407" r:id="rId61"/>
    <p:sldId id="408" r:id="rId62"/>
    <p:sldId id="409" r:id="rId63"/>
    <p:sldId id="465" r:id="rId64"/>
    <p:sldId id="466" r:id="rId65"/>
    <p:sldId id="468" r:id="rId66"/>
    <p:sldId id="449" r:id="rId67"/>
    <p:sldId id="464" r:id="rId68"/>
    <p:sldId id="412" r:id="rId69"/>
    <p:sldId id="442" r:id="rId70"/>
    <p:sldId id="46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1859C"/>
    <a:srgbClr val="319988"/>
    <a:srgbClr val="8299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4" autoAdjust="0"/>
    <p:restoredTop sz="75844" autoAdjust="0"/>
  </p:normalViewPr>
  <p:slideViewPr>
    <p:cSldViewPr>
      <p:cViewPr>
        <p:scale>
          <a:sx n="50" d="100"/>
          <a:sy n="50" d="100"/>
        </p:scale>
        <p:origin x="-1716" y="-1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74674-7322-4A32-ADB4-DFFFBB4C882D}" type="doc">
      <dgm:prSet loTypeId="urn:microsoft.com/office/officeart/2009/3/layout/IncreasingArrowsProcess" loCatId="process" qsTypeId="urn:microsoft.com/office/officeart/2005/8/quickstyle/3d1" qsCatId="3D" csTypeId="urn:microsoft.com/office/officeart/2005/8/colors/colorful1" csCatId="colorful" phldr="1"/>
      <dgm:spPr/>
      <dgm:t>
        <a:bodyPr/>
        <a:lstStyle/>
        <a:p>
          <a:endParaRPr lang="en-US"/>
        </a:p>
      </dgm:t>
    </dgm:pt>
    <dgm:pt modelId="{07400DC9-49E4-4804-9426-56965627D6C4}">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Estimations</a:t>
          </a:r>
          <a:endParaRPr lang="en-US" b="1" dirty="0">
            <a:effectLst>
              <a:outerShdw blurRad="38100" dist="38100" dir="2700000" algn="tl">
                <a:srgbClr val="000000">
                  <a:alpha val="43137"/>
                </a:srgbClr>
              </a:outerShdw>
            </a:effectLst>
          </a:endParaRPr>
        </a:p>
      </dgm:t>
    </dgm:pt>
    <dgm:pt modelId="{7C0A7A27-8AE0-4282-A38A-C621788A7285}" type="parTrans" cxnId="{86BC1E31-9496-4EE8-A8D7-384471E5EF58}">
      <dgm:prSet/>
      <dgm:spPr/>
      <dgm:t>
        <a:bodyPr/>
        <a:lstStyle/>
        <a:p>
          <a:endParaRPr lang="en-US" b="1">
            <a:effectLst>
              <a:outerShdw blurRad="38100" dist="38100" dir="2700000" algn="tl">
                <a:srgbClr val="000000">
                  <a:alpha val="43137"/>
                </a:srgbClr>
              </a:outerShdw>
            </a:effectLst>
          </a:endParaRPr>
        </a:p>
      </dgm:t>
    </dgm:pt>
    <dgm:pt modelId="{0E7B5A7E-9237-4145-B97F-95E5176E0568}" type="sibTrans" cxnId="{86BC1E31-9496-4EE8-A8D7-384471E5EF58}">
      <dgm:prSet/>
      <dgm:spPr/>
      <dgm:t>
        <a:bodyPr/>
        <a:lstStyle/>
        <a:p>
          <a:endParaRPr lang="en-US" b="1">
            <a:effectLst>
              <a:outerShdw blurRad="38100" dist="38100" dir="2700000" algn="tl">
                <a:srgbClr val="000000">
                  <a:alpha val="43137"/>
                </a:srgbClr>
              </a:outerShdw>
            </a:effectLst>
          </a:endParaRPr>
        </a:p>
      </dgm:t>
    </dgm:pt>
    <dgm:pt modelId="{0573A455-E754-4C94-8F68-FB98CE75C60B}">
      <dgm:prSet phldrT="[Text]"/>
      <dgm:spPr/>
      <dgm:t>
        <a:bodyPr/>
        <a:lstStyle/>
        <a:p>
          <a:r>
            <a:rPr lang="en-US" b="1" dirty="0" smtClean="0">
              <a:effectLst>
                <a:outerShdw blurRad="38100" dist="38100" dir="2700000" algn="tl">
                  <a:srgbClr val="000000">
                    <a:alpha val="43137"/>
                  </a:srgbClr>
                </a:outerShdw>
              </a:effectLst>
            </a:rPr>
            <a:t>- By Test Cases;</a:t>
          </a:r>
          <a:endParaRPr lang="en-US" b="1" dirty="0">
            <a:effectLst>
              <a:outerShdw blurRad="38100" dist="38100" dir="2700000" algn="tl">
                <a:srgbClr val="000000">
                  <a:alpha val="43137"/>
                </a:srgbClr>
              </a:outerShdw>
            </a:effectLst>
          </a:endParaRPr>
        </a:p>
      </dgm:t>
    </dgm:pt>
    <dgm:pt modelId="{FA385185-4B7B-4A41-89D3-A23BE285E8E6}" type="parTrans" cxnId="{978CBAD1-220E-431E-9590-715AEEC8B00A}">
      <dgm:prSet/>
      <dgm:spPr/>
      <dgm:t>
        <a:bodyPr/>
        <a:lstStyle/>
        <a:p>
          <a:endParaRPr lang="en-US" b="1">
            <a:effectLst>
              <a:outerShdw blurRad="38100" dist="38100" dir="2700000" algn="tl">
                <a:srgbClr val="000000">
                  <a:alpha val="43137"/>
                </a:srgbClr>
              </a:outerShdw>
            </a:effectLst>
          </a:endParaRPr>
        </a:p>
      </dgm:t>
    </dgm:pt>
    <dgm:pt modelId="{DCB4F28E-CA2C-4E3A-9D05-303BFB45E90A}" type="sibTrans" cxnId="{978CBAD1-220E-431E-9590-715AEEC8B00A}">
      <dgm:prSet/>
      <dgm:spPr/>
      <dgm:t>
        <a:bodyPr/>
        <a:lstStyle/>
        <a:p>
          <a:endParaRPr lang="en-US" b="1">
            <a:effectLst>
              <a:outerShdw blurRad="38100" dist="38100" dir="2700000" algn="tl">
                <a:srgbClr val="000000">
                  <a:alpha val="43137"/>
                </a:srgbClr>
              </a:outerShdw>
            </a:effectLst>
          </a:endParaRPr>
        </a:p>
      </dgm:t>
    </dgm:pt>
    <dgm:pt modelId="{92D6D6B3-75A4-4AB5-BB9E-0B586F580E36}">
      <dgm:prSet phldrT="[Text]"/>
      <dgm:spPr/>
      <dgm:t>
        <a:bodyPr/>
        <a:lstStyle/>
        <a:p>
          <a:r>
            <a:rPr lang="en-US" b="1" dirty="0" smtClean="0">
              <a:effectLst>
                <a:outerShdw blurRad="38100" dist="38100" dir="2700000" algn="tl">
                  <a:srgbClr val="000000">
                    <a:alpha val="43137"/>
                  </a:srgbClr>
                </a:outerShdw>
              </a:effectLst>
            </a:rPr>
            <a:t>Test Schedule</a:t>
          </a:r>
          <a:endParaRPr lang="en-US" b="1" dirty="0">
            <a:effectLst>
              <a:outerShdw blurRad="38100" dist="38100" dir="2700000" algn="tl">
                <a:srgbClr val="000000">
                  <a:alpha val="43137"/>
                </a:srgbClr>
              </a:outerShdw>
            </a:effectLst>
          </a:endParaRPr>
        </a:p>
      </dgm:t>
    </dgm:pt>
    <dgm:pt modelId="{18C950E4-6D5D-43C6-BECF-8D73E5C7F4B7}" type="parTrans" cxnId="{E6B61597-AE54-48E6-A8C5-D250C8133155}">
      <dgm:prSet/>
      <dgm:spPr/>
      <dgm:t>
        <a:bodyPr/>
        <a:lstStyle/>
        <a:p>
          <a:endParaRPr lang="en-US" b="1">
            <a:effectLst>
              <a:outerShdw blurRad="38100" dist="38100" dir="2700000" algn="tl">
                <a:srgbClr val="000000">
                  <a:alpha val="43137"/>
                </a:srgbClr>
              </a:outerShdw>
            </a:effectLst>
          </a:endParaRPr>
        </a:p>
      </dgm:t>
    </dgm:pt>
    <dgm:pt modelId="{C142C46F-9524-4F34-9BF1-3E6F6EC6F0A0}" type="sibTrans" cxnId="{E6B61597-AE54-48E6-A8C5-D250C8133155}">
      <dgm:prSet/>
      <dgm:spPr/>
      <dgm:t>
        <a:bodyPr/>
        <a:lstStyle/>
        <a:p>
          <a:endParaRPr lang="en-US" b="1">
            <a:effectLst>
              <a:outerShdw blurRad="38100" dist="38100" dir="2700000" algn="tl">
                <a:srgbClr val="000000">
                  <a:alpha val="43137"/>
                </a:srgbClr>
              </a:outerShdw>
            </a:effectLst>
          </a:endParaRPr>
        </a:p>
      </dgm:t>
    </dgm:pt>
    <dgm:pt modelId="{E9927951-6B4E-4D47-84AA-903C0A8FA77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smtClean="0">
              <a:solidFill>
                <a:schemeClr val="bg1"/>
              </a:solidFill>
              <a:effectLst>
                <a:outerShdw blurRad="38100" dist="38100" dir="2700000" algn="tl">
                  <a:srgbClr val="000000">
                    <a:alpha val="43137"/>
                  </a:srgbClr>
                </a:outerShdw>
              </a:effectLst>
            </a:rPr>
            <a:t>- Important factors;</a:t>
          </a:r>
          <a:endParaRPr lang="en-US" b="1" dirty="0">
            <a:solidFill>
              <a:schemeClr val="bg1"/>
            </a:solidFill>
            <a:effectLst>
              <a:outerShdw blurRad="38100" dist="38100" dir="2700000" algn="tl">
                <a:srgbClr val="000000">
                  <a:alpha val="43137"/>
                </a:srgbClr>
              </a:outerShdw>
            </a:effectLst>
          </a:endParaRPr>
        </a:p>
      </dgm:t>
    </dgm:pt>
    <dgm:pt modelId="{D8E4899F-A8B5-4029-8622-F910BF2AE870}" type="parTrans" cxnId="{DCF83746-1C1C-4434-9CC0-4112DCDF41B7}">
      <dgm:prSet/>
      <dgm:spPr/>
      <dgm:t>
        <a:bodyPr/>
        <a:lstStyle/>
        <a:p>
          <a:endParaRPr lang="en-US" b="1">
            <a:effectLst>
              <a:outerShdw blurRad="38100" dist="38100" dir="2700000" algn="tl">
                <a:srgbClr val="000000">
                  <a:alpha val="43137"/>
                </a:srgbClr>
              </a:outerShdw>
            </a:effectLst>
          </a:endParaRPr>
        </a:p>
      </dgm:t>
    </dgm:pt>
    <dgm:pt modelId="{B7A44C87-E53C-47C0-A8DC-45C6D81707D6}" type="sibTrans" cxnId="{DCF83746-1C1C-4434-9CC0-4112DCDF41B7}">
      <dgm:prSet/>
      <dgm:spPr/>
      <dgm:t>
        <a:bodyPr/>
        <a:lstStyle/>
        <a:p>
          <a:endParaRPr lang="en-US" b="1">
            <a:effectLst>
              <a:outerShdw blurRad="38100" dist="38100" dir="2700000" algn="tl">
                <a:srgbClr val="000000">
                  <a:alpha val="43137"/>
                </a:srgbClr>
              </a:outerShdw>
            </a:effectLst>
          </a:endParaRPr>
        </a:p>
      </dgm:t>
    </dgm:pt>
    <dgm:pt modelId="{03330378-424A-4A60-9D10-7A7371855C2C}">
      <dgm:prSet phldrT="[Text]">
        <dgm:style>
          <a:lnRef idx="2">
            <a:schemeClr val="accent4"/>
          </a:lnRef>
          <a:fillRef idx="1">
            <a:schemeClr val="lt1"/>
          </a:fillRef>
          <a:effectRef idx="0">
            <a:schemeClr val="accent4"/>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Test Strategy</a:t>
          </a:r>
          <a:endParaRPr lang="en-US" b="1" dirty="0">
            <a:effectLst>
              <a:outerShdw blurRad="38100" dist="38100" dir="2700000" algn="tl">
                <a:srgbClr val="000000">
                  <a:alpha val="43137"/>
                </a:srgbClr>
              </a:outerShdw>
            </a:effectLst>
          </a:endParaRPr>
        </a:p>
      </dgm:t>
    </dgm:pt>
    <dgm:pt modelId="{68E27B51-5599-41D3-B392-82A7B698FC3C}" type="parTrans" cxnId="{581BEB3B-63FF-4C98-9E47-776C8DDDA07A}">
      <dgm:prSet/>
      <dgm:spPr/>
      <dgm:t>
        <a:bodyPr/>
        <a:lstStyle/>
        <a:p>
          <a:endParaRPr lang="en-US" b="1">
            <a:effectLst>
              <a:outerShdw blurRad="38100" dist="38100" dir="2700000" algn="tl">
                <a:srgbClr val="000000">
                  <a:alpha val="43137"/>
                </a:srgbClr>
              </a:outerShdw>
            </a:effectLst>
          </a:endParaRPr>
        </a:p>
      </dgm:t>
    </dgm:pt>
    <dgm:pt modelId="{BD35390A-7D19-4025-84F5-A4D889B9FF28}" type="sibTrans" cxnId="{581BEB3B-63FF-4C98-9E47-776C8DDDA07A}">
      <dgm:prSet/>
      <dgm:spPr/>
      <dgm:t>
        <a:bodyPr/>
        <a:lstStyle/>
        <a:p>
          <a:endParaRPr lang="en-US" b="1">
            <a:effectLst>
              <a:outerShdw blurRad="38100" dist="38100" dir="2700000" algn="tl">
                <a:srgbClr val="000000">
                  <a:alpha val="43137"/>
                </a:srgbClr>
              </a:outerShdw>
            </a:effectLst>
          </a:endParaRPr>
        </a:p>
      </dgm:t>
    </dgm:pt>
    <dgm:pt modelId="{3BD9D47D-FA4A-4673-82BA-B46584062BE8}">
      <dgm:prSet phldrT="[Text]"/>
      <dgm:spPr/>
      <dgm:t>
        <a:bodyPr/>
        <a:lstStyle/>
        <a:p>
          <a:r>
            <a:rPr lang="en-US" b="1" dirty="0" smtClean="0">
              <a:effectLst>
                <a:outerShdw blurRad="38100" dist="38100" dir="2700000" algn="tl">
                  <a:srgbClr val="000000">
                    <a:alpha val="43137"/>
                  </a:srgbClr>
                </a:outerShdw>
              </a:effectLst>
            </a:rPr>
            <a:t>- How to combine several test techniques;</a:t>
          </a:r>
        </a:p>
        <a:p>
          <a:r>
            <a:rPr lang="en-US" b="1" dirty="0" smtClean="0">
              <a:effectLst>
                <a:outerShdw blurRad="38100" dist="38100" dir="2700000" algn="tl">
                  <a:srgbClr val="000000">
                    <a:alpha val="43137"/>
                  </a:srgbClr>
                </a:outerShdw>
              </a:effectLst>
            </a:rPr>
            <a:t>- Properties of good test strategy.</a:t>
          </a:r>
          <a:endParaRPr lang="en-US" b="1" dirty="0">
            <a:effectLst>
              <a:outerShdw blurRad="38100" dist="38100" dir="2700000" algn="tl">
                <a:srgbClr val="000000">
                  <a:alpha val="43137"/>
                </a:srgbClr>
              </a:outerShdw>
            </a:effectLst>
          </a:endParaRPr>
        </a:p>
      </dgm:t>
    </dgm:pt>
    <dgm:pt modelId="{8A9F02DC-61A0-421B-95B1-ADBB80C39148}" type="parTrans" cxnId="{6CF4D442-F715-4D5B-BB9A-E7FF848219B8}">
      <dgm:prSet/>
      <dgm:spPr/>
      <dgm:t>
        <a:bodyPr/>
        <a:lstStyle/>
        <a:p>
          <a:endParaRPr lang="en-US" b="1">
            <a:effectLst>
              <a:outerShdw blurRad="38100" dist="38100" dir="2700000" algn="tl">
                <a:srgbClr val="000000">
                  <a:alpha val="43137"/>
                </a:srgbClr>
              </a:outerShdw>
            </a:effectLst>
          </a:endParaRPr>
        </a:p>
      </dgm:t>
    </dgm:pt>
    <dgm:pt modelId="{600BB7D0-3139-49B5-AD7C-BCC072BFF50E}" type="sibTrans" cxnId="{6CF4D442-F715-4D5B-BB9A-E7FF848219B8}">
      <dgm:prSet/>
      <dgm:spPr/>
      <dgm:t>
        <a:bodyPr/>
        <a:lstStyle/>
        <a:p>
          <a:endParaRPr lang="en-US" b="1">
            <a:effectLst>
              <a:outerShdw blurRad="38100" dist="38100" dir="2700000" algn="tl">
                <a:srgbClr val="000000">
                  <a:alpha val="43137"/>
                </a:srgbClr>
              </a:outerShdw>
            </a:effectLst>
          </a:endParaRPr>
        </a:p>
      </dgm:t>
    </dgm:pt>
    <dgm:pt modelId="{1DCC34D5-C414-4190-ACFC-F95224E87E50}">
      <dgm:prSet phldrT="[Text]">
        <dgm:style>
          <a:lnRef idx="2">
            <a:schemeClr val="accent5"/>
          </a:lnRef>
          <a:fillRef idx="1">
            <a:schemeClr val="lt1"/>
          </a:fillRef>
          <a:effectRef idx="0">
            <a:schemeClr val="accent5"/>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Test Plan</a:t>
          </a:r>
          <a:endParaRPr lang="en-US" b="1" dirty="0">
            <a:effectLst>
              <a:outerShdw blurRad="38100" dist="38100" dir="2700000" algn="tl">
                <a:srgbClr val="000000">
                  <a:alpha val="43137"/>
                </a:srgbClr>
              </a:outerShdw>
            </a:effectLst>
          </a:endParaRPr>
        </a:p>
      </dgm:t>
    </dgm:pt>
    <dgm:pt modelId="{F9080764-F308-4987-A531-7EF5202799E9}" type="parTrans" cxnId="{6F797444-C667-449B-999F-AF43C37DFE51}">
      <dgm:prSet/>
      <dgm:spPr/>
      <dgm:t>
        <a:bodyPr/>
        <a:lstStyle/>
        <a:p>
          <a:endParaRPr lang="en-US" b="1">
            <a:effectLst>
              <a:outerShdw blurRad="38100" dist="38100" dir="2700000" algn="tl">
                <a:srgbClr val="000000">
                  <a:alpha val="43137"/>
                </a:srgbClr>
              </a:outerShdw>
            </a:effectLst>
          </a:endParaRPr>
        </a:p>
      </dgm:t>
    </dgm:pt>
    <dgm:pt modelId="{72615623-7FA8-4FDD-ABC6-5BDDC0D400AE}" type="sibTrans" cxnId="{6F797444-C667-449B-999F-AF43C37DFE51}">
      <dgm:prSet/>
      <dgm:spPr/>
      <dgm:t>
        <a:bodyPr/>
        <a:lstStyle/>
        <a:p>
          <a:endParaRPr lang="en-US" b="1">
            <a:effectLst>
              <a:outerShdw blurRad="38100" dist="38100" dir="2700000" algn="tl">
                <a:srgbClr val="000000">
                  <a:alpha val="43137"/>
                </a:srgbClr>
              </a:outerShdw>
            </a:effectLst>
          </a:endParaRPr>
        </a:p>
      </dgm:t>
    </dgm:pt>
    <dgm:pt modelId="{176A2CB6-3A24-4E3F-B674-10CFE3409805}">
      <dgm:prSet phldrT="[Text]"/>
      <dgm:spPr/>
      <dgm:t>
        <a:bodyPr/>
        <a:lstStyle/>
        <a:p>
          <a:r>
            <a:rPr lang="en-US" b="1" dirty="0" smtClean="0">
              <a:effectLst>
                <a:outerShdw blurRad="38100" dist="38100" dir="2700000" algn="tl">
                  <a:srgbClr val="000000">
                    <a:alpha val="43137"/>
                  </a:srgbClr>
                </a:outerShdw>
              </a:effectLst>
            </a:rPr>
            <a:t>- Test Plan template;</a:t>
          </a:r>
        </a:p>
        <a:p>
          <a:r>
            <a:rPr lang="en-US" b="1" dirty="0" smtClean="0">
              <a:effectLst>
                <a:outerShdw blurRad="38100" dist="38100" dir="2700000" algn="tl">
                  <a:srgbClr val="000000">
                    <a:alpha val="43137"/>
                  </a:srgbClr>
                </a:outerShdw>
              </a:effectLst>
            </a:rPr>
            <a:t>- Detailed review of each section.</a:t>
          </a:r>
        </a:p>
      </dgm:t>
    </dgm:pt>
    <dgm:pt modelId="{1618104E-7C1A-4026-9778-D508FAC9DE39}" type="parTrans" cxnId="{D88A7EDA-DB23-4F2A-92F6-93AEB8580377}">
      <dgm:prSet/>
      <dgm:spPr/>
      <dgm:t>
        <a:bodyPr/>
        <a:lstStyle/>
        <a:p>
          <a:endParaRPr lang="en-US" b="1">
            <a:effectLst>
              <a:outerShdw blurRad="38100" dist="38100" dir="2700000" algn="tl">
                <a:srgbClr val="000000">
                  <a:alpha val="43137"/>
                </a:srgbClr>
              </a:outerShdw>
            </a:effectLst>
          </a:endParaRPr>
        </a:p>
      </dgm:t>
    </dgm:pt>
    <dgm:pt modelId="{EA8E714D-EBE3-41AD-A32E-152B19FAE000}" type="sibTrans" cxnId="{D88A7EDA-DB23-4F2A-92F6-93AEB8580377}">
      <dgm:prSet/>
      <dgm:spPr/>
      <dgm:t>
        <a:bodyPr/>
        <a:lstStyle/>
        <a:p>
          <a:endParaRPr lang="en-US" b="1">
            <a:effectLst>
              <a:outerShdw blurRad="38100" dist="38100" dir="2700000" algn="tl">
                <a:srgbClr val="000000">
                  <a:alpha val="43137"/>
                </a:srgbClr>
              </a:outerShdw>
            </a:effectLst>
          </a:endParaRPr>
        </a:p>
      </dgm:t>
    </dgm:pt>
    <dgm:pt modelId="{E8929185-1869-4F6A-9EA4-571D84F1A0FC}">
      <dgm:prSet phldrT="[Text]"/>
      <dgm:spPr/>
      <dgm:t>
        <a:bodyPr/>
        <a:lstStyle/>
        <a:p>
          <a:r>
            <a:rPr lang="en-US" b="1" dirty="0" smtClean="0">
              <a:effectLst>
                <a:outerShdw blurRad="38100" dist="38100" dir="2700000" algn="tl">
                  <a:srgbClr val="000000">
                    <a:alpha val="43137"/>
                  </a:srgbClr>
                </a:outerShdw>
              </a:effectLst>
            </a:rPr>
            <a:t>- By UCP;</a:t>
          </a:r>
          <a:endParaRPr lang="en-US" b="1" dirty="0">
            <a:effectLst>
              <a:outerShdw blurRad="38100" dist="38100" dir="2700000" algn="tl">
                <a:srgbClr val="000000">
                  <a:alpha val="43137"/>
                </a:srgbClr>
              </a:outerShdw>
            </a:effectLst>
          </a:endParaRPr>
        </a:p>
      </dgm:t>
    </dgm:pt>
    <dgm:pt modelId="{1051BE91-9A28-4CB5-9575-E7F9A69B8F6D}" type="parTrans" cxnId="{6A262D5B-F66E-4D36-BC0A-12584E2D36F4}">
      <dgm:prSet/>
      <dgm:spPr/>
      <dgm:t>
        <a:bodyPr/>
        <a:lstStyle/>
        <a:p>
          <a:endParaRPr lang="en-US"/>
        </a:p>
      </dgm:t>
    </dgm:pt>
    <dgm:pt modelId="{5A431A20-68B1-4A24-A808-515E3910291C}" type="sibTrans" cxnId="{6A262D5B-F66E-4D36-BC0A-12584E2D36F4}">
      <dgm:prSet/>
      <dgm:spPr/>
      <dgm:t>
        <a:bodyPr/>
        <a:lstStyle/>
        <a:p>
          <a:endParaRPr lang="en-US"/>
        </a:p>
      </dgm:t>
    </dgm:pt>
    <dgm:pt modelId="{F78E8117-065E-4A55-9348-F160DE54AC45}">
      <dgm:prSet phldrT="[Text]"/>
      <dgm:spPr/>
      <dgm:t>
        <a:bodyPr/>
        <a:lstStyle/>
        <a:p>
          <a:r>
            <a:rPr lang="en-US" b="1" dirty="0" smtClean="0">
              <a:effectLst>
                <a:outerShdw blurRad="38100" dist="38100" dir="2700000" algn="tl">
                  <a:srgbClr val="000000">
                    <a:alpha val="43137"/>
                  </a:srgbClr>
                </a:outerShdw>
              </a:effectLst>
            </a:rPr>
            <a:t>- By </a:t>
          </a:r>
          <a:r>
            <a:rPr lang="en-US" b="1" dirty="0" err="1" smtClean="0">
              <a:effectLst>
                <a:outerShdw blurRad="38100" dist="38100" dir="2700000" algn="tl">
                  <a:srgbClr val="000000">
                    <a:alpha val="43137"/>
                  </a:srgbClr>
                </a:outerShdw>
              </a:effectLst>
            </a:rPr>
            <a:t>Dev</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dgm:t>
    </dgm:pt>
    <dgm:pt modelId="{AE3DE199-0FE4-481B-BF06-860CA0B4A3DA}" type="parTrans" cxnId="{8AFF1536-F969-4ECC-99E8-B1E71270389E}">
      <dgm:prSet/>
      <dgm:spPr/>
      <dgm:t>
        <a:bodyPr/>
        <a:lstStyle/>
        <a:p>
          <a:endParaRPr lang="en-US"/>
        </a:p>
      </dgm:t>
    </dgm:pt>
    <dgm:pt modelId="{03657538-2376-4955-979F-B91683B75D89}" type="sibTrans" cxnId="{8AFF1536-F969-4ECC-99E8-B1E71270389E}">
      <dgm:prSet/>
      <dgm:spPr/>
      <dgm:t>
        <a:bodyPr/>
        <a:lstStyle/>
        <a:p>
          <a:endParaRPr lang="en-US"/>
        </a:p>
      </dgm:t>
    </dgm:pt>
    <dgm:pt modelId="{FF089E85-A82F-4A90-B6A1-91D0A5680342}">
      <dgm:prSet phldrT="[Text]"/>
      <dgm:spPr/>
      <dgm:t>
        <a:bodyPr/>
        <a:lstStyle/>
        <a:p>
          <a:r>
            <a:rPr lang="en-US" b="1" dirty="0" smtClean="0">
              <a:effectLst>
                <a:outerShdw blurRad="38100" dist="38100" dir="2700000" algn="tl">
                  <a:srgbClr val="000000">
                    <a:alpha val="43137"/>
                  </a:srgbClr>
                </a:outerShdw>
              </a:effectLst>
            </a:rPr>
            <a:t>- In Agile.</a:t>
          </a:r>
          <a:endParaRPr lang="en-US" b="1" dirty="0">
            <a:effectLst>
              <a:outerShdw blurRad="38100" dist="38100" dir="2700000" algn="tl">
                <a:srgbClr val="000000">
                  <a:alpha val="43137"/>
                </a:srgbClr>
              </a:outerShdw>
            </a:effectLst>
          </a:endParaRPr>
        </a:p>
      </dgm:t>
    </dgm:pt>
    <dgm:pt modelId="{0AB4A58F-4FC0-46BA-8CC1-F13118B1245F}" type="parTrans" cxnId="{A9CD63F9-2285-4367-B1A1-F6BADFECE431}">
      <dgm:prSet/>
      <dgm:spPr/>
      <dgm:t>
        <a:bodyPr/>
        <a:lstStyle/>
        <a:p>
          <a:endParaRPr lang="en-US"/>
        </a:p>
      </dgm:t>
    </dgm:pt>
    <dgm:pt modelId="{E7EB9A1D-9017-4C09-97B1-88551EDCBFFD}" type="sibTrans" cxnId="{A9CD63F9-2285-4367-B1A1-F6BADFECE431}">
      <dgm:prSet/>
      <dgm:spPr/>
      <dgm:t>
        <a:bodyPr/>
        <a:lstStyle/>
        <a:p>
          <a:endParaRPr lang="en-US"/>
        </a:p>
      </dgm:t>
    </dgm:pt>
    <dgm:pt modelId="{FDDBE26A-892F-4920-BD95-2F4D9D2BB59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smtClean="0">
              <a:solidFill>
                <a:schemeClr val="bg1"/>
              </a:solidFill>
              <a:effectLst>
                <a:outerShdw blurRad="38100" dist="38100" dir="2700000" algn="tl">
                  <a:srgbClr val="000000">
                    <a:alpha val="43137"/>
                  </a:srgbClr>
                </a:outerShdw>
              </a:effectLst>
            </a:rPr>
            <a:t>- Tools;</a:t>
          </a:r>
          <a:endParaRPr lang="en-US" b="1" dirty="0">
            <a:solidFill>
              <a:schemeClr val="bg1"/>
            </a:solidFill>
            <a:effectLst>
              <a:outerShdw blurRad="38100" dist="38100" dir="2700000" algn="tl">
                <a:srgbClr val="000000">
                  <a:alpha val="43137"/>
                </a:srgbClr>
              </a:outerShdw>
            </a:effectLst>
          </a:endParaRPr>
        </a:p>
      </dgm:t>
    </dgm:pt>
    <dgm:pt modelId="{8CC8F142-2361-4DFB-8B09-3874C267F7BE}" type="parTrans" cxnId="{E38BB295-83F4-4BBB-830C-15BF8923BCA3}">
      <dgm:prSet/>
      <dgm:spPr/>
      <dgm:t>
        <a:bodyPr/>
        <a:lstStyle/>
        <a:p>
          <a:endParaRPr lang="en-US"/>
        </a:p>
      </dgm:t>
    </dgm:pt>
    <dgm:pt modelId="{19413DE6-F471-4A1A-8552-67301071A451}" type="sibTrans" cxnId="{E38BB295-83F4-4BBB-830C-15BF8923BCA3}">
      <dgm:prSet/>
      <dgm:spPr/>
      <dgm:t>
        <a:bodyPr/>
        <a:lstStyle/>
        <a:p>
          <a:endParaRPr lang="en-US"/>
        </a:p>
      </dgm:t>
    </dgm:pt>
    <dgm:pt modelId="{03F947D5-EFD0-4EBC-92C7-BC7339EAE698}">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b="1" dirty="0" smtClean="0">
              <a:solidFill>
                <a:schemeClr val="bg1"/>
              </a:solidFill>
              <a:effectLst>
                <a:outerShdw blurRad="38100" dist="38100" dir="2700000" algn="tl">
                  <a:srgbClr val="000000">
                    <a:alpha val="43137"/>
                  </a:srgbClr>
                </a:outerShdw>
              </a:effectLst>
            </a:rPr>
            <a:t>- Process of creation test schedule.</a:t>
          </a:r>
          <a:endParaRPr lang="en-US" b="1" dirty="0">
            <a:solidFill>
              <a:schemeClr val="bg1"/>
            </a:solidFill>
            <a:effectLst>
              <a:outerShdw blurRad="38100" dist="38100" dir="2700000" algn="tl">
                <a:srgbClr val="000000">
                  <a:alpha val="43137"/>
                </a:srgbClr>
              </a:outerShdw>
            </a:effectLst>
          </a:endParaRPr>
        </a:p>
      </dgm:t>
    </dgm:pt>
    <dgm:pt modelId="{86A56835-6697-46B3-B495-E2D663398D25}" type="parTrans" cxnId="{4EC8DBF7-9676-4B57-A608-861615BAE4F1}">
      <dgm:prSet/>
      <dgm:spPr/>
      <dgm:t>
        <a:bodyPr/>
        <a:lstStyle/>
        <a:p>
          <a:endParaRPr lang="en-US"/>
        </a:p>
      </dgm:t>
    </dgm:pt>
    <dgm:pt modelId="{DF704499-D9F5-4F51-AB79-41C72DAA0DC2}" type="sibTrans" cxnId="{4EC8DBF7-9676-4B57-A608-861615BAE4F1}">
      <dgm:prSet/>
      <dgm:spPr/>
      <dgm:t>
        <a:bodyPr/>
        <a:lstStyle/>
        <a:p>
          <a:endParaRPr lang="en-US"/>
        </a:p>
      </dgm:t>
    </dgm:pt>
    <dgm:pt modelId="{923E8CE7-82EF-4C5A-BB61-53C5D637D217}" type="pres">
      <dgm:prSet presAssocID="{7D974674-7322-4A32-ADB4-DFFFBB4C882D}" presName="Name0" presStyleCnt="0">
        <dgm:presLayoutVars>
          <dgm:chMax val="5"/>
          <dgm:chPref val="5"/>
          <dgm:dir/>
          <dgm:animLvl val="lvl"/>
        </dgm:presLayoutVars>
      </dgm:prSet>
      <dgm:spPr/>
      <dgm:t>
        <a:bodyPr/>
        <a:lstStyle/>
        <a:p>
          <a:endParaRPr lang="en-US"/>
        </a:p>
      </dgm:t>
    </dgm:pt>
    <dgm:pt modelId="{F446A15F-F673-4E36-B018-AFF11BF58FAC}" type="pres">
      <dgm:prSet presAssocID="{07400DC9-49E4-4804-9426-56965627D6C4}" presName="parentText1" presStyleLbl="node1" presStyleIdx="0" presStyleCnt="4">
        <dgm:presLayoutVars>
          <dgm:chMax/>
          <dgm:chPref val="3"/>
          <dgm:bulletEnabled val="1"/>
        </dgm:presLayoutVars>
      </dgm:prSet>
      <dgm:spPr/>
      <dgm:t>
        <a:bodyPr/>
        <a:lstStyle/>
        <a:p>
          <a:endParaRPr lang="en-US"/>
        </a:p>
      </dgm:t>
    </dgm:pt>
    <dgm:pt modelId="{FF411C35-102C-4BD0-BF4C-F7A1F8C4078E}" type="pres">
      <dgm:prSet presAssocID="{07400DC9-49E4-4804-9426-56965627D6C4}" presName="childText1" presStyleLbl="solidAlignAcc1" presStyleIdx="0" presStyleCnt="4">
        <dgm:presLayoutVars>
          <dgm:chMax val="0"/>
          <dgm:chPref val="0"/>
          <dgm:bulletEnabled val="1"/>
        </dgm:presLayoutVars>
      </dgm:prSet>
      <dgm:spPr/>
      <dgm:t>
        <a:bodyPr/>
        <a:lstStyle/>
        <a:p>
          <a:endParaRPr lang="en-US"/>
        </a:p>
      </dgm:t>
    </dgm:pt>
    <dgm:pt modelId="{3D0C1D26-377E-4262-806F-F40A8F2A8DC6}" type="pres">
      <dgm:prSet presAssocID="{92D6D6B3-75A4-4AB5-BB9E-0B586F580E36}" presName="parentText2" presStyleLbl="node1" presStyleIdx="1" presStyleCnt="4">
        <dgm:presLayoutVars>
          <dgm:chMax/>
          <dgm:chPref val="3"/>
          <dgm:bulletEnabled val="1"/>
        </dgm:presLayoutVars>
      </dgm:prSet>
      <dgm:spPr/>
      <dgm:t>
        <a:bodyPr/>
        <a:lstStyle/>
        <a:p>
          <a:endParaRPr lang="en-US"/>
        </a:p>
      </dgm:t>
    </dgm:pt>
    <dgm:pt modelId="{37C7FCB7-5A69-48FD-905F-C43DAF93856C}" type="pres">
      <dgm:prSet presAssocID="{92D6D6B3-75A4-4AB5-BB9E-0B586F580E36}" presName="childText2" presStyleLbl="solidAlignAcc1" presStyleIdx="1" presStyleCnt="4">
        <dgm:presLayoutVars>
          <dgm:chMax val="0"/>
          <dgm:chPref val="0"/>
          <dgm:bulletEnabled val="1"/>
        </dgm:presLayoutVars>
      </dgm:prSet>
      <dgm:spPr/>
      <dgm:t>
        <a:bodyPr/>
        <a:lstStyle/>
        <a:p>
          <a:endParaRPr lang="en-US"/>
        </a:p>
      </dgm:t>
    </dgm:pt>
    <dgm:pt modelId="{1EC3DBC5-6921-4A95-A789-A79057D2E599}" type="pres">
      <dgm:prSet presAssocID="{03330378-424A-4A60-9D10-7A7371855C2C}" presName="parentText3" presStyleLbl="node1" presStyleIdx="2" presStyleCnt="4">
        <dgm:presLayoutVars>
          <dgm:chMax/>
          <dgm:chPref val="3"/>
          <dgm:bulletEnabled val="1"/>
        </dgm:presLayoutVars>
      </dgm:prSet>
      <dgm:spPr/>
      <dgm:t>
        <a:bodyPr/>
        <a:lstStyle/>
        <a:p>
          <a:endParaRPr lang="en-US"/>
        </a:p>
      </dgm:t>
    </dgm:pt>
    <dgm:pt modelId="{E401B4BD-1959-4DF0-BF66-E7065959D2C9}" type="pres">
      <dgm:prSet presAssocID="{03330378-424A-4A60-9D10-7A7371855C2C}" presName="childText3" presStyleLbl="solidAlignAcc1" presStyleIdx="2" presStyleCnt="4">
        <dgm:presLayoutVars>
          <dgm:chMax val="0"/>
          <dgm:chPref val="0"/>
          <dgm:bulletEnabled val="1"/>
        </dgm:presLayoutVars>
      </dgm:prSet>
      <dgm:spPr/>
      <dgm:t>
        <a:bodyPr/>
        <a:lstStyle/>
        <a:p>
          <a:endParaRPr lang="en-US"/>
        </a:p>
      </dgm:t>
    </dgm:pt>
    <dgm:pt modelId="{2A71479D-8190-4803-922C-CFE587FBE40A}" type="pres">
      <dgm:prSet presAssocID="{1DCC34D5-C414-4190-ACFC-F95224E87E50}" presName="parentText4" presStyleLbl="node1" presStyleIdx="3" presStyleCnt="4">
        <dgm:presLayoutVars>
          <dgm:chMax/>
          <dgm:chPref val="3"/>
          <dgm:bulletEnabled val="1"/>
        </dgm:presLayoutVars>
      </dgm:prSet>
      <dgm:spPr/>
      <dgm:t>
        <a:bodyPr/>
        <a:lstStyle/>
        <a:p>
          <a:endParaRPr lang="en-US"/>
        </a:p>
      </dgm:t>
    </dgm:pt>
    <dgm:pt modelId="{2C80A42E-7692-4C9D-B434-F93EA3F8DFC9}" type="pres">
      <dgm:prSet presAssocID="{1DCC34D5-C414-4190-ACFC-F95224E87E50}" presName="childText4" presStyleLbl="solidAlignAcc1" presStyleIdx="3" presStyleCnt="4">
        <dgm:presLayoutVars>
          <dgm:chMax val="0"/>
          <dgm:chPref val="0"/>
          <dgm:bulletEnabled val="1"/>
        </dgm:presLayoutVars>
      </dgm:prSet>
      <dgm:spPr/>
      <dgm:t>
        <a:bodyPr/>
        <a:lstStyle/>
        <a:p>
          <a:endParaRPr lang="en-US"/>
        </a:p>
      </dgm:t>
    </dgm:pt>
  </dgm:ptLst>
  <dgm:cxnLst>
    <dgm:cxn modelId="{BB2C8177-9D29-43AE-8D7E-32749D44140B}" type="presOf" srcId="{176A2CB6-3A24-4E3F-B674-10CFE3409805}" destId="{2C80A42E-7692-4C9D-B434-F93EA3F8DFC9}" srcOrd="0" destOrd="0" presId="urn:microsoft.com/office/officeart/2009/3/layout/IncreasingArrowsProcess"/>
    <dgm:cxn modelId="{9B834804-DE5A-4B82-991B-E35C9F9624E7}" type="presOf" srcId="{F78E8117-065E-4A55-9348-F160DE54AC45}" destId="{FF411C35-102C-4BD0-BF4C-F7A1F8C4078E}" srcOrd="0" destOrd="2" presId="urn:microsoft.com/office/officeart/2009/3/layout/IncreasingArrowsProcess"/>
    <dgm:cxn modelId="{1DDABC29-3A39-4684-8412-4F5F30D724CE}" type="presOf" srcId="{3BD9D47D-FA4A-4673-82BA-B46584062BE8}" destId="{E401B4BD-1959-4DF0-BF66-E7065959D2C9}" srcOrd="0" destOrd="0" presId="urn:microsoft.com/office/officeart/2009/3/layout/IncreasingArrowsProcess"/>
    <dgm:cxn modelId="{15CF83A7-DB76-45C8-A5D9-0AD359E4DF66}" type="presOf" srcId="{07400DC9-49E4-4804-9426-56965627D6C4}" destId="{F446A15F-F673-4E36-B018-AFF11BF58FAC}" srcOrd="0" destOrd="0" presId="urn:microsoft.com/office/officeart/2009/3/layout/IncreasingArrowsProcess"/>
    <dgm:cxn modelId="{978CBAD1-220E-431E-9590-715AEEC8B00A}" srcId="{07400DC9-49E4-4804-9426-56965627D6C4}" destId="{0573A455-E754-4C94-8F68-FB98CE75C60B}" srcOrd="0" destOrd="0" parTransId="{FA385185-4B7B-4A41-89D3-A23BE285E8E6}" sibTransId="{DCB4F28E-CA2C-4E3A-9D05-303BFB45E90A}"/>
    <dgm:cxn modelId="{DCF83746-1C1C-4434-9CC0-4112DCDF41B7}" srcId="{92D6D6B3-75A4-4AB5-BB9E-0B586F580E36}" destId="{E9927951-6B4E-4D47-84AA-903C0A8FA772}" srcOrd="0" destOrd="0" parTransId="{D8E4899F-A8B5-4029-8622-F910BF2AE870}" sibTransId="{B7A44C87-E53C-47C0-A8DC-45C6D81707D6}"/>
    <dgm:cxn modelId="{C784B160-8802-4FA5-8EB9-F697ED419D1E}" type="presOf" srcId="{03330378-424A-4A60-9D10-7A7371855C2C}" destId="{1EC3DBC5-6921-4A95-A789-A79057D2E599}" srcOrd="0" destOrd="0" presId="urn:microsoft.com/office/officeart/2009/3/layout/IncreasingArrowsProcess"/>
    <dgm:cxn modelId="{B7C94BDC-5A35-4889-9BA8-1B6C4BDFE207}" type="presOf" srcId="{1DCC34D5-C414-4190-ACFC-F95224E87E50}" destId="{2A71479D-8190-4803-922C-CFE587FBE40A}" srcOrd="0" destOrd="0" presId="urn:microsoft.com/office/officeart/2009/3/layout/IncreasingArrowsProcess"/>
    <dgm:cxn modelId="{6CF4D442-F715-4D5B-BB9A-E7FF848219B8}" srcId="{03330378-424A-4A60-9D10-7A7371855C2C}" destId="{3BD9D47D-FA4A-4673-82BA-B46584062BE8}" srcOrd="0" destOrd="0" parTransId="{8A9F02DC-61A0-421B-95B1-ADBB80C39148}" sibTransId="{600BB7D0-3139-49B5-AD7C-BCC072BFF50E}"/>
    <dgm:cxn modelId="{86BC1E31-9496-4EE8-A8D7-384471E5EF58}" srcId="{7D974674-7322-4A32-ADB4-DFFFBB4C882D}" destId="{07400DC9-49E4-4804-9426-56965627D6C4}" srcOrd="0" destOrd="0" parTransId="{7C0A7A27-8AE0-4282-A38A-C621788A7285}" sibTransId="{0E7B5A7E-9237-4145-B97F-95E5176E0568}"/>
    <dgm:cxn modelId="{8AFF1536-F969-4ECC-99E8-B1E71270389E}" srcId="{07400DC9-49E4-4804-9426-56965627D6C4}" destId="{F78E8117-065E-4A55-9348-F160DE54AC45}" srcOrd="2" destOrd="0" parTransId="{AE3DE199-0FE4-481B-BF06-860CA0B4A3DA}" sibTransId="{03657538-2376-4955-979F-B91683B75D89}"/>
    <dgm:cxn modelId="{E5E46974-AA08-4C0E-8AB3-55F9090D0715}" type="presOf" srcId="{0573A455-E754-4C94-8F68-FB98CE75C60B}" destId="{FF411C35-102C-4BD0-BF4C-F7A1F8C4078E}" srcOrd="0" destOrd="0" presId="urn:microsoft.com/office/officeart/2009/3/layout/IncreasingArrowsProcess"/>
    <dgm:cxn modelId="{A97133CF-1AD7-434D-918F-E1C9C69EC96B}" type="presOf" srcId="{FDDBE26A-892F-4920-BD95-2F4D9D2BB59B}" destId="{37C7FCB7-5A69-48FD-905F-C43DAF93856C}" srcOrd="0" destOrd="1" presId="urn:microsoft.com/office/officeart/2009/3/layout/IncreasingArrowsProcess"/>
    <dgm:cxn modelId="{581BEB3B-63FF-4C98-9E47-776C8DDDA07A}" srcId="{7D974674-7322-4A32-ADB4-DFFFBB4C882D}" destId="{03330378-424A-4A60-9D10-7A7371855C2C}" srcOrd="2" destOrd="0" parTransId="{68E27B51-5599-41D3-B392-82A7B698FC3C}" sibTransId="{BD35390A-7D19-4025-84F5-A4D889B9FF28}"/>
    <dgm:cxn modelId="{D630E7F4-A61B-495C-AC39-2AACC0C2B694}" type="presOf" srcId="{E9927951-6B4E-4D47-84AA-903C0A8FA772}" destId="{37C7FCB7-5A69-48FD-905F-C43DAF93856C}" srcOrd="0" destOrd="0" presId="urn:microsoft.com/office/officeart/2009/3/layout/IncreasingArrowsProcess"/>
    <dgm:cxn modelId="{E454AD8C-F288-4AE8-84FD-E1A64AB55F35}" type="presOf" srcId="{E8929185-1869-4F6A-9EA4-571D84F1A0FC}" destId="{FF411C35-102C-4BD0-BF4C-F7A1F8C4078E}" srcOrd="0" destOrd="1" presId="urn:microsoft.com/office/officeart/2009/3/layout/IncreasingArrowsProcess"/>
    <dgm:cxn modelId="{4EC8DBF7-9676-4B57-A608-861615BAE4F1}" srcId="{92D6D6B3-75A4-4AB5-BB9E-0B586F580E36}" destId="{03F947D5-EFD0-4EBC-92C7-BC7339EAE698}" srcOrd="2" destOrd="0" parTransId="{86A56835-6697-46B3-B495-E2D663398D25}" sibTransId="{DF704499-D9F5-4F51-AB79-41C72DAA0DC2}"/>
    <dgm:cxn modelId="{E6B61597-AE54-48E6-A8C5-D250C8133155}" srcId="{7D974674-7322-4A32-ADB4-DFFFBB4C882D}" destId="{92D6D6B3-75A4-4AB5-BB9E-0B586F580E36}" srcOrd="1" destOrd="0" parTransId="{18C950E4-6D5D-43C6-BECF-8D73E5C7F4B7}" sibTransId="{C142C46F-9524-4F34-9BF1-3E6F6EC6F0A0}"/>
    <dgm:cxn modelId="{732F6264-6C12-4CC5-ACF9-ED56800D37F3}" type="presOf" srcId="{FF089E85-A82F-4A90-B6A1-91D0A5680342}" destId="{FF411C35-102C-4BD0-BF4C-F7A1F8C4078E}" srcOrd="0" destOrd="3" presId="urn:microsoft.com/office/officeart/2009/3/layout/IncreasingArrowsProcess"/>
    <dgm:cxn modelId="{6F797444-C667-449B-999F-AF43C37DFE51}" srcId="{7D974674-7322-4A32-ADB4-DFFFBB4C882D}" destId="{1DCC34D5-C414-4190-ACFC-F95224E87E50}" srcOrd="3" destOrd="0" parTransId="{F9080764-F308-4987-A531-7EF5202799E9}" sibTransId="{72615623-7FA8-4FDD-ABC6-5BDDC0D400AE}"/>
    <dgm:cxn modelId="{A9CD63F9-2285-4367-B1A1-F6BADFECE431}" srcId="{07400DC9-49E4-4804-9426-56965627D6C4}" destId="{FF089E85-A82F-4A90-B6A1-91D0A5680342}" srcOrd="3" destOrd="0" parTransId="{0AB4A58F-4FC0-46BA-8CC1-F13118B1245F}" sibTransId="{E7EB9A1D-9017-4C09-97B1-88551EDCBFFD}"/>
    <dgm:cxn modelId="{378775D4-D1D6-47E8-A7B8-EB0D8657C0B7}" type="presOf" srcId="{7D974674-7322-4A32-ADB4-DFFFBB4C882D}" destId="{923E8CE7-82EF-4C5A-BB61-53C5D637D217}" srcOrd="0" destOrd="0" presId="urn:microsoft.com/office/officeart/2009/3/layout/IncreasingArrowsProcess"/>
    <dgm:cxn modelId="{6A262D5B-F66E-4D36-BC0A-12584E2D36F4}" srcId="{07400DC9-49E4-4804-9426-56965627D6C4}" destId="{E8929185-1869-4F6A-9EA4-571D84F1A0FC}" srcOrd="1" destOrd="0" parTransId="{1051BE91-9A28-4CB5-9575-E7F9A69B8F6D}" sibTransId="{5A431A20-68B1-4A24-A808-515E3910291C}"/>
    <dgm:cxn modelId="{D88A7EDA-DB23-4F2A-92F6-93AEB8580377}" srcId="{1DCC34D5-C414-4190-ACFC-F95224E87E50}" destId="{176A2CB6-3A24-4E3F-B674-10CFE3409805}" srcOrd="0" destOrd="0" parTransId="{1618104E-7C1A-4026-9778-D508FAC9DE39}" sibTransId="{EA8E714D-EBE3-41AD-A32E-152B19FAE000}"/>
    <dgm:cxn modelId="{5B806FD9-D713-4D67-9D1C-2885190582E2}" type="presOf" srcId="{92D6D6B3-75A4-4AB5-BB9E-0B586F580E36}" destId="{3D0C1D26-377E-4262-806F-F40A8F2A8DC6}" srcOrd="0" destOrd="0" presId="urn:microsoft.com/office/officeart/2009/3/layout/IncreasingArrowsProcess"/>
    <dgm:cxn modelId="{CDD4B8A6-011B-4656-81EE-AB724E3C24FC}" type="presOf" srcId="{03F947D5-EFD0-4EBC-92C7-BC7339EAE698}" destId="{37C7FCB7-5A69-48FD-905F-C43DAF93856C}" srcOrd="0" destOrd="2" presId="urn:microsoft.com/office/officeart/2009/3/layout/IncreasingArrowsProcess"/>
    <dgm:cxn modelId="{E38BB295-83F4-4BBB-830C-15BF8923BCA3}" srcId="{92D6D6B3-75A4-4AB5-BB9E-0B586F580E36}" destId="{FDDBE26A-892F-4920-BD95-2F4D9D2BB59B}" srcOrd="1" destOrd="0" parTransId="{8CC8F142-2361-4DFB-8B09-3874C267F7BE}" sibTransId="{19413DE6-F471-4A1A-8552-67301071A451}"/>
    <dgm:cxn modelId="{94BF9D29-B7E3-4D96-A23A-72FD40DE2176}" type="presParOf" srcId="{923E8CE7-82EF-4C5A-BB61-53C5D637D217}" destId="{F446A15F-F673-4E36-B018-AFF11BF58FAC}" srcOrd="0" destOrd="0" presId="urn:microsoft.com/office/officeart/2009/3/layout/IncreasingArrowsProcess"/>
    <dgm:cxn modelId="{12C44844-22EE-4FB3-B17B-4230DCC01565}" type="presParOf" srcId="{923E8CE7-82EF-4C5A-BB61-53C5D637D217}" destId="{FF411C35-102C-4BD0-BF4C-F7A1F8C4078E}" srcOrd="1" destOrd="0" presId="urn:microsoft.com/office/officeart/2009/3/layout/IncreasingArrowsProcess"/>
    <dgm:cxn modelId="{A1EE1535-355B-4774-B1FE-8734D9D2D675}" type="presParOf" srcId="{923E8CE7-82EF-4C5A-BB61-53C5D637D217}" destId="{3D0C1D26-377E-4262-806F-F40A8F2A8DC6}" srcOrd="2" destOrd="0" presId="urn:microsoft.com/office/officeart/2009/3/layout/IncreasingArrowsProcess"/>
    <dgm:cxn modelId="{C0DD08FC-FF48-4AB9-9DCC-53A130C3B62E}" type="presParOf" srcId="{923E8CE7-82EF-4C5A-BB61-53C5D637D217}" destId="{37C7FCB7-5A69-48FD-905F-C43DAF93856C}" srcOrd="3" destOrd="0" presId="urn:microsoft.com/office/officeart/2009/3/layout/IncreasingArrowsProcess"/>
    <dgm:cxn modelId="{7B301D15-5DAC-47DF-B4C3-DDCB88FD2CF7}" type="presParOf" srcId="{923E8CE7-82EF-4C5A-BB61-53C5D637D217}" destId="{1EC3DBC5-6921-4A95-A789-A79057D2E599}" srcOrd="4" destOrd="0" presId="urn:microsoft.com/office/officeart/2009/3/layout/IncreasingArrowsProcess"/>
    <dgm:cxn modelId="{BAE4001E-6899-4B62-837B-9141EAD8C209}" type="presParOf" srcId="{923E8CE7-82EF-4C5A-BB61-53C5D637D217}" destId="{E401B4BD-1959-4DF0-BF66-E7065959D2C9}" srcOrd="5" destOrd="0" presId="urn:microsoft.com/office/officeart/2009/3/layout/IncreasingArrowsProcess"/>
    <dgm:cxn modelId="{78761355-90C7-433E-80F3-B18A8E1C7928}" type="presParOf" srcId="{923E8CE7-82EF-4C5A-BB61-53C5D637D217}" destId="{2A71479D-8190-4803-922C-CFE587FBE40A}" srcOrd="6" destOrd="0" presId="urn:microsoft.com/office/officeart/2009/3/layout/IncreasingArrowsProcess"/>
    <dgm:cxn modelId="{27456651-E8AE-41C1-82B4-B2ACBDC686C6}" type="presParOf" srcId="{923E8CE7-82EF-4C5A-BB61-53C5D637D217}" destId="{2C80A42E-7692-4C9D-B434-F93EA3F8DFC9}"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85865C-6B69-499A-BB97-E8DFBFFBF713}"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E6F415D8-B088-4490-93CC-4293BB76CA8E}">
      <dgm:prSet/>
      <dgm:spPr>
        <a:scene3d>
          <a:camera prst="orthographicFront">
            <a:rot lat="0" lon="0" rev="0"/>
          </a:camera>
          <a:lightRig rig="contrasting" dir="t">
            <a:rot lat="0" lon="0" rev="1500000"/>
          </a:lightRig>
        </a:scene3d>
        <a:sp3d prstMaterial="metal">
          <a:bevelT w="88900" h="88900"/>
        </a:sp3d>
      </dgm:spPr>
      <dgm:t>
        <a:bodyPr/>
        <a:lstStyle/>
        <a:p>
          <a:pPr rtl="0"/>
          <a:r>
            <a:rPr lang="en-US" b="1" dirty="0" smtClean="0">
              <a:effectLst>
                <a:outerShdw blurRad="38100" dist="38100" dir="2700000" algn="tl">
                  <a:srgbClr val="000000">
                    <a:alpha val="43137"/>
                  </a:srgbClr>
                </a:outerShdw>
              </a:effectLst>
            </a:rPr>
            <a:t>Load on resources</a:t>
          </a:r>
          <a:endParaRPr lang="en-US" dirty="0">
            <a:effectLst>
              <a:outerShdw blurRad="38100" dist="38100" dir="2700000" algn="tl">
                <a:srgbClr val="000000">
                  <a:alpha val="43137"/>
                </a:srgbClr>
              </a:outerShdw>
            </a:effectLst>
          </a:endParaRPr>
        </a:p>
      </dgm:t>
    </dgm:pt>
    <dgm:pt modelId="{ADAEDD33-C353-4790-AFDF-3D3BCF33CCA2}" type="parTrans" cxnId="{1955D103-BE7E-4C7C-A291-EE7E9528760F}">
      <dgm:prSet/>
      <dgm:spPr/>
      <dgm:t>
        <a:bodyPr/>
        <a:lstStyle/>
        <a:p>
          <a:endParaRPr lang="en-US"/>
        </a:p>
      </dgm:t>
    </dgm:pt>
    <dgm:pt modelId="{FAE007E0-546E-4A33-AC06-4530379C1B2A}" type="sibTrans" cxnId="{1955D103-BE7E-4C7C-A291-EE7E9528760F}">
      <dgm:prSet/>
      <dgm:spPr/>
      <dgm:t>
        <a:bodyPr/>
        <a:lstStyle/>
        <a:p>
          <a:endParaRPr lang="en-US"/>
        </a:p>
      </dgm:t>
    </dgm:pt>
    <dgm:pt modelId="{72CEEBF1-D3AB-44C6-ACAD-98B12294542D}">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Is 100% load required?</a:t>
          </a:r>
          <a:endParaRPr lang="en-US" sz="2000" dirty="0"/>
        </a:p>
      </dgm:t>
    </dgm:pt>
    <dgm:pt modelId="{2A1CDC84-EBBB-4C45-92B1-079280339ACD}" type="parTrans" cxnId="{A95AB215-E293-4B2D-A37F-EFB1069DE4A4}">
      <dgm:prSet/>
      <dgm:spPr/>
      <dgm:t>
        <a:bodyPr/>
        <a:lstStyle/>
        <a:p>
          <a:endParaRPr lang="en-US"/>
        </a:p>
      </dgm:t>
    </dgm:pt>
    <dgm:pt modelId="{849976DC-A0E4-4C8C-BBB1-33832118FAB0}" type="sibTrans" cxnId="{A95AB215-E293-4B2D-A37F-EFB1069DE4A4}">
      <dgm:prSet/>
      <dgm:spPr/>
      <dgm:t>
        <a:bodyPr/>
        <a:lstStyle/>
        <a:p>
          <a:endParaRPr lang="en-US"/>
        </a:p>
      </dgm:t>
    </dgm:pt>
    <dgm:pt modelId="{E8EDF246-04B4-4CE5-955B-ACA14D6924E3}">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 of time for certain activities</a:t>
          </a:r>
          <a:endParaRPr lang="en-US" sz="2000" dirty="0"/>
        </a:p>
      </dgm:t>
    </dgm:pt>
    <dgm:pt modelId="{31D6A102-9E8C-4202-BD7E-8E09C438B034}" type="parTrans" cxnId="{BC7E35DA-A27A-4688-8A71-D96B5DF0C3A5}">
      <dgm:prSet/>
      <dgm:spPr/>
      <dgm:t>
        <a:bodyPr/>
        <a:lstStyle/>
        <a:p>
          <a:endParaRPr lang="en-US"/>
        </a:p>
      </dgm:t>
    </dgm:pt>
    <dgm:pt modelId="{8B6EDE9E-1E64-434C-BDD3-60C8933C060D}" type="sibTrans" cxnId="{BC7E35DA-A27A-4688-8A71-D96B5DF0C3A5}">
      <dgm:prSet/>
      <dgm:spPr/>
      <dgm:t>
        <a:bodyPr/>
        <a:lstStyle/>
        <a:p>
          <a:endParaRPr lang="en-US"/>
        </a:p>
      </dgm:t>
    </dgm:pt>
    <dgm:pt modelId="{94132231-4ECB-491E-9116-206BBA6A93BD}">
      <dgm:prSet/>
      <dgm:spPr>
        <a:scene3d>
          <a:camera prst="orthographicFront">
            <a:rot lat="0" lon="0" rev="0"/>
          </a:camera>
          <a:lightRig rig="contrasting" dir="t">
            <a:rot lat="0" lon="0" rev="1500000"/>
          </a:lightRig>
        </a:scene3d>
        <a:sp3d prstMaterial="metal">
          <a:bevelT w="88900" h="88900"/>
        </a:sp3d>
      </dgm:spPr>
      <dgm:t>
        <a:bodyPr/>
        <a:lstStyle/>
        <a:p>
          <a:pPr rtl="0"/>
          <a:r>
            <a:rPr lang="en-US" b="1" dirty="0" smtClean="0">
              <a:effectLst>
                <a:outerShdw blurRad="38100" dist="38100" dir="2700000" algn="tl">
                  <a:srgbClr val="000000">
                    <a:alpha val="43137"/>
                  </a:srgbClr>
                </a:outerShdw>
              </a:effectLst>
            </a:rPr>
            <a:t>Level of flexibility</a:t>
          </a:r>
          <a:endParaRPr lang="en-US" dirty="0">
            <a:effectLst>
              <a:outerShdw blurRad="38100" dist="38100" dir="2700000" algn="tl">
                <a:srgbClr val="000000">
                  <a:alpha val="43137"/>
                </a:srgbClr>
              </a:outerShdw>
            </a:effectLst>
          </a:endParaRPr>
        </a:p>
      </dgm:t>
    </dgm:pt>
    <dgm:pt modelId="{9311716F-5A27-489F-A347-C89C2DE96860}" type="parTrans" cxnId="{43258761-D624-47BF-817E-8F3AA6F1A6B0}">
      <dgm:prSet/>
      <dgm:spPr/>
      <dgm:t>
        <a:bodyPr/>
        <a:lstStyle/>
        <a:p>
          <a:endParaRPr lang="en-US"/>
        </a:p>
      </dgm:t>
    </dgm:pt>
    <dgm:pt modelId="{F906C456-2EA1-4606-8236-89A07A5784CE}" type="sibTrans" cxnId="{43258761-D624-47BF-817E-8F3AA6F1A6B0}">
      <dgm:prSet/>
      <dgm:spPr/>
      <dgm:t>
        <a:bodyPr/>
        <a:lstStyle/>
        <a:p>
          <a:endParaRPr lang="en-US"/>
        </a:p>
      </dgm:t>
    </dgm:pt>
    <dgm:pt modelId="{A231E0F1-C95D-416C-A463-995EC090E8B4}">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Can schedule be adjusted in process?</a:t>
          </a:r>
          <a:endParaRPr lang="en-US" sz="2000" dirty="0"/>
        </a:p>
      </dgm:t>
    </dgm:pt>
    <dgm:pt modelId="{D3BCACCC-37C7-47A5-B7F0-FC978A115239}" type="parTrans" cxnId="{6BE0C89E-F815-4960-A824-1133D63B33A5}">
      <dgm:prSet/>
      <dgm:spPr/>
      <dgm:t>
        <a:bodyPr/>
        <a:lstStyle/>
        <a:p>
          <a:endParaRPr lang="en-US"/>
        </a:p>
      </dgm:t>
    </dgm:pt>
    <dgm:pt modelId="{F3775375-2AC8-4867-A5FF-51FEB9B8AA7C}" type="sibTrans" cxnId="{6BE0C89E-F815-4960-A824-1133D63B33A5}">
      <dgm:prSet/>
      <dgm:spPr/>
      <dgm:t>
        <a:bodyPr/>
        <a:lstStyle/>
        <a:p>
          <a:endParaRPr lang="en-US"/>
        </a:p>
      </dgm:t>
    </dgm:pt>
    <dgm:pt modelId="{BA30F21B-A423-43DD-B101-B84D36CFF3DC}">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All tasks specified in advance?</a:t>
          </a:r>
          <a:endParaRPr lang="en-US" sz="2000" dirty="0"/>
        </a:p>
      </dgm:t>
    </dgm:pt>
    <dgm:pt modelId="{2E35D45D-AB3E-420E-B7A6-DCCABDED8CAB}" type="parTrans" cxnId="{0456EC7B-6384-4E72-8C4D-A26296ECCA02}">
      <dgm:prSet/>
      <dgm:spPr/>
      <dgm:t>
        <a:bodyPr/>
        <a:lstStyle/>
        <a:p>
          <a:endParaRPr lang="en-US"/>
        </a:p>
      </dgm:t>
    </dgm:pt>
    <dgm:pt modelId="{916900EF-2736-4427-8089-FB53F6C4403D}" type="sibTrans" cxnId="{0456EC7B-6384-4E72-8C4D-A26296ECCA02}">
      <dgm:prSet/>
      <dgm:spPr/>
      <dgm:t>
        <a:bodyPr/>
        <a:lstStyle/>
        <a:p>
          <a:endParaRPr lang="en-US"/>
        </a:p>
      </dgm:t>
    </dgm:pt>
    <dgm:pt modelId="{60EA9271-7968-4319-90EA-237B9325259E}">
      <dgm:prSet/>
      <dgm:spPr>
        <a:scene3d>
          <a:camera prst="orthographicFront">
            <a:rot lat="0" lon="0" rev="0"/>
          </a:camera>
          <a:lightRig rig="contrasting" dir="t">
            <a:rot lat="0" lon="0" rev="1500000"/>
          </a:lightRig>
        </a:scene3d>
        <a:sp3d prstMaterial="metal">
          <a:bevelT w="88900" h="88900"/>
        </a:sp3d>
      </dgm:spPr>
      <dgm:t>
        <a:bodyPr/>
        <a:lstStyle/>
        <a:p>
          <a:pPr rtl="0"/>
          <a:r>
            <a:rPr lang="en-US" b="1" dirty="0" smtClean="0">
              <a:effectLst>
                <a:outerShdw blurRad="38100" dist="38100" dir="2700000" algn="tl">
                  <a:srgbClr val="000000">
                    <a:alpha val="43137"/>
                  </a:srgbClr>
                </a:outerShdw>
              </a:effectLst>
            </a:rPr>
            <a:t>Dividing work into tasks</a:t>
          </a:r>
          <a:endParaRPr lang="en-US" dirty="0">
            <a:effectLst>
              <a:outerShdw blurRad="38100" dist="38100" dir="2700000" algn="tl">
                <a:srgbClr val="000000">
                  <a:alpha val="43137"/>
                </a:srgbClr>
              </a:outerShdw>
            </a:effectLst>
          </a:endParaRPr>
        </a:p>
      </dgm:t>
    </dgm:pt>
    <dgm:pt modelId="{7E586FF0-F4A0-41F2-82BC-421C8DCB0ECD}" type="parTrans" cxnId="{864C5E8E-8F66-4ED9-A431-002EA52132F8}">
      <dgm:prSet/>
      <dgm:spPr/>
      <dgm:t>
        <a:bodyPr/>
        <a:lstStyle/>
        <a:p>
          <a:endParaRPr lang="en-US"/>
        </a:p>
      </dgm:t>
    </dgm:pt>
    <dgm:pt modelId="{2C51CA6C-C6FB-4597-BB93-2125450663CD}" type="sibTrans" cxnId="{864C5E8E-8F66-4ED9-A431-002EA52132F8}">
      <dgm:prSet/>
      <dgm:spPr/>
      <dgm:t>
        <a:bodyPr/>
        <a:lstStyle/>
        <a:p>
          <a:endParaRPr lang="en-US"/>
        </a:p>
      </dgm:t>
    </dgm:pt>
    <dgm:pt modelId="{55AD9522-DB7C-41D8-B81F-CD57F656B021}">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Acceptable and not acceptable tasks</a:t>
          </a:r>
          <a:endParaRPr lang="en-US" sz="2000" dirty="0"/>
        </a:p>
      </dgm:t>
    </dgm:pt>
    <dgm:pt modelId="{BD1A644F-2D01-436D-9922-378E0B8CF35C}" type="parTrans" cxnId="{25ED6E1E-30DE-4CED-9B9E-9D57F3532BB9}">
      <dgm:prSet/>
      <dgm:spPr/>
      <dgm:t>
        <a:bodyPr/>
        <a:lstStyle/>
        <a:p>
          <a:endParaRPr lang="en-US"/>
        </a:p>
      </dgm:t>
    </dgm:pt>
    <dgm:pt modelId="{3BA1430A-00D0-4684-8ED5-ED9D02745286}" type="sibTrans" cxnId="{25ED6E1E-30DE-4CED-9B9E-9D57F3532BB9}">
      <dgm:prSet/>
      <dgm:spPr/>
      <dgm:t>
        <a:bodyPr/>
        <a:lstStyle/>
        <a:p>
          <a:endParaRPr lang="en-US"/>
        </a:p>
      </dgm:t>
    </dgm:pt>
    <dgm:pt modelId="{E7383B51-A707-4D5A-A061-19C250741B67}">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Spelling certain tasks separately or together</a:t>
          </a:r>
          <a:endParaRPr lang="en-US" sz="2000" dirty="0"/>
        </a:p>
      </dgm:t>
    </dgm:pt>
    <dgm:pt modelId="{919E9D94-1027-49F2-839A-0C44D52772E8}" type="parTrans" cxnId="{DE1BD430-AB1E-4D27-83BC-581A36011E2C}">
      <dgm:prSet/>
      <dgm:spPr/>
      <dgm:t>
        <a:bodyPr/>
        <a:lstStyle/>
        <a:p>
          <a:endParaRPr lang="en-US"/>
        </a:p>
      </dgm:t>
    </dgm:pt>
    <dgm:pt modelId="{048B35D7-9A61-4838-9D96-2E1ECDFDC426}" type="sibTrans" cxnId="{DE1BD430-AB1E-4D27-83BC-581A36011E2C}">
      <dgm:prSet/>
      <dgm:spPr/>
      <dgm:t>
        <a:bodyPr/>
        <a:lstStyle/>
        <a:p>
          <a:endParaRPr lang="en-US"/>
        </a:p>
      </dgm:t>
    </dgm:pt>
    <dgm:pt modelId="{51E8B6AC-7AE2-40A9-8805-0A86EA280273}">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Level of detail (phase, day, hour)</a:t>
          </a:r>
          <a:endParaRPr lang="en-US" sz="2000" dirty="0"/>
        </a:p>
      </dgm:t>
    </dgm:pt>
    <dgm:pt modelId="{C5ACEA26-2DCF-4AE1-A7D3-83C6FB60D362}" type="parTrans" cxnId="{62C2AD6B-9E3B-41FA-89DC-589E450AB5FE}">
      <dgm:prSet/>
      <dgm:spPr/>
      <dgm:t>
        <a:bodyPr/>
        <a:lstStyle/>
        <a:p>
          <a:endParaRPr lang="en-US"/>
        </a:p>
      </dgm:t>
    </dgm:pt>
    <dgm:pt modelId="{822C270A-2476-4A8F-88B6-37E27C030D58}" type="sibTrans" cxnId="{62C2AD6B-9E3B-41FA-89DC-589E450AB5FE}">
      <dgm:prSet/>
      <dgm:spPr/>
      <dgm:t>
        <a:bodyPr/>
        <a:lstStyle/>
        <a:p>
          <a:endParaRPr lang="en-US"/>
        </a:p>
      </dgm:t>
    </dgm:pt>
    <dgm:pt modelId="{BE9CD8B0-133D-49D8-B03B-D8A8CBBBC895}">
      <dgm:prSet/>
      <dgm:spPr>
        <a:scene3d>
          <a:camera prst="orthographicFront">
            <a:rot lat="0" lon="0" rev="0"/>
          </a:camera>
          <a:lightRig rig="contrasting" dir="t">
            <a:rot lat="0" lon="0" rev="1500000"/>
          </a:lightRig>
        </a:scene3d>
        <a:sp3d prstMaterial="metal">
          <a:bevelT w="88900" h="88900"/>
        </a:sp3d>
      </dgm:spPr>
      <dgm:t>
        <a:bodyPr/>
        <a:lstStyle/>
        <a:p>
          <a:pPr rtl="0"/>
          <a:r>
            <a:rPr lang="en-US" b="1" dirty="0" smtClean="0">
              <a:effectLst>
                <a:outerShdw blurRad="38100" dist="38100" dir="2700000" algn="tl">
                  <a:srgbClr val="000000">
                    <a:alpha val="43137"/>
                  </a:srgbClr>
                </a:outerShdw>
              </a:effectLst>
            </a:rPr>
            <a:t>Format</a:t>
          </a:r>
          <a:endParaRPr lang="en-US" dirty="0">
            <a:effectLst>
              <a:outerShdw blurRad="38100" dist="38100" dir="2700000" algn="tl">
                <a:srgbClr val="000000">
                  <a:alpha val="43137"/>
                </a:srgbClr>
              </a:outerShdw>
            </a:effectLst>
          </a:endParaRPr>
        </a:p>
      </dgm:t>
    </dgm:pt>
    <dgm:pt modelId="{67990EC8-3A8A-45DD-AE8E-91419A930B5E}" type="parTrans" cxnId="{591C25C2-AA3E-4ACE-9A2A-4130FCCCCEED}">
      <dgm:prSet/>
      <dgm:spPr/>
      <dgm:t>
        <a:bodyPr/>
        <a:lstStyle/>
        <a:p>
          <a:endParaRPr lang="en-US"/>
        </a:p>
      </dgm:t>
    </dgm:pt>
    <dgm:pt modelId="{194FAE7B-2D2A-4501-B0C7-5EAD57025728}" type="sibTrans" cxnId="{591C25C2-AA3E-4ACE-9A2A-4130FCCCCEED}">
      <dgm:prSet/>
      <dgm:spPr/>
      <dgm:t>
        <a:bodyPr/>
        <a:lstStyle/>
        <a:p>
          <a:endParaRPr lang="en-US"/>
        </a:p>
      </dgm:t>
    </dgm:pt>
    <dgm:pt modelId="{2B763427-1E52-47F4-8542-49C83D4264FD}">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Excel</a:t>
          </a:r>
          <a:endParaRPr lang="en-US" sz="2000" dirty="0"/>
        </a:p>
      </dgm:t>
    </dgm:pt>
    <dgm:pt modelId="{CF1F83F4-D653-48EE-8801-EB76BBE4434C}" type="parTrans" cxnId="{3390E083-A15B-4847-8DAC-F85D7705600E}">
      <dgm:prSet/>
      <dgm:spPr/>
      <dgm:t>
        <a:bodyPr/>
        <a:lstStyle/>
        <a:p>
          <a:endParaRPr lang="en-US"/>
        </a:p>
      </dgm:t>
    </dgm:pt>
    <dgm:pt modelId="{3E145E08-E142-4053-B772-395D180B7660}" type="sibTrans" cxnId="{3390E083-A15B-4847-8DAC-F85D7705600E}">
      <dgm:prSet/>
      <dgm:spPr/>
      <dgm:t>
        <a:bodyPr/>
        <a:lstStyle/>
        <a:p>
          <a:endParaRPr lang="en-US"/>
        </a:p>
      </dgm:t>
    </dgm:pt>
    <dgm:pt modelId="{DEC7B8AA-427D-4924-8AAE-92149D3DEB62}">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Microsoft project</a:t>
          </a:r>
          <a:endParaRPr lang="en-US" sz="2000" dirty="0"/>
        </a:p>
      </dgm:t>
    </dgm:pt>
    <dgm:pt modelId="{CE30A12D-968B-4E6F-809E-FFD302BF3A34}" type="parTrans" cxnId="{EF9C3654-8830-4E84-920E-DCFB54E2582C}">
      <dgm:prSet/>
      <dgm:spPr/>
      <dgm:t>
        <a:bodyPr/>
        <a:lstStyle/>
        <a:p>
          <a:endParaRPr lang="en-US"/>
        </a:p>
      </dgm:t>
    </dgm:pt>
    <dgm:pt modelId="{B19FA1A5-EA1E-436E-A15E-BA19D6E998EA}" type="sibTrans" cxnId="{EF9C3654-8830-4E84-920E-DCFB54E2582C}">
      <dgm:prSet/>
      <dgm:spPr/>
      <dgm:t>
        <a:bodyPr/>
        <a:lstStyle/>
        <a:p>
          <a:endParaRPr lang="en-US"/>
        </a:p>
      </dgm:t>
    </dgm:pt>
    <dgm:pt modelId="{769ABF48-8C18-4876-9F58-E3DB7035E217}">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000" dirty="0" smtClean="0"/>
            <a:t>Word table</a:t>
          </a:r>
          <a:endParaRPr lang="en-US" sz="2000" dirty="0"/>
        </a:p>
      </dgm:t>
    </dgm:pt>
    <dgm:pt modelId="{ABC9B37A-6761-452A-9825-DBEDB327E0A3}" type="parTrans" cxnId="{BCD398ED-9060-4546-9861-0F8E52D225C3}">
      <dgm:prSet/>
      <dgm:spPr/>
      <dgm:t>
        <a:bodyPr/>
        <a:lstStyle/>
        <a:p>
          <a:endParaRPr lang="en-US"/>
        </a:p>
      </dgm:t>
    </dgm:pt>
    <dgm:pt modelId="{9BC107E1-BCD5-45B6-A5C0-BC605CC82EC4}" type="sibTrans" cxnId="{BCD398ED-9060-4546-9861-0F8E52D225C3}">
      <dgm:prSet/>
      <dgm:spPr/>
      <dgm:t>
        <a:bodyPr/>
        <a:lstStyle/>
        <a:p>
          <a:endParaRPr lang="en-US"/>
        </a:p>
      </dgm:t>
    </dgm:pt>
    <dgm:pt modelId="{DB817993-92F5-4F5A-80B2-004AFEEF21F8}" type="pres">
      <dgm:prSet presAssocID="{0785865C-6B69-499A-BB97-E8DFBFFBF713}" presName="Name0" presStyleCnt="0">
        <dgm:presLayoutVars>
          <dgm:dir/>
          <dgm:animLvl val="lvl"/>
          <dgm:resizeHandles val="exact"/>
        </dgm:presLayoutVars>
      </dgm:prSet>
      <dgm:spPr/>
      <dgm:t>
        <a:bodyPr/>
        <a:lstStyle/>
        <a:p>
          <a:endParaRPr lang="en-US"/>
        </a:p>
      </dgm:t>
    </dgm:pt>
    <dgm:pt modelId="{E5D45CC9-E7C7-489E-B399-F05CE7EBA3DD}" type="pres">
      <dgm:prSet presAssocID="{E6F415D8-B088-4490-93CC-4293BB76CA8E}" presName="linNode" presStyleCnt="0"/>
      <dgm:spPr/>
      <dgm:t>
        <a:bodyPr/>
        <a:lstStyle/>
        <a:p>
          <a:endParaRPr lang="en-US"/>
        </a:p>
      </dgm:t>
    </dgm:pt>
    <dgm:pt modelId="{C43837DF-3EDD-4426-B373-824C311A9CA4}" type="pres">
      <dgm:prSet presAssocID="{E6F415D8-B088-4490-93CC-4293BB76CA8E}" presName="parentText" presStyleLbl="node1" presStyleIdx="0" presStyleCnt="4">
        <dgm:presLayoutVars>
          <dgm:chMax val="1"/>
          <dgm:bulletEnabled val="1"/>
        </dgm:presLayoutVars>
      </dgm:prSet>
      <dgm:spPr/>
      <dgm:t>
        <a:bodyPr/>
        <a:lstStyle/>
        <a:p>
          <a:endParaRPr lang="en-US"/>
        </a:p>
      </dgm:t>
    </dgm:pt>
    <dgm:pt modelId="{1F286610-371B-4B06-9B9B-440B96C6E454}" type="pres">
      <dgm:prSet presAssocID="{E6F415D8-B088-4490-93CC-4293BB76CA8E}" presName="descendantText" presStyleLbl="alignAccFollowNode1" presStyleIdx="0" presStyleCnt="4" custScaleX="192900">
        <dgm:presLayoutVars>
          <dgm:bulletEnabled val="1"/>
        </dgm:presLayoutVars>
      </dgm:prSet>
      <dgm:spPr/>
      <dgm:t>
        <a:bodyPr/>
        <a:lstStyle/>
        <a:p>
          <a:endParaRPr lang="en-US"/>
        </a:p>
      </dgm:t>
    </dgm:pt>
    <dgm:pt modelId="{E4A44A96-2EC2-43E1-A55F-FCD878BDED31}" type="pres">
      <dgm:prSet presAssocID="{FAE007E0-546E-4A33-AC06-4530379C1B2A}" presName="sp" presStyleCnt="0"/>
      <dgm:spPr/>
      <dgm:t>
        <a:bodyPr/>
        <a:lstStyle/>
        <a:p>
          <a:endParaRPr lang="en-US"/>
        </a:p>
      </dgm:t>
    </dgm:pt>
    <dgm:pt modelId="{2ED56044-CE70-4C2E-ABD9-4B5BB5C1B1BC}" type="pres">
      <dgm:prSet presAssocID="{94132231-4ECB-491E-9116-206BBA6A93BD}" presName="linNode" presStyleCnt="0"/>
      <dgm:spPr/>
      <dgm:t>
        <a:bodyPr/>
        <a:lstStyle/>
        <a:p>
          <a:endParaRPr lang="en-US"/>
        </a:p>
      </dgm:t>
    </dgm:pt>
    <dgm:pt modelId="{359B98D1-9DF2-423C-A58C-89AEF87EA38B}" type="pres">
      <dgm:prSet presAssocID="{94132231-4ECB-491E-9116-206BBA6A93BD}" presName="parentText" presStyleLbl="node1" presStyleIdx="1" presStyleCnt="4">
        <dgm:presLayoutVars>
          <dgm:chMax val="1"/>
          <dgm:bulletEnabled val="1"/>
        </dgm:presLayoutVars>
      </dgm:prSet>
      <dgm:spPr/>
      <dgm:t>
        <a:bodyPr/>
        <a:lstStyle/>
        <a:p>
          <a:endParaRPr lang="en-US"/>
        </a:p>
      </dgm:t>
    </dgm:pt>
    <dgm:pt modelId="{42063BB2-4AFB-437E-BDF9-A56401815D71}" type="pres">
      <dgm:prSet presAssocID="{94132231-4ECB-491E-9116-206BBA6A93BD}" presName="descendantText" presStyleLbl="alignAccFollowNode1" presStyleIdx="1" presStyleCnt="4" custScaleX="192900">
        <dgm:presLayoutVars>
          <dgm:bulletEnabled val="1"/>
        </dgm:presLayoutVars>
      </dgm:prSet>
      <dgm:spPr/>
      <dgm:t>
        <a:bodyPr/>
        <a:lstStyle/>
        <a:p>
          <a:endParaRPr lang="en-US"/>
        </a:p>
      </dgm:t>
    </dgm:pt>
    <dgm:pt modelId="{C80F462B-C782-49A3-81BA-9D7C653B41CB}" type="pres">
      <dgm:prSet presAssocID="{F906C456-2EA1-4606-8236-89A07A5784CE}" presName="sp" presStyleCnt="0"/>
      <dgm:spPr/>
      <dgm:t>
        <a:bodyPr/>
        <a:lstStyle/>
        <a:p>
          <a:endParaRPr lang="en-US"/>
        </a:p>
      </dgm:t>
    </dgm:pt>
    <dgm:pt modelId="{D38E60BF-5FA5-4299-AEDB-77C4429F0FDB}" type="pres">
      <dgm:prSet presAssocID="{60EA9271-7968-4319-90EA-237B9325259E}" presName="linNode" presStyleCnt="0"/>
      <dgm:spPr/>
      <dgm:t>
        <a:bodyPr/>
        <a:lstStyle/>
        <a:p>
          <a:endParaRPr lang="en-US"/>
        </a:p>
      </dgm:t>
    </dgm:pt>
    <dgm:pt modelId="{20238C22-D3D9-4E44-96CA-8CC6A788533A}" type="pres">
      <dgm:prSet presAssocID="{60EA9271-7968-4319-90EA-237B9325259E}" presName="parentText" presStyleLbl="node1" presStyleIdx="2" presStyleCnt="4">
        <dgm:presLayoutVars>
          <dgm:chMax val="1"/>
          <dgm:bulletEnabled val="1"/>
        </dgm:presLayoutVars>
      </dgm:prSet>
      <dgm:spPr/>
      <dgm:t>
        <a:bodyPr/>
        <a:lstStyle/>
        <a:p>
          <a:endParaRPr lang="en-US"/>
        </a:p>
      </dgm:t>
    </dgm:pt>
    <dgm:pt modelId="{9FAD1883-27A1-43CA-9B6D-45567BD5F009}" type="pres">
      <dgm:prSet presAssocID="{60EA9271-7968-4319-90EA-237B9325259E}" presName="descendantText" presStyleLbl="alignAccFollowNode1" presStyleIdx="2" presStyleCnt="4" custScaleX="192900">
        <dgm:presLayoutVars>
          <dgm:bulletEnabled val="1"/>
        </dgm:presLayoutVars>
      </dgm:prSet>
      <dgm:spPr/>
      <dgm:t>
        <a:bodyPr/>
        <a:lstStyle/>
        <a:p>
          <a:endParaRPr lang="en-US"/>
        </a:p>
      </dgm:t>
    </dgm:pt>
    <dgm:pt modelId="{C19F9626-3B7B-4A1E-A699-5C037B726A31}" type="pres">
      <dgm:prSet presAssocID="{2C51CA6C-C6FB-4597-BB93-2125450663CD}" presName="sp" presStyleCnt="0"/>
      <dgm:spPr/>
      <dgm:t>
        <a:bodyPr/>
        <a:lstStyle/>
        <a:p>
          <a:endParaRPr lang="en-US"/>
        </a:p>
      </dgm:t>
    </dgm:pt>
    <dgm:pt modelId="{82CE370F-BD89-4EFD-AFA9-95FCA992B9A8}" type="pres">
      <dgm:prSet presAssocID="{BE9CD8B0-133D-49D8-B03B-D8A8CBBBC895}" presName="linNode" presStyleCnt="0"/>
      <dgm:spPr/>
      <dgm:t>
        <a:bodyPr/>
        <a:lstStyle/>
        <a:p>
          <a:endParaRPr lang="en-US"/>
        </a:p>
      </dgm:t>
    </dgm:pt>
    <dgm:pt modelId="{6F249E7F-901C-4976-B4D6-904B3EE59097}" type="pres">
      <dgm:prSet presAssocID="{BE9CD8B0-133D-49D8-B03B-D8A8CBBBC895}" presName="parentText" presStyleLbl="node1" presStyleIdx="3" presStyleCnt="4">
        <dgm:presLayoutVars>
          <dgm:chMax val="1"/>
          <dgm:bulletEnabled val="1"/>
        </dgm:presLayoutVars>
      </dgm:prSet>
      <dgm:spPr/>
      <dgm:t>
        <a:bodyPr/>
        <a:lstStyle/>
        <a:p>
          <a:endParaRPr lang="en-US"/>
        </a:p>
      </dgm:t>
    </dgm:pt>
    <dgm:pt modelId="{400DCD57-525D-46AF-8A44-0D3E346861CA}" type="pres">
      <dgm:prSet presAssocID="{BE9CD8B0-133D-49D8-B03B-D8A8CBBBC895}" presName="descendantText" presStyleLbl="alignAccFollowNode1" presStyleIdx="3" presStyleCnt="4" custScaleX="192900">
        <dgm:presLayoutVars>
          <dgm:bulletEnabled val="1"/>
        </dgm:presLayoutVars>
      </dgm:prSet>
      <dgm:spPr/>
      <dgm:t>
        <a:bodyPr/>
        <a:lstStyle/>
        <a:p>
          <a:endParaRPr lang="en-US"/>
        </a:p>
      </dgm:t>
    </dgm:pt>
  </dgm:ptLst>
  <dgm:cxnLst>
    <dgm:cxn modelId="{591C25C2-AA3E-4ACE-9A2A-4130FCCCCEED}" srcId="{0785865C-6B69-499A-BB97-E8DFBFFBF713}" destId="{BE9CD8B0-133D-49D8-B03B-D8A8CBBBC895}" srcOrd="3" destOrd="0" parTransId="{67990EC8-3A8A-45DD-AE8E-91419A930B5E}" sibTransId="{194FAE7B-2D2A-4501-B0C7-5EAD57025728}"/>
    <dgm:cxn modelId="{6513D7B3-CDD2-4C54-85E0-A780AE519C1B}" type="presOf" srcId="{60EA9271-7968-4319-90EA-237B9325259E}" destId="{20238C22-D3D9-4E44-96CA-8CC6A788533A}" srcOrd="0" destOrd="0" presId="urn:microsoft.com/office/officeart/2005/8/layout/vList5"/>
    <dgm:cxn modelId="{BC7E35DA-A27A-4688-8A71-D96B5DF0C3A5}" srcId="{E6F415D8-B088-4490-93CC-4293BB76CA8E}" destId="{E8EDF246-04B4-4CE5-955B-ACA14D6924E3}" srcOrd="1" destOrd="0" parTransId="{31D6A102-9E8C-4202-BD7E-8E09C438B034}" sibTransId="{8B6EDE9E-1E64-434C-BDD3-60C8933C060D}"/>
    <dgm:cxn modelId="{F1CF9D65-8E4D-43EA-BB41-39539BB5AD3A}" type="presOf" srcId="{E8EDF246-04B4-4CE5-955B-ACA14D6924E3}" destId="{1F286610-371B-4B06-9B9B-440B96C6E454}" srcOrd="0" destOrd="1" presId="urn:microsoft.com/office/officeart/2005/8/layout/vList5"/>
    <dgm:cxn modelId="{814BC0A5-0197-45E2-9083-AB850DCF480B}" type="presOf" srcId="{E6F415D8-B088-4490-93CC-4293BB76CA8E}" destId="{C43837DF-3EDD-4426-B373-824C311A9CA4}" srcOrd="0" destOrd="0" presId="urn:microsoft.com/office/officeart/2005/8/layout/vList5"/>
    <dgm:cxn modelId="{6BE0C89E-F815-4960-A824-1133D63B33A5}" srcId="{94132231-4ECB-491E-9116-206BBA6A93BD}" destId="{A231E0F1-C95D-416C-A463-995EC090E8B4}" srcOrd="0" destOrd="0" parTransId="{D3BCACCC-37C7-47A5-B7F0-FC978A115239}" sibTransId="{F3775375-2AC8-4867-A5FF-51FEB9B8AA7C}"/>
    <dgm:cxn modelId="{3390E083-A15B-4847-8DAC-F85D7705600E}" srcId="{BE9CD8B0-133D-49D8-B03B-D8A8CBBBC895}" destId="{2B763427-1E52-47F4-8542-49C83D4264FD}" srcOrd="0" destOrd="0" parTransId="{CF1F83F4-D653-48EE-8801-EB76BBE4434C}" sibTransId="{3E145E08-E142-4053-B772-395D180B7660}"/>
    <dgm:cxn modelId="{654937A8-2D57-416D-AF40-8FF96D1EEE56}" type="presOf" srcId="{BE9CD8B0-133D-49D8-B03B-D8A8CBBBC895}" destId="{6F249E7F-901C-4976-B4D6-904B3EE59097}" srcOrd="0" destOrd="0" presId="urn:microsoft.com/office/officeart/2005/8/layout/vList5"/>
    <dgm:cxn modelId="{25ED6E1E-30DE-4CED-9B9E-9D57F3532BB9}" srcId="{60EA9271-7968-4319-90EA-237B9325259E}" destId="{55AD9522-DB7C-41D8-B81F-CD57F656B021}" srcOrd="0" destOrd="0" parTransId="{BD1A644F-2D01-436D-9922-378E0B8CF35C}" sibTransId="{3BA1430A-00D0-4684-8ED5-ED9D02745286}"/>
    <dgm:cxn modelId="{43258761-D624-47BF-817E-8F3AA6F1A6B0}" srcId="{0785865C-6B69-499A-BB97-E8DFBFFBF713}" destId="{94132231-4ECB-491E-9116-206BBA6A93BD}" srcOrd="1" destOrd="0" parTransId="{9311716F-5A27-489F-A347-C89C2DE96860}" sibTransId="{F906C456-2EA1-4606-8236-89A07A5784CE}"/>
    <dgm:cxn modelId="{59222A3E-2010-4916-82D0-C1ADF6D9B040}" type="presOf" srcId="{94132231-4ECB-491E-9116-206BBA6A93BD}" destId="{359B98D1-9DF2-423C-A58C-89AEF87EA38B}" srcOrd="0" destOrd="0" presId="urn:microsoft.com/office/officeart/2005/8/layout/vList5"/>
    <dgm:cxn modelId="{8B8EEC90-8E02-43A3-84F7-DE94D7E20735}" type="presOf" srcId="{DEC7B8AA-427D-4924-8AAE-92149D3DEB62}" destId="{400DCD57-525D-46AF-8A44-0D3E346861CA}" srcOrd="0" destOrd="1" presId="urn:microsoft.com/office/officeart/2005/8/layout/vList5"/>
    <dgm:cxn modelId="{62C2AD6B-9E3B-41FA-89DC-589E450AB5FE}" srcId="{60EA9271-7968-4319-90EA-237B9325259E}" destId="{51E8B6AC-7AE2-40A9-8805-0A86EA280273}" srcOrd="2" destOrd="0" parTransId="{C5ACEA26-2DCF-4AE1-A7D3-83C6FB60D362}" sibTransId="{822C270A-2476-4A8F-88B6-37E27C030D58}"/>
    <dgm:cxn modelId="{D38D5841-FC21-485A-8AAE-084C9B98BEF2}" type="presOf" srcId="{72CEEBF1-D3AB-44C6-ACAD-98B12294542D}" destId="{1F286610-371B-4B06-9B9B-440B96C6E454}" srcOrd="0" destOrd="0" presId="urn:microsoft.com/office/officeart/2005/8/layout/vList5"/>
    <dgm:cxn modelId="{0456EC7B-6384-4E72-8C4D-A26296ECCA02}" srcId="{94132231-4ECB-491E-9116-206BBA6A93BD}" destId="{BA30F21B-A423-43DD-B101-B84D36CFF3DC}" srcOrd="1" destOrd="0" parTransId="{2E35D45D-AB3E-420E-B7A6-DCCABDED8CAB}" sibTransId="{916900EF-2736-4427-8089-FB53F6C4403D}"/>
    <dgm:cxn modelId="{DE1BD430-AB1E-4D27-83BC-581A36011E2C}" srcId="{60EA9271-7968-4319-90EA-237B9325259E}" destId="{E7383B51-A707-4D5A-A061-19C250741B67}" srcOrd="1" destOrd="0" parTransId="{919E9D94-1027-49F2-839A-0C44D52772E8}" sibTransId="{048B35D7-9A61-4838-9D96-2E1ECDFDC426}"/>
    <dgm:cxn modelId="{DF081371-AC8A-4AE0-A8DA-EF82154A2136}" type="presOf" srcId="{51E8B6AC-7AE2-40A9-8805-0A86EA280273}" destId="{9FAD1883-27A1-43CA-9B6D-45567BD5F009}" srcOrd="0" destOrd="2" presId="urn:microsoft.com/office/officeart/2005/8/layout/vList5"/>
    <dgm:cxn modelId="{864C5E8E-8F66-4ED9-A431-002EA52132F8}" srcId="{0785865C-6B69-499A-BB97-E8DFBFFBF713}" destId="{60EA9271-7968-4319-90EA-237B9325259E}" srcOrd="2" destOrd="0" parTransId="{7E586FF0-F4A0-41F2-82BC-421C8DCB0ECD}" sibTransId="{2C51CA6C-C6FB-4597-BB93-2125450663CD}"/>
    <dgm:cxn modelId="{1955D103-BE7E-4C7C-A291-EE7E9528760F}" srcId="{0785865C-6B69-499A-BB97-E8DFBFFBF713}" destId="{E6F415D8-B088-4490-93CC-4293BB76CA8E}" srcOrd="0" destOrd="0" parTransId="{ADAEDD33-C353-4790-AFDF-3D3BCF33CCA2}" sibTransId="{FAE007E0-546E-4A33-AC06-4530379C1B2A}"/>
    <dgm:cxn modelId="{8C5CD32C-4538-4EBB-AFC0-F031A8342B69}" type="presOf" srcId="{A231E0F1-C95D-416C-A463-995EC090E8B4}" destId="{42063BB2-4AFB-437E-BDF9-A56401815D71}" srcOrd="0" destOrd="0" presId="urn:microsoft.com/office/officeart/2005/8/layout/vList5"/>
    <dgm:cxn modelId="{EF9C3654-8830-4E84-920E-DCFB54E2582C}" srcId="{BE9CD8B0-133D-49D8-B03B-D8A8CBBBC895}" destId="{DEC7B8AA-427D-4924-8AAE-92149D3DEB62}" srcOrd="1" destOrd="0" parTransId="{CE30A12D-968B-4E6F-809E-FFD302BF3A34}" sibTransId="{B19FA1A5-EA1E-436E-A15E-BA19D6E998EA}"/>
    <dgm:cxn modelId="{F7F446A3-AA1E-4453-A91F-41406613B934}" type="presOf" srcId="{2B763427-1E52-47F4-8542-49C83D4264FD}" destId="{400DCD57-525D-46AF-8A44-0D3E346861CA}" srcOrd="0" destOrd="0" presId="urn:microsoft.com/office/officeart/2005/8/layout/vList5"/>
    <dgm:cxn modelId="{9AE1CD1A-8428-4726-8A4B-CC884FF0DE28}" type="presOf" srcId="{55AD9522-DB7C-41D8-B81F-CD57F656B021}" destId="{9FAD1883-27A1-43CA-9B6D-45567BD5F009}" srcOrd="0" destOrd="0" presId="urn:microsoft.com/office/officeart/2005/8/layout/vList5"/>
    <dgm:cxn modelId="{BCD398ED-9060-4546-9861-0F8E52D225C3}" srcId="{BE9CD8B0-133D-49D8-B03B-D8A8CBBBC895}" destId="{769ABF48-8C18-4876-9F58-E3DB7035E217}" srcOrd="2" destOrd="0" parTransId="{ABC9B37A-6761-452A-9825-DBEDB327E0A3}" sibTransId="{9BC107E1-BCD5-45B6-A5C0-BC605CC82EC4}"/>
    <dgm:cxn modelId="{ED0044DC-4CBF-4950-9020-621584C1AD1B}" type="presOf" srcId="{BA30F21B-A423-43DD-B101-B84D36CFF3DC}" destId="{42063BB2-4AFB-437E-BDF9-A56401815D71}" srcOrd="0" destOrd="1" presId="urn:microsoft.com/office/officeart/2005/8/layout/vList5"/>
    <dgm:cxn modelId="{A95AB215-E293-4B2D-A37F-EFB1069DE4A4}" srcId="{E6F415D8-B088-4490-93CC-4293BB76CA8E}" destId="{72CEEBF1-D3AB-44C6-ACAD-98B12294542D}" srcOrd="0" destOrd="0" parTransId="{2A1CDC84-EBBB-4C45-92B1-079280339ACD}" sibTransId="{849976DC-A0E4-4C8C-BBB1-33832118FAB0}"/>
    <dgm:cxn modelId="{4CB5E2EE-2E01-4025-A413-F35BA799D5E6}" type="presOf" srcId="{769ABF48-8C18-4876-9F58-E3DB7035E217}" destId="{400DCD57-525D-46AF-8A44-0D3E346861CA}" srcOrd="0" destOrd="2" presId="urn:microsoft.com/office/officeart/2005/8/layout/vList5"/>
    <dgm:cxn modelId="{D038293D-5600-4192-BABE-E8F4E18AEB6B}" type="presOf" srcId="{0785865C-6B69-499A-BB97-E8DFBFFBF713}" destId="{DB817993-92F5-4F5A-80B2-004AFEEF21F8}" srcOrd="0" destOrd="0" presId="urn:microsoft.com/office/officeart/2005/8/layout/vList5"/>
    <dgm:cxn modelId="{5214E568-7156-44E5-8548-8D1C8FEAA29C}" type="presOf" srcId="{E7383B51-A707-4D5A-A061-19C250741B67}" destId="{9FAD1883-27A1-43CA-9B6D-45567BD5F009}" srcOrd="0" destOrd="1" presId="urn:microsoft.com/office/officeart/2005/8/layout/vList5"/>
    <dgm:cxn modelId="{0B73DB53-1254-4BB9-A8D3-FFC7947E1756}" type="presParOf" srcId="{DB817993-92F5-4F5A-80B2-004AFEEF21F8}" destId="{E5D45CC9-E7C7-489E-B399-F05CE7EBA3DD}" srcOrd="0" destOrd="0" presId="urn:microsoft.com/office/officeart/2005/8/layout/vList5"/>
    <dgm:cxn modelId="{BC3F2E1A-486A-404C-A07D-681D9C712C13}" type="presParOf" srcId="{E5D45CC9-E7C7-489E-B399-F05CE7EBA3DD}" destId="{C43837DF-3EDD-4426-B373-824C311A9CA4}" srcOrd="0" destOrd="0" presId="urn:microsoft.com/office/officeart/2005/8/layout/vList5"/>
    <dgm:cxn modelId="{C68A3081-E416-4455-A350-7C21F72283D3}" type="presParOf" srcId="{E5D45CC9-E7C7-489E-B399-F05CE7EBA3DD}" destId="{1F286610-371B-4B06-9B9B-440B96C6E454}" srcOrd="1" destOrd="0" presId="urn:microsoft.com/office/officeart/2005/8/layout/vList5"/>
    <dgm:cxn modelId="{EDE57F1D-B191-4400-8069-F6BC37640F8B}" type="presParOf" srcId="{DB817993-92F5-4F5A-80B2-004AFEEF21F8}" destId="{E4A44A96-2EC2-43E1-A55F-FCD878BDED31}" srcOrd="1" destOrd="0" presId="urn:microsoft.com/office/officeart/2005/8/layout/vList5"/>
    <dgm:cxn modelId="{8966C052-2E70-4B04-962D-EB995169C973}" type="presParOf" srcId="{DB817993-92F5-4F5A-80B2-004AFEEF21F8}" destId="{2ED56044-CE70-4C2E-ABD9-4B5BB5C1B1BC}" srcOrd="2" destOrd="0" presId="urn:microsoft.com/office/officeart/2005/8/layout/vList5"/>
    <dgm:cxn modelId="{A2173182-B9FC-473E-976E-B4EF6845C5F6}" type="presParOf" srcId="{2ED56044-CE70-4C2E-ABD9-4B5BB5C1B1BC}" destId="{359B98D1-9DF2-423C-A58C-89AEF87EA38B}" srcOrd="0" destOrd="0" presId="urn:microsoft.com/office/officeart/2005/8/layout/vList5"/>
    <dgm:cxn modelId="{ACFCF3F3-7D73-4E02-AA67-9264DDEE4EA3}" type="presParOf" srcId="{2ED56044-CE70-4C2E-ABD9-4B5BB5C1B1BC}" destId="{42063BB2-4AFB-437E-BDF9-A56401815D71}" srcOrd="1" destOrd="0" presId="urn:microsoft.com/office/officeart/2005/8/layout/vList5"/>
    <dgm:cxn modelId="{CE9F2B98-AF98-43BB-ADF7-42277B6CED03}" type="presParOf" srcId="{DB817993-92F5-4F5A-80B2-004AFEEF21F8}" destId="{C80F462B-C782-49A3-81BA-9D7C653B41CB}" srcOrd="3" destOrd="0" presId="urn:microsoft.com/office/officeart/2005/8/layout/vList5"/>
    <dgm:cxn modelId="{37FD6641-32F5-4AE4-8D2A-B2F13749F309}" type="presParOf" srcId="{DB817993-92F5-4F5A-80B2-004AFEEF21F8}" destId="{D38E60BF-5FA5-4299-AEDB-77C4429F0FDB}" srcOrd="4" destOrd="0" presId="urn:microsoft.com/office/officeart/2005/8/layout/vList5"/>
    <dgm:cxn modelId="{AF12EA42-1787-46CB-98BC-18051A093C55}" type="presParOf" srcId="{D38E60BF-5FA5-4299-AEDB-77C4429F0FDB}" destId="{20238C22-D3D9-4E44-96CA-8CC6A788533A}" srcOrd="0" destOrd="0" presId="urn:microsoft.com/office/officeart/2005/8/layout/vList5"/>
    <dgm:cxn modelId="{2DBF0D18-B20A-428A-8D03-6101E945B153}" type="presParOf" srcId="{D38E60BF-5FA5-4299-AEDB-77C4429F0FDB}" destId="{9FAD1883-27A1-43CA-9B6D-45567BD5F009}" srcOrd="1" destOrd="0" presId="urn:microsoft.com/office/officeart/2005/8/layout/vList5"/>
    <dgm:cxn modelId="{0FA73D55-7332-4967-B298-4E0461AC7C10}" type="presParOf" srcId="{DB817993-92F5-4F5A-80B2-004AFEEF21F8}" destId="{C19F9626-3B7B-4A1E-A699-5C037B726A31}" srcOrd="5" destOrd="0" presId="urn:microsoft.com/office/officeart/2005/8/layout/vList5"/>
    <dgm:cxn modelId="{FB23F4CB-E8D5-46EB-B373-02E7D21DE9A7}" type="presParOf" srcId="{DB817993-92F5-4F5A-80B2-004AFEEF21F8}" destId="{82CE370F-BD89-4EFD-AFA9-95FCA992B9A8}" srcOrd="6" destOrd="0" presId="urn:microsoft.com/office/officeart/2005/8/layout/vList5"/>
    <dgm:cxn modelId="{876FEB6A-5C7A-4B43-AF2D-05EFCD23110F}" type="presParOf" srcId="{82CE370F-BD89-4EFD-AFA9-95FCA992B9A8}" destId="{6F249E7F-901C-4976-B4D6-904B3EE59097}" srcOrd="0" destOrd="0" presId="urn:microsoft.com/office/officeart/2005/8/layout/vList5"/>
    <dgm:cxn modelId="{09D4DC30-3008-40F6-8A1E-C7F65FFF686D}" type="presParOf" srcId="{82CE370F-BD89-4EFD-AFA9-95FCA992B9A8}" destId="{400DCD57-525D-46AF-8A44-0D3E346861C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4B727B-4C40-4E55-BB6A-B212869257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C044BF-219D-4DF9-A20B-316939ACFDDD}">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What a test schedule is?</a:t>
          </a:r>
          <a:endParaRPr lang="en-US" b="1" dirty="0">
            <a:effectLst>
              <a:outerShdw blurRad="38100" dist="38100" dir="2700000" algn="tl">
                <a:srgbClr val="000000">
                  <a:alpha val="43137"/>
                </a:srgbClr>
              </a:outerShdw>
            </a:effectLst>
          </a:endParaRPr>
        </a:p>
      </dgm:t>
    </dgm:pt>
    <dgm:pt modelId="{53832AF2-5222-4496-99BF-0FF2F43A158E}" type="parTrans" cxnId="{9A18DC63-8F27-49E9-B403-F6834A8F4E74}">
      <dgm:prSet/>
      <dgm:spPr/>
      <dgm:t>
        <a:bodyPr/>
        <a:lstStyle/>
        <a:p>
          <a:endParaRPr lang="en-US" b="1">
            <a:effectLst>
              <a:outerShdw blurRad="38100" dist="38100" dir="2700000" algn="tl">
                <a:srgbClr val="000000">
                  <a:alpha val="43137"/>
                </a:srgbClr>
              </a:outerShdw>
            </a:effectLst>
          </a:endParaRPr>
        </a:p>
      </dgm:t>
    </dgm:pt>
    <dgm:pt modelId="{A82EB95B-8EF2-494F-BF88-2B248035FD64}" type="sibTrans" cxnId="{9A18DC63-8F27-49E9-B403-F6834A8F4E74}">
      <dgm:prSet/>
      <dgm:spPr/>
      <dgm:t>
        <a:bodyPr/>
        <a:lstStyle/>
        <a:p>
          <a:endParaRPr lang="en-US" b="1">
            <a:effectLst>
              <a:outerShdw blurRad="38100" dist="38100" dir="2700000" algn="tl">
                <a:srgbClr val="000000">
                  <a:alpha val="43137"/>
                </a:srgbClr>
              </a:outerShdw>
            </a:effectLst>
          </a:endParaRPr>
        </a:p>
      </dgm:t>
    </dgm:pt>
    <dgm:pt modelId="{DD97415D-89AE-4912-9AAB-9418B62DA488}">
      <dgm:prSet>
        <dgm:style>
          <a:lnRef idx="2">
            <a:schemeClr val="accent3"/>
          </a:lnRef>
          <a:fillRef idx="1">
            <a:schemeClr val="lt1"/>
          </a:fillRef>
          <a:effectRef idx="0">
            <a:schemeClr val="accent3"/>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Why do we need test schedule?</a:t>
          </a:r>
          <a:endParaRPr lang="en-US" b="1" dirty="0">
            <a:effectLst>
              <a:outerShdw blurRad="38100" dist="38100" dir="2700000" algn="tl">
                <a:srgbClr val="000000">
                  <a:alpha val="43137"/>
                </a:srgbClr>
              </a:outerShdw>
            </a:effectLst>
          </a:endParaRPr>
        </a:p>
      </dgm:t>
    </dgm:pt>
    <dgm:pt modelId="{A344FA31-F65B-490B-A297-369512D1DBDB}" type="parTrans" cxnId="{FD1982B1-6D49-4C40-94EF-664B83C23357}">
      <dgm:prSet/>
      <dgm:spPr/>
      <dgm:t>
        <a:bodyPr/>
        <a:lstStyle/>
        <a:p>
          <a:endParaRPr lang="en-US" b="1">
            <a:effectLst>
              <a:outerShdw blurRad="38100" dist="38100" dir="2700000" algn="tl">
                <a:srgbClr val="000000">
                  <a:alpha val="43137"/>
                </a:srgbClr>
              </a:outerShdw>
            </a:effectLst>
          </a:endParaRPr>
        </a:p>
      </dgm:t>
    </dgm:pt>
    <dgm:pt modelId="{3A9042BE-F4E9-48CE-BC49-62C89BAB3C7A}" type="sibTrans" cxnId="{FD1982B1-6D49-4C40-94EF-664B83C23357}">
      <dgm:prSet/>
      <dgm:spPr/>
      <dgm:t>
        <a:bodyPr/>
        <a:lstStyle/>
        <a:p>
          <a:endParaRPr lang="en-US" b="1">
            <a:effectLst>
              <a:outerShdw blurRad="38100" dist="38100" dir="2700000" algn="tl">
                <a:srgbClr val="000000">
                  <a:alpha val="43137"/>
                </a:srgbClr>
              </a:outerShdw>
            </a:effectLst>
          </a:endParaRPr>
        </a:p>
      </dgm:t>
    </dgm:pt>
    <dgm:pt modelId="{DBD48693-0A38-4EB8-883C-093C6CD5EC32}">
      <dgm:prSet>
        <dgm:style>
          <a:lnRef idx="2">
            <a:schemeClr val="accent4"/>
          </a:lnRef>
          <a:fillRef idx="1">
            <a:schemeClr val="lt1"/>
          </a:fillRef>
          <a:effectRef idx="0">
            <a:schemeClr val="accent4"/>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Important factors affecting test schedule</a:t>
          </a:r>
          <a:endParaRPr lang="en-US" b="1" dirty="0">
            <a:effectLst>
              <a:outerShdw blurRad="38100" dist="38100" dir="2700000" algn="tl">
                <a:srgbClr val="000000">
                  <a:alpha val="43137"/>
                </a:srgbClr>
              </a:outerShdw>
            </a:effectLst>
          </a:endParaRPr>
        </a:p>
      </dgm:t>
    </dgm:pt>
    <dgm:pt modelId="{DF119CBC-9A94-4E80-9DB6-DA702CC3D5F7}" type="par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E2C337C-7AD6-4E22-9EAD-4ABA442A6DBF}" type="sib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89711D8-846B-422F-9CC1-7E087CAAAF16}">
      <dgm:prSet/>
      <dgm:spPr/>
      <dgm:t>
        <a:bodyPr/>
        <a:lstStyle/>
        <a:p>
          <a:r>
            <a:rPr lang="en-US" b="1" dirty="0" smtClean="0">
              <a:effectLst>
                <a:outerShdw blurRad="38100" dist="38100" dir="2700000" algn="tl">
                  <a:srgbClr val="000000">
                    <a:alpha val="43137"/>
                  </a:srgbClr>
                </a:outerShdw>
              </a:effectLst>
            </a:rPr>
            <a:t>Tools</a:t>
          </a:r>
          <a:endParaRPr lang="en-US" b="1" dirty="0">
            <a:effectLst>
              <a:outerShdw blurRad="38100" dist="38100" dir="2700000" algn="tl">
                <a:srgbClr val="000000">
                  <a:alpha val="43137"/>
                </a:srgbClr>
              </a:outerShdw>
            </a:effectLst>
          </a:endParaRPr>
        </a:p>
      </dgm:t>
    </dgm:pt>
    <dgm:pt modelId="{53242675-A4C8-4631-8732-BBCB966150EA}" type="parTrans" cxnId="{E239AF3D-09D7-4A15-8872-CECAC776798D}">
      <dgm:prSet/>
      <dgm:spPr/>
      <dgm:t>
        <a:bodyPr/>
        <a:lstStyle/>
        <a:p>
          <a:endParaRPr lang="en-US" b="1">
            <a:effectLst>
              <a:outerShdw blurRad="38100" dist="38100" dir="2700000" algn="tl">
                <a:srgbClr val="000000">
                  <a:alpha val="43137"/>
                </a:srgbClr>
              </a:outerShdw>
            </a:effectLst>
          </a:endParaRPr>
        </a:p>
      </dgm:t>
    </dgm:pt>
    <dgm:pt modelId="{280897DF-69B0-45E2-BEE2-5883851908E6}" type="sibTrans" cxnId="{E239AF3D-09D7-4A15-8872-CECAC776798D}">
      <dgm:prSet/>
      <dgm:spPr/>
      <dgm:t>
        <a:bodyPr/>
        <a:lstStyle/>
        <a:p>
          <a:endParaRPr lang="en-US" b="1">
            <a:effectLst>
              <a:outerShdw blurRad="38100" dist="38100" dir="2700000" algn="tl">
                <a:srgbClr val="000000">
                  <a:alpha val="43137"/>
                </a:srgbClr>
              </a:outerShdw>
            </a:effectLst>
          </a:endParaRPr>
        </a:p>
      </dgm:t>
    </dgm:pt>
    <dgm:pt modelId="{1A39BDDA-A544-4963-9D69-57C6A48CA683}">
      <dgm:prSet>
        <dgm:style>
          <a:lnRef idx="2">
            <a:schemeClr val="accent6"/>
          </a:lnRef>
          <a:fillRef idx="1">
            <a:schemeClr val="lt1"/>
          </a:fillRef>
          <a:effectRef idx="0">
            <a:schemeClr val="accent6"/>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Test schedule creation process</a:t>
          </a:r>
          <a:endParaRPr lang="en-US" b="1" dirty="0">
            <a:effectLst>
              <a:outerShdw blurRad="38100" dist="38100" dir="2700000" algn="tl">
                <a:srgbClr val="000000">
                  <a:alpha val="43137"/>
                </a:srgbClr>
              </a:outerShdw>
            </a:effectLst>
          </a:endParaRPr>
        </a:p>
      </dgm:t>
    </dgm:pt>
    <dgm:pt modelId="{23ABC3B4-F9E4-4393-848C-22C3423771EF}" type="parTrans" cxnId="{1C5D130F-3EA2-4803-909F-7B786DA03110}">
      <dgm:prSet/>
      <dgm:spPr/>
      <dgm:t>
        <a:bodyPr/>
        <a:lstStyle/>
        <a:p>
          <a:endParaRPr lang="en-US" b="1">
            <a:effectLst>
              <a:outerShdw blurRad="38100" dist="38100" dir="2700000" algn="tl">
                <a:srgbClr val="000000">
                  <a:alpha val="43137"/>
                </a:srgbClr>
              </a:outerShdw>
            </a:effectLst>
          </a:endParaRPr>
        </a:p>
      </dgm:t>
    </dgm:pt>
    <dgm:pt modelId="{0474421F-6BE6-4E0C-9B7D-51189F6EAE40}" type="sibTrans" cxnId="{1C5D130F-3EA2-4803-909F-7B786DA03110}">
      <dgm:prSet/>
      <dgm:spPr/>
      <dgm:t>
        <a:bodyPr/>
        <a:lstStyle/>
        <a:p>
          <a:endParaRPr lang="en-US" b="1">
            <a:effectLst>
              <a:outerShdw blurRad="38100" dist="38100" dir="2700000" algn="tl">
                <a:srgbClr val="000000">
                  <a:alpha val="43137"/>
                </a:srgbClr>
              </a:outerShdw>
            </a:effectLst>
          </a:endParaRPr>
        </a:p>
      </dgm:t>
    </dgm:pt>
    <dgm:pt modelId="{A85176F0-18DA-4725-AFB7-034ADBB735C4}" type="pres">
      <dgm:prSet presAssocID="{D14B727B-4C40-4E55-BB6A-B2128692570B}" presName="outerComposite" presStyleCnt="0">
        <dgm:presLayoutVars>
          <dgm:chMax val="5"/>
          <dgm:dir/>
          <dgm:resizeHandles val="exact"/>
        </dgm:presLayoutVars>
      </dgm:prSet>
      <dgm:spPr/>
      <dgm:t>
        <a:bodyPr/>
        <a:lstStyle/>
        <a:p>
          <a:endParaRPr lang="en-US"/>
        </a:p>
      </dgm:t>
    </dgm:pt>
    <dgm:pt modelId="{A9C59BEC-FCC2-4069-A90F-3164B212C5BC}" type="pres">
      <dgm:prSet presAssocID="{D14B727B-4C40-4E55-BB6A-B2128692570B}" presName="dummyMaxCanvas" presStyleCnt="0">
        <dgm:presLayoutVars/>
      </dgm:prSet>
      <dgm:spPr/>
    </dgm:pt>
    <dgm:pt modelId="{99D31720-B9B5-436E-A75F-9078441852F0}" type="pres">
      <dgm:prSet presAssocID="{D14B727B-4C40-4E55-BB6A-B2128692570B}" presName="FiveNodes_1" presStyleLbl="node1" presStyleIdx="0" presStyleCnt="5">
        <dgm:presLayoutVars>
          <dgm:bulletEnabled val="1"/>
        </dgm:presLayoutVars>
      </dgm:prSet>
      <dgm:spPr/>
      <dgm:t>
        <a:bodyPr/>
        <a:lstStyle/>
        <a:p>
          <a:endParaRPr lang="en-US"/>
        </a:p>
      </dgm:t>
    </dgm:pt>
    <dgm:pt modelId="{8A699910-B3B0-4CC9-A506-9AA3EF128A52}" type="pres">
      <dgm:prSet presAssocID="{D14B727B-4C40-4E55-BB6A-B2128692570B}" presName="FiveNodes_2" presStyleLbl="node1" presStyleIdx="1" presStyleCnt="5">
        <dgm:presLayoutVars>
          <dgm:bulletEnabled val="1"/>
        </dgm:presLayoutVars>
      </dgm:prSet>
      <dgm:spPr/>
      <dgm:t>
        <a:bodyPr/>
        <a:lstStyle/>
        <a:p>
          <a:endParaRPr lang="en-US"/>
        </a:p>
      </dgm:t>
    </dgm:pt>
    <dgm:pt modelId="{E6B7644A-0D09-4C4A-8176-355E9272A396}" type="pres">
      <dgm:prSet presAssocID="{D14B727B-4C40-4E55-BB6A-B2128692570B}" presName="FiveNodes_3" presStyleLbl="node1" presStyleIdx="2" presStyleCnt="5">
        <dgm:presLayoutVars>
          <dgm:bulletEnabled val="1"/>
        </dgm:presLayoutVars>
      </dgm:prSet>
      <dgm:spPr/>
      <dgm:t>
        <a:bodyPr/>
        <a:lstStyle/>
        <a:p>
          <a:endParaRPr lang="en-US"/>
        </a:p>
      </dgm:t>
    </dgm:pt>
    <dgm:pt modelId="{58A10DE7-D9E7-4011-B94B-485980301969}" type="pres">
      <dgm:prSet presAssocID="{D14B727B-4C40-4E55-BB6A-B2128692570B}" presName="FiveNodes_4" presStyleLbl="node1" presStyleIdx="3" presStyleCnt="5">
        <dgm:presLayoutVars>
          <dgm:bulletEnabled val="1"/>
        </dgm:presLayoutVars>
      </dgm:prSet>
      <dgm:spPr/>
      <dgm:t>
        <a:bodyPr/>
        <a:lstStyle/>
        <a:p>
          <a:endParaRPr lang="en-US"/>
        </a:p>
      </dgm:t>
    </dgm:pt>
    <dgm:pt modelId="{B6F70E9E-45E0-45C6-A478-38A85D6555FA}" type="pres">
      <dgm:prSet presAssocID="{D14B727B-4C40-4E55-BB6A-B2128692570B}" presName="FiveNodes_5" presStyleLbl="node1" presStyleIdx="4" presStyleCnt="5">
        <dgm:presLayoutVars>
          <dgm:bulletEnabled val="1"/>
        </dgm:presLayoutVars>
      </dgm:prSet>
      <dgm:spPr/>
      <dgm:t>
        <a:bodyPr/>
        <a:lstStyle/>
        <a:p>
          <a:endParaRPr lang="en-US"/>
        </a:p>
      </dgm:t>
    </dgm:pt>
    <dgm:pt modelId="{5927455B-F18C-4B0F-BC20-BB7166CA0DDB}" type="pres">
      <dgm:prSet presAssocID="{D14B727B-4C40-4E55-BB6A-B2128692570B}" presName="FiveConn_1-2" presStyleLbl="fgAccFollowNode1" presStyleIdx="0" presStyleCnt="4">
        <dgm:presLayoutVars>
          <dgm:bulletEnabled val="1"/>
        </dgm:presLayoutVars>
      </dgm:prSet>
      <dgm:spPr/>
      <dgm:t>
        <a:bodyPr/>
        <a:lstStyle/>
        <a:p>
          <a:endParaRPr lang="en-US"/>
        </a:p>
      </dgm:t>
    </dgm:pt>
    <dgm:pt modelId="{37AC21D1-0F9C-402B-A071-7300210C491D}" type="pres">
      <dgm:prSet presAssocID="{D14B727B-4C40-4E55-BB6A-B2128692570B}" presName="FiveConn_2-3" presStyleLbl="fgAccFollowNode1" presStyleIdx="1" presStyleCnt="4">
        <dgm:presLayoutVars>
          <dgm:bulletEnabled val="1"/>
        </dgm:presLayoutVars>
      </dgm:prSet>
      <dgm:spPr/>
      <dgm:t>
        <a:bodyPr/>
        <a:lstStyle/>
        <a:p>
          <a:endParaRPr lang="en-US"/>
        </a:p>
      </dgm:t>
    </dgm:pt>
    <dgm:pt modelId="{ED024A0E-9158-4388-BBC0-D814A43CCA42}" type="pres">
      <dgm:prSet presAssocID="{D14B727B-4C40-4E55-BB6A-B2128692570B}" presName="FiveConn_3-4" presStyleLbl="fgAccFollowNode1" presStyleIdx="2" presStyleCnt="4">
        <dgm:presLayoutVars>
          <dgm:bulletEnabled val="1"/>
        </dgm:presLayoutVars>
      </dgm:prSet>
      <dgm:spPr/>
      <dgm:t>
        <a:bodyPr/>
        <a:lstStyle/>
        <a:p>
          <a:endParaRPr lang="en-US"/>
        </a:p>
      </dgm:t>
    </dgm:pt>
    <dgm:pt modelId="{A08A0412-82B3-4B82-BD53-4A60A081C774}" type="pres">
      <dgm:prSet presAssocID="{D14B727B-4C40-4E55-BB6A-B2128692570B}" presName="FiveConn_4-5" presStyleLbl="fgAccFollowNode1" presStyleIdx="3" presStyleCnt="4">
        <dgm:presLayoutVars>
          <dgm:bulletEnabled val="1"/>
        </dgm:presLayoutVars>
      </dgm:prSet>
      <dgm:spPr/>
      <dgm:t>
        <a:bodyPr/>
        <a:lstStyle/>
        <a:p>
          <a:endParaRPr lang="en-US"/>
        </a:p>
      </dgm:t>
    </dgm:pt>
    <dgm:pt modelId="{31750E34-6951-4887-A233-4BC2E4577E89}" type="pres">
      <dgm:prSet presAssocID="{D14B727B-4C40-4E55-BB6A-B2128692570B}" presName="FiveNodes_1_text" presStyleLbl="node1" presStyleIdx="4" presStyleCnt="5">
        <dgm:presLayoutVars>
          <dgm:bulletEnabled val="1"/>
        </dgm:presLayoutVars>
      </dgm:prSet>
      <dgm:spPr/>
      <dgm:t>
        <a:bodyPr/>
        <a:lstStyle/>
        <a:p>
          <a:endParaRPr lang="en-US"/>
        </a:p>
      </dgm:t>
    </dgm:pt>
    <dgm:pt modelId="{8CDB6CA7-591A-4C58-9934-C0D3EDAF4FF6}" type="pres">
      <dgm:prSet presAssocID="{D14B727B-4C40-4E55-BB6A-B2128692570B}" presName="FiveNodes_2_text" presStyleLbl="node1" presStyleIdx="4" presStyleCnt="5">
        <dgm:presLayoutVars>
          <dgm:bulletEnabled val="1"/>
        </dgm:presLayoutVars>
      </dgm:prSet>
      <dgm:spPr/>
      <dgm:t>
        <a:bodyPr/>
        <a:lstStyle/>
        <a:p>
          <a:endParaRPr lang="en-US"/>
        </a:p>
      </dgm:t>
    </dgm:pt>
    <dgm:pt modelId="{834434F2-4350-4E27-8504-DD3C73828ADB}" type="pres">
      <dgm:prSet presAssocID="{D14B727B-4C40-4E55-BB6A-B2128692570B}" presName="FiveNodes_3_text" presStyleLbl="node1" presStyleIdx="4" presStyleCnt="5">
        <dgm:presLayoutVars>
          <dgm:bulletEnabled val="1"/>
        </dgm:presLayoutVars>
      </dgm:prSet>
      <dgm:spPr/>
      <dgm:t>
        <a:bodyPr/>
        <a:lstStyle/>
        <a:p>
          <a:endParaRPr lang="en-US"/>
        </a:p>
      </dgm:t>
    </dgm:pt>
    <dgm:pt modelId="{08FC251A-B0FF-464E-B731-4A01776F10CD}" type="pres">
      <dgm:prSet presAssocID="{D14B727B-4C40-4E55-BB6A-B2128692570B}" presName="FiveNodes_4_text" presStyleLbl="node1" presStyleIdx="4" presStyleCnt="5">
        <dgm:presLayoutVars>
          <dgm:bulletEnabled val="1"/>
        </dgm:presLayoutVars>
      </dgm:prSet>
      <dgm:spPr/>
      <dgm:t>
        <a:bodyPr/>
        <a:lstStyle/>
        <a:p>
          <a:endParaRPr lang="en-US"/>
        </a:p>
      </dgm:t>
    </dgm:pt>
    <dgm:pt modelId="{68C92819-572F-4A65-9A1C-95BC8872B999}" type="pres">
      <dgm:prSet presAssocID="{D14B727B-4C40-4E55-BB6A-B2128692570B}" presName="FiveNodes_5_text" presStyleLbl="node1" presStyleIdx="4" presStyleCnt="5">
        <dgm:presLayoutVars>
          <dgm:bulletEnabled val="1"/>
        </dgm:presLayoutVars>
      </dgm:prSet>
      <dgm:spPr/>
      <dgm:t>
        <a:bodyPr/>
        <a:lstStyle/>
        <a:p>
          <a:endParaRPr lang="en-US"/>
        </a:p>
      </dgm:t>
    </dgm:pt>
  </dgm:ptLst>
  <dgm:cxnLst>
    <dgm:cxn modelId="{4A08CF1E-119C-45A3-BF6F-125A72887439}" type="presOf" srcId="{A82EB95B-8EF2-494F-BF88-2B248035FD64}" destId="{5927455B-F18C-4B0F-BC20-BB7166CA0DDB}" srcOrd="0" destOrd="0" presId="urn:microsoft.com/office/officeart/2005/8/layout/vProcess5"/>
    <dgm:cxn modelId="{0E90CED7-9EFC-4710-83A7-E6293B036D8B}" type="presOf" srcId="{DBD48693-0A38-4EB8-883C-093C6CD5EC32}" destId="{E6B7644A-0D09-4C4A-8176-355E9272A396}" srcOrd="0" destOrd="0" presId="urn:microsoft.com/office/officeart/2005/8/layout/vProcess5"/>
    <dgm:cxn modelId="{C8ADE830-F7BA-445F-8B91-2EBE31DBE7CF}" type="presOf" srcId="{1A39BDDA-A544-4963-9D69-57C6A48CA683}" destId="{B6F70E9E-45E0-45C6-A478-38A85D6555FA}" srcOrd="0" destOrd="0" presId="urn:microsoft.com/office/officeart/2005/8/layout/vProcess5"/>
    <dgm:cxn modelId="{467BEE54-C18F-4193-978E-B21EC8974100}" type="presOf" srcId="{1A39BDDA-A544-4963-9D69-57C6A48CA683}" destId="{68C92819-572F-4A65-9A1C-95BC8872B999}" srcOrd="1" destOrd="0" presId="urn:microsoft.com/office/officeart/2005/8/layout/vProcess5"/>
    <dgm:cxn modelId="{FD1982B1-6D49-4C40-94EF-664B83C23357}" srcId="{D14B727B-4C40-4E55-BB6A-B2128692570B}" destId="{DD97415D-89AE-4912-9AAB-9418B62DA488}" srcOrd="1" destOrd="0" parTransId="{A344FA31-F65B-490B-A297-369512D1DBDB}" sibTransId="{3A9042BE-F4E9-48CE-BC49-62C89BAB3C7A}"/>
    <dgm:cxn modelId="{33A8CAF3-67BB-47B4-8F67-9718673B994D}" type="presOf" srcId="{3CC044BF-219D-4DF9-A20B-316939ACFDDD}" destId="{31750E34-6951-4887-A233-4BC2E4577E89}" srcOrd="1" destOrd="0" presId="urn:microsoft.com/office/officeart/2005/8/layout/vProcess5"/>
    <dgm:cxn modelId="{80CF1501-4126-4399-8F0A-D0DFBE53F32E}" type="presOf" srcId="{C89711D8-846B-422F-9CC1-7E087CAAAF16}" destId="{08FC251A-B0FF-464E-B731-4A01776F10CD}" srcOrd="1" destOrd="0" presId="urn:microsoft.com/office/officeart/2005/8/layout/vProcess5"/>
    <dgm:cxn modelId="{98DE9889-5BC1-4321-87E4-19A8847CD5F5}" type="presOf" srcId="{CE2C337C-7AD6-4E22-9EAD-4ABA442A6DBF}" destId="{ED024A0E-9158-4388-BBC0-D814A43CCA42}" srcOrd="0" destOrd="0" presId="urn:microsoft.com/office/officeart/2005/8/layout/vProcess5"/>
    <dgm:cxn modelId="{8A69A9E2-E922-4C97-918B-E904129BD19C}" type="presOf" srcId="{DBD48693-0A38-4EB8-883C-093C6CD5EC32}" destId="{834434F2-4350-4E27-8504-DD3C73828ADB}" srcOrd="1" destOrd="0" presId="urn:microsoft.com/office/officeart/2005/8/layout/vProcess5"/>
    <dgm:cxn modelId="{CE50D003-465C-4587-BD1D-B680B74E4506}" type="presOf" srcId="{D14B727B-4C40-4E55-BB6A-B2128692570B}" destId="{A85176F0-18DA-4725-AFB7-034ADBB735C4}" srcOrd="0" destOrd="0" presId="urn:microsoft.com/office/officeart/2005/8/layout/vProcess5"/>
    <dgm:cxn modelId="{E239AF3D-09D7-4A15-8872-CECAC776798D}" srcId="{D14B727B-4C40-4E55-BB6A-B2128692570B}" destId="{C89711D8-846B-422F-9CC1-7E087CAAAF16}" srcOrd="3" destOrd="0" parTransId="{53242675-A4C8-4631-8732-BBCB966150EA}" sibTransId="{280897DF-69B0-45E2-BEE2-5883851908E6}"/>
    <dgm:cxn modelId="{0497CE24-7961-41D5-A9ED-14CF6ADCA13B}" type="presOf" srcId="{3CC044BF-219D-4DF9-A20B-316939ACFDDD}" destId="{99D31720-B9B5-436E-A75F-9078441852F0}" srcOrd="0" destOrd="0" presId="urn:microsoft.com/office/officeart/2005/8/layout/vProcess5"/>
    <dgm:cxn modelId="{EB422FE7-AC5D-4BEA-9E46-D4DBDCD6D870}" type="presOf" srcId="{3A9042BE-F4E9-48CE-BC49-62C89BAB3C7A}" destId="{37AC21D1-0F9C-402B-A071-7300210C491D}" srcOrd="0" destOrd="0" presId="urn:microsoft.com/office/officeart/2005/8/layout/vProcess5"/>
    <dgm:cxn modelId="{9C1D8E18-51C4-47B7-801F-5B0D373FC18F}" type="presOf" srcId="{280897DF-69B0-45E2-BEE2-5883851908E6}" destId="{A08A0412-82B3-4B82-BD53-4A60A081C774}" srcOrd="0" destOrd="0" presId="urn:microsoft.com/office/officeart/2005/8/layout/vProcess5"/>
    <dgm:cxn modelId="{C39AA4E1-A6AC-49DE-BADE-A7AFBA71282F}" type="presOf" srcId="{C89711D8-846B-422F-9CC1-7E087CAAAF16}" destId="{58A10DE7-D9E7-4011-B94B-485980301969}" srcOrd="0" destOrd="0" presId="urn:microsoft.com/office/officeart/2005/8/layout/vProcess5"/>
    <dgm:cxn modelId="{9A18DC63-8F27-49E9-B403-F6834A8F4E74}" srcId="{D14B727B-4C40-4E55-BB6A-B2128692570B}" destId="{3CC044BF-219D-4DF9-A20B-316939ACFDDD}" srcOrd="0" destOrd="0" parTransId="{53832AF2-5222-4496-99BF-0FF2F43A158E}" sibTransId="{A82EB95B-8EF2-494F-BF88-2B248035FD64}"/>
    <dgm:cxn modelId="{5288FB2F-E0E4-469F-9045-CAF5FCFC144A}" type="presOf" srcId="{DD97415D-89AE-4912-9AAB-9418B62DA488}" destId="{8A699910-B3B0-4CC9-A506-9AA3EF128A52}" srcOrd="0" destOrd="0" presId="urn:microsoft.com/office/officeart/2005/8/layout/vProcess5"/>
    <dgm:cxn modelId="{1D3E6359-5D05-46BF-8A4C-15DB45643C1D}" type="presOf" srcId="{DD97415D-89AE-4912-9AAB-9418B62DA488}" destId="{8CDB6CA7-591A-4C58-9934-C0D3EDAF4FF6}" srcOrd="1" destOrd="0" presId="urn:microsoft.com/office/officeart/2005/8/layout/vProcess5"/>
    <dgm:cxn modelId="{1C5D130F-3EA2-4803-909F-7B786DA03110}" srcId="{D14B727B-4C40-4E55-BB6A-B2128692570B}" destId="{1A39BDDA-A544-4963-9D69-57C6A48CA683}" srcOrd="4" destOrd="0" parTransId="{23ABC3B4-F9E4-4393-848C-22C3423771EF}" sibTransId="{0474421F-6BE6-4E0C-9B7D-51189F6EAE40}"/>
    <dgm:cxn modelId="{D0AA9622-C078-4F7F-90DA-2EDF5F428E82}" srcId="{D14B727B-4C40-4E55-BB6A-B2128692570B}" destId="{DBD48693-0A38-4EB8-883C-093C6CD5EC32}" srcOrd="2" destOrd="0" parTransId="{DF119CBC-9A94-4E80-9DB6-DA702CC3D5F7}" sibTransId="{CE2C337C-7AD6-4E22-9EAD-4ABA442A6DBF}"/>
    <dgm:cxn modelId="{2FBBBE2D-D055-4E1C-A8FB-75CF4863FEC9}" type="presParOf" srcId="{A85176F0-18DA-4725-AFB7-034ADBB735C4}" destId="{A9C59BEC-FCC2-4069-A90F-3164B212C5BC}" srcOrd="0" destOrd="0" presId="urn:microsoft.com/office/officeart/2005/8/layout/vProcess5"/>
    <dgm:cxn modelId="{F462878A-B67D-4C1D-8C03-2E5C627D86D1}" type="presParOf" srcId="{A85176F0-18DA-4725-AFB7-034ADBB735C4}" destId="{99D31720-B9B5-436E-A75F-9078441852F0}" srcOrd="1" destOrd="0" presId="urn:microsoft.com/office/officeart/2005/8/layout/vProcess5"/>
    <dgm:cxn modelId="{9B54C757-B1B8-4F82-A9FF-F2A38956980B}" type="presParOf" srcId="{A85176F0-18DA-4725-AFB7-034ADBB735C4}" destId="{8A699910-B3B0-4CC9-A506-9AA3EF128A52}" srcOrd="2" destOrd="0" presId="urn:microsoft.com/office/officeart/2005/8/layout/vProcess5"/>
    <dgm:cxn modelId="{E3685819-2ED7-4F03-BFEF-3A5BC83193F8}" type="presParOf" srcId="{A85176F0-18DA-4725-AFB7-034ADBB735C4}" destId="{E6B7644A-0D09-4C4A-8176-355E9272A396}" srcOrd="3" destOrd="0" presId="urn:microsoft.com/office/officeart/2005/8/layout/vProcess5"/>
    <dgm:cxn modelId="{EC3C8A08-5207-480D-B022-A8BB2981E93B}" type="presParOf" srcId="{A85176F0-18DA-4725-AFB7-034ADBB735C4}" destId="{58A10DE7-D9E7-4011-B94B-485980301969}" srcOrd="4" destOrd="0" presId="urn:microsoft.com/office/officeart/2005/8/layout/vProcess5"/>
    <dgm:cxn modelId="{93139333-9A3A-4629-971C-8697D2A7E838}" type="presParOf" srcId="{A85176F0-18DA-4725-AFB7-034ADBB735C4}" destId="{B6F70E9E-45E0-45C6-A478-38A85D6555FA}" srcOrd="5" destOrd="0" presId="urn:microsoft.com/office/officeart/2005/8/layout/vProcess5"/>
    <dgm:cxn modelId="{45FA05F6-5962-4A30-AE0D-EFAB6539C678}" type="presParOf" srcId="{A85176F0-18DA-4725-AFB7-034ADBB735C4}" destId="{5927455B-F18C-4B0F-BC20-BB7166CA0DDB}" srcOrd="6" destOrd="0" presId="urn:microsoft.com/office/officeart/2005/8/layout/vProcess5"/>
    <dgm:cxn modelId="{79513AEF-79F8-446F-88D9-60688CBCA2E6}" type="presParOf" srcId="{A85176F0-18DA-4725-AFB7-034ADBB735C4}" destId="{37AC21D1-0F9C-402B-A071-7300210C491D}" srcOrd="7" destOrd="0" presId="urn:microsoft.com/office/officeart/2005/8/layout/vProcess5"/>
    <dgm:cxn modelId="{0540C954-CC9A-4CED-8AA3-7228F26E3AB2}" type="presParOf" srcId="{A85176F0-18DA-4725-AFB7-034ADBB735C4}" destId="{ED024A0E-9158-4388-BBC0-D814A43CCA42}" srcOrd="8" destOrd="0" presId="urn:microsoft.com/office/officeart/2005/8/layout/vProcess5"/>
    <dgm:cxn modelId="{DCDF3D57-C634-4346-8100-BF4495FA5A08}" type="presParOf" srcId="{A85176F0-18DA-4725-AFB7-034ADBB735C4}" destId="{A08A0412-82B3-4B82-BD53-4A60A081C774}" srcOrd="9" destOrd="0" presId="urn:microsoft.com/office/officeart/2005/8/layout/vProcess5"/>
    <dgm:cxn modelId="{4DCA431A-CE0B-4748-95F7-5D17EA5F0127}" type="presParOf" srcId="{A85176F0-18DA-4725-AFB7-034ADBB735C4}" destId="{31750E34-6951-4887-A233-4BC2E4577E89}" srcOrd="10" destOrd="0" presId="urn:microsoft.com/office/officeart/2005/8/layout/vProcess5"/>
    <dgm:cxn modelId="{D401D5BA-10EE-46E4-8FA4-434BD34273D7}" type="presParOf" srcId="{A85176F0-18DA-4725-AFB7-034ADBB735C4}" destId="{8CDB6CA7-591A-4C58-9934-C0D3EDAF4FF6}" srcOrd="11" destOrd="0" presId="urn:microsoft.com/office/officeart/2005/8/layout/vProcess5"/>
    <dgm:cxn modelId="{FDB876F4-B563-4506-8564-0648D9122F72}" type="presParOf" srcId="{A85176F0-18DA-4725-AFB7-034ADBB735C4}" destId="{834434F2-4350-4E27-8504-DD3C73828ADB}" srcOrd="12" destOrd="0" presId="urn:microsoft.com/office/officeart/2005/8/layout/vProcess5"/>
    <dgm:cxn modelId="{22137B29-17BE-4ECA-BD36-6385206D6EF6}" type="presParOf" srcId="{A85176F0-18DA-4725-AFB7-034ADBB735C4}" destId="{08FC251A-B0FF-464E-B731-4A01776F10CD}" srcOrd="13" destOrd="0" presId="urn:microsoft.com/office/officeart/2005/8/layout/vProcess5"/>
    <dgm:cxn modelId="{1BA8FC3B-7AE9-4669-BBEB-B20C60F5D0D8}" type="presParOf" srcId="{A85176F0-18DA-4725-AFB7-034ADBB735C4}" destId="{68C92819-572F-4A65-9A1C-95BC8872B99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684F51-A869-4890-8CCC-4045E68A5D6C}" type="doc">
      <dgm:prSet loTypeId="urn:microsoft.com/office/officeart/2009/3/layout/CircleRelationship" loCatId="relationship" qsTypeId="urn:microsoft.com/office/officeart/2005/8/quickstyle/3d1" qsCatId="3D" csTypeId="urn:microsoft.com/office/officeart/2005/8/colors/colorful1" csCatId="colorful" phldr="1"/>
      <dgm:spPr/>
      <dgm:t>
        <a:bodyPr/>
        <a:lstStyle/>
        <a:p>
          <a:endParaRPr lang="en-US"/>
        </a:p>
      </dgm:t>
    </dgm:pt>
    <dgm:pt modelId="{ED841096-5F91-4487-A1B3-13BDDAB19977}">
      <dgm:prSet phldrT="[Text]"/>
      <dgm:spPr/>
      <dgm:t>
        <a:bodyPr/>
        <a:lstStyle/>
        <a:p>
          <a:r>
            <a:rPr lang="en-US" dirty="0" smtClean="0"/>
            <a:t>MS Project</a:t>
          </a:r>
          <a:endParaRPr lang="en-US" dirty="0"/>
        </a:p>
      </dgm:t>
    </dgm:pt>
    <dgm:pt modelId="{ADF2400A-0CBF-4E60-919B-A4DF54DFF30D}" type="parTrans" cxnId="{E0BFE9D7-3055-462D-816B-F0F31C67F56C}">
      <dgm:prSet/>
      <dgm:spPr/>
      <dgm:t>
        <a:bodyPr/>
        <a:lstStyle/>
        <a:p>
          <a:endParaRPr lang="en-US"/>
        </a:p>
      </dgm:t>
    </dgm:pt>
    <dgm:pt modelId="{FFB71167-B478-4E04-B704-4E13A0436BA8}" type="sibTrans" cxnId="{E0BFE9D7-3055-462D-816B-F0F31C67F56C}">
      <dgm:prSet/>
      <dgm:spPr/>
      <dgm:t>
        <a:bodyPr/>
        <a:lstStyle/>
        <a:p>
          <a:endParaRPr lang="en-US"/>
        </a:p>
      </dgm:t>
    </dgm:pt>
    <dgm:pt modelId="{F13918BB-31C5-45DF-AB97-320F6C4A20CD}">
      <dgm:prSet phldrT="[Text]"/>
      <dgm:spPr/>
      <dgm:t>
        <a:bodyPr/>
        <a:lstStyle/>
        <a:p>
          <a:r>
            <a:rPr lang="en-US" dirty="0" smtClean="0"/>
            <a:t>Word</a:t>
          </a:r>
          <a:endParaRPr lang="en-US" dirty="0"/>
        </a:p>
      </dgm:t>
    </dgm:pt>
    <dgm:pt modelId="{DB3EEB47-D5CB-477A-8F15-CA9F82863A59}" type="parTrans" cxnId="{51BE5710-97C4-4C64-AF00-03C99B15B3EE}">
      <dgm:prSet/>
      <dgm:spPr/>
      <dgm:t>
        <a:bodyPr/>
        <a:lstStyle/>
        <a:p>
          <a:endParaRPr lang="en-US"/>
        </a:p>
      </dgm:t>
    </dgm:pt>
    <dgm:pt modelId="{8EBFD3C3-84C8-45B7-AF02-33A0B1CCCF61}" type="sibTrans" cxnId="{51BE5710-97C4-4C64-AF00-03C99B15B3EE}">
      <dgm:prSet/>
      <dgm:spPr/>
      <dgm:t>
        <a:bodyPr/>
        <a:lstStyle/>
        <a:p>
          <a:endParaRPr lang="en-US"/>
        </a:p>
      </dgm:t>
    </dgm:pt>
    <dgm:pt modelId="{26F84B9E-D37E-4270-A379-52C6DA6C1204}">
      <dgm:prSet phldrT="[Text]"/>
      <dgm:spPr/>
      <dgm:t>
        <a:bodyPr/>
        <a:lstStyle/>
        <a:p>
          <a:r>
            <a:rPr lang="en-US" dirty="0" smtClean="0"/>
            <a:t>Excel</a:t>
          </a:r>
          <a:endParaRPr lang="en-US" dirty="0"/>
        </a:p>
      </dgm:t>
    </dgm:pt>
    <dgm:pt modelId="{981CB65A-D714-4A99-B0EE-C1F01F1F0F58}" type="parTrans" cxnId="{A1820E4E-96C1-431E-8BBD-CB8471053F76}">
      <dgm:prSet/>
      <dgm:spPr/>
      <dgm:t>
        <a:bodyPr/>
        <a:lstStyle/>
        <a:p>
          <a:endParaRPr lang="en-US"/>
        </a:p>
      </dgm:t>
    </dgm:pt>
    <dgm:pt modelId="{BE3057A7-269D-4664-BF94-5E6DA1FED0F7}" type="sibTrans" cxnId="{A1820E4E-96C1-431E-8BBD-CB8471053F76}">
      <dgm:prSet/>
      <dgm:spPr/>
      <dgm:t>
        <a:bodyPr/>
        <a:lstStyle/>
        <a:p>
          <a:endParaRPr lang="en-US"/>
        </a:p>
      </dgm:t>
    </dgm:pt>
    <dgm:pt modelId="{CE22D06A-AC0F-476C-A239-55EA60C3F6EC}" type="pres">
      <dgm:prSet presAssocID="{F7684F51-A869-4890-8CCC-4045E68A5D6C}" presName="Name0" presStyleCnt="0">
        <dgm:presLayoutVars>
          <dgm:chMax val="1"/>
          <dgm:chPref val="1"/>
        </dgm:presLayoutVars>
      </dgm:prSet>
      <dgm:spPr/>
      <dgm:t>
        <a:bodyPr/>
        <a:lstStyle/>
        <a:p>
          <a:endParaRPr lang="en-US"/>
        </a:p>
      </dgm:t>
    </dgm:pt>
    <dgm:pt modelId="{490776EB-787E-466A-9C55-7E8CAD027A8D}" type="pres">
      <dgm:prSet presAssocID="{ED841096-5F91-4487-A1B3-13BDDAB19977}" presName="Parent" presStyleLbl="node0" presStyleIdx="0" presStyleCnt="1">
        <dgm:presLayoutVars>
          <dgm:chMax val="5"/>
          <dgm:chPref val="5"/>
        </dgm:presLayoutVars>
      </dgm:prSet>
      <dgm:spPr/>
      <dgm:t>
        <a:bodyPr/>
        <a:lstStyle/>
        <a:p>
          <a:endParaRPr lang="en-US"/>
        </a:p>
      </dgm:t>
    </dgm:pt>
    <dgm:pt modelId="{7679B45C-C591-4E12-B30F-959215D0844B}" type="pres">
      <dgm:prSet presAssocID="{ED841096-5F91-4487-A1B3-13BDDAB19977}" presName="Accent1" presStyleLbl="node1" presStyleIdx="0" presStyleCnt="13"/>
      <dgm:spPr/>
    </dgm:pt>
    <dgm:pt modelId="{52C6B8A7-E291-43C2-91FF-26DD766C53D8}" type="pres">
      <dgm:prSet presAssocID="{ED841096-5F91-4487-A1B3-13BDDAB19977}" presName="Accent2" presStyleLbl="node1" presStyleIdx="1" presStyleCnt="13"/>
      <dgm:spPr/>
    </dgm:pt>
    <dgm:pt modelId="{7D1138A4-7E23-462A-A20E-F50FD78ADD11}" type="pres">
      <dgm:prSet presAssocID="{ED841096-5F91-4487-A1B3-13BDDAB19977}" presName="Accent3" presStyleLbl="node1" presStyleIdx="2" presStyleCnt="13"/>
      <dgm:spPr/>
    </dgm:pt>
    <dgm:pt modelId="{3465BDE2-3CAC-4795-9856-05D9636FCA93}" type="pres">
      <dgm:prSet presAssocID="{ED841096-5F91-4487-A1B3-13BDDAB19977}" presName="Accent4" presStyleLbl="node1" presStyleIdx="3" presStyleCnt="13"/>
      <dgm:spPr/>
    </dgm:pt>
    <dgm:pt modelId="{A74E2A86-5BC8-41CD-AFE7-0744FD0ABDD5}" type="pres">
      <dgm:prSet presAssocID="{ED841096-5F91-4487-A1B3-13BDDAB19977}" presName="Accent5" presStyleLbl="node1" presStyleIdx="4" presStyleCnt="13"/>
      <dgm:spPr/>
    </dgm:pt>
    <dgm:pt modelId="{C26CE280-3052-4A41-84DF-C25F53D5F429}" type="pres">
      <dgm:prSet presAssocID="{ED841096-5F91-4487-A1B3-13BDDAB19977}" presName="Accent6" presStyleLbl="node1" presStyleIdx="5" presStyleCnt="13"/>
      <dgm:spPr/>
    </dgm:pt>
    <dgm:pt modelId="{C6FC9CF0-78F7-4759-B0DC-A7CD09033546}" type="pres">
      <dgm:prSet presAssocID="{F13918BB-31C5-45DF-AB97-320F6C4A20CD}" presName="Child1" presStyleLbl="node1" presStyleIdx="6" presStyleCnt="13">
        <dgm:presLayoutVars>
          <dgm:chMax val="0"/>
          <dgm:chPref val="0"/>
        </dgm:presLayoutVars>
      </dgm:prSet>
      <dgm:spPr/>
      <dgm:t>
        <a:bodyPr/>
        <a:lstStyle/>
        <a:p>
          <a:endParaRPr lang="en-US"/>
        </a:p>
      </dgm:t>
    </dgm:pt>
    <dgm:pt modelId="{38FF3916-FCDC-4EE8-97D8-B8E2A0371223}" type="pres">
      <dgm:prSet presAssocID="{F13918BB-31C5-45DF-AB97-320F6C4A20CD}" presName="Accent7" presStyleCnt="0"/>
      <dgm:spPr/>
    </dgm:pt>
    <dgm:pt modelId="{8C5BB8BB-33EB-4753-BC49-2A7FB10B2788}" type="pres">
      <dgm:prSet presAssocID="{F13918BB-31C5-45DF-AB97-320F6C4A20CD}" presName="AccentHold1" presStyleLbl="node1" presStyleIdx="7" presStyleCnt="13"/>
      <dgm:spPr/>
    </dgm:pt>
    <dgm:pt modelId="{3F46A61F-8180-4BDC-96E6-40E03E7E3344}" type="pres">
      <dgm:prSet presAssocID="{F13918BB-31C5-45DF-AB97-320F6C4A20CD}" presName="Accent8" presStyleCnt="0"/>
      <dgm:spPr/>
    </dgm:pt>
    <dgm:pt modelId="{AF556C9B-94B9-4453-883F-972CDCD999D9}" type="pres">
      <dgm:prSet presAssocID="{F13918BB-31C5-45DF-AB97-320F6C4A20CD}" presName="AccentHold2" presStyleLbl="node1" presStyleIdx="8" presStyleCnt="13"/>
      <dgm:spPr/>
    </dgm:pt>
    <dgm:pt modelId="{66AFA3FF-F731-4B3F-8EBF-E0DBBA0FFC67}" type="pres">
      <dgm:prSet presAssocID="{26F84B9E-D37E-4270-A379-52C6DA6C1204}" presName="Child2" presStyleLbl="node1" presStyleIdx="9" presStyleCnt="13">
        <dgm:presLayoutVars>
          <dgm:chMax val="0"/>
          <dgm:chPref val="0"/>
        </dgm:presLayoutVars>
      </dgm:prSet>
      <dgm:spPr/>
      <dgm:t>
        <a:bodyPr/>
        <a:lstStyle/>
        <a:p>
          <a:endParaRPr lang="en-US"/>
        </a:p>
      </dgm:t>
    </dgm:pt>
    <dgm:pt modelId="{1FC1E93E-8339-4FBB-8073-9CBEDEE8EF72}" type="pres">
      <dgm:prSet presAssocID="{26F84B9E-D37E-4270-A379-52C6DA6C1204}" presName="Accent9" presStyleCnt="0"/>
      <dgm:spPr/>
    </dgm:pt>
    <dgm:pt modelId="{EC0C2A9B-3B06-41AF-A8E4-674591DD40D3}" type="pres">
      <dgm:prSet presAssocID="{26F84B9E-D37E-4270-A379-52C6DA6C1204}" presName="AccentHold1" presStyleLbl="node1" presStyleIdx="10" presStyleCnt="13"/>
      <dgm:spPr/>
    </dgm:pt>
    <dgm:pt modelId="{0243D92E-FFC1-406D-9E1F-B560623F8947}" type="pres">
      <dgm:prSet presAssocID="{26F84B9E-D37E-4270-A379-52C6DA6C1204}" presName="Accent10" presStyleCnt="0"/>
      <dgm:spPr/>
    </dgm:pt>
    <dgm:pt modelId="{C0968537-05BB-49A6-B53F-9BD8A8753323}" type="pres">
      <dgm:prSet presAssocID="{26F84B9E-D37E-4270-A379-52C6DA6C1204}" presName="AccentHold2" presStyleLbl="node1" presStyleIdx="11" presStyleCnt="13"/>
      <dgm:spPr/>
    </dgm:pt>
    <dgm:pt modelId="{0BB69FFF-0268-4FC9-A5CE-6B1A8A16B7A3}" type="pres">
      <dgm:prSet presAssocID="{26F84B9E-D37E-4270-A379-52C6DA6C1204}" presName="Accent11" presStyleCnt="0"/>
      <dgm:spPr/>
    </dgm:pt>
    <dgm:pt modelId="{A98647B9-A36D-49FA-9596-BD5C1230DEFA}" type="pres">
      <dgm:prSet presAssocID="{26F84B9E-D37E-4270-A379-52C6DA6C1204}" presName="AccentHold3" presStyleLbl="node1" presStyleIdx="12" presStyleCnt="13"/>
      <dgm:spPr/>
    </dgm:pt>
  </dgm:ptLst>
  <dgm:cxnLst>
    <dgm:cxn modelId="{8CE72AF7-ABAC-4021-B958-DE306BE51A46}" type="presOf" srcId="{ED841096-5F91-4487-A1B3-13BDDAB19977}" destId="{490776EB-787E-466A-9C55-7E8CAD027A8D}" srcOrd="0" destOrd="0" presId="urn:microsoft.com/office/officeart/2009/3/layout/CircleRelationship"/>
    <dgm:cxn modelId="{E0BFE9D7-3055-462D-816B-F0F31C67F56C}" srcId="{F7684F51-A869-4890-8CCC-4045E68A5D6C}" destId="{ED841096-5F91-4487-A1B3-13BDDAB19977}" srcOrd="0" destOrd="0" parTransId="{ADF2400A-0CBF-4E60-919B-A4DF54DFF30D}" sibTransId="{FFB71167-B478-4E04-B704-4E13A0436BA8}"/>
    <dgm:cxn modelId="{9E3090A8-A31E-42A9-997A-B2783B506A64}" type="presOf" srcId="{F13918BB-31C5-45DF-AB97-320F6C4A20CD}" destId="{C6FC9CF0-78F7-4759-B0DC-A7CD09033546}" srcOrd="0" destOrd="0" presId="urn:microsoft.com/office/officeart/2009/3/layout/CircleRelationship"/>
    <dgm:cxn modelId="{A1820E4E-96C1-431E-8BBD-CB8471053F76}" srcId="{ED841096-5F91-4487-A1B3-13BDDAB19977}" destId="{26F84B9E-D37E-4270-A379-52C6DA6C1204}" srcOrd="1" destOrd="0" parTransId="{981CB65A-D714-4A99-B0EE-C1F01F1F0F58}" sibTransId="{BE3057A7-269D-4664-BF94-5E6DA1FED0F7}"/>
    <dgm:cxn modelId="{C8D9B896-6BD5-49E4-B551-C820C9DC3C1C}" type="presOf" srcId="{F7684F51-A869-4890-8CCC-4045E68A5D6C}" destId="{CE22D06A-AC0F-476C-A239-55EA60C3F6EC}" srcOrd="0" destOrd="0" presId="urn:microsoft.com/office/officeart/2009/3/layout/CircleRelationship"/>
    <dgm:cxn modelId="{9C1E86BC-CFDD-4498-883A-C13D5DEE88AB}" type="presOf" srcId="{26F84B9E-D37E-4270-A379-52C6DA6C1204}" destId="{66AFA3FF-F731-4B3F-8EBF-E0DBBA0FFC67}" srcOrd="0" destOrd="0" presId="urn:microsoft.com/office/officeart/2009/3/layout/CircleRelationship"/>
    <dgm:cxn modelId="{51BE5710-97C4-4C64-AF00-03C99B15B3EE}" srcId="{ED841096-5F91-4487-A1B3-13BDDAB19977}" destId="{F13918BB-31C5-45DF-AB97-320F6C4A20CD}" srcOrd="0" destOrd="0" parTransId="{DB3EEB47-D5CB-477A-8F15-CA9F82863A59}" sibTransId="{8EBFD3C3-84C8-45B7-AF02-33A0B1CCCF61}"/>
    <dgm:cxn modelId="{B200A55A-31C9-4532-A1DF-AD76EB3EC871}" type="presParOf" srcId="{CE22D06A-AC0F-476C-A239-55EA60C3F6EC}" destId="{490776EB-787E-466A-9C55-7E8CAD027A8D}" srcOrd="0" destOrd="0" presId="urn:microsoft.com/office/officeart/2009/3/layout/CircleRelationship"/>
    <dgm:cxn modelId="{FE04FA9A-597E-43F2-9954-F17812957E4E}" type="presParOf" srcId="{CE22D06A-AC0F-476C-A239-55EA60C3F6EC}" destId="{7679B45C-C591-4E12-B30F-959215D0844B}" srcOrd="1" destOrd="0" presId="urn:microsoft.com/office/officeart/2009/3/layout/CircleRelationship"/>
    <dgm:cxn modelId="{409B49D0-660D-43B0-8722-B0DA70A49454}" type="presParOf" srcId="{CE22D06A-AC0F-476C-A239-55EA60C3F6EC}" destId="{52C6B8A7-E291-43C2-91FF-26DD766C53D8}" srcOrd="2" destOrd="0" presId="urn:microsoft.com/office/officeart/2009/3/layout/CircleRelationship"/>
    <dgm:cxn modelId="{0E995543-27C7-426C-B71C-2995FB3AC5C6}" type="presParOf" srcId="{CE22D06A-AC0F-476C-A239-55EA60C3F6EC}" destId="{7D1138A4-7E23-462A-A20E-F50FD78ADD11}" srcOrd="3" destOrd="0" presId="urn:microsoft.com/office/officeart/2009/3/layout/CircleRelationship"/>
    <dgm:cxn modelId="{05D2D6A5-508C-4058-BE74-F5087ED88737}" type="presParOf" srcId="{CE22D06A-AC0F-476C-A239-55EA60C3F6EC}" destId="{3465BDE2-3CAC-4795-9856-05D9636FCA93}" srcOrd="4" destOrd="0" presId="urn:microsoft.com/office/officeart/2009/3/layout/CircleRelationship"/>
    <dgm:cxn modelId="{142B3999-6D21-4B72-BD2B-558AC550E9F3}" type="presParOf" srcId="{CE22D06A-AC0F-476C-A239-55EA60C3F6EC}" destId="{A74E2A86-5BC8-41CD-AFE7-0744FD0ABDD5}" srcOrd="5" destOrd="0" presId="urn:microsoft.com/office/officeart/2009/3/layout/CircleRelationship"/>
    <dgm:cxn modelId="{7C08E8F8-29F0-4074-A81B-AB437E770F85}" type="presParOf" srcId="{CE22D06A-AC0F-476C-A239-55EA60C3F6EC}" destId="{C26CE280-3052-4A41-84DF-C25F53D5F429}" srcOrd="6" destOrd="0" presId="urn:microsoft.com/office/officeart/2009/3/layout/CircleRelationship"/>
    <dgm:cxn modelId="{1A523761-A66B-42E7-9C78-E6BA9DF2C86E}" type="presParOf" srcId="{CE22D06A-AC0F-476C-A239-55EA60C3F6EC}" destId="{C6FC9CF0-78F7-4759-B0DC-A7CD09033546}" srcOrd="7" destOrd="0" presId="urn:microsoft.com/office/officeart/2009/3/layout/CircleRelationship"/>
    <dgm:cxn modelId="{D3788E8F-D38D-4D1D-AE66-C5A80BC66834}" type="presParOf" srcId="{CE22D06A-AC0F-476C-A239-55EA60C3F6EC}" destId="{38FF3916-FCDC-4EE8-97D8-B8E2A0371223}" srcOrd="8" destOrd="0" presId="urn:microsoft.com/office/officeart/2009/3/layout/CircleRelationship"/>
    <dgm:cxn modelId="{CB2FAD8E-B54A-4EB7-A788-C2C2AAE01872}" type="presParOf" srcId="{38FF3916-FCDC-4EE8-97D8-B8E2A0371223}" destId="{8C5BB8BB-33EB-4753-BC49-2A7FB10B2788}" srcOrd="0" destOrd="0" presId="urn:microsoft.com/office/officeart/2009/3/layout/CircleRelationship"/>
    <dgm:cxn modelId="{0577D4EB-C82C-4F8C-BBE5-E6AE35711124}" type="presParOf" srcId="{CE22D06A-AC0F-476C-A239-55EA60C3F6EC}" destId="{3F46A61F-8180-4BDC-96E6-40E03E7E3344}" srcOrd="9" destOrd="0" presId="urn:microsoft.com/office/officeart/2009/3/layout/CircleRelationship"/>
    <dgm:cxn modelId="{0E7B6EB4-EAFC-4AAA-AAE6-F4D310E412FE}" type="presParOf" srcId="{3F46A61F-8180-4BDC-96E6-40E03E7E3344}" destId="{AF556C9B-94B9-4453-883F-972CDCD999D9}" srcOrd="0" destOrd="0" presId="urn:microsoft.com/office/officeart/2009/3/layout/CircleRelationship"/>
    <dgm:cxn modelId="{46DC8D04-99C6-4DBA-B2CC-D5B52050E941}" type="presParOf" srcId="{CE22D06A-AC0F-476C-A239-55EA60C3F6EC}" destId="{66AFA3FF-F731-4B3F-8EBF-E0DBBA0FFC67}" srcOrd="10" destOrd="0" presId="urn:microsoft.com/office/officeart/2009/3/layout/CircleRelationship"/>
    <dgm:cxn modelId="{5ACAEAC0-93A9-44B1-ADF2-C13F5BD0E1B0}" type="presParOf" srcId="{CE22D06A-AC0F-476C-A239-55EA60C3F6EC}" destId="{1FC1E93E-8339-4FBB-8073-9CBEDEE8EF72}" srcOrd="11" destOrd="0" presId="urn:microsoft.com/office/officeart/2009/3/layout/CircleRelationship"/>
    <dgm:cxn modelId="{C39342C3-E1CC-4461-AE81-FA281B751AE0}" type="presParOf" srcId="{1FC1E93E-8339-4FBB-8073-9CBEDEE8EF72}" destId="{EC0C2A9B-3B06-41AF-A8E4-674591DD40D3}" srcOrd="0" destOrd="0" presId="urn:microsoft.com/office/officeart/2009/3/layout/CircleRelationship"/>
    <dgm:cxn modelId="{AF058C8A-1508-47F7-B2D3-B7C7E1F5C0B5}" type="presParOf" srcId="{CE22D06A-AC0F-476C-A239-55EA60C3F6EC}" destId="{0243D92E-FFC1-406D-9E1F-B560623F8947}" srcOrd="12" destOrd="0" presId="urn:microsoft.com/office/officeart/2009/3/layout/CircleRelationship"/>
    <dgm:cxn modelId="{049F9FD8-C83D-4D02-A5DF-CE3722FDB5FB}" type="presParOf" srcId="{0243D92E-FFC1-406D-9E1F-B560623F8947}" destId="{C0968537-05BB-49A6-B53F-9BD8A8753323}" srcOrd="0" destOrd="0" presId="urn:microsoft.com/office/officeart/2009/3/layout/CircleRelationship"/>
    <dgm:cxn modelId="{A1E83EC7-C53D-4DDD-9A98-6510285A6813}" type="presParOf" srcId="{CE22D06A-AC0F-476C-A239-55EA60C3F6EC}" destId="{0BB69FFF-0268-4FC9-A5CE-6B1A8A16B7A3}" srcOrd="13" destOrd="0" presId="urn:microsoft.com/office/officeart/2009/3/layout/CircleRelationship"/>
    <dgm:cxn modelId="{F80BCEEE-F928-418F-AB20-616B225A4788}" type="presParOf" srcId="{0BB69FFF-0268-4FC9-A5CE-6B1A8A16B7A3}" destId="{A98647B9-A36D-49FA-9596-BD5C1230DEFA}"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684F51-A869-4890-8CCC-4045E68A5D6C}" type="doc">
      <dgm:prSet loTypeId="urn:microsoft.com/office/officeart/2009/3/layout/CircleRelationship" loCatId="relationship" qsTypeId="urn:microsoft.com/office/officeart/2005/8/quickstyle/3d1" qsCatId="3D" csTypeId="urn:microsoft.com/office/officeart/2005/8/colors/colorful1" csCatId="colorful" phldr="1"/>
      <dgm:spPr/>
      <dgm:t>
        <a:bodyPr/>
        <a:lstStyle/>
        <a:p>
          <a:endParaRPr lang="en-US"/>
        </a:p>
      </dgm:t>
    </dgm:pt>
    <dgm:pt modelId="{ED841096-5F91-4487-A1B3-13BDDAB19977}">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MS Project</a:t>
          </a:r>
          <a:endParaRPr lang="en-US" dirty="0"/>
        </a:p>
      </dgm:t>
    </dgm:pt>
    <dgm:pt modelId="{ADF2400A-0CBF-4E60-919B-A4DF54DFF30D}" type="parTrans" cxnId="{E0BFE9D7-3055-462D-816B-F0F31C67F56C}">
      <dgm:prSet/>
      <dgm:spPr/>
      <dgm:t>
        <a:bodyPr/>
        <a:lstStyle/>
        <a:p>
          <a:endParaRPr lang="en-US"/>
        </a:p>
      </dgm:t>
    </dgm:pt>
    <dgm:pt modelId="{FFB71167-B478-4E04-B704-4E13A0436BA8}" type="sibTrans" cxnId="{E0BFE9D7-3055-462D-816B-F0F31C67F56C}">
      <dgm:prSet/>
      <dgm:spPr/>
      <dgm:t>
        <a:bodyPr/>
        <a:lstStyle/>
        <a:p>
          <a:endParaRPr lang="en-US"/>
        </a:p>
      </dgm:t>
    </dgm:pt>
    <dgm:pt modelId="{F13918BB-31C5-45DF-AB97-320F6C4A20CD}">
      <dgm:prSet phldrT="[Text]"/>
      <dgm:spPr/>
      <dgm:t>
        <a:bodyPr/>
        <a:lstStyle/>
        <a:p>
          <a:r>
            <a:rPr lang="en-US" dirty="0" smtClean="0"/>
            <a:t>Word</a:t>
          </a:r>
          <a:endParaRPr lang="en-US" dirty="0"/>
        </a:p>
      </dgm:t>
    </dgm:pt>
    <dgm:pt modelId="{DB3EEB47-D5CB-477A-8F15-CA9F82863A59}" type="parTrans" cxnId="{51BE5710-97C4-4C64-AF00-03C99B15B3EE}">
      <dgm:prSet/>
      <dgm:spPr/>
      <dgm:t>
        <a:bodyPr/>
        <a:lstStyle/>
        <a:p>
          <a:endParaRPr lang="en-US"/>
        </a:p>
      </dgm:t>
    </dgm:pt>
    <dgm:pt modelId="{8EBFD3C3-84C8-45B7-AF02-33A0B1CCCF61}" type="sibTrans" cxnId="{51BE5710-97C4-4C64-AF00-03C99B15B3EE}">
      <dgm:prSet/>
      <dgm:spPr/>
      <dgm:t>
        <a:bodyPr/>
        <a:lstStyle/>
        <a:p>
          <a:endParaRPr lang="en-US"/>
        </a:p>
      </dgm:t>
    </dgm:pt>
    <dgm:pt modelId="{26F84B9E-D37E-4270-A379-52C6DA6C1204}">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smtClean="0"/>
            <a:t>Excel</a:t>
          </a:r>
          <a:endParaRPr lang="en-US" dirty="0"/>
        </a:p>
      </dgm:t>
    </dgm:pt>
    <dgm:pt modelId="{981CB65A-D714-4A99-B0EE-C1F01F1F0F58}" type="parTrans" cxnId="{A1820E4E-96C1-431E-8BBD-CB8471053F76}">
      <dgm:prSet/>
      <dgm:spPr/>
      <dgm:t>
        <a:bodyPr/>
        <a:lstStyle/>
        <a:p>
          <a:endParaRPr lang="en-US"/>
        </a:p>
      </dgm:t>
    </dgm:pt>
    <dgm:pt modelId="{BE3057A7-269D-4664-BF94-5E6DA1FED0F7}" type="sibTrans" cxnId="{A1820E4E-96C1-431E-8BBD-CB8471053F76}">
      <dgm:prSet/>
      <dgm:spPr/>
      <dgm:t>
        <a:bodyPr/>
        <a:lstStyle/>
        <a:p>
          <a:endParaRPr lang="en-US"/>
        </a:p>
      </dgm:t>
    </dgm:pt>
    <dgm:pt modelId="{CE22D06A-AC0F-476C-A239-55EA60C3F6EC}" type="pres">
      <dgm:prSet presAssocID="{F7684F51-A869-4890-8CCC-4045E68A5D6C}" presName="Name0" presStyleCnt="0">
        <dgm:presLayoutVars>
          <dgm:chMax val="1"/>
          <dgm:chPref val="1"/>
        </dgm:presLayoutVars>
      </dgm:prSet>
      <dgm:spPr/>
      <dgm:t>
        <a:bodyPr/>
        <a:lstStyle/>
        <a:p>
          <a:endParaRPr lang="en-US"/>
        </a:p>
      </dgm:t>
    </dgm:pt>
    <dgm:pt modelId="{490776EB-787E-466A-9C55-7E8CAD027A8D}" type="pres">
      <dgm:prSet presAssocID="{ED841096-5F91-4487-A1B3-13BDDAB19977}" presName="Parent" presStyleLbl="node0" presStyleIdx="0" presStyleCnt="1">
        <dgm:presLayoutVars>
          <dgm:chMax val="5"/>
          <dgm:chPref val="5"/>
        </dgm:presLayoutVars>
      </dgm:prSet>
      <dgm:spPr/>
      <dgm:t>
        <a:bodyPr/>
        <a:lstStyle/>
        <a:p>
          <a:endParaRPr lang="en-US"/>
        </a:p>
      </dgm:t>
    </dgm:pt>
    <dgm:pt modelId="{7679B45C-C591-4E12-B30F-959215D0844B}" type="pres">
      <dgm:prSet presAssocID="{ED841096-5F91-4487-A1B3-13BDDAB19977}" presName="Accent1" presStyleLbl="node1" presStyleIdx="0" presStyleCnt="13"/>
      <dgm:spPr/>
    </dgm:pt>
    <dgm:pt modelId="{52C6B8A7-E291-43C2-91FF-26DD766C53D8}" type="pres">
      <dgm:prSet presAssocID="{ED841096-5F91-4487-A1B3-13BDDAB19977}" presName="Accent2" presStyleLbl="node1" presStyleIdx="1" presStyleCnt="13"/>
      <dgm:spPr/>
    </dgm:pt>
    <dgm:pt modelId="{7D1138A4-7E23-462A-A20E-F50FD78ADD11}" type="pres">
      <dgm:prSet presAssocID="{ED841096-5F91-4487-A1B3-13BDDAB19977}" presName="Accent3" presStyleLbl="node1" presStyleIdx="2" presStyleCnt="13"/>
      <dgm:spPr/>
    </dgm:pt>
    <dgm:pt modelId="{3465BDE2-3CAC-4795-9856-05D9636FCA93}" type="pres">
      <dgm:prSet presAssocID="{ED841096-5F91-4487-A1B3-13BDDAB19977}" presName="Accent4" presStyleLbl="node1" presStyleIdx="3" presStyleCnt="13"/>
      <dgm:spPr/>
    </dgm:pt>
    <dgm:pt modelId="{A74E2A86-5BC8-41CD-AFE7-0744FD0ABDD5}" type="pres">
      <dgm:prSet presAssocID="{ED841096-5F91-4487-A1B3-13BDDAB19977}" presName="Accent5" presStyleLbl="node1" presStyleIdx="4" presStyleCnt="13"/>
      <dgm:spPr/>
    </dgm:pt>
    <dgm:pt modelId="{C26CE280-3052-4A41-84DF-C25F53D5F429}" type="pres">
      <dgm:prSet presAssocID="{ED841096-5F91-4487-A1B3-13BDDAB19977}" presName="Accent6" presStyleLbl="node1" presStyleIdx="5" presStyleCnt="13"/>
      <dgm:spPr/>
    </dgm:pt>
    <dgm:pt modelId="{C6FC9CF0-78F7-4759-B0DC-A7CD09033546}" type="pres">
      <dgm:prSet presAssocID="{F13918BB-31C5-45DF-AB97-320F6C4A20CD}" presName="Child1" presStyleLbl="node1" presStyleIdx="6" presStyleCnt="13">
        <dgm:presLayoutVars>
          <dgm:chMax val="0"/>
          <dgm:chPref val="0"/>
        </dgm:presLayoutVars>
      </dgm:prSet>
      <dgm:spPr/>
      <dgm:t>
        <a:bodyPr/>
        <a:lstStyle/>
        <a:p>
          <a:endParaRPr lang="en-US"/>
        </a:p>
      </dgm:t>
    </dgm:pt>
    <dgm:pt modelId="{38FF3916-FCDC-4EE8-97D8-B8E2A0371223}" type="pres">
      <dgm:prSet presAssocID="{F13918BB-31C5-45DF-AB97-320F6C4A20CD}" presName="Accent7" presStyleCnt="0"/>
      <dgm:spPr/>
    </dgm:pt>
    <dgm:pt modelId="{8C5BB8BB-33EB-4753-BC49-2A7FB10B2788}" type="pres">
      <dgm:prSet presAssocID="{F13918BB-31C5-45DF-AB97-320F6C4A20CD}" presName="AccentHold1" presStyleLbl="node1" presStyleIdx="7" presStyleCnt="13"/>
      <dgm:spPr/>
    </dgm:pt>
    <dgm:pt modelId="{3F46A61F-8180-4BDC-96E6-40E03E7E3344}" type="pres">
      <dgm:prSet presAssocID="{F13918BB-31C5-45DF-AB97-320F6C4A20CD}" presName="Accent8" presStyleCnt="0"/>
      <dgm:spPr/>
    </dgm:pt>
    <dgm:pt modelId="{AF556C9B-94B9-4453-883F-972CDCD999D9}" type="pres">
      <dgm:prSet presAssocID="{F13918BB-31C5-45DF-AB97-320F6C4A20CD}" presName="AccentHold2" presStyleLbl="node1" presStyleIdx="8" presStyleCnt="13"/>
      <dgm:spPr/>
    </dgm:pt>
    <dgm:pt modelId="{66AFA3FF-F731-4B3F-8EBF-E0DBBA0FFC67}" type="pres">
      <dgm:prSet presAssocID="{26F84B9E-D37E-4270-A379-52C6DA6C1204}" presName="Child2" presStyleLbl="node1" presStyleIdx="9" presStyleCnt="13">
        <dgm:presLayoutVars>
          <dgm:chMax val="0"/>
          <dgm:chPref val="0"/>
        </dgm:presLayoutVars>
      </dgm:prSet>
      <dgm:spPr/>
      <dgm:t>
        <a:bodyPr/>
        <a:lstStyle/>
        <a:p>
          <a:endParaRPr lang="en-US"/>
        </a:p>
      </dgm:t>
    </dgm:pt>
    <dgm:pt modelId="{1FC1E93E-8339-4FBB-8073-9CBEDEE8EF72}" type="pres">
      <dgm:prSet presAssocID="{26F84B9E-D37E-4270-A379-52C6DA6C1204}" presName="Accent9" presStyleCnt="0"/>
      <dgm:spPr/>
    </dgm:pt>
    <dgm:pt modelId="{EC0C2A9B-3B06-41AF-A8E4-674591DD40D3}" type="pres">
      <dgm:prSet presAssocID="{26F84B9E-D37E-4270-A379-52C6DA6C1204}" presName="AccentHold1" presStyleLbl="node1" presStyleIdx="10" presStyleCnt="13"/>
      <dgm:spPr/>
    </dgm:pt>
    <dgm:pt modelId="{0243D92E-FFC1-406D-9E1F-B560623F8947}" type="pres">
      <dgm:prSet presAssocID="{26F84B9E-D37E-4270-A379-52C6DA6C1204}" presName="Accent10" presStyleCnt="0"/>
      <dgm:spPr/>
    </dgm:pt>
    <dgm:pt modelId="{C0968537-05BB-49A6-B53F-9BD8A8753323}" type="pres">
      <dgm:prSet presAssocID="{26F84B9E-D37E-4270-A379-52C6DA6C1204}" presName="AccentHold2" presStyleLbl="node1" presStyleIdx="11" presStyleCnt="13"/>
      <dgm:spPr/>
    </dgm:pt>
    <dgm:pt modelId="{0BB69FFF-0268-4FC9-A5CE-6B1A8A16B7A3}" type="pres">
      <dgm:prSet presAssocID="{26F84B9E-D37E-4270-A379-52C6DA6C1204}" presName="Accent11" presStyleCnt="0"/>
      <dgm:spPr/>
    </dgm:pt>
    <dgm:pt modelId="{A98647B9-A36D-49FA-9596-BD5C1230DEFA}" type="pres">
      <dgm:prSet presAssocID="{26F84B9E-D37E-4270-A379-52C6DA6C1204}" presName="AccentHold3" presStyleLbl="node1" presStyleIdx="12" presStyleCnt="13"/>
      <dgm:spPr/>
    </dgm:pt>
  </dgm:ptLst>
  <dgm:cxnLst>
    <dgm:cxn modelId="{414D3C75-FE50-40A1-ADCD-E9755229A8CE}" type="presOf" srcId="{ED841096-5F91-4487-A1B3-13BDDAB19977}" destId="{490776EB-787E-466A-9C55-7E8CAD027A8D}" srcOrd="0" destOrd="0" presId="urn:microsoft.com/office/officeart/2009/3/layout/CircleRelationship"/>
    <dgm:cxn modelId="{4AE3B6E2-8D2A-4985-BC3C-2EBFC12ABFA0}" type="presOf" srcId="{26F84B9E-D37E-4270-A379-52C6DA6C1204}" destId="{66AFA3FF-F731-4B3F-8EBF-E0DBBA0FFC67}" srcOrd="0" destOrd="0" presId="urn:microsoft.com/office/officeart/2009/3/layout/CircleRelationship"/>
    <dgm:cxn modelId="{E0BFE9D7-3055-462D-816B-F0F31C67F56C}" srcId="{F7684F51-A869-4890-8CCC-4045E68A5D6C}" destId="{ED841096-5F91-4487-A1B3-13BDDAB19977}" srcOrd="0" destOrd="0" parTransId="{ADF2400A-0CBF-4E60-919B-A4DF54DFF30D}" sibTransId="{FFB71167-B478-4E04-B704-4E13A0436BA8}"/>
    <dgm:cxn modelId="{A1820E4E-96C1-431E-8BBD-CB8471053F76}" srcId="{ED841096-5F91-4487-A1B3-13BDDAB19977}" destId="{26F84B9E-D37E-4270-A379-52C6DA6C1204}" srcOrd="1" destOrd="0" parTransId="{981CB65A-D714-4A99-B0EE-C1F01F1F0F58}" sibTransId="{BE3057A7-269D-4664-BF94-5E6DA1FED0F7}"/>
    <dgm:cxn modelId="{C9F46B2E-C318-4A14-A86A-3D27EB88B1DD}" type="presOf" srcId="{F13918BB-31C5-45DF-AB97-320F6C4A20CD}" destId="{C6FC9CF0-78F7-4759-B0DC-A7CD09033546}" srcOrd="0" destOrd="0" presId="urn:microsoft.com/office/officeart/2009/3/layout/CircleRelationship"/>
    <dgm:cxn modelId="{42E97376-20C5-4CED-877C-B6379565518C}" type="presOf" srcId="{F7684F51-A869-4890-8CCC-4045E68A5D6C}" destId="{CE22D06A-AC0F-476C-A239-55EA60C3F6EC}" srcOrd="0" destOrd="0" presId="urn:microsoft.com/office/officeart/2009/3/layout/CircleRelationship"/>
    <dgm:cxn modelId="{51BE5710-97C4-4C64-AF00-03C99B15B3EE}" srcId="{ED841096-5F91-4487-A1B3-13BDDAB19977}" destId="{F13918BB-31C5-45DF-AB97-320F6C4A20CD}" srcOrd="0" destOrd="0" parTransId="{DB3EEB47-D5CB-477A-8F15-CA9F82863A59}" sibTransId="{8EBFD3C3-84C8-45B7-AF02-33A0B1CCCF61}"/>
    <dgm:cxn modelId="{EABB961E-67BC-4216-85D1-EAF896414FA3}" type="presParOf" srcId="{CE22D06A-AC0F-476C-A239-55EA60C3F6EC}" destId="{490776EB-787E-466A-9C55-7E8CAD027A8D}" srcOrd="0" destOrd="0" presId="urn:microsoft.com/office/officeart/2009/3/layout/CircleRelationship"/>
    <dgm:cxn modelId="{67CAC5D9-3E9D-4E3A-8BBE-82F832882515}" type="presParOf" srcId="{CE22D06A-AC0F-476C-A239-55EA60C3F6EC}" destId="{7679B45C-C591-4E12-B30F-959215D0844B}" srcOrd="1" destOrd="0" presId="urn:microsoft.com/office/officeart/2009/3/layout/CircleRelationship"/>
    <dgm:cxn modelId="{08B3130C-D330-4FE8-A6DE-651ADD309D3F}" type="presParOf" srcId="{CE22D06A-AC0F-476C-A239-55EA60C3F6EC}" destId="{52C6B8A7-E291-43C2-91FF-26DD766C53D8}" srcOrd="2" destOrd="0" presId="urn:microsoft.com/office/officeart/2009/3/layout/CircleRelationship"/>
    <dgm:cxn modelId="{AF8EE3AD-19E8-445D-A326-8914FC68686B}" type="presParOf" srcId="{CE22D06A-AC0F-476C-A239-55EA60C3F6EC}" destId="{7D1138A4-7E23-462A-A20E-F50FD78ADD11}" srcOrd="3" destOrd="0" presId="urn:microsoft.com/office/officeart/2009/3/layout/CircleRelationship"/>
    <dgm:cxn modelId="{165B5724-7E57-48AF-8A81-F367EB243CA4}" type="presParOf" srcId="{CE22D06A-AC0F-476C-A239-55EA60C3F6EC}" destId="{3465BDE2-3CAC-4795-9856-05D9636FCA93}" srcOrd="4" destOrd="0" presId="urn:microsoft.com/office/officeart/2009/3/layout/CircleRelationship"/>
    <dgm:cxn modelId="{AC9A0B5E-484B-486C-B978-58FB5716DC66}" type="presParOf" srcId="{CE22D06A-AC0F-476C-A239-55EA60C3F6EC}" destId="{A74E2A86-5BC8-41CD-AFE7-0744FD0ABDD5}" srcOrd="5" destOrd="0" presId="urn:microsoft.com/office/officeart/2009/3/layout/CircleRelationship"/>
    <dgm:cxn modelId="{64F564C1-AB33-4D7E-A84D-31606735448B}" type="presParOf" srcId="{CE22D06A-AC0F-476C-A239-55EA60C3F6EC}" destId="{C26CE280-3052-4A41-84DF-C25F53D5F429}" srcOrd="6" destOrd="0" presId="urn:microsoft.com/office/officeart/2009/3/layout/CircleRelationship"/>
    <dgm:cxn modelId="{7A6BE785-D0A5-4CB5-B4FE-A2A5418496D3}" type="presParOf" srcId="{CE22D06A-AC0F-476C-A239-55EA60C3F6EC}" destId="{C6FC9CF0-78F7-4759-B0DC-A7CD09033546}" srcOrd="7" destOrd="0" presId="urn:microsoft.com/office/officeart/2009/3/layout/CircleRelationship"/>
    <dgm:cxn modelId="{51E172EF-6F3D-4A5C-BC69-BCF7D57DB60C}" type="presParOf" srcId="{CE22D06A-AC0F-476C-A239-55EA60C3F6EC}" destId="{38FF3916-FCDC-4EE8-97D8-B8E2A0371223}" srcOrd="8" destOrd="0" presId="urn:microsoft.com/office/officeart/2009/3/layout/CircleRelationship"/>
    <dgm:cxn modelId="{6CD893E6-0242-4298-BCF1-F0A5204B6ACC}" type="presParOf" srcId="{38FF3916-FCDC-4EE8-97D8-B8E2A0371223}" destId="{8C5BB8BB-33EB-4753-BC49-2A7FB10B2788}" srcOrd="0" destOrd="0" presId="urn:microsoft.com/office/officeart/2009/3/layout/CircleRelationship"/>
    <dgm:cxn modelId="{6396489D-63A0-4E9E-ADA2-EA12429E660C}" type="presParOf" srcId="{CE22D06A-AC0F-476C-A239-55EA60C3F6EC}" destId="{3F46A61F-8180-4BDC-96E6-40E03E7E3344}" srcOrd="9" destOrd="0" presId="urn:microsoft.com/office/officeart/2009/3/layout/CircleRelationship"/>
    <dgm:cxn modelId="{01758BB8-BBED-4036-B805-4D47CEDE6EC9}" type="presParOf" srcId="{3F46A61F-8180-4BDC-96E6-40E03E7E3344}" destId="{AF556C9B-94B9-4453-883F-972CDCD999D9}" srcOrd="0" destOrd="0" presId="urn:microsoft.com/office/officeart/2009/3/layout/CircleRelationship"/>
    <dgm:cxn modelId="{DF762EC4-BDAB-43C3-8D7C-2BD133A5779C}" type="presParOf" srcId="{CE22D06A-AC0F-476C-A239-55EA60C3F6EC}" destId="{66AFA3FF-F731-4B3F-8EBF-E0DBBA0FFC67}" srcOrd="10" destOrd="0" presId="urn:microsoft.com/office/officeart/2009/3/layout/CircleRelationship"/>
    <dgm:cxn modelId="{602C4B23-802C-4060-9F90-ADD0AA9B393A}" type="presParOf" srcId="{CE22D06A-AC0F-476C-A239-55EA60C3F6EC}" destId="{1FC1E93E-8339-4FBB-8073-9CBEDEE8EF72}" srcOrd="11" destOrd="0" presId="urn:microsoft.com/office/officeart/2009/3/layout/CircleRelationship"/>
    <dgm:cxn modelId="{DD9E5EDA-B99B-4692-A301-523A9FC16437}" type="presParOf" srcId="{1FC1E93E-8339-4FBB-8073-9CBEDEE8EF72}" destId="{EC0C2A9B-3B06-41AF-A8E4-674591DD40D3}" srcOrd="0" destOrd="0" presId="urn:microsoft.com/office/officeart/2009/3/layout/CircleRelationship"/>
    <dgm:cxn modelId="{80B0044E-3B09-4F9C-875E-3A1459702202}" type="presParOf" srcId="{CE22D06A-AC0F-476C-A239-55EA60C3F6EC}" destId="{0243D92E-FFC1-406D-9E1F-B560623F8947}" srcOrd="12" destOrd="0" presId="urn:microsoft.com/office/officeart/2009/3/layout/CircleRelationship"/>
    <dgm:cxn modelId="{B926901A-F6E1-408F-9D25-A11C28AED779}" type="presParOf" srcId="{0243D92E-FFC1-406D-9E1F-B560623F8947}" destId="{C0968537-05BB-49A6-B53F-9BD8A8753323}" srcOrd="0" destOrd="0" presId="urn:microsoft.com/office/officeart/2009/3/layout/CircleRelationship"/>
    <dgm:cxn modelId="{7F87612D-B2B1-45DC-9183-0D2C24C90F30}" type="presParOf" srcId="{CE22D06A-AC0F-476C-A239-55EA60C3F6EC}" destId="{0BB69FFF-0268-4FC9-A5CE-6B1A8A16B7A3}" srcOrd="13" destOrd="0" presId="urn:microsoft.com/office/officeart/2009/3/layout/CircleRelationship"/>
    <dgm:cxn modelId="{473FAC8C-B8A0-43F7-A3EC-81AB2618CB7F}" type="presParOf" srcId="{0BB69FFF-0268-4FC9-A5CE-6B1A8A16B7A3}" destId="{A98647B9-A36D-49FA-9596-BD5C1230DEFA}"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684F51-A869-4890-8CCC-4045E68A5D6C}" type="doc">
      <dgm:prSet loTypeId="urn:microsoft.com/office/officeart/2009/3/layout/CircleRelationship" loCatId="relationship" qsTypeId="urn:microsoft.com/office/officeart/2005/8/quickstyle/3d1" qsCatId="3D" csTypeId="urn:microsoft.com/office/officeart/2005/8/colors/colorful1" csCatId="colorful" phldr="1"/>
      <dgm:spPr/>
      <dgm:t>
        <a:bodyPr/>
        <a:lstStyle/>
        <a:p>
          <a:endParaRPr lang="en-US"/>
        </a:p>
      </dgm:t>
    </dgm:pt>
    <dgm:pt modelId="{ED841096-5F91-4487-A1B3-13BDDAB19977}">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MS Project</a:t>
          </a:r>
          <a:endParaRPr lang="en-US" dirty="0"/>
        </a:p>
      </dgm:t>
    </dgm:pt>
    <dgm:pt modelId="{ADF2400A-0CBF-4E60-919B-A4DF54DFF30D}" type="parTrans" cxnId="{E0BFE9D7-3055-462D-816B-F0F31C67F56C}">
      <dgm:prSet/>
      <dgm:spPr/>
      <dgm:t>
        <a:bodyPr/>
        <a:lstStyle/>
        <a:p>
          <a:endParaRPr lang="en-US"/>
        </a:p>
      </dgm:t>
    </dgm:pt>
    <dgm:pt modelId="{FFB71167-B478-4E04-B704-4E13A0436BA8}" type="sibTrans" cxnId="{E0BFE9D7-3055-462D-816B-F0F31C67F56C}">
      <dgm:prSet/>
      <dgm:spPr/>
      <dgm:t>
        <a:bodyPr/>
        <a:lstStyle/>
        <a:p>
          <a:endParaRPr lang="en-US"/>
        </a:p>
      </dgm:t>
    </dgm:pt>
    <dgm:pt modelId="{F13918BB-31C5-45DF-AB97-320F6C4A20CD}">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smtClean="0"/>
            <a:t>Word</a:t>
          </a:r>
          <a:endParaRPr lang="en-US" dirty="0"/>
        </a:p>
      </dgm:t>
    </dgm:pt>
    <dgm:pt modelId="{DB3EEB47-D5CB-477A-8F15-CA9F82863A59}" type="parTrans" cxnId="{51BE5710-97C4-4C64-AF00-03C99B15B3EE}">
      <dgm:prSet/>
      <dgm:spPr/>
      <dgm:t>
        <a:bodyPr/>
        <a:lstStyle/>
        <a:p>
          <a:endParaRPr lang="en-US"/>
        </a:p>
      </dgm:t>
    </dgm:pt>
    <dgm:pt modelId="{8EBFD3C3-84C8-45B7-AF02-33A0B1CCCF61}" type="sibTrans" cxnId="{51BE5710-97C4-4C64-AF00-03C99B15B3EE}">
      <dgm:prSet/>
      <dgm:spPr/>
      <dgm:t>
        <a:bodyPr/>
        <a:lstStyle/>
        <a:p>
          <a:endParaRPr lang="en-US"/>
        </a:p>
      </dgm:t>
    </dgm:pt>
    <dgm:pt modelId="{26F84B9E-D37E-4270-A379-52C6DA6C1204}">
      <dgm:prSet phldrT="[Text]"/>
      <dgm:spPr/>
      <dgm:t>
        <a:bodyPr/>
        <a:lstStyle/>
        <a:p>
          <a:r>
            <a:rPr lang="en-US" dirty="0" smtClean="0"/>
            <a:t>Excel</a:t>
          </a:r>
          <a:endParaRPr lang="en-US" dirty="0"/>
        </a:p>
      </dgm:t>
    </dgm:pt>
    <dgm:pt modelId="{981CB65A-D714-4A99-B0EE-C1F01F1F0F58}" type="parTrans" cxnId="{A1820E4E-96C1-431E-8BBD-CB8471053F76}">
      <dgm:prSet/>
      <dgm:spPr/>
      <dgm:t>
        <a:bodyPr/>
        <a:lstStyle/>
        <a:p>
          <a:endParaRPr lang="en-US"/>
        </a:p>
      </dgm:t>
    </dgm:pt>
    <dgm:pt modelId="{BE3057A7-269D-4664-BF94-5E6DA1FED0F7}" type="sibTrans" cxnId="{A1820E4E-96C1-431E-8BBD-CB8471053F76}">
      <dgm:prSet/>
      <dgm:spPr/>
      <dgm:t>
        <a:bodyPr/>
        <a:lstStyle/>
        <a:p>
          <a:endParaRPr lang="en-US"/>
        </a:p>
      </dgm:t>
    </dgm:pt>
    <dgm:pt modelId="{CE22D06A-AC0F-476C-A239-55EA60C3F6EC}" type="pres">
      <dgm:prSet presAssocID="{F7684F51-A869-4890-8CCC-4045E68A5D6C}" presName="Name0" presStyleCnt="0">
        <dgm:presLayoutVars>
          <dgm:chMax val="1"/>
          <dgm:chPref val="1"/>
        </dgm:presLayoutVars>
      </dgm:prSet>
      <dgm:spPr/>
      <dgm:t>
        <a:bodyPr/>
        <a:lstStyle/>
        <a:p>
          <a:endParaRPr lang="en-US"/>
        </a:p>
      </dgm:t>
    </dgm:pt>
    <dgm:pt modelId="{490776EB-787E-466A-9C55-7E8CAD027A8D}" type="pres">
      <dgm:prSet presAssocID="{ED841096-5F91-4487-A1B3-13BDDAB19977}" presName="Parent" presStyleLbl="node0" presStyleIdx="0" presStyleCnt="1">
        <dgm:presLayoutVars>
          <dgm:chMax val="5"/>
          <dgm:chPref val="5"/>
        </dgm:presLayoutVars>
      </dgm:prSet>
      <dgm:spPr/>
      <dgm:t>
        <a:bodyPr/>
        <a:lstStyle/>
        <a:p>
          <a:endParaRPr lang="en-US"/>
        </a:p>
      </dgm:t>
    </dgm:pt>
    <dgm:pt modelId="{7679B45C-C591-4E12-B30F-959215D0844B}" type="pres">
      <dgm:prSet presAssocID="{ED841096-5F91-4487-A1B3-13BDDAB19977}" presName="Accent1" presStyleLbl="node1" presStyleIdx="0" presStyleCnt="13"/>
      <dgm:spPr/>
    </dgm:pt>
    <dgm:pt modelId="{52C6B8A7-E291-43C2-91FF-26DD766C53D8}" type="pres">
      <dgm:prSet presAssocID="{ED841096-5F91-4487-A1B3-13BDDAB19977}" presName="Accent2" presStyleLbl="node1" presStyleIdx="1" presStyleCnt="13"/>
      <dgm:spPr/>
    </dgm:pt>
    <dgm:pt modelId="{7D1138A4-7E23-462A-A20E-F50FD78ADD11}" type="pres">
      <dgm:prSet presAssocID="{ED841096-5F91-4487-A1B3-13BDDAB19977}" presName="Accent3" presStyleLbl="node1" presStyleIdx="2" presStyleCnt="13"/>
      <dgm:spPr/>
    </dgm:pt>
    <dgm:pt modelId="{3465BDE2-3CAC-4795-9856-05D9636FCA93}" type="pres">
      <dgm:prSet presAssocID="{ED841096-5F91-4487-A1B3-13BDDAB19977}" presName="Accent4" presStyleLbl="node1" presStyleIdx="3" presStyleCnt="13"/>
      <dgm:spPr/>
    </dgm:pt>
    <dgm:pt modelId="{A74E2A86-5BC8-41CD-AFE7-0744FD0ABDD5}" type="pres">
      <dgm:prSet presAssocID="{ED841096-5F91-4487-A1B3-13BDDAB19977}" presName="Accent5" presStyleLbl="node1" presStyleIdx="4" presStyleCnt="13"/>
      <dgm:spPr/>
    </dgm:pt>
    <dgm:pt modelId="{C26CE280-3052-4A41-84DF-C25F53D5F429}" type="pres">
      <dgm:prSet presAssocID="{ED841096-5F91-4487-A1B3-13BDDAB19977}" presName="Accent6" presStyleLbl="node1" presStyleIdx="5" presStyleCnt="13"/>
      <dgm:spPr/>
    </dgm:pt>
    <dgm:pt modelId="{C6FC9CF0-78F7-4759-B0DC-A7CD09033546}" type="pres">
      <dgm:prSet presAssocID="{F13918BB-31C5-45DF-AB97-320F6C4A20CD}" presName="Child1" presStyleLbl="node1" presStyleIdx="6" presStyleCnt="13">
        <dgm:presLayoutVars>
          <dgm:chMax val="0"/>
          <dgm:chPref val="0"/>
        </dgm:presLayoutVars>
      </dgm:prSet>
      <dgm:spPr/>
      <dgm:t>
        <a:bodyPr/>
        <a:lstStyle/>
        <a:p>
          <a:endParaRPr lang="en-US"/>
        </a:p>
      </dgm:t>
    </dgm:pt>
    <dgm:pt modelId="{38FF3916-FCDC-4EE8-97D8-B8E2A0371223}" type="pres">
      <dgm:prSet presAssocID="{F13918BB-31C5-45DF-AB97-320F6C4A20CD}" presName="Accent7" presStyleCnt="0"/>
      <dgm:spPr/>
    </dgm:pt>
    <dgm:pt modelId="{8C5BB8BB-33EB-4753-BC49-2A7FB10B2788}" type="pres">
      <dgm:prSet presAssocID="{F13918BB-31C5-45DF-AB97-320F6C4A20CD}" presName="AccentHold1" presStyleLbl="node1" presStyleIdx="7" presStyleCnt="13"/>
      <dgm:spPr/>
    </dgm:pt>
    <dgm:pt modelId="{3F46A61F-8180-4BDC-96E6-40E03E7E3344}" type="pres">
      <dgm:prSet presAssocID="{F13918BB-31C5-45DF-AB97-320F6C4A20CD}" presName="Accent8" presStyleCnt="0"/>
      <dgm:spPr/>
    </dgm:pt>
    <dgm:pt modelId="{AF556C9B-94B9-4453-883F-972CDCD999D9}" type="pres">
      <dgm:prSet presAssocID="{F13918BB-31C5-45DF-AB97-320F6C4A20CD}" presName="AccentHold2" presStyleLbl="node1" presStyleIdx="8" presStyleCnt="13"/>
      <dgm:spPr/>
    </dgm:pt>
    <dgm:pt modelId="{66AFA3FF-F731-4B3F-8EBF-E0DBBA0FFC67}" type="pres">
      <dgm:prSet presAssocID="{26F84B9E-D37E-4270-A379-52C6DA6C1204}" presName="Child2" presStyleLbl="node1" presStyleIdx="9" presStyleCnt="13">
        <dgm:presLayoutVars>
          <dgm:chMax val="0"/>
          <dgm:chPref val="0"/>
        </dgm:presLayoutVars>
      </dgm:prSet>
      <dgm:spPr/>
      <dgm:t>
        <a:bodyPr/>
        <a:lstStyle/>
        <a:p>
          <a:endParaRPr lang="en-US"/>
        </a:p>
      </dgm:t>
    </dgm:pt>
    <dgm:pt modelId="{1FC1E93E-8339-4FBB-8073-9CBEDEE8EF72}" type="pres">
      <dgm:prSet presAssocID="{26F84B9E-D37E-4270-A379-52C6DA6C1204}" presName="Accent9" presStyleCnt="0"/>
      <dgm:spPr/>
    </dgm:pt>
    <dgm:pt modelId="{EC0C2A9B-3B06-41AF-A8E4-674591DD40D3}" type="pres">
      <dgm:prSet presAssocID="{26F84B9E-D37E-4270-A379-52C6DA6C1204}" presName="AccentHold1" presStyleLbl="node1" presStyleIdx="10" presStyleCnt="13"/>
      <dgm:spPr/>
    </dgm:pt>
    <dgm:pt modelId="{0243D92E-FFC1-406D-9E1F-B560623F8947}" type="pres">
      <dgm:prSet presAssocID="{26F84B9E-D37E-4270-A379-52C6DA6C1204}" presName="Accent10" presStyleCnt="0"/>
      <dgm:spPr/>
    </dgm:pt>
    <dgm:pt modelId="{C0968537-05BB-49A6-B53F-9BD8A8753323}" type="pres">
      <dgm:prSet presAssocID="{26F84B9E-D37E-4270-A379-52C6DA6C1204}" presName="AccentHold2" presStyleLbl="node1" presStyleIdx="11" presStyleCnt="13"/>
      <dgm:spPr/>
    </dgm:pt>
    <dgm:pt modelId="{0BB69FFF-0268-4FC9-A5CE-6B1A8A16B7A3}" type="pres">
      <dgm:prSet presAssocID="{26F84B9E-D37E-4270-A379-52C6DA6C1204}" presName="Accent11" presStyleCnt="0"/>
      <dgm:spPr/>
    </dgm:pt>
    <dgm:pt modelId="{A98647B9-A36D-49FA-9596-BD5C1230DEFA}" type="pres">
      <dgm:prSet presAssocID="{26F84B9E-D37E-4270-A379-52C6DA6C1204}" presName="AccentHold3" presStyleLbl="node1" presStyleIdx="12" presStyleCnt="13"/>
      <dgm:spPr/>
    </dgm:pt>
  </dgm:ptLst>
  <dgm:cxnLst>
    <dgm:cxn modelId="{E0BFE9D7-3055-462D-816B-F0F31C67F56C}" srcId="{F7684F51-A869-4890-8CCC-4045E68A5D6C}" destId="{ED841096-5F91-4487-A1B3-13BDDAB19977}" srcOrd="0" destOrd="0" parTransId="{ADF2400A-0CBF-4E60-919B-A4DF54DFF30D}" sibTransId="{FFB71167-B478-4E04-B704-4E13A0436BA8}"/>
    <dgm:cxn modelId="{A1820E4E-96C1-431E-8BBD-CB8471053F76}" srcId="{ED841096-5F91-4487-A1B3-13BDDAB19977}" destId="{26F84B9E-D37E-4270-A379-52C6DA6C1204}" srcOrd="1" destOrd="0" parTransId="{981CB65A-D714-4A99-B0EE-C1F01F1F0F58}" sibTransId="{BE3057A7-269D-4664-BF94-5E6DA1FED0F7}"/>
    <dgm:cxn modelId="{95F5A992-EBD8-440D-9E94-182EE18C0C63}" type="presOf" srcId="{F13918BB-31C5-45DF-AB97-320F6C4A20CD}" destId="{C6FC9CF0-78F7-4759-B0DC-A7CD09033546}" srcOrd="0" destOrd="0" presId="urn:microsoft.com/office/officeart/2009/3/layout/CircleRelationship"/>
    <dgm:cxn modelId="{B70FE934-075C-4916-AF29-9188B60C0CAD}" type="presOf" srcId="{26F84B9E-D37E-4270-A379-52C6DA6C1204}" destId="{66AFA3FF-F731-4B3F-8EBF-E0DBBA0FFC67}" srcOrd="0" destOrd="0" presId="urn:microsoft.com/office/officeart/2009/3/layout/CircleRelationship"/>
    <dgm:cxn modelId="{97925BC4-F634-4704-9CCE-DB8F665EE5EC}" type="presOf" srcId="{F7684F51-A869-4890-8CCC-4045E68A5D6C}" destId="{CE22D06A-AC0F-476C-A239-55EA60C3F6EC}" srcOrd="0" destOrd="0" presId="urn:microsoft.com/office/officeart/2009/3/layout/CircleRelationship"/>
    <dgm:cxn modelId="{32AC1762-6BED-4D45-9918-1C3D8BE5809B}" type="presOf" srcId="{ED841096-5F91-4487-A1B3-13BDDAB19977}" destId="{490776EB-787E-466A-9C55-7E8CAD027A8D}" srcOrd="0" destOrd="0" presId="urn:microsoft.com/office/officeart/2009/3/layout/CircleRelationship"/>
    <dgm:cxn modelId="{51BE5710-97C4-4C64-AF00-03C99B15B3EE}" srcId="{ED841096-5F91-4487-A1B3-13BDDAB19977}" destId="{F13918BB-31C5-45DF-AB97-320F6C4A20CD}" srcOrd="0" destOrd="0" parTransId="{DB3EEB47-D5CB-477A-8F15-CA9F82863A59}" sibTransId="{8EBFD3C3-84C8-45B7-AF02-33A0B1CCCF61}"/>
    <dgm:cxn modelId="{E0B96C28-2B59-4FA7-8375-92B9A1825D1C}" type="presParOf" srcId="{CE22D06A-AC0F-476C-A239-55EA60C3F6EC}" destId="{490776EB-787E-466A-9C55-7E8CAD027A8D}" srcOrd="0" destOrd="0" presId="urn:microsoft.com/office/officeart/2009/3/layout/CircleRelationship"/>
    <dgm:cxn modelId="{76779BE0-BB6E-4BEA-B4E7-18F5B3FE4496}" type="presParOf" srcId="{CE22D06A-AC0F-476C-A239-55EA60C3F6EC}" destId="{7679B45C-C591-4E12-B30F-959215D0844B}" srcOrd="1" destOrd="0" presId="urn:microsoft.com/office/officeart/2009/3/layout/CircleRelationship"/>
    <dgm:cxn modelId="{CDC082A4-F542-43AF-93C5-197B9BFDEB3C}" type="presParOf" srcId="{CE22D06A-AC0F-476C-A239-55EA60C3F6EC}" destId="{52C6B8A7-E291-43C2-91FF-26DD766C53D8}" srcOrd="2" destOrd="0" presId="urn:microsoft.com/office/officeart/2009/3/layout/CircleRelationship"/>
    <dgm:cxn modelId="{B8E2353A-6548-4EB6-BA3E-1DD33F284E29}" type="presParOf" srcId="{CE22D06A-AC0F-476C-A239-55EA60C3F6EC}" destId="{7D1138A4-7E23-462A-A20E-F50FD78ADD11}" srcOrd="3" destOrd="0" presId="urn:microsoft.com/office/officeart/2009/3/layout/CircleRelationship"/>
    <dgm:cxn modelId="{599C2D24-D48E-4009-AC06-BD319253F249}" type="presParOf" srcId="{CE22D06A-AC0F-476C-A239-55EA60C3F6EC}" destId="{3465BDE2-3CAC-4795-9856-05D9636FCA93}" srcOrd="4" destOrd="0" presId="urn:microsoft.com/office/officeart/2009/3/layout/CircleRelationship"/>
    <dgm:cxn modelId="{B2DFC7A0-C63A-40B6-9F9A-4654741CBC87}" type="presParOf" srcId="{CE22D06A-AC0F-476C-A239-55EA60C3F6EC}" destId="{A74E2A86-5BC8-41CD-AFE7-0744FD0ABDD5}" srcOrd="5" destOrd="0" presId="urn:microsoft.com/office/officeart/2009/3/layout/CircleRelationship"/>
    <dgm:cxn modelId="{C3F27DB6-C14B-4B48-9FD6-88F4BE29C239}" type="presParOf" srcId="{CE22D06A-AC0F-476C-A239-55EA60C3F6EC}" destId="{C26CE280-3052-4A41-84DF-C25F53D5F429}" srcOrd="6" destOrd="0" presId="urn:microsoft.com/office/officeart/2009/3/layout/CircleRelationship"/>
    <dgm:cxn modelId="{01C0A9C6-CA18-49A6-9612-6A3BD7E15F4F}" type="presParOf" srcId="{CE22D06A-AC0F-476C-A239-55EA60C3F6EC}" destId="{C6FC9CF0-78F7-4759-B0DC-A7CD09033546}" srcOrd="7" destOrd="0" presId="urn:microsoft.com/office/officeart/2009/3/layout/CircleRelationship"/>
    <dgm:cxn modelId="{D6B905F6-2948-44D5-9BC1-FA5EA70E87C4}" type="presParOf" srcId="{CE22D06A-AC0F-476C-A239-55EA60C3F6EC}" destId="{38FF3916-FCDC-4EE8-97D8-B8E2A0371223}" srcOrd="8" destOrd="0" presId="urn:microsoft.com/office/officeart/2009/3/layout/CircleRelationship"/>
    <dgm:cxn modelId="{53DDDAA0-FA36-4251-BE7A-4BA0E2B0287D}" type="presParOf" srcId="{38FF3916-FCDC-4EE8-97D8-B8E2A0371223}" destId="{8C5BB8BB-33EB-4753-BC49-2A7FB10B2788}" srcOrd="0" destOrd="0" presId="urn:microsoft.com/office/officeart/2009/3/layout/CircleRelationship"/>
    <dgm:cxn modelId="{78AF1CD0-B65F-433F-B45A-EE73DE12B568}" type="presParOf" srcId="{CE22D06A-AC0F-476C-A239-55EA60C3F6EC}" destId="{3F46A61F-8180-4BDC-96E6-40E03E7E3344}" srcOrd="9" destOrd="0" presId="urn:microsoft.com/office/officeart/2009/3/layout/CircleRelationship"/>
    <dgm:cxn modelId="{91555C2A-92D1-4ADE-85E5-D0A7D5F705B2}" type="presParOf" srcId="{3F46A61F-8180-4BDC-96E6-40E03E7E3344}" destId="{AF556C9B-94B9-4453-883F-972CDCD999D9}" srcOrd="0" destOrd="0" presId="urn:microsoft.com/office/officeart/2009/3/layout/CircleRelationship"/>
    <dgm:cxn modelId="{16D974EF-3B8C-4D0B-ABD7-27496442ECC9}" type="presParOf" srcId="{CE22D06A-AC0F-476C-A239-55EA60C3F6EC}" destId="{66AFA3FF-F731-4B3F-8EBF-E0DBBA0FFC67}" srcOrd="10" destOrd="0" presId="urn:microsoft.com/office/officeart/2009/3/layout/CircleRelationship"/>
    <dgm:cxn modelId="{61B337FC-A98A-42B5-9113-1E253677691B}" type="presParOf" srcId="{CE22D06A-AC0F-476C-A239-55EA60C3F6EC}" destId="{1FC1E93E-8339-4FBB-8073-9CBEDEE8EF72}" srcOrd="11" destOrd="0" presId="urn:microsoft.com/office/officeart/2009/3/layout/CircleRelationship"/>
    <dgm:cxn modelId="{D3BF4388-9FFC-40DC-BB41-455A5144A27D}" type="presParOf" srcId="{1FC1E93E-8339-4FBB-8073-9CBEDEE8EF72}" destId="{EC0C2A9B-3B06-41AF-A8E4-674591DD40D3}" srcOrd="0" destOrd="0" presId="urn:microsoft.com/office/officeart/2009/3/layout/CircleRelationship"/>
    <dgm:cxn modelId="{E4266350-9111-4239-8A71-AD0CC6B8DAC0}" type="presParOf" srcId="{CE22D06A-AC0F-476C-A239-55EA60C3F6EC}" destId="{0243D92E-FFC1-406D-9E1F-B560623F8947}" srcOrd="12" destOrd="0" presId="urn:microsoft.com/office/officeart/2009/3/layout/CircleRelationship"/>
    <dgm:cxn modelId="{0AADEF55-A73C-4FBF-832A-50EDDEEC2FA6}" type="presParOf" srcId="{0243D92E-FFC1-406D-9E1F-B560623F8947}" destId="{C0968537-05BB-49A6-B53F-9BD8A8753323}" srcOrd="0" destOrd="0" presId="urn:microsoft.com/office/officeart/2009/3/layout/CircleRelationship"/>
    <dgm:cxn modelId="{BB031BB7-FEB2-4869-B6DD-8EB7EF8A94FC}" type="presParOf" srcId="{CE22D06A-AC0F-476C-A239-55EA60C3F6EC}" destId="{0BB69FFF-0268-4FC9-A5CE-6B1A8A16B7A3}" srcOrd="13" destOrd="0" presId="urn:microsoft.com/office/officeart/2009/3/layout/CircleRelationship"/>
    <dgm:cxn modelId="{3CC186F3-C402-437A-ACAE-53DC501B5C00}" type="presParOf" srcId="{0BB69FFF-0268-4FC9-A5CE-6B1A8A16B7A3}" destId="{A98647B9-A36D-49FA-9596-BD5C1230DEFA}"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18E62D-3E2C-4613-B8D4-E46D4A6EB455}" type="doc">
      <dgm:prSet loTypeId="urn:microsoft.com/office/officeart/2005/8/layout/cycle2" loCatId="cycle" qsTypeId="urn:microsoft.com/office/officeart/2005/8/quickstyle/3d1" qsCatId="3D" csTypeId="urn:microsoft.com/office/officeart/2005/8/colors/colorful1" csCatId="colorful" phldr="1"/>
      <dgm:spPr/>
      <dgm:t>
        <a:bodyPr/>
        <a:lstStyle/>
        <a:p>
          <a:endParaRPr lang="en-US"/>
        </a:p>
      </dgm:t>
    </dgm:pt>
    <dgm:pt modelId="{FE71D535-48A7-4E41-BD39-E8403A517585}">
      <dgm:prSet phldrT="[Text]"/>
      <dgm:spPr/>
      <dgm:t>
        <a:bodyPr/>
        <a:lstStyle/>
        <a:p>
          <a:r>
            <a:rPr lang="en-US" b="1" dirty="0" smtClean="0"/>
            <a:t>Release</a:t>
          </a:r>
          <a:endParaRPr lang="en-US" b="1" dirty="0"/>
        </a:p>
      </dgm:t>
    </dgm:pt>
    <dgm:pt modelId="{92E8590D-1824-4AFE-8126-466FC66EF749}" type="parTrans" cxnId="{74970579-40AB-4629-854F-46762143BAE4}">
      <dgm:prSet/>
      <dgm:spPr/>
      <dgm:t>
        <a:bodyPr/>
        <a:lstStyle/>
        <a:p>
          <a:endParaRPr lang="en-US" b="1"/>
        </a:p>
      </dgm:t>
    </dgm:pt>
    <dgm:pt modelId="{9822570F-0E92-40FA-9D1A-16B1216C0AF7}" type="sibTrans" cxnId="{74970579-40AB-4629-854F-46762143BAE4}">
      <dgm:prSet/>
      <dgm:spPr/>
      <dgm:t>
        <a:bodyPr/>
        <a:lstStyle/>
        <a:p>
          <a:endParaRPr lang="en-US" b="1"/>
        </a:p>
      </dgm:t>
    </dgm:pt>
    <dgm:pt modelId="{B590E58B-7F5F-4E67-841B-71D418358A5F}">
      <dgm:prSet phldrT="[Text]"/>
      <dgm:spPr/>
      <dgm:t>
        <a:bodyPr/>
        <a:lstStyle/>
        <a:p>
          <a:r>
            <a:rPr lang="en-US" b="1" dirty="0" smtClean="0"/>
            <a:t>Test scope planning</a:t>
          </a:r>
          <a:endParaRPr lang="en-US" b="1" dirty="0"/>
        </a:p>
      </dgm:t>
    </dgm:pt>
    <dgm:pt modelId="{0BCC7C89-28F6-43F4-8F52-7B493DE8E928}" type="parTrans" cxnId="{76B7254E-2F6E-40F9-B9DD-C4CFC46FB204}">
      <dgm:prSet/>
      <dgm:spPr/>
      <dgm:t>
        <a:bodyPr/>
        <a:lstStyle/>
        <a:p>
          <a:endParaRPr lang="en-US" b="1"/>
        </a:p>
      </dgm:t>
    </dgm:pt>
    <dgm:pt modelId="{F42D5235-E7FE-4D92-86DD-4BC8BBF3B196}" type="sibTrans" cxnId="{76B7254E-2F6E-40F9-B9DD-C4CFC46FB204}">
      <dgm:prSet/>
      <dgm:spPr/>
      <dgm:t>
        <a:bodyPr/>
        <a:lstStyle/>
        <a:p>
          <a:endParaRPr lang="en-US" b="1"/>
        </a:p>
      </dgm:t>
    </dgm:pt>
    <dgm:pt modelId="{04C9B5A0-D49C-4B6F-AE70-098D86B80BA4}">
      <dgm:prSet phldrT="[Text]"/>
      <dgm:spPr/>
      <dgm:t>
        <a:bodyPr/>
        <a:lstStyle/>
        <a:p>
          <a:r>
            <a:rPr lang="en-US" b="1" dirty="0" smtClean="0"/>
            <a:t>Quality Center</a:t>
          </a:r>
          <a:endParaRPr lang="en-US" b="1" dirty="0"/>
        </a:p>
      </dgm:t>
    </dgm:pt>
    <dgm:pt modelId="{A77AD82B-4F73-4A29-9A36-AA213E7089AB}" type="parTrans" cxnId="{ECA373DF-5493-4A1B-9E3E-03DBF35123F1}">
      <dgm:prSet/>
      <dgm:spPr/>
      <dgm:t>
        <a:bodyPr/>
        <a:lstStyle/>
        <a:p>
          <a:endParaRPr lang="en-US" b="1"/>
        </a:p>
      </dgm:t>
    </dgm:pt>
    <dgm:pt modelId="{36E10C13-7F0D-425C-BCA0-3FDEE96FDCC9}" type="sibTrans" cxnId="{ECA373DF-5493-4A1B-9E3E-03DBF35123F1}">
      <dgm:prSet/>
      <dgm:spPr/>
      <dgm:t>
        <a:bodyPr/>
        <a:lstStyle/>
        <a:p>
          <a:endParaRPr lang="en-US" b="1"/>
        </a:p>
      </dgm:t>
    </dgm:pt>
    <dgm:pt modelId="{C8188CBD-7702-40A1-8328-FFE2F4AD560F}">
      <dgm:prSet phldrT="[Text]"/>
      <dgm:spPr/>
      <dgm:t>
        <a:bodyPr/>
        <a:lstStyle/>
        <a:p>
          <a:r>
            <a:rPr lang="en-US" b="1" dirty="0" smtClean="0"/>
            <a:t>Bugs verification (</a:t>
          </a:r>
          <a:r>
            <a:rPr lang="en-US" b="1" dirty="0" err="1" smtClean="0"/>
            <a:t>Jira</a:t>
          </a:r>
          <a:r>
            <a:rPr lang="en-US" b="1" dirty="0" smtClean="0"/>
            <a:t>)</a:t>
          </a:r>
          <a:endParaRPr lang="en-US" b="1" dirty="0"/>
        </a:p>
      </dgm:t>
    </dgm:pt>
    <dgm:pt modelId="{E7613538-76C4-4A4F-BA37-CEAA77B14740}" type="parTrans" cxnId="{A4302CB8-C655-4DE0-9827-B4F77CD33053}">
      <dgm:prSet/>
      <dgm:spPr/>
      <dgm:t>
        <a:bodyPr/>
        <a:lstStyle/>
        <a:p>
          <a:endParaRPr lang="en-US" b="1"/>
        </a:p>
      </dgm:t>
    </dgm:pt>
    <dgm:pt modelId="{D3EDB7D5-10B5-4DB1-92B3-C4470D8ED16E}" type="sibTrans" cxnId="{A4302CB8-C655-4DE0-9827-B4F77CD33053}">
      <dgm:prSet/>
      <dgm:spPr/>
      <dgm:t>
        <a:bodyPr/>
        <a:lstStyle/>
        <a:p>
          <a:endParaRPr lang="en-US" b="1"/>
        </a:p>
      </dgm:t>
    </dgm:pt>
    <dgm:pt modelId="{C1DEA288-56A0-4ED1-8BDD-3A387B8E987E}">
      <dgm:prSet phldrT="[Text]"/>
      <dgm:spPr/>
      <dgm:t>
        <a:bodyPr/>
        <a:lstStyle/>
        <a:p>
          <a:r>
            <a:rPr lang="en-US" b="1" dirty="0" smtClean="0"/>
            <a:t>Testing (new features, regression, …)</a:t>
          </a:r>
          <a:endParaRPr lang="en-US" b="1" dirty="0"/>
        </a:p>
      </dgm:t>
    </dgm:pt>
    <dgm:pt modelId="{C8ED9AF7-EC4A-4500-AC7E-3B3B6DB1DEFD}" type="parTrans" cxnId="{DFBF6216-D6E9-44C3-BD49-6BC2DA2A7C96}">
      <dgm:prSet/>
      <dgm:spPr/>
      <dgm:t>
        <a:bodyPr/>
        <a:lstStyle/>
        <a:p>
          <a:endParaRPr lang="en-US" b="1"/>
        </a:p>
      </dgm:t>
    </dgm:pt>
    <dgm:pt modelId="{6CD3C56F-E962-40FC-9B6C-AA86B248CB54}" type="sibTrans" cxnId="{DFBF6216-D6E9-44C3-BD49-6BC2DA2A7C96}">
      <dgm:prSet/>
      <dgm:spPr/>
      <dgm:t>
        <a:bodyPr/>
        <a:lstStyle/>
        <a:p>
          <a:endParaRPr lang="en-US" b="1"/>
        </a:p>
      </dgm:t>
    </dgm:pt>
    <dgm:pt modelId="{627134DF-9356-441C-9F78-08B1ED31BB99}" type="pres">
      <dgm:prSet presAssocID="{8118E62D-3E2C-4613-B8D4-E46D4A6EB455}" presName="cycle" presStyleCnt="0">
        <dgm:presLayoutVars>
          <dgm:dir/>
          <dgm:resizeHandles val="exact"/>
        </dgm:presLayoutVars>
      </dgm:prSet>
      <dgm:spPr/>
      <dgm:t>
        <a:bodyPr/>
        <a:lstStyle/>
        <a:p>
          <a:endParaRPr lang="en-US"/>
        </a:p>
      </dgm:t>
    </dgm:pt>
    <dgm:pt modelId="{D00241CF-FC8E-4856-B50A-AC6418CFB971}" type="pres">
      <dgm:prSet presAssocID="{FE71D535-48A7-4E41-BD39-E8403A517585}" presName="node" presStyleLbl="node1" presStyleIdx="0" presStyleCnt="5" custRadScaleRad="100000" custRadScaleInc="-264">
        <dgm:presLayoutVars>
          <dgm:bulletEnabled val="1"/>
        </dgm:presLayoutVars>
      </dgm:prSet>
      <dgm:spPr/>
      <dgm:t>
        <a:bodyPr/>
        <a:lstStyle/>
        <a:p>
          <a:endParaRPr lang="en-US"/>
        </a:p>
      </dgm:t>
    </dgm:pt>
    <dgm:pt modelId="{9251310B-5585-49F3-9F5C-8628AFF1EBF2}" type="pres">
      <dgm:prSet presAssocID="{9822570F-0E92-40FA-9D1A-16B1216C0AF7}" presName="sibTrans" presStyleLbl="sibTrans2D1" presStyleIdx="0" presStyleCnt="5"/>
      <dgm:spPr/>
      <dgm:t>
        <a:bodyPr/>
        <a:lstStyle/>
        <a:p>
          <a:endParaRPr lang="en-US"/>
        </a:p>
      </dgm:t>
    </dgm:pt>
    <dgm:pt modelId="{3F917E67-8901-448B-89ED-7F67D0401BE1}" type="pres">
      <dgm:prSet presAssocID="{9822570F-0E92-40FA-9D1A-16B1216C0AF7}" presName="connectorText" presStyleLbl="sibTrans2D1" presStyleIdx="0" presStyleCnt="5"/>
      <dgm:spPr/>
      <dgm:t>
        <a:bodyPr/>
        <a:lstStyle/>
        <a:p>
          <a:endParaRPr lang="en-US"/>
        </a:p>
      </dgm:t>
    </dgm:pt>
    <dgm:pt modelId="{EE56356E-97B3-485F-A406-AE8BE29DB674}" type="pres">
      <dgm:prSet presAssocID="{B590E58B-7F5F-4E67-841B-71D418358A5F}" presName="node" presStyleLbl="node1" presStyleIdx="1" presStyleCnt="5">
        <dgm:presLayoutVars>
          <dgm:bulletEnabled val="1"/>
        </dgm:presLayoutVars>
      </dgm:prSet>
      <dgm:spPr/>
      <dgm:t>
        <a:bodyPr/>
        <a:lstStyle/>
        <a:p>
          <a:endParaRPr lang="en-US"/>
        </a:p>
      </dgm:t>
    </dgm:pt>
    <dgm:pt modelId="{B7A8EB94-994A-4938-83C2-007B3500D4F8}" type="pres">
      <dgm:prSet presAssocID="{F42D5235-E7FE-4D92-86DD-4BC8BBF3B196}" presName="sibTrans" presStyleLbl="sibTrans2D1" presStyleIdx="1" presStyleCnt="5"/>
      <dgm:spPr/>
      <dgm:t>
        <a:bodyPr/>
        <a:lstStyle/>
        <a:p>
          <a:endParaRPr lang="en-US"/>
        </a:p>
      </dgm:t>
    </dgm:pt>
    <dgm:pt modelId="{1FF4FBDF-203F-4248-91F4-E180FE04FF9F}" type="pres">
      <dgm:prSet presAssocID="{F42D5235-E7FE-4D92-86DD-4BC8BBF3B196}" presName="connectorText" presStyleLbl="sibTrans2D1" presStyleIdx="1" presStyleCnt="5"/>
      <dgm:spPr/>
      <dgm:t>
        <a:bodyPr/>
        <a:lstStyle/>
        <a:p>
          <a:endParaRPr lang="en-US"/>
        </a:p>
      </dgm:t>
    </dgm:pt>
    <dgm:pt modelId="{BE39AB6B-1BC7-4892-A764-49F9952EDE22}" type="pres">
      <dgm:prSet presAssocID="{04C9B5A0-D49C-4B6F-AE70-098D86B80BA4}" presName="node" presStyleLbl="node1" presStyleIdx="2" presStyleCnt="5">
        <dgm:presLayoutVars>
          <dgm:bulletEnabled val="1"/>
        </dgm:presLayoutVars>
      </dgm:prSet>
      <dgm:spPr/>
      <dgm:t>
        <a:bodyPr/>
        <a:lstStyle/>
        <a:p>
          <a:endParaRPr lang="en-US"/>
        </a:p>
      </dgm:t>
    </dgm:pt>
    <dgm:pt modelId="{02F3E9EB-025E-46FE-AE7B-2C2214B23596}" type="pres">
      <dgm:prSet presAssocID="{36E10C13-7F0D-425C-BCA0-3FDEE96FDCC9}" presName="sibTrans" presStyleLbl="sibTrans2D1" presStyleIdx="2" presStyleCnt="5"/>
      <dgm:spPr/>
      <dgm:t>
        <a:bodyPr/>
        <a:lstStyle/>
        <a:p>
          <a:endParaRPr lang="en-US"/>
        </a:p>
      </dgm:t>
    </dgm:pt>
    <dgm:pt modelId="{31230854-681E-40A7-98C7-49140484A75A}" type="pres">
      <dgm:prSet presAssocID="{36E10C13-7F0D-425C-BCA0-3FDEE96FDCC9}" presName="connectorText" presStyleLbl="sibTrans2D1" presStyleIdx="2" presStyleCnt="5"/>
      <dgm:spPr/>
      <dgm:t>
        <a:bodyPr/>
        <a:lstStyle/>
        <a:p>
          <a:endParaRPr lang="en-US"/>
        </a:p>
      </dgm:t>
    </dgm:pt>
    <dgm:pt modelId="{28B3621E-0D4F-4601-802F-093E14D1F940}" type="pres">
      <dgm:prSet presAssocID="{C8188CBD-7702-40A1-8328-FFE2F4AD560F}" presName="node" presStyleLbl="node1" presStyleIdx="3" presStyleCnt="5">
        <dgm:presLayoutVars>
          <dgm:bulletEnabled val="1"/>
        </dgm:presLayoutVars>
      </dgm:prSet>
      <dgm:spPr/>
      <dgm:t>
        <a:bodyPr/>
        <a:lstStyle/>
        <a:p>
          <a:endParaRPr lang="en-US"/>
        </a:p>
      </dgm:t>
    </dgm:pt>
    <dgm:pt modelId="{49888D0C-57A3-40AC-A38C-15BF841D0B96}" type="pres">
      <dgm:prSet presAssocID="{D3EDB7D5-10B5-4DB1-92B3-C4470D8ED16E}" presName="sibTrans" presStyleLbl="sibTrans2D1" presStyleIdx="3" presStyleCnt="5"/>
      <dgm:spPr/>
      <dgm:t>
        <a:bodyPr/>
        <a:lstStyle/>
        <a:p>
          <a:endParaRPr lang="en-US"/>
        </a:p>
      </dgm:t>
    </dgm:pt>
    <dgm:pt modelId="{45817E58-CB17-445D-9060-88EA4508B70F}" type="pres">
      <dgm:prSet presAssocID="{D3EDB7D5-10B5-4DB1-92B3-C4470D8ED16E}" presName="connectorText" presStyleLbl="sibTrans2D1" presStyleIdx="3" presStyleCnt="5"/>
      <dgm:spPr/>
      <dgm:t>
        <a:bodyPr/>
        <a:lstStyle/>
        <a:p>
          <a:endParaRPr lang="en-US"/>
        </a:p>
      </dgm:t>
    </dgm:pt>
    <dgm:pt modelId="{062CC252-A75C-4DE1-A5A4-66AB7C4C5D4C}" type="pres">
      <dgm:prSet presAssocID="{C1DEA288-56A0-4ED1-8BDD-3A387B8E987E}" presName="node" presStyleLbl="node1" presStyleIdx="4" presStyleCnt="5">
        <dgm:presLayoutVars>
          <dgm:bulletEnabled val="1"/>
        </dgm:presLayoutVars>
      </dgm:prSet>
      <dgm:spPr/>
      <dgm:t>
        <a:bodyPr/>
        <a:lstStyle/>
        <a:p>
          <a:endParaRPr lang="en-US"/>
        </a:p>
      </dgm:t>
    </dgm:pt>
    <dgm:pt modelId="{6190B288-CCE0-452A-A05E-BC13EA15D380}" type="pres">
      <dgm:prSet presAssocID="{6CD3C56F-E962-40FC-9B6C-AA86B248CB54}" presName="sibTrans" presStyleLbl="sibTrans2D1" presStyleIdx="4" presStyleCnt="5"/>
      <dgm:spPr/>
      <dgm:t>
        <a:bodyPr/>
        <a:lstStyle/>
        <a:p>
          <a:endParaRPr lang="en-US"/>
        </a:p>
      </dgm:t>
    </dgm:pt>
    <dgm:pt modelId="{09F75D58-7E08-4C83-8409-0DC7E3090299}" type="pres">
      <dgm:prSet presAssocID="{6CD3C56F-E962-40FC-9B6C-AA86B248CB54}" presName="connectorText" presStyleLbl="sibTrans2D1" presStyleIdx="4" presStyleCnt="5"/>
      <dgm:spPr/>
      <dgm:t>
        <a:bodyPr/>
        <a:lstStyle/>
        <a:p>
          <a:endParaRPr lang="en-US"/>
        </a:p>
      </dgm:t>
    </dgm:pt>
  </dgm:ptLst>
  <dgm:cxnLst>
    <dgm:cxn modelId="{74970579-40AB-4629-854F-46762143BAE4}" srcId="{8118E62D-3E2C-4613-B8D4-E46D4A6EB455}" destId="{FE71D535-48A7-4E41-BD39-E8403A517585}" srcOrd="0" destOrd="0" parTransId="{92E8590D-1824-4AFE-8126-466FC66EF749}" sibTransId="{9822570F-0E92-40FA-9D1A-16B1216C0AF7}"/>
    <dgm:cxn modelId="{ECA373DF-5493-4A1B-9E3E-03DBF35123F1}" srcId="{8118E62D-3E2C-4613-B8D4-E46D4A6EB455}" destId="{04C9B5A0-D49C-4B6F-AE70-098D86B80BA4}" srcOrd="2" destOrd="0" parTransId="{A77AD82B-4F73-4A29-9A36-AA213E7089AB}" sibTransId="{36E10C13-7F0D-425C-BCA0-3FDEE96FDCC9}"/>
    <dgm:cxn modelId="{C4B3D422-6396-4E32-B59A-E87E32D20431}" type="presOf" srcId="{04C9B5A0-D49C-4B6F-AE70-098D86B80BA4}" destId="{BE39AB6B-1BC7-4892-A764-49F9952EDE22}" srcOrd="0" destOrd="0" presId="urn:microsoft.com/office/officeart/2005/8/layout/cycle2"/>
    <dgm:cxn modelId="{3743030C-E5F7-4533-9E51-FA60495F7CB2}" type="presOf" srcId="{F42D5235-E7FE-4D92-86DD-4BC8BBF3B196}" destId="{1FF4FBDF-203F-4248-91F4-E180FE04FF9F}" srcOrd="1" destOrd="0" presId="urn:microsoft.com/office/officeart/2005/8/layout/cycle2"/>
    <dgm:cxn modelId="{76B7254E-2F6E-40F9-B9DD-C4CFC46FB204}" srcId="{8118E62D-3E2C-4613-B8D4-E46D4A6EB455}" destId="{B590E58B-7F5F-4E67-841B-71D418358A5F}" srcOrd="1" destOrd="0" parTransId="{0BCC7C89-28F6-43F4-8F52-7B493DE8E928}" sibTransId="{F42D5235-E7FE-4D92-86DD-4BC8BBF3B196}"/>
    <dgm:cxn modelId="{A4302CB8-C655-4DE0-9827-B4F77CD33053}" srcId="{8118E62D-3E2C-4613-B8D4-E46D4A6EB455}" destId="{C8188CBD-7702-40A1-8328-FFE2F4AD560F}" srcOrd="3" destOrd="0" parTransId="{E7613538-76C4-4A4F-BA37-CEAA77B14740}" sibTransId="{D3EDB7D5-10B5-4DB1-92B3-C4470D8ED16E}"/>
    <dgm:cxn modelId="{0EBF0DF2-3F83-450A-8700-C91C824577BA}" type="presOf" srcId="{D3EDB7D5-10B5-4DB1-92B3-C4470D8ED16E}" destId="{45817E58-CB17-445D-9060-88EA4508B70F}" srcOrd="1" destOrd="0" presId="urn:microsoft.com/office/officeart/2005/8/layout/cycle2"/>
    <dgm:cxn modelId="{DFBF6216-D6E9-44C3-BD49-6BC2DA2A7C96}" srcId="{8118E62D-3E2C-4613-B8D4-E46D4A6EB455}" destId="{C1DEA288-56A0-4ED1-8BDD-3A387B8E987E}" srcOrd="4" destOrd="0" parTransId="{C8ED9AF7-EC4A-4500-AC7E-3B3B6DB1DEFD}" sibTransId="{6CD3C56F-E962-40FC-9B6C-AA86B248CB54}"/>
    <dgm:cxn modelId="{DBFB6896-19E0-4699-A3BD-5FC8D526B4E9}" type="presOf" srcId="{F42D5235-E7FE-4D92-86DD-4BC8BBF3B196}" destId="{B7A8EB94-994A-4938-83C2-007B3500D4F8}" srcOrd="0" destOrd="0" presId="urn:microsoft.com/office/officeart/2005/8/layout/cycle2"/>
    <dgm:cxn modelId="{CAAA687D-5190-408C-BE67-FC77963F08D4}" type="presOf" srcId="{9822570F-0E92-40FA-9D1A-16B1216C0AF7}" destId="{3F917E67-8901-448B-89ED-7F67D0401BE1}" srcOrd="1" destOrd="0" presId="urn:microsoft.com/office/officeart/2005/8/layout/cycle2"/>
    <dgm:cxn modelId="{8C2E4288-804D-471A-B4AD-93B98D488D27}" type="presOf" srcId="{6CD3C56F-E962-40FC-9B6C-AA86B248CB54}" destId="{09F75D58-7E08-4C83-8409-0DC7E3090299}" srcOrd="1" destOrd="0" presId="urn:microsoft.com/office/officeart/2005/8/layout/cycle2"/>
    <dgm:cxn modelId="{D5AC8A3E-152B-4085-A439-19B741566FE8}" type="presOf" srcId="{B590E58B-7F5F-4E67-841B-71D418358A5F}" destId="{EE56356E-97B3-485F-A406-AE8BE29DB674}" srcOrd="0" destOrd="0" presId="urn:microsoft.com/office/officeart/2005/8/layout/cycle2"/>
    <dgm:cxn modelId="{F61C7151-D3B9-41A7-9C3D-8B64BAEF6BE8}" type="presOf" srcId="{C1DEA288-56A0-4ED1-8BDD-3A387B8E987E}" destId="{062CC252-A75C-4DE1-A5A4-66AB7C4C5D4C}" srcOrd="0" destOrd="0" presId="urn:microsoft.com/office/officeart/2005/8/layout/cycle2"/>
    <dgm:cxn modelId="{5BCEFBFE-BC07-434A-A3B5-242200064DA3}" type="presOf" srcId="{9822570F-0E92-40FA-9D1A-16B1216C0AF7}" destId="{9251310B-5585-49F3-9F5C-8628AFF1EBF2}" srcOrd="0" destOrd="0" presId="urn:microsoft.com/office/officeart/2005/8/layout/cycle2"/>
    <dgm:cxn modelId="{993BF856-E4D2-4DCA-A762-772C8CB6E1C0}" type="presOf" srcId="{D3EDB7D5-10B5-4DB1-92B3-C4470D8ED16E}" destId="{49888D0C-57A3-40AC-A38C-15BF841D0B96}" srcOrd="0" destOrd="0" presId="urn:microsoft.com/office/officeart/2005/8/layout/cycle2"/>
    <dgm:cxn modelId="{42FD2A35-4F6F-4232-815D-BE7236123A62}" type="presOf" srcId="{36E10C13-7F0D-425C-BCA0-3FDEE96FDCC9}" destId="{02F3E9EB-025E-46FE-AE7B-2C2214B23596}" srcOrd="0" destOrd="0" presId="urn:microsoft.com/office/officeart/2005/8/layout/cycle2"/>
    <dgm:cxn modelId="{85AF4992-28C2-4B20-9472-60536A474D6C}" type="presOf" srcId="{6CD3C56F-E962-40FC-9B6C-AA86B248CB54}" destId="{6190B288-CCE0-452A-A05E-BC13EA15D380}" srcOrd="0" destOrd="0" presId="urn:microsoft.com/office/officeart/2005/8/layout/cycle2"/>
    <dgm:cxn modelId="{735D39D6-A731-40C0-A0A9-68977AA065D0}" type="presOf" srcId="{C8188CBD-7702-40A1-8328-FFE2F4AD560F}" destId="{28B3621E-0D4F-4601-802F-093E14D1F940}" srcOrd="0" destOrd="0" presId="urn:microsoft.com/office/officeart/2005/8/layout/cycle2"/>
    <dgm:cxn modelId="{039C3505-2F42-47C8-ACE2-80020E261D64}" type="presOf" srcId="{FE71D535-48A7-4E41-BD39-E8403A517585}" destId="{D00241CF-FC8E-4856-B50A-AC6418CFB971}" srcOrd="0" destOrd="0" presId="urn:microsoft.com/office/officeart/2005/8/layout/cycle2"/>
    <dgm:cxn modelId="{4ECC1405-E58E-432B-8D47-24959AE3B980}" type="presOf" srcId="{8118E62D-3E2C-4613-B8D4-E46D4A6EB455}" destId="{627134DF-9356-441C-9F78-08B1ED31BB99}" srcOrd="0" destOrd="0" presId="urn:microsoft.com/office/officeart/2005/8/layout/cycle2"/>
    <dgm:cxn modelId="{69641F42-C1C1-4CA2-9E9C-A27074B9A91E}" type="presOf" srcId="{36E10C13-7F0D-425C-BCA0-3FDEE96FDCC9}" destId="{31230854-681E-40A7-98C7-49140484A75A}" srcOrd="1" destOrd="0" presId="urn:microsoft.com/office/officeart/2005/8/layout/cycle2"/>
    <dgm:cxn modelId="{A1E58D04-99CD-433E-A2B8-D59F736E4A8F}" type="presParOf" srcId="{627134DF-9356-441C-9F78-08B1ED31BB99}" destId="{D00241CF-FC8E-4856-B50A-AC6418CFB971}" srcOrd="0" destOrd="0" presId="urn:microsoft.com/office/officeart/2005/8/layout/cycle2"/>
    <dgm:cxn modelId="{4F69F0E1-7E44-4DD8-A780-DEE9EE9E3B01}" type="presParOf" srcId="{627134DF-9356-441C-9F78-08B1ED31BB99}" destId="{9251310B-5585-49F3-9F5C-8628AFF1EBF2}" srcOrd="1" destOrd="0" presId="urn:microsoft.com/office/officeart/2005/8/layout/cycle2"/>
    <dgm:cxn modelId="{4C5DD3AD-56A1-4C7A-8EEB-D2DA3526723D}" type="presParOf" srcId="{9251310B-5585-49F3-9F5C-8628AFF1EBF2}" destId="{3F917E67-8901-448B-89ED-7F67D0401BE1}" srcOrd="0" destOrd="0" presId="urn:microsoft.com/office/officeart/2005/8/layout/cycle2"/>
    <dgm:cxn modelId="{DB588D2F-1DAD-4C50-83FA-D8B7C0E39F5A}" type="presParOf" srcId="{627134DF-9356-441C-9F78-08B1ED31BB99}" destId="{EE56356E-97B3-485F-A406-AE8BE29DB674}" srcOrd="2" destOrd="0" presId="urn:microsoft.com/office/officeart/2005/8/layout/cycle2"/>
    <dgm:cxn modelId="{FC3C0F8D-8962-4108-8872-800076ECF6AA}" type="presParOf" srcId="{627134DF-9356-441C-9F78-08B1ED31BB99}" destId="{B7A8EB94-994A-4938-83C2-007B3500D4F8}" srcOrd="3" destOrd="0" presId="urn:microsoft.com/office/officeart/2005/8/layout/cycle2"/>
    <dgm:cxn modelId="{B2116868-28DB-4180-BBA9-0DBAB7F908DB}" type="presParOf" srcId="{B7A8EB94-994A-4938-83C2-007B3500D4F8}" destId="{1FF4FBDF-203F-4248-91F4-E180FE04FF9F}" srcOrd="0" destOrd="0" presId="urn:microsoft.com/office/officeart/2005/8/layout/cycle2"/>
    <dgm:cxn modelId="{D1A0172E-AB23-4FFC-9FB7-D78CEB019B49}" type="presParOf" srcId="{627134DF-9356-441C-9F78-08B1ED31BB99}" destId="{BE39AB6B-1BC7-4892-A764-49F9952EDE22}" srcOrd="4" destOrd="0" presId="urn:microsoft.com/office/officeart/2005/8/layout/cycle2"/>
    <dgm:cxn modelId="{03CCA1E6-4E56-4798-BD54-40D0EFFB34E0}" type="presParOf" srcId="{627134DF-9356-441C-9F78-08B1ED31BB99}" destId="{02F3E9EB-025E-46FE-AE7B-2C2214B23596}" srcOrd="5" destOrd="0" presId="urn:microsoft.com/office/officeart/2005/8/layout/cycle2"/>
    <dgm:cxn modelId="{B7FEC83A-08E7-456A-AB06-021D0D01F332}" type="presParOf" srcId="{02F3E9EB-025E-46FE-AE7B-2C2214B23596}" destId="{31230854-681E-40A7-98C7-49140484A75A}" srcOrd="0" destOrd="0" presId="urn:microsoft.com/office/officeart/2005/8/layout/cycle2"/>
    <dgm:cxn modelId="{32AA8463-99F8-4F47-AEEA-195CD49A9769}" type="presParOf" srcId="{627134DF-9356-441C-9F78-08B1ED31BB99}" destId="{28B3621E-0D4F-4601-802F-093E14D1F940}" srcOrd="6" destOrd="0" presId="urn:microsoft.com/office/officeart/2005/8/layout/cycle2"/>
    <dgm:cxn modelId="{015ADB3E-8F24-4B67-B33F-68189DADC3BE}" type="presParOf" srcId="{627134DF-9356-441C-9F78-08B1ED31BB99}" destId="{49888D0C-57A3-40AC-A38C-15BF841D0B96}" srcOrd="7" destOrd="0" presId="urn:microsoft.com/office/officeart/2005/8/layout/cycle2"/>
    <dgm:cxn modelId="{A0219688-CE48-4454-A52F-4F6873FB6636}" type="presParOf" srcId="{49888D0C-57A3-40AC-A38C-15BF841D0B96}" destId="{45817E58-CB17-445D-9060-88EA4508B70F}" srcOrd="0" destOrd="0" presId="urn:microsoft.com/office/officeart/2005/8/layout/cycle2"/>
    <dgm:cxn modelId="{4A41E77D-29AF-4D11-A0A1-78D5396F3746}" type="presParOf" srcId="{627134DF-9356-441C-9F78-08B1ED31BB99}" destId="{062CC252-A75C-4DE1-A5A4-66AB7C4C5D4C}" srcOrd="8" destOrd="0" presId="urn:microsoft.com/office/officeart/2005/8/layout/cycle2"/>
    <dgm:cxn modelId="{D44F7597-7F06-47FF-B09E-335D6947E9AC}" type="presParOf" srcId="{627134DF-9356-441C-9F78-08B1ED31BB99}" destId="{6190B288-CCE0-452A-A05E-BC13EA15D380}" srcOrd="9" destOrd="0" presId="urn:microsoft.com/office/officeart/2005/8/layout/cycle2"/>
    <dgm:cxn modelId="{9C69A342-9EA6-47D6-8283-93CEDE08F397}" type="presParOf" srcId="{6190B288-CCE0-452A-A05E-BC13EA15D380}" destId="{09F75D58-7E08-4C83-8409-0DC7E3090299}"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684F51-A869-4890-8CCC-4045E68A5D6C}" type="doc">
      <dgm:prSet loTypeId="urn:microsoft.com/office/officeart/2009/3/layout/CircleRelationship" loCatId="relationship" qsTypeId="urn:microsoft.com/office/officeart/2005/8/quickstyle/3d1" qsCatId="3D" csTypeId="urn:microsoft.com/office/officeart/2005/8/colors/colorful1" csCatId="colorful" phldr="1"/>
      <dgm:spPr/>
      <dgm:t>
        <a:bodyPr/>
        <a:lstStyle/>
        <a:p>
          <a:endParaRPr lang="en-US"/>
        </a:p>
      </dgm:t>
    </dgm:pt>
    <dgm:pt modelId="{ED841096-5F91-4487-A1B3-13BDDAB19977}">
      <dgm:prSet phldrT="[Text]"/>
      <dgm:spPr/>
      <dgm:t>
        <a:bodyPr/>
        <a:lstStyle/>
        <a:p>
          <a:r>
            <a:rPr lang="en-US" dirty="0" smtClean="0"/>
            <a:t>MS Project</a:t>
          </a:r>
          <a:endParaRPr lang="en-US" dirty="0"/>
        </a:p>
      </dgm:t>
    </dgm:pt>
    <dgm:pt modelId="{ADF2400A-0CBF-4E60-919B-A4DF54DFF30D}" type="parTrans" cxnId="{E0BFE9D7-3055-462D-816B-F0F31C67F56C}">
      <dgm:prSet/>
      <dgm:spPr/>
      <dgm:t>
        <a:bodyPr/>
        <a:lstStyle/>
        <a:p>
          <a:endParaRPr lang="en-US"/>
        </a:p>
      </dgm:t>
    </dgm:pt>
    <dgm:pt modelId="{FFB71167-B478-4E04-B704-4E13A0436BA8}" type="sibTrans" cxnId="{E0BFE9D7-3055-462D-816B-F0F31C67F56C}">
      <dgm:prSet/>
      <dgm:spPr/>
      <dgm:t>
        <a:bodyPr/>
        <a:lstStyle/>
        <a:p>
          <a:endParaRPr lang="en-US"/>
        </a:p>
      </dgm:t>
    </dgm:pt>
    <dgm:pt modelId="{F13918BB-31C5-45DF-AB97-320F6C4A20CD}">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smtClean="0"/>
            <a:t>Word</a:t>
          </a:r>
          <a:endParaRPr lang="en-US" dirty="0"/>
        </a:p>
      </dgm:t>
    </dgm:pt>
    <dgm:pt modelId="{DB3EEB47-D5CB-477A-8F15-CA9F82863A59}" type="parTrans" cxnId="{51BE5710-97C4-4C64-AF00-03C99B15B3EE}">
      <dgm:prSet/>
      <dgm:spPr/>
      <dgm:t>
        <a:bodyPr/>
        <a:lstStyle/>
        <a:p>
          <a:endParaRPr lang="en-US"/>
        </a:p>
      </dgm:t>
    </dgm:pt>
    <dgm:pt modelId="{8EBFD3C3-84C8-45B7-AF02-33A0B1CCCF61}" type="sibTrans" cxnId="{51BE5710-97C4-4C64-AF00-03C99B15B3EE}">
      <dgm:prSet/>
      <dgm:spPr/>
      <dgm:t>
        <a:bodyPr/>
        <a:lstStyle/>
        <a:p>
          <a:endParaRPr lang="en-US"/>
        </a:p>
      </dgm:t>
    </dgm:pt>
    <dgm:pt modelId="{26F84B9E-D37E-4270-A379-52C6DA6C1204}">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smtClean="0"/>
            <a:t>Excel</a:t>
          </a:r>
          <a:endParaRPr lang="en-US" dirty="0"/>
        </a:p>
      </dgm:t>
    </dgm:pt>
    <dgm:pt modelId="{981CB65A-D714-4A99-B0EE-C1F01F1F0F58}" type="parTrans" cxnId="{A1820E4E-96C1-431E-8BBD-CB8471053F76}">
      <dgm:prSet/>
      <dgm:spPr/>
      <dgm:t>
        <a:bodyPr/>
        <a:lstStyle/>
        <a:p>
          <a:endParaRPr lang="en-US"/>
        </a:p>
      </dgm:t>
    </dgm:pt>
    <dgm:pt modelId="{BE3057A7-269D-4664-BF94-5E6DA1FED0F7}" type="sibTrans" cxnId="{A1820E4E-96C1-431E-8BBD-CB8471053F76}">
      <dgm:prSet/>
      <dgm:spPr/>
      <dgm:t>
        <a:bodyPr/>
        <a:lstStyle/>
        <a:p>
          <a:endParaRPr lang="en-US"/>
        </a:p>
      </dgm:t>
    </dgm:pt>
    <dgm:pt modelId="{CE22D06A-AC0F-476C-A239-55EA60C3F6EC}" type="pres">
      <dgm:prSet presAssocID="{F7684F51-A869-4890-8CCC-4045E68A5D6C}" presName="Name0" presStyleCnt="0">
        <dgm:presLayoutVars>
          <dgm:chMax val="1"/>
          <dgm:chPref val="1"/>
        </dgm:presLayoutVars>
      </dgm:prSet>
      <dgm:spPr/>
      <dgm:t>
        <a:bodyPr/>
        <a:lstStyle/>
        <a:p>
          <a:endParaRPr lang="en-US"/>
        </a:p>
      </dgm:t>
    </dgm:pt>
    <dgm:pt modelId="{490776EB-787E-466A-9C55-7E8CAD027A8D}" type="pres">
      <dgm:prSet presAssocID="{ED841096-5F91-4487-A1B3-13BDDAB19977}" presName="Parent" presStyleLbl="node0" presStyleIdx="0" presStyleCnt="1">
        <dgm:presLayoutVars>
          <dgm:chMax val="5"/>
          <dgm:chPref val="5"/>
        </dgm:presLayoutVars>
      </dgm:prSet>
      <dgm:spPr/>
      <dgm:t>
        <a:bodyPr/>
        <a:lstStyle/>
        <a:p>
          <a:endParaRPr lang="en-US"/>
        </a:p>
      </dgm:t>
    </dgm:pt>
    <dgm:pt modelId="{7679B45C-C591-4E12-B30F-959215D0844B}" type="pres">
      <dgm:prSet presAssocID="{ED841096-5F91-4487-A1B3-13BDDAB19977}" presName="Accent1" presStyleLbl="node1" presStyleIdx="0" presStyleCnt="13"/>
      <dgm:spPr/>
    </dgm:pt>
    <dgm:pt modelId="{52C6B8A7-E291-43C2-91FF-26DD766C53D8}" type="pres">
      <dgm:prSet presAssocID="{ED841096-5F91-4487-A1B3-13BDDAB19977}" presName="Accent2" presStyleLbl="node1" presStyleIdx="1" presStyleCnt="13"/>
      <dgm:spPr/>
    </dgm:pt>
    <dgm:pt modelId="{7D1138A4-7E23-462A-A20E-F50FD78ADD11}" type="pres">
      <dgm:prSet presAssocID="{ED841096-5F91-4487-A1B3-13BDDAB19977}" presName="Accent3" presStyleLbl="node1" presStyleIdx="2" presStyleCnt="13"/>
      <dgm:spPr/>
    </dgm:pt>
    <dgm:pt modelId="{3465BDE2-3CAC-4795-9856-05D9636FCA93}" type="pres">
      <dgm:prSet presAssocID="{ED841096-5F91-4487-A1B3-13BDDAB19977}" presName="Accent4" presStyleLbl="node1" presStyleIdx="3" presStyleCnt="13"/>
      <dgm:spPr/>
    </dgm:pt>
    <dgm:pt modelId="{A74E2A86-5BC8-41CD-AFE7-0744FD0ABDD5}" type="pres">
      <dgm:prSet presAssocID="{ED841096-5F91-4487-A1B3-13BDDAB19977}" presName="Accent5" presStyleLbl="node1" presStyleIdx="4" presStyleCnt="13"/>
      <dgm:spPr/>
    </dgm:pt>
    <dgm:pt modelId="{C26CE280-3052-4A41-84DF-C25F53D5F429}" type="pres">
      <dgm:prSet presAssocID="{ED841096-5F91-4487-A1B3-13BDDAB19977}" presName="Accent6" presStyleLbl="node1" presStyleIdx="5" presStyleCnt="13"/>
      <dgm:spPr/>
    </dgm:pt>
    <dgm:pt modelId="{C6FC9CF0-78F7-4759-B0DC-A7CD09033546}" type="pres">
      <dgm:prSet presAssocID="{F13918BB-31C5-45DF-AB97-320F6C4A20CD}" presName="Child1" presStyleLbl="node1" presStyleIdx="6" presStyleCnt="13">
        <dgm:presLayoutVars>
          <dgm:chMax val="0"/>
          <dgm:chPref val="0"/>
        </dgm:presLayoutVars>
      </dgm:prSet>
      <dgm:spPr/>
      <dgm:t>
        <a:bodyPr/>
        <a:lstStyle/>
        <a:p>
          <a:endParaRPr lang="en-US"/>
        </a:p>
      </dgm:t>
    </dgm:pt>
    <dgm:pt modelId="{38FF3916-FCDC-4EE8-97D8-B8E2A0371223}" type="pres">
      <dgm:prSet presAssocID="{F13918BB-31C5-45DF-AB97-320F6C4A20CD}" presName="Accent7" presStyleCnt="0"/>
      <dgm:spPr/>
    </dgm:pt>
    <dgm:pt modelId="{8C5BB8BB-33EB-4753-BC49-2A7FB10B2788}" type="pres">
      <dgm:prSet presAssocID="{F13918BB-31C5-45DF-AB97-320F6C4A20CD}" presName="AccentHold1" presStyleLbl="node1" presStyleIdx="7" presStyleCnt="13"/>
      <dgm:spPr/>
    </dgm:pt>
    <dgm:pt modelId="{3F46A61F-8180-4BDC-96E6-40E03E7E3344}" type="pres">
      <dgm:prSet presAssocID="{F13918BB-31C5-45DF-AB97-320F6C4A20CD}" presName="Accent8" presStyleCnt="0"/>
      <dgm:spPr/>
    </dgm:pt>
    <dgm:pt modelId="{AF556C9B-94B9-4453-883F-972CDCD999D9}" type="pres">
      <dgm:prSet presAssocID="{F13918BB-31C5-45DF-AB97-320F6C4A20CD}" presName="AccentHold2" presStyleLbl="node1" presStyleIdx="8" presStyleCnt="13"/>
      <dgm:spPr/>
    </dgm:pt>
    <dgm:pt modelId="{66AFA3FF-F731-4B3F-8EBF-E0DBBA0FFC67}" type="pres">
      <dgm:prSet presAssocID="{26F84B9E-D37E-4270-A379-52C6DA6C1204}" presName="Child2" presStyleLbl="node1" presStyleIdx="9" presStyleCnt="13">
        <dgm:presLayoutVars>
          <dgm:chMax val="0"/>
          <dgm:chPref val="0"/>
        </dgm:presLayoutVars>
      </dgm:prSet>
      <dgm:spPr/>
      <dgm:t>
        <a:bodyPr/>
        <a:lstStyle/>
        <a:p>
          <a:endParaRPr lang="en-US"/>
        </a:p>
      </dgm:t>
    </dgm:pt>
    <dgm:pt modelId="{1FC1E93E-8339-4FBB-8073-9CBEDEE8EF72}" type="pres">
      <dgm:prSet presAssocID="{26F84B9E-D37E-4270-A379-52C6DA6C1204}" presName="Accent9" presStyleCnt="0"/>
      <dgm:spPr/>
    </dgm:pt>
    <dgm:pt modelId="{EC0C2A9B-3B06-41AF-A8E4-674591DD40D3}" type="pres">
      <dgm:prSet presAssocID="{26F84B9E-D37E-4270-A379-52C6DA6C1204}" presName="AccentHold1" presStyleLbl="node1" presStyleIdx="10" presStyleCnt="13"/>
      <dgm:spPr/>
    </dgm:pt>
    <dgm:pt modelId="{0243D92E-FFC1-406D-9E1F-B560623F8947}" type="pres">
      <dgm:prSet presAssocID="{26F84B9E-D37E-4270-A379-52C6DA6C1204}" presName="Accent10" presStyleCnt="0"/>
      <dgm:spPr/>
    </dgm:pt>
    <dgm:pt modelId="{C0968537-05BB-49A6-B53F-9BD8A8753323}" type="pres">
      <dgm:prSet presAssocID="{26F84B9E-D37E-4270-A379-52C6DA6C1204}" presName="AccentHold2" presStyleLbl="node1" presStyleIdx="11" presStyleCnt="13"/>
      <dgm:spPr/>
    </dgm:pt>
    <dgm:pt modelId="{0BB69FFF-0268-4FC9-A5CE-6B1A8A16B7A3}" type="pres">
      <dgm:prSet presAssocID="{26F84B9E-D37E-4270-A379-52C6DA6C1204}" presName="Accent11" presStyleCnt="0"/>
      <dgm:spPr/>
    </dgm:pt>
    <dgm:pt modelId="{A98647B9-A36D-49FA-9596-BD5C1230DEFA}" type="pres">
      <dgm:prSet presAssocID="{26F84B9E-D37E-4270-A379-52C6DA6C1204}" presName="AccentHold3" presStyleLbl="node1" presStyleIdx="12" presStyleCnt="13"/>
      <dgm:spPr/>
    </dgm:pt>
  </dgm:ptLst>
  <dgm:cxnLst>
    <dgm:cxn modelId="{524C86C2-2351-4887-A097-8888796ECF96}" type="presOf" srcId="{F13918BB-31C5-45DF-AB97-320F6C4A20CD}" destId="{C6FC9CF0-78F7-4759-B0DC-A7CD09033546}" srcOrd="0" destOrd="0" presId="urn:microsoft.com/office/officeart/2009/3/layout/CircleRelationship"/>
    <dgm:cxn modelId="{E0BFE9D7-3055-462D-816B-F0F31C67F56C}" srcId="{F7684F51-A869-4890-8CCC-4045E68A5D6C}" destId="{ED841096-5F91-4487-A1B3-13BDDAB19977}" srcOrd="0" destOrd="0" parTransId="{ADF2400A-0CBF-4E60-919B-A4DF54DFF30D}" sibTransId="{FFB71167-B478-4E04-B704-4E13A0436BA8}"/>
    <dgm:cxn modelId="{A1820E4E-96C1-431E-8BBD-CB8471053F76}" srcId="{ED841096-5F91-4487-A1B3-13BDDAB19977}" destId="{26F84B9E-D37E-4270-A379-52C6DA6C1204}" srcOrd="1" destOrd="0" parTransId="{981CB65A-D714-4A99-B0EE-C1F01F1F0F58}" sibTransId="{BE3057A7-269D-4664-BF94-5E6DA1FED0F7}"/>
    <dgm:cxn modelId="{E31832CE-E695-42F0-BAFD-49D42D128C52}" type="presOf" srcId="{ED841096-5F91-4487-A1B3-13BDDAB19977}" destId="{490776EB-787E-466A-9C55-7E8CAD027A8D}" srcOrd="0" destOrd="0" presId="urn:microsoft.com/office/officeart/2009/3/layout/CircleRelationship"/>
    <dgm:cxn modelId="{D78AF5B0-B472-4299-8F9D-F94659BBDDB6}" type="presOf" srcId="{26F84B9E-D37E-4270-A379-52C6DA6C1204}" destId="{66AFA3FF-F731-4B3F-8EBF-E0DBBA0FFC67}" srcOrd="0" destOrd="0" presId="urn:microsoft.com/office/officeart/2009/3/layout/CircleRelationship"/>
    <dgm:cxn modelId="{51BE5710-97C4-4C64-AF00-03C99B15B3EE}" srcId="{ED841096-5F91-4487-A1B3-13BDDAB19977}" destId="{F13918BB-31C5-45DF-AB97-320F6C4A20CD}" srcOrd="0" destOrd="0" parTransId="{DB3EEB47-D5CB-477A-8F15-CA9F82863A59}" sibTransId="{8EBFD3C3-84C8-45B7-AF02-33A0B1CCCF61}"/>
    <dgm:cxn modelId="{50CF6002-01BA-464B-916B-FE0CCFF3C84C}" type="presOf" srcId="{F7684F51-A869-4890-8CCC-4045E68A5D6C}" destId="{CE22D06A-AC0F-476C-A239-55EA60C3F6EC}" srcOrd="0" destOrd="0" presId="urn:microsoft.com/office/officeart/2009/3/layout/CircleRelationship"/>
    <dgm:cxn modelId="{96357D11-9C9E-482F-8D23-300C766ACBDA}" type="presParOf" srcId="{CE22D06A-AC0F-476C-A239-55EA60C3F6EC}" destId="{490776EB-787E-466A-9C55-7E8CAD027A8D}" srcOrd="0" destOrd="0" presId="urn:microsoft.com/office/officeart/2009/3/layout/CircleRelationship"/>
    <dgm:cxn modelId="{92513C14-15CA-4066-9975-BCCA79B1F66E}" type="presParOf" srcId="{CE22D06A-AC0F-476C-A239-55EA60C3F6EC}" destId="{7679B45C-C591-4E12-B30F-959215D0844B}" srcOrd="1" destOrd="0" presId="urn:microsoft.com/office/officeart/2009/3/layout/CircleRelationship"/>
    <dgm:cxn modelId="{6828469B-066B-47D4-8E46-81BFB996DD9F}" type="presParOf" srcId="{CE22D06A-AC0F-476C-A239-55EA60C3F6EC}" destId="{52C6B8A7-E291-43C2-91FF-26DD766C53D8}" srcOrd="2" destOrd="0" presId="urn:microsoft.com/office/officeart/2009/3/layout/CircleRelationship"/>
    <dgm:cxn modelId="{56A66DC2-5E23-4D01-A462-9C28CCC4E67D}" type="presParOf" srcId="{CE22D06A-AC0F-476C-A239-55EA60C3F6EC}" destId="{7D1138A4-7E23-462A-A20E-F50FD78ADD11}" srcOrd="3" destOrd="0" presId="urn:microsoft.com/office/officeart/2009/3/layout/CircleRelationship"/>
    <dgm:cxn modelId="{2BDFAC00-BB0F-4822-8215-399FD241709F}" type="presParOf" srcId="{CE22D06A-AC0F-476C-A239-55EA60C3F6EC}" destId="{3465BDE2-3CAC-4795-9856-05D9636FCA93}" srcOrd="4" destOrd="0" presId="urn:microsoft.com/office/officeart/2009/3/layout/CircleRelationship"/>
    <dgm:cxn modelId="{371060F2-1C60-4C41-AF53-04A2091A489E}" type="presParOf" srcId="{CE22D06A-AC0F-476C-A239-55EA60C3F6EC}" destId="{A74E2A86-5BC8-41CD-AFE7-0744FD0ABDD5}" srcOrd="5" destOrd="0" presId="urn:microsoft.com/office/officeart/2009/3/layout/CircleRelationship"/>
    <dgm:cxn modelId="{14DB779D-2386-489D-A259-B24DDCF0A6EB}" type="presParOf" srcId="{CE22D06A-AC0F-476C-A239-55EA60C3F6EC}" destId="{C26CE280-3052-4A41-84DF-C25F53D5F429}" srcOrd="6" destOrd="0" presId="urn:microsoft.com/office/officeart/2009/3/layout/CircleRelationship"/>
    <dgm:cxn modelId="{80C34F4B-67AA-4336-AFA2-541CDD4F8483}" type="presParOf" srcId="{CE22D06A-AC0F-476C-A239-55EA60C3F6EC}" destId="{C6FC9CF0-78F7-4759-B0DC-A7CD09033546}" srcOrd="7" destOrd="0" presId="urn:microsoft.com/office/officeart/2009/3/layout/CircleRelationship"/>
    <dgm:cxn modelId="{D95FF8C1-D745-40BC-82A6-78F8E093552C}" type="presParOf" srcId="{CE22D06A-AC0F-476C-A239-55EA60C3F6EC}" destId="{38FF3916-FCDC-4EE8-97D8-B8E2A0371223}" srcOrd="8" destOrd="0" presId="urn:microsoft.com/office/officeart/2009/3/layout/CircleRelationship"/>
    <dgm:cxn modelId="{2A94AA13-5CAB-46E4-BD90-B48BA8E3984A}" type="presParOf" srcId="{38FF3916-FCDC-4EE8-97D8-B8E2A0371223}" destId="{8C5BB8BB-33EB-4753-BC49-2A7FB10B2788}" srcOrd="0" destOrd="0" presId="urn:microsoft.com/office/officeart/2009/3/layout/CircleRelationship"/>
    <dgm:cxn modelId="{7BA80EBC-4F5F-4830-B881-A3D2607A0597}" type="presParOf" srcId="{CE22D06A-AC0F-476C-A239-55EA60C3F6EC}" destId="{3F46A61F-8180-4BDC-96E6-40E03E7E3344}" srcOrd="9" destOrd="0" presId="urn:microsoft.com/office/officeart/2009/3/layout/CircleRelationship"/>
    <dgm:cxn modelId="{A2546F18-7A58-4FF5-8613-C2FCB1F50AE8}" type="presParOf" srcId="{3F46A61F-8180-4BDC-96E6-40E03E7E3344}" destId="{AF556C9B-94B9-4453-883F-972CDCD999D9}" srcOrd="0" destOrd="0" presId="urn:microsoft.com/office/officeart/2009/3/layout/CircleRelationship"/>
    <dgm:cxn modelId="{8C9C965F-A4B7-4B78-9674-39ACD040C201}" type="presParOf" srcId="{CE22D06A-AC0F-476C-A239-55EA60C3F6EC}" destId="{66AFA3FF-F731-4B3F-8EBF-E0DBBA0FFC67}" srcOrd="10" destOrd="0" presId="urn:microsoft.com/office/officeart/2009/3/layout/CircleRelationship"/>
    <dgm:cxn modelId="{81D87780-3D10-4590-B7AE-8F89E5825CC4}" type="presParOf" srcId="{CE22D06A-AC0F-476C-A239-55EA60C3F6EC}" destId="{1FC1E93E-8339-4FBB-8073-9CBEDEE8EF72}" srcOrd="11" destOrd="0" presId="urn:microsoft.com/office/officeart/2009/3/layout/CircleRelationship"/>
    <dgm:cxn modelId="{7A655FE1-A3C8-4DEE-A21E-C1950FCCE510}" type="presParOf" srcId="{1FC1E93E-8339-4FBB-8073-9CBEDEE8EF72}" destId="{EC0C2A9B-3B06-41AF-A8E4-674591DD40D3}" srcOrd="0" destOrd="0" presId="urn:microsoft.com/office/officeart/2009/3/layout/CircleRelationship"/>
    <dgm:cxn modelId="{140CEB4F-8548-490F-A5B1-00DF6BFBCF6D}" type="presParOf" srcId="{CE22D06A-AC0F-476C-A239-55EA60C3F6EC}" destId="{0243D92E-FFC1-406D-9E1F-B560623F8947}" srcOrd="12" destOrd="0" presId="urn:microsoft.com/office/officeart/2009/3/layout/CircleRelationship"/>
    <dgm:cxn modelId="{776C9C41-F5DF-4B87-B010-1699A962775C}" type="presParOf" srcId="{0243D92E-FFC1-406D-9E1F-B560623F8947}" destId="{C0968537-05BB-49A6-B53F-9BD8A8753323}" srcOrd="0" destOrd="0" presId="urn:microsoft.com/office/officeart/2009/3/layout/CircleRelationship"/>
    <dgm:cxn modelId="{E9FD323C-CEC8-47A4-8C96-3E663A684790}" type="presParOf" srcId="{CE22D06A-AC0F-476C-A239-55EA60C3F6EC}" destId="{0BB69FFF-0268-4FC9-A5CE-6B1A8A16B7A3}" srcOrd="13" destOrd="0" presId="urn:microsoft.com/office/officeart/2009/3/layout/CircleRelationship"/>
    <dgm:cxn modelId="{E16D3316-737D-49C5-9850-D242754F89EC}" type="presParOf" srcId="{0BB69FFF-0268-4FC9-A5CE-6B1A8A16B7A3}" destId="{A98647B9-A36D-49FA-9596-BD5C1230DEFA}"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066786-C3CC-4035-9ED5-C2B56B57D740}" type="doc">
      <dgm:prSet loTypeId="urn:microsoft.com/office/officeart/2005/8/layout/vList5" loCatId="list" qsTypeId="urn:microsoft.com/office/officeart/2005/8/quickstyle/3d1" qsCatId="3D" csTypeId="urn:microsoft.com/office/officeart/2005/8/colors/colorful1" csCatId="colorful" phldr="1"/>
      <dgm:spPr>
        <a:scene3d>
          <a:camera prst="orthographicFront">
            <a:rot lat="0" lon="0" rev="0"/>
          </a:camera>
          <a:lightRig rig="contrasting" dir="t">
            <a:rot lat="0" lon="0" rev="1500000"/>
          </a:lightRig>
        </a:scene3d>
      </dgm:spPr>
      <dgm:t>
        <a:bodyPr/>
        <a:lstStyle/>
        <a:p>
          <a:endParaRPr lang="en-US"/>
        </a:p>
      </dgm:t>
    </dgm:pt>
    <dgm:pt modelId="{9FBA3796-0ADD-4BAF-B6F8-A30E974C025C}">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800" b="1" dirty="0" smtClean="0">
              <a:effectLst>
                <a:outerShdw blurRad="38100" dist="38100" dir="2700000" algn="tl">
                  <a:srgbClr val="000000">
                    <a:alpha val="43137"/>
                  </a:srgbClr>
                </a:outerShdw>
              </a:effectLst>
            </a:rPr>
            <a:t>Main goal:</a:t>
          </a:r>
          <a:endParaRPr lang="en-US" sz="1800" b="1" dirty="0">
            <a:effectLst>
              <a:outerShdw blurRad="38100" dist="38100" dir="2700000" algn="tl">
                <a:srgbClr val="000000">
                  <a:alpha val="43137"/>
                </a:srgbClr>
              </a:outerShdw>
            </a:effectLst>
          </a:endParaRPr>
        </a:p>
      </dgm:t>
    </dgm:pt>
    <dgm:pt modelId="{341B8637-DA0A-4176-8CA3-F28D2599BAE2}" type="parTrans" cxnId="{00346224-E069-4E4F-9B99-E794BCD03DF3}">
      <dgm:prSet/>
      <dgm:spPr/>
      <dgm:t>
        <a:bodyPr/>
        <a:lstStyle/>
        <a:p>
          <a:endParaRPr lang="en-US" b="1">
            <a:effectLst/>
          </a:endParaRPr>
        </a:p>
      </dgm:t>
    </dgm:pt>
    <dgm:pt modelId="{FBD09CCA-9ED3-40A0-87DA-0DBE890DC395}" type="sibTrans" cxnId="{00346224-E069-4E4F-9B99-E794BCD03DF3}">
      <dgm:prSet/>
      <dgm:spPr/>
      <dgm:t>
        <a:bodyPr/>
        <a:lstStyle/>
        <a:p>
          <a:endParaRPr lang="en-US" b="1">
            <a:effectLst/>
          </a:endParaRPr>
        </a:p>
      </dgm:t>
    </dgm:pt>
    <dgm:pt modelId="{C2F2B9D4-A8D2-48E3-8A40-39777873BE28}">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rPr>
            <a:t>for test team, manage many different tasks with different deadlines</a:t>
          </a:r>
          <a:endParaRPr lang="en-US" sz="1600" b="1" dirty="0">
            <a:effectLst/>
          </a:endParaRPr>
        </a:p>
      </dgm:t>
    </dgm:pt>
    <dgm:pt modelId="{BCA22443-7882-4329-B6DB-F023979D61DB}" type="parTrans" cxnId="{84686603-8865-46D1-9E80-524894B4FC2C}">
      <dgm:prSet/>
      <dgm:spPr/>
      <dgm:t>
        <a:bodyPr/>
        <a:lstStyle/>
        <a:p>
          <a:endParaRPr lang="en-US" b="1">
            <a:effectLst/>
          </a:endParaRPr>
        </a:p>
      </dgm:t>
    </dgm:pt>
    <dgm:pt modelId="{378CF805-FBAE-4A31-BD4D-FFEA5B5ADC53}" type="sibTrans" cxnId="{84686603-8865-46D1-9E80-524894B4FC2C}">
      <dgm:prSet/>
      <dgm:spPr/>
      <dgm:t>
        <a:bodyPr/>
        <a:lstStyle/>
        <a:p>
          <a:endParaRPr lang="en-US" b="1">
            <a:effectLst/>
          </a:endParaRPr>
        </a:p>
      </dgm:t>
    </dgm:pt>
    <dgm:pt modelId="{909F9015-F7F8-41C3-A9FA-AFDCA455F591}">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800" b="1" dirty="0" smtClean="0">
              <a:effectLst>
                <a:outerShdw blurRad="38100" dist="38100" dir="2700000" algn="tl">
                  <a:srgbClr val="000000">
                    <a:alpha val="43137"/>
                  </a:srgbClr>
                </a:outerShdw>
              </a:effectLst>
            </a:rPr>
            <a:t>Customer:</a:t>
          </a:r>
          <a:endParaRPr lang="en-US" sz="1800" b="1" dirty="0">
            <a:effectLst>
              <a:outerShdw blurRad="38100" dist="38100" dir="2700000" algn="tl">
                <a:srgbClr val="000000">
                  <a:alpha val="43137"/>
                </a:srgbClr>
              </a:outerShdw>
            </a:effectLst>
          </a:endParaRPr>
        </a:p>
      </dgm:t>
    </dgm:pt>
    <dgm:pt modelId="{6D57F128-12E6-4134-AE1F-9DC297C141C0}" type="parTrans" cxnId="{9CA9D296-7596-4454-8413-C2FDF08BD949}">
      <dgm:prSet/>
      <dgm:spPr/>
      <dgm:t>
        <a:bodyPr/>
        <a:lstStyle/>
        <a:p>
          <a:endParaRPr lang="en-US" b="1">
            <a:effectLst/>
          </a:endParaRPr>
        </a:p>
      </dgm:t>
    </dgm:pt>
    <dgm:pt modelId="{19DC70A6-F2DE-4FB8-BA0D-B2F6E97A38AF}" type="sibTrans" cxnId="{9CA9D296-7596-4454-8413-C2FDF08BD949}">
      <dgm:prSet/>
      <dgm:spPr/>
      <dgm:t>
        <a:bodyPr/>
        <a:lstStyle/>
        <a:p>
          <a:endParaRPr lang="en-US" b="1">
            <a:effectLst/>
          </a:endParaRPr>
        </a:p>
      </dgm:t>
    </dgm:pt>
    <dgm:pt modelId="{EA9FE43F-7CFC-4339-B802-42A1F51EB653}">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rPr>
            <a:t>Interested in deadlines only</a:t>
          </a:r>
          <a:endParaRPr lang="en-US" sz="1600" b="1" dirty="0">
            <a:effectLst/>
          </a:endParaRPr>
        </a:p>
      </dgm:t>
    </dgm:pt>
    <dgm:pt modelId="{732C0E03-45DA-492A-82A5-2B36BA6FE38D}" type="parTrans" cxnId="{6D35CA02-B89E-4A81-A4F3-333BAC12A5D7}">
      <dgm:prSet/>
      <dgm:spPr/>
      <dgm:t>
        <a:bodyPr/>
        <a:lstStyle/>
        <a:p>
          <a:endParaRPr lang="en-US" b="1">
            <a:effectLst/>
          </a:endParaRPr>
        </a:p>
      </dgm:t>
    </dgm:pt>
    <dgm:pt modelId="{E26CD89C-BE91-462C-BE0C-5C157C8CEA84}" type="sibTrans" cxnId="{6D35CA02-B89E-4A81-A4F3-333BAC12A5D7}">
      <dgm:prSet/>
      <dgm:spPr/>
      <dgm:t>
        <a:bodyPr/>
        <a:lstStyle/>
        <a:p>
          <a:endParaRPr lang="en-US" b="1">
            <a:effectLst/>
          </a:endParaRPr>
        </a:p>
      </dgm:t>
    </dgm:pt>
    <dgm:pt modelId="{8FE06EF6-B217-4F8F-83C3-1EE8A4E94053}">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800" b="1" dirty="0" smtClean="0">
              <a:effectLst>
                <a:outerShdw blurRad="38100" dist="38100" dir="2700000" algn="tl">
                  <a:srgbClr val="000000">
                    <a:alpha val="43137"/>
                  </a:srgbClr>
                </a:outerShdw>
              </a:effectLst>
            </a:rPr>
            <a:t>Organization:</a:t>
          </a:r>
          <a:endParaRPr lang="en-US" sz="1800" b="1" dirty="0">
            <a:effectLst>
              <a:outerShdw blurRad="38100" dist="38100" dir="2700000" algn="tl">
                <a:srgbClr val="000000">
                  <a:alpha val="43137"/>
                </a:srgbClr>
              </a:outerShdw>
            </a:effectLst>
          </a:endParaRPr>
        </a:p>
      </dgm:t>
    </dgm:pt>
    <dgm:pt modelId="{9756AAAA-DD87-4674-8447-C29AA3436077}" type="parTrans" cxnId="{1EB23980-5583-411E-8F37-9A5EFFADB9E9}">
      <dgm:prSet/>
      <dgm:spPr/>
      <dgm:t>
        <a:bodyPr/>
        <a:lstStyle/>
        <a:p>
          <a:endParaRPr lang="en-US" b="1">
            <a:effectLst/>
          </a:endParaRPr>
        </a:p>
      </dgm:t>
    </dgm:pt>
    <dgm:pt modelId="{361E7675-7597-48FA-A6BD-30D627CBB6AC}" type="sibTrans" cxnId="{1EB23980-5583-411E-8F37-9A5EFFADB9E9}">
      <dgm:prSet/>
      <dgm:spPr/>
      <dgm:t>
        <a:bodyPr/>
        <a:lstStyle/>
        <a:p>
          <a:endParaRPr lang="en-US" b="1">
            <a:effectLst/>
          </a:endParaRPr>
        </a:p>
      </dgm:t>
    </dgm:pt>
    <dgm:pt modelId="{DE1D575E-918B-4263-8783-A5DBE97469B5}">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rPr>
            <a:t>Sites-&gt; releases, CR-&gt;phases inside; Separate from developers 100% load each day not required</a:t>
          </a:r>
          <a:endParaRPr lang="en-US" sz="1600" b="1" dirty="0">
            <a:effectLst/>
          </a:endParaRPr>
        </a:p>
      </dgm:t>
    </dgm:pt>
    <dgm:pt modelId="{C7C14680-6E6A-49B0-871F-4DBE2C57A4B3}" type="parTrans" cxnId="{165D3B38-D6E1-46B4-9A32-29A402245214}">
      <dgm:prSet/>
      <dgm:spPr/>
      <dgm:t>
        <a:bodyPr/>
        <a:lstStyle/>
        <a:p>
          <a:endParaRPr lang="en-US" b="1">
            <a:effectLst/>
          </a:endParaRPr>
        </a:p>
      </dgm:t>
    </dgm:pt>
    <dgm:pt modelId="{07C351E8-A1B7-46D2-BCBC-2DF7465BE000}" type="sibTrans" cxnId="{165D3B38-D6E1-46B4-9A32-29A402245214}">
      <dgm:prSet/>
      <dgm:spPr/>
      <dgm:t>
        <a:bodyPr/>
        <a:lstStyle/>
        <a:p>
          <a:endParaRPr lang="en-US" b="1">
            <a:effectLst/>
          </a:endParaRPr>
        </a:p>
      </dgm:t>
    </dgm:pt>
    <dgm:pt modelId="{AF9A3AC2-3F23-48DB-B5C4-27B6ACE69760}">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800" b="1" dirty="0" smtClean="0">
              <a:effectLst>
                <a:outerShdw blurRad="38100" dist="38100" dir="2700000" algn="tl">
                  <a:srgbClr val="000000">
                    <a:alpha val="43137"/>
                  </a:srgbClr>
                </a:outerShdw>
              </a:effectLst>
            </a:rPr>
            <a:t>Features used:</a:t>
          </a:r>
          <a:endParaRPr lang="en-US" sz="1800" b="1" dirty="0">
            <a:effectLst>
              <a:outerShdw blurRad="38100" dist="38100" dir="2700000" algn="tl">
                <a:srgbClr val="000000">
                  <a:alpha val="43137"/>
                </a:srgbClr>
              </a:outerShdw>
            </a:effectLst>
          </a:endParaRPr>
        </a:p>
      </dgm:t>
    </dgm:pt>
    <dgm:pt modelId="{DF94F3D8-83B9-4669-9DF7-214328708D90}" type="parTrans" cxnId="{DD3D3715-EB0D-442F-AF38-9474290C4916}">
      <dgm:prSet/>
      <dgm:spPr/>
      <dgm:t>
        <a:bodyPr/>
        <a:lstStyle/>
        <a:p>
          <a:endParaRPr lang="en-US" b="1">
            <a:effectLst/>
          </a:endParaRPr>
        </a:p>
      </dgm:t>
    </dgm:pt>
    <dgm:pt modelId="{7ED4847B-4941-4DF5-9C7D-EE5B922D4687}" type="sibTrans" cxnId="{DD3D3715-EB0D-442F-AF38-9474290C4916}">
      <dgm:prSet/>
      <dgm:spPr/>
      <dgm:t>
        <a:bodyPr/>
        <a:lstStyle/>
        <a:p>
          <a:endParaRPr lang="en-US" b="1">
            <a:effectLst/>
          </a:endParaRPr>
        </a:p>
      </dgm:t>
    </dgm:pt>
    <dgm:pt modelId="{2AB1509F-D537-4E9C-AEAA-06F8D08CA45D}">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rPr>
            <a:t>Project, predecessors, estimate in hours, filters, font color for changes, vacations as change working time, resource usage view</a:t>
          </a:r>
          <a:endParaRPr lang="en-US" sz="1600" b="1" dirty="0">
            <a:effectLst/>
          </a:endParaRPr>
        </a:p>
      </dgm:t>
    </dgm:pt>
    <dgm:pt modelId="{EB002D30-0262-4EA9-AA8D-D9408DDFA5A0}" type="parTrans" cxnId="{2FB96A74-E7F6-419D-B9F4-5F60A0A5DFE7}">
      <dgm:prSet/>
      <dgm:spPr/>
      <dgm:t>
        <a:bodyPr/>
        <a:lstStyle/>
        <a:p>
          <a:endParaRPr lang="en-US" b="1">
            <a:effectLst/>
          </a:endParaRPr>
        </a:p>
      </dgm:t>
    </dgm:pt>
    <dgm:pt modelId="{CA2A56FD-54EF-4F5B-8EE7-F6C97847EE0F}" type="sibTrans" cxnId="{2FB96A74-E7F6-419D-B9F4-5F60A0A5DFE7}">
      <dgm:prSet/>
      <dgm:spPr/>
      <dgm:t>
        <a:bodyPr/>
        <a:lstStyle/>
        <a:p>
          <a:endParaRPr lang="en-US" b="1">
            <a:effectLst/>
          </a:endParaRPr>
        </a:p>
      </dgm:t>
    </dgm:pt>
    <dgm:pt modelId="{A2510512-3864-4007-8036-A613C11D54BC}" type="pres">
      <dgm:prSet presAssocID="{8F066786-C3CC-4035-9ED5-C2B56B57D740}" presName="Name0" presStyleCnt="0">
        <dgm:presLayoutVars>
          <dgm:dir/>
          <dgm:animLvl val="lvl"/>
          <dgm:resizeHandles val="exact"/>
        </dgm:presLayoutVars>
      </dgm:prSet>
      <dgm:spPr/>
      <dgm:t>
        <a:bodyPr/>
        <a:lstStyle/>
        <a:p>
          <a:endParaRPr lang="en-US"/>
        </a:p>
      </dgm:t>
    </dgm:pt>
    <dgm:pt modelId="{D6F52623-9DB9-4F95-938B-E9155425CA59}" type="pres">
      <dgm:prSet presAssocID="{9FBA3796-0ADD-4BAF-B6F8-A30E974C025C}" presName="linNode"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2B4608FA-1B40-4D5A-BA82-49A81845A526}" type="pres">
      <dgm:prSet presAssocID="{9FBA3796-0ADD-4BAF-B6F8-A30E974C025C}" presName="parentText" presStyleLbl="node1" presStyleIdx="0" presStyleCnt="4" custScaleX="59359" custLinFactNeighborX="-7992" custLinFactNeighborY="2572">
        <dgm:presLayoutVars>
          <dgm:chMax val="1"/>
          <dgm:bulletEnabled val="1"/>
        </dgm:presLayoutVars>
      </dgm:prSet>
      <dgm:spPr/>
      <dgm:t>
        <a:bodyPr/>
        <a:lstStyle/>
        <a:p>
          <a:endParaRPr lang="en-US"/>
        </a:p>
      </dgm:t>
    </dgm:pt>
    <dgm:pt modelId="{87AC327C-BD5B-4D27-A34E-9E7DA76F18EB}" type="pres">
      <dgm:prSet presAssocID="{9FBA3796-0ADD-4BAF-B6F8-A30E974C025C}" presName="descendantText" presStyleLbl="alignAccFollowNode1" presStyleIdx="0" presStyleCnt="4" custScaleX="134237">
        <dgm:presLayoutVars>
          <dgm:bulletEnabled val="1"/>
        </dgm:presLayoutVars>
      </dgm:prSet>
      <dgm:spPr/>
      <dgm:t>
        <a:bodyPr/>
        <a:lstStyle/>
        <a:p>
          <a:endParaRPr lang="en-US"/>
        </a:p>
      </dgm:t>
    </dgm:pt>
    <dgm:pt modelId="{1F6080FD-2A85-4F44-8D25-FB9938D007D5}" type="pres">
      <dgm:prSet presAssocID="{FBD09CCA-9ED3-40A0-87DA-0DBE890DC395}" presName="sp"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2596343E-AEE6-4208-828C-9972466FB72A}" type="pres">
      <dgm:prSet presAssocID="{909F9015-F7F8-41C3-A9FA-AFDCA455F591}" presName="linNode"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35860C78-0525-4689-A926-98FF23553BFA}" type="pres">
      <dgm:prSet presAssocID="{909F9015-F7F8-41C3-A9FA-AFDCA455F591}" presName="parentText" presStyleLbl="node1" presStyleIdx="1" presStyleCnt="4" custScaleX="59359" custLinFactNeighborX="-7992" custLinFactNeighborY="2572">
        <dgm:presLayoutVars>
          <dgm:chMax val="1"/>
          <dgm:bulletEnabled val="1"/>
        </dgm:presLayoutVars>
      </dgm:prSet>
      <dgm:spPr/>
      <dgm:t>
        <a:bodyPr/>
        <a:lstStyle/>
        <a:p>
          <a:endParaRPr lang="en-US"/>
        </a:p>
      </dgm:t>
    </dgm:pt>
    <dgm:pt modelId="{8EC4972C-1317-4530-8533-658843FFD2B5}" type="pres">
      <dgm:prSet presAssocID="{909F9015-F7F8-41C3-A9FA-AFDCA455F591}" presName="descendantText" presStyleLbl="alignAccFollowNode1" presStyleIdx="1" presStyleCnt="4" custScaleX="134237">
        <dgm:presLayoutVars>
          <dgm:bulletEnabled val="1"/>
        </dgm:presLayoutVars>
      </dgm:prSet>
      <dgm:spPr/>
      <dgm:t>
        <a:bodyPr/>
        <a:lstStyle/>
        <a:p>
          <a:endParaRPr lang="en-US"/>
        </a:p>
      </dgm:t>
    </dgm:pt>
    <dgm:pt modelId="{E7D234EB-2550-4421-B3C4-23B53CD7C9AF}" type="pres">
      <dgm:prSet presAssocID="{19DC70A6-F2DE-4FB8-BA0D-B2F6E97A38AF}" presName="sp"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64647FB9-DDF5-4A2A-AC32-76AD63CE9536}" type="pres">
      <dgm:prSet presAssocID="{8FE06EF6-B217-4F8F-83C3-1EE8A4E94053}" presName="linNode"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C4EB0244-F881-42A9-8977-A91BCAAE1B78}" type="pres">
      <dgm:prSet presAssocID="{8FE06EF6-B217-4F8F-83C3-1EE8A4E94053}" presName="parentText" presStyleLbl="node1" presStyleIdx="2" presStyleCnt="4" custScaleX="59359" custLinFactNeighborX="-7992" custLinFactNeighborY="2572">
        <dgm:presLayoutVars>
          <dgm:chMax val="1"/>
          <dgm:bulletEnabled val="1"/>
        </dgm:presLayoutVars>
      </dgm:prSet>
      <dgm:spPr/>
      <dgm:t>
        <a:bodyPr/>
        <a:lstStyle/>
        <a:p>
          <a:endParaRPr lang="en-US"/>
        </a:p>
      </dgm:t>
    </dgm:pt>
    <dgm:pt modelId="{0D2CFAEE-17AB-4BBE-87A6-B7E7FCC6BB16}" type="pres">
      <dgm:prSet presAssocID="{8FE06EF6-B217-4F8F-83C3-1EE8A4E94053}" presName="descendantText" presStyleLbl="alignAccFollowNode1" presStyleIdx="2" presStyleCnt="4" custScaleX="134237">
        <dgm:presLayoutVars>
          <dgm:bulletEnabled val="1"/>
        </dgm:presLayoutVars>
      </dgm:prSet>
      <dgm:spPr/>
      <dgm:t>
        <a:bodyPr/>
        <a:lstStyle/>
        <a:p>
          <a:endParaRPr lang="en-US"/>
        </a:p>
      </dgm:t>
    </dgm:pt>
    <dgm:pt modelId="{49A8475E-83DE-4EF9-80D6-80EAD6A4C209}" type="pres">
      <dgm:prSet presAssocID="{361E7675-7597-48FA-A6BD-30D627CBB6AC}" presName="sp"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705CE5E6-73B9-4E77-B79F-9917BEFC00EF}" type="pres">
      <dgm:prSet presAssocID="{AF9A3AC2-3F23-48DB-B5C4-27B6ACE69760}" presName="linNode" presStyleCnt="0"/>
      <dgm:spPr>
        <a:scene3d>
          <a:camera prst="orthographicFront">
            <a:rot lat="0" lon="0" rev="0"/>
          </a:camera>
          <a:lightRig rig="contrasting" dir="t">
            <a:rot lat="0" lon="0" rev="1500000"/>
          </a:lightRig>
        </a:scene3d>
        <a:sp3d prstMaterial="metal">
          <a:bevelT w="88900" h="88900"/>
        </a:sp3d>
      </dgm:spPr>
      <dgm:t>
        <a:bodyPr/>
        <a:lstStyle/>
        <a:p>
          <a:endParaRPr lang="en-US"/>
        </a:p>
      </dgm:t>
    </dgm:pt>
    <dgm:pt modelId="{1DB56EC6-420A-44F5-9225-12C938C46316}" type="pres">
      <dgm:prSet presAssocID="{AF9A3AC2-3F23-48DB-B5C4-27B6ACE69760}" presName="parentText" presStyleLbl="node1" presStyleIdx="3" presStyleCnt="4" custScaleX="59359" custLinFactNeighborX="-7992" custLinFactNeighborY="2572">
        <dgm:presLayoutVars>
          <dgm:chMax val="1"/>
          <dgm:bulletEnabled val="1"/>
        </dgm:presLayoutVars>
      </dgm:prSet>
      <dgm:spPr/>
      <dgm:t>
        <a:bodyPr/>
        <a:lstStyle/>
        <a:p>
          <a:endParaRPr lang="en-US"/>
        </a:p>
      </dgm:t>
    </dgm:pt>
    <dgm:pt modelId="{F96E4E00-6E9A-4C94-8277-6B9E4B610DC4}" type="pres">
      <dgm:prSet presAssocID="{AF9A3AC2-3F23-48DB-B5C4-27B6ACE69760}" presName="descendantText" presStyleLbl="alignAccFollowNode1" presStyleIdx="3" presStyleCnt="4" custScaleX="134237">
        <dgm:presLayoutVars>
          <dgm:bulletEnabled val="1"/>
        </dgm:presLayoutVars>
      </dgm:prSet>
      <dgm:spPr/>
      <dgm:t>
        <a:bodyPr/>
        <a:lstStyle/>
        <a:p>
          <a:endParaRPr lang="en-US"/>
        </a:p>
      </dgm:t>
    </dgm:pt>
  </dgm:ptLst>
  <dgm:cxnLst>
    <dgm:cxn modelId="{2AEC9EB8-79CB-4D07-B4E1-75B56C561B52}" type="presOf" srcId="{9FBA3796-0ADD-4BAF-B6F8-A30E974C025C}" destId="{2B4608FA-1B40-4D5A-BA82-49A81845A526}" srcOrd="0" destOrd="0" presId="urn:microsoft.com/office/officeart/2005/8/layout/vList5"/>
    <dgm:cxn modelId="{165D3B38-D6E1-46B4-9A32-29A402245214}" srcId="{8FE06EF6-B217-4F8F-83C3-1EE8A4E94053}" destId="{DE1D575E-918B-4263-8783-A5DBE97469B5}" srcOrd="0" destOrd="0" parTransId="{C7C14680-6E6A-49B0-871F-4DBE2C57A4B3}" sibTransId="{07C351E8-A1B7-46D2-BCBC-2DF7465BE000}"/>
    <dgm:cxn modelId="{95024A04-4CF6-4C45-88C3-8FE16E60B7B6}" type="presOf" srcId="{909F9015-F7F8-41C3-A9FA-AFDCA455F591}" destId="{35860C78-0525-4689-A926-98FF23553BFA}" srcOrd="0" destOrd="0" presId="urn:microsoft.com/office/officeart/2005/8/layout/vList5"/>
    <dgm:cxn modelId="{00346224-E069-4E4F-9B99-E794BCD03DF3}" srcId="{8F066786-C3CC-4035-9ED5-C2B56B57D740}" destId="{9FBA3796-0ADD-4BAF-B6F8-A30E974C025C}" srcOrd="0" destOrd="0" parTransId="{341B8637-DA0A-4176-8CA3-F28D2599BAE2}" sibTransId="{FBD09CCA-9ED3-40A0-87DA-0DBE890DC395}"/>
    <dgm:cxn modelId="{8AD70C3B-5A1B-45C3-841C-2AE89F167F56}" type="presOf" srcId="{DE1D575E-918B-4263-8783-A5DBE97469B5}" destId="{0D2CFAEE-17AB-4BBE-87A6-B7E7FCC6BB16}" srcOrd="0" destOrd="0" presId="urn:microsoft.com/office/officeart/2005/8/layout/vList5"/>
    <dgm:cxn modelId="{E3927B42-1D84-47F4-B726-26766A3BC89A}" type="presOf" srcId="{AF9A3AC2-3F23-48DB-B5C4-27B6ACE69760}" destId="{1DB56EC6-420A-44F5-9225-12C938C46316}" srcOrd="0" destOrd="0" presId="urn:microsoft.com/office/officeart/2005/8/layout/vList5"/>
    <dgm:cxn modelId="{2FB96A74-E7F6-419D-B9F4-5F60A0A5DFE7}" srcId="{AF9A3AC2-3F23-48DB-B5C4-27B6ACE69760}" destId="{2AB1509F-D537-4E9C-AEAA-06F8D08CA45D}" srcOrd="0" destOrd="0" parTransId="{EB002D30-0262-4EA9-AA8D-D9408DDFA5A0}" sibTransId="{CA2A56FD-54EF-4F5B-8EE7-F6C97847EE0F}"/>
    <dgm:cxn modelId="{6D35CA02-B89E-4A81-A4F3-333BAC12A5D7}" srcId="{909F9015-F7F8-41C3-A9FA-AFDCA455F591}" destId="{EA9FE43F-7CFC-4339-B802-42A1F51EB653}" srcOrd="0" destOrd="0" parTransId="{732C0E03-45DA-492A-82A5-2B36BA6FE38D}" sibTransId="{E26CD89C-BE91-462C-BE0C-5C157C8CEA84}"/>
    <dgm:cxn modelId="{1EB23980-5583-411E-8F37-9A5EFFADB9E9}" srcId="{8F066786-C3CC-4035-9ED5-C2B56B57D740}" destId="{8FE06EF6-B217-4F8F-83C3-1EE8A4E94053}" srcOrd="2" destOrd="0" parTransId="{9756AAAA-DD87-4674-8447-C29AA3436077}" sibTransId="{361E7675-7597-48FA-A6BD-30D627CBB6AC}"/>
    <dgm:cxn modelId="{3F6CEC02-3DFC-4DCE-9AE6-A4AD3D301E4E}" type="presOf" srcId="{8F066786-C3CC-4035-9ED5-C2B56B57D740}" destId="{A2510512-3864-4007-8036-A613C11D54BC}" srcOrd="0" destOrd="0" presId="urn:microsoft.com/office/officeart/2005/8/layout/vList5"/>
    <dgm:cxn modelId="{9CA9D296-7596-4454-8413-C2FDF08BD949}" srcId="{8F066786-C3CC-4035-9ED5-C2B56B57D740}" destId="{909F9015-F7F8-41C3-A9FA-AFDCA455F591}" srcOrd="1" destOrd="0" parTransId="{6D57F128-12E6-4134-AE1F-9DC297C141C0}" sibTransId="{19DC70A6-F2DE-4FB8-BA0D-B2F6E97A38AF}"/>
    <dgm:cxn modelId="{84686603-8865-46D1-9E80-524894B4FC2C}" srcId="{9FBA3796-0ADD-4BAF-B6F8-A30E974C025C}" destId="{C2F2B9D4-A8D2-48E3-8A40-39777873BE28}" srcOrd="0" destOrd="0" parTransId="{BCA22443-7882-4329-B6DB-F023979D61DB}" sibTransId="{378CF805-FBAE-4A31-BD4D-FFEA5B5ADC53}"/>
    <dgm:cxn modelId="{DD3D3715-EB0D-442F-AF38-9474290C4916}" srcId="{8F066786-C3CC-4035-9ED5-C2B56B57D740}" destId="{AF9A3AC2-3F23-48DB-B5C4-27B6ACE69760}" srcOrd="3" destOrd="0" parTransId="{DF94F3D8-83B9-4669-9DF7-214328708D90}" sibTransId="{7ED4847B-4941-4DF5-9C7D-EE5B922D4687}"/>
    <dgm:cxn modelId="{A106241E-C027-47EE-969A-0DEB23815DF8}" type="presOf" srcId="{2AB1509F-D537-4E9C-AEAA-06F8D08CA45D}" destId="{F96E4E00-6E9A-4C94-8277-6B9E4B610DC4}" srcOrd="0" destOrd="0" presId="urn:microsoft.com/office/officeart/2005/8/layout/vList5"/>
    <dgm:cxn modelId="{13CFE9A2-AFA7-4919-8EF1-E827E073B6E5}" type="presOf" srcId="{EA9FE43F-7CFC-4339-B802-42A1F51EB653}" destId="{8EC4972C-1317-4530-8533-658843FFD2B5}" srcOrd="0" destOrd="0" presId="urn:microsoft.com/office/officeart/2005/8/layout/vList5"/>
    <dgm:cxn modelId="{1A58C33D-F82C-409C-BA93-7A260BC9F6D4}" type="presOf" srcId="{C2F2B9D4-A8D2-48E3-8A40-39777873BE28}" destId="{87AC327C-BD5B-4D27-A34E-9E7DA76F18EB}" srcOrd="0" destOrd="0" presId="urn:microsoft.com/office/officeart/2005/8/layout/vList5"/>
    <dgm:cxn modelId="{BC75460C-9046-4BB4-9204-482E8F95ACF2}" type="presOf" srcId="{8FE06EF6-B217-4F8F-83C3-1EE8A4E94053}" destId="{C4EB0244-F881-42A9-8977-A91BCAAE1B78}" srcOrd="0" destOrd="0" presId="urn:microsoft.com/office/officeart/2005/8/layout/vList5"/>
    <dgm:cxn modelId="{C06FF4EF-E49D-40C5-84BF-D2CFDD05E26E}" type="presParOf" srcId="{A2510512-3864-4007-8036-A613C11D54BC}" destId="{D6F52623-9DB9-4F95-938B-E9155425CA59}" srcOrd="0" destOrd="0" presId="urn:microsoft.com/office/officeart/2005/8/layout/vList5"/>
    <dgm:cxn modelId="{83580A95-4322-4246-ADF3-633189BBC15C}" type="presParOf" srcId="{D6F52623-9DB9-4F95-938B-E9155425CA59}" destId="{2B4608FA-1B40-4D5A-BA82-49A81845A526}" srcOrd="0" destOrd="0" presId="urn:microsoft.com/office/officeart/2005/8/layout/vList5"/>
    <dgm:cxn modelId="{D5AAFFA2-B733-483F-A7D0-4715C061B098}" type="presParOf" srcId="{D6F52623-9DB9-4F95-938B-E9155425CA59}" destId="{87AC327C-BD5B-4D27-A34E-9E7DA76F18EB}" srcOrd="1" destOrd="0" presId="urn:microsoft.com/office/officeart/2005/8/layout/vList5"/>
    <dgm:cxn modelId="{0E67FC7C-CF7D-474D-8FCB-A831D2DE39EC}" type="presParOf" srcId="{A2510512-3864-4007-8036-A613C11D54BC}" destId="{1F6080FD-2A85-4F44-8D25-FB9938D007D5}" srcOrd="1" destOrd="0" presId="urn:microsoft.com/office/officeart/2005/8/layout/vList5"/>
    <dgm:cxn modelId="{A8D7385B-FEE9-44F4-B27F-0DC7745FE867}" type="presParOf" srcId="{A2510512-3864-4007-8036-A613C11D54BC}" destId="{2596343E-AEE6-4208-828C-9972466FB72A}" srcOrd="2" destOrd="0" presId="urn:microsoft.com/office/officeart/2005/8/layout/vList5"/>
    <dgm:cxn modelId="{A9F3B894-C9B1-43C0-8697-BD875AAB3381}" type="presParOf" srcId="{2596343E-AEE6-4208-828C-9972466FB72A}" destId="{35860C78-0525-4689-A926-98FF23553BFA}" srcOrd="0" destOrd="0" presId="urn:microsoft.com/office/officeart/2005/8/layout/vList5"/>
    <dgm:cxn modelId="{B3795FB5-F0DA-483A-B73A-D6620291D34C}" type="presParOf" srcId="{2596343E-AEE6-4208-828C-9972466FB72A}" destId="{8EC4972C-1317-4530-8533-658843FFD2B5}" srcOrd="1" destOrd="0" presId="urn:microsoft.com/office/officeart/2005/8/layout/vList5"/>
    <dgm:cxn modelId="{5B7A1860-B218-4B7B-92AB-A0DBED1C5CD4}" type="presParOf" srcId="{A2510512-3864-4007-8036-A613C11D54BC}" destId="{E7D234EB-2550-4421-B3C4-23B53CD7C9AF}" srcOrd="3" destOrd="0" presId="urn:microsoft.com/office/officeart/2005/8/layout/vList5"/>
    <dgm:cxn modelId="{FD44FC64-9209-445B-BA19-356FC541FFC8}" type="presParOf" srcId="{A2510512-3864-4007-8036-A613C11D54BC}" destId="{64647FB9-DDF5-4A2A-AC32-76AD63CE9536}" srcOrd="4" destOrd="0" presId="urn:microsoft.com/office/officeart/2005/8/layout/vList5"/>
    <dgm:cxn modelId="{1A18A77E-3CE3-41E1-BC72-319AA6F8AB25}" type="presParOf" srcId="{64647FB9-DDF5-4A2A-AC32-76AD63CE9536}" destId="{C4EB0244-F881-42A9-8977-A91BCAAE1B78}" srcOrd="0" destOrd="0" presId="urn:microsoft.com/office/officeart/2005/8/layout/vList5"/>
    <dgm:cxn modelId="{DE6D6921-EDF1-4BBF-9631-D96C7DEC3F1C}" type="presParOf" srcId="{64647FB9-DDF5-4A2A-AC32-76AD63CE9536}" destId="{0D2CFAEE-17AB-4BBE-87A6-B7E7FCC6BB16}" srcOrd="1" destOrd="0" presId="urn:microsoft.com/office/officeart/2005/8/layout/vList5"/>
    <dgm:cxn modelId="{0A4B730F-CB46-4F3A-B637-E7C56DC5D943}" type="presParOf" srcId="{A2510512-3864-4007-8036-A613C11D54BC}" destId="{49A8475E-83DE-4EF9-80D6-80EAD6A4C209}" srcOrd="5" destOrd="0" presId="urn:microsoft.com/office/officeart/2005/8/layout/vList5"/>
    <dgm:cxn modelId="{79EC9E87-8C6E-49D9-B389-5F85BCC7D5E9}" type="presParOf" srcId="{A2510512-3864-4007-8036-A613C11D54BC}" destId="{705CE5E6-73B9-4E77-B79F-9917BEFC00EF}" srcOrd="6" destOrd="0" presId="urn:microsoft.com/office/officeart/2005/8/layout/vList5"/>
    <dgm:cxn modelId="{828E5D7C-601A-40B8-9C3D-44A6A6755E89}" type="presParOf" srcId="{705CE5E6-73B9-4E77-B79F-9917BEFC00EF}" destId="{1DB56EC6-420A-44F5-9225-12C938C46316}" srcOrd="0" destOrd="0" presId="urn:microsoft.com/office/officeart/2005/8/layout/vList5"/>
    <dgm:cxn modelId="{78B0FAC7-255C-426E-A27E-584049DF8F59}" type="presParOf" srcId="{705CE5E6-73B9-4E77-B79F-9917BEFC00EF}" destId="{F96E4E00-6E9A-4C94-8277-6B9E4B610DC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066786-C3CC-4035-9ED5-C2B56B57D740}"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US"/>
        </a:p>
      </dgm:t>
    </dgm:pt>
    <dgm:pt modelId="{9FBA3796-0ADD-4BAF-B6F8-A30E974C025C}">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outerShdw blurRad="38100" dist="38100" dir="2700000" algn="tl">
                  <a:srgbClr val="000000">
                    <a:alpha val="43137"/>
                  </a:srgbClr>
                </a:outerShdw>
              </a:effectLst>
            </a:rPr>
            <a:t>Main goal</a:t>
          </a:r>
          <a:endParaRPr lang="en-US" sz="1600" b="1" dirty="0">
            <a:effectLst>
              <a:outerShdw blurRad="38100" dist="38100" dir="2700000" algn="tl">
                <a:srgbClr val="000000">
                  <a:alpha val="43137"/>
                </a:srgbClr>
              </a:outerShdw>
            </a:effectLst>
          </a:endParaRPr>
        </a:p>
      </dgm:t>
    </dgm:pt>
    <dgm:pt modelId="{341B8637-DA0A-4176-8CA3-F28D2599BAE2}" type="parTrans" cxnId="{00346224-E069-4E4F-9B99-E794BCD03DF3}">
      <dgm:prSet/>
      <dgm:spPr/>
      <dgm:t>
        <a:bodyPr/>
        <a:lstStyle/>
        <a:p>
          <a:endParaRPr lang="en-US" sz="1200"/>
        </a:p>
      </dgm:t>
    </dgm:pt>
    <dgm:pt modelId="{FBD09CCA-9ED3-40A0-87DA-0DBE890DC395}" type="sibTrans" cxnId="{00346224-E069-4E4F-9B99-E794BCD03DF3}">
      <dgm:prSet/>
      <dgm:spPr/>
      <dgm:t>
        <a:bodyPr/>
        <a:lstStyle/>
        <a:p>
          <a:endParaRPr lang="en-US" sz="1200"/>
        </a:p>
      </dgm:t>
    </dgm:pt>
    <dgm:pt modelId="{C2F2B9D4-A8D2-48E3-8A40-39777873BE28}">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b="0" dirty="0" smtClean="0"/>
            <a:t>Show status to customer</a:t>
          </a:r>
          <a:endParaRPr lang="en-US" sz="1400" dirty="0"/>
        </a:p>
      </dgm:t>
    </dgm:pt>
    <dgm:pt modelId="{BCA22443-7882-4329-B6DB-F023979D61DB}" type="parTrans" cxnId="{84686603-8865-46D1-9E80-524894B4FC2C}">
      <dgm:prSet/>
      <dgm:spPr/>
      <dgm:t>
        <a:bodyPr/>
        <a:lstStyle/>
        <a:p>
          <a:endParaRPr lang="en-US" sz="1200"/>
        </a:p>
      </dgm:t>
    </dgm:pt>
    <dgm:pt modelId="{378CF805-FBAE-4A31-BD4D-FFEA5B5ADC53}" type="sibTrans" cxnId="{84686603-8865-46D1-9E80-524894B4FC2C}">
      <dgm:prSet/>
      <dgm:spPr/>
      <dgm:t>
        <a:bodyPr/>
        <a:lstStyle/>
        <a:p>
          <a:endParaRPr lang="en-US" sz="1200"/>
        </a:p>
      </dgm:t>
    </dgm:pt>
    <dgm:pt modelId="{8FE06EF6-B217-4F8F-83C3-1EE8A4E94053}">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outerShdw blurRad="38100" dist="38100" dir="2700000" algn="tl">
                  <a:srgbClr val="000000">
                    <a:alpha val="43137"/>
                  </a:srgbClr>
                </a:outerShdw>
              </a:effectLst>
            </a:rPr>
            <a:t>Organization</a:t>
          </a:r>
          <a:endParaRPr lang="en-US" sz="1600" b="1" dirty="0">
            <a:effectLst>
              <a:outerShdw blurRad="38100" dist="38100" dir="2700000" algn="tl">
                <a:srgbClr val="000000">
                  <a:alpha val="43137"/>
                </a:srgbClr>
              </a:outerShdw>
            </a:effectLst>
          </a:endParaRPr>
        </a:p>
      </dgm:t>
    </dgm:pt>
    <dgm:pt modelId="{9756AAAA-DD87-4674-8447-C29AA3436077}" type="parTrans" cxnId="{1EB23980-5583-411E-8F37-9A5EFFADB9E9}">
      <dgm:prSet/>
      <dgm:spPr/>
      <dgm:t>
        <a:bodyPr/>
        <a:lstStyle/>
        <a:p>
          <a:endParaRPr lang="en-US" sz="1200"/>
        </a:p>
      </dgm:t>
    </dgm:pt>
    <dgm:pt modelId="{361E7675-7597-48FA-A6BD-30D627CBB6AC}" type="sibTrans" cxnId="{1EB23980-5583-411E-8F37-9A5EFFADB9E9}">
      <dgm:prSet/>
      <dgm:spPr/>
      <dgm:t>
        <a:bodyPr/>
        <a:lstStyle/>
        <a:p>
          <a:endParaRPr lang="en-US" sz="1200"/>
        </a:p>
      </dgm:t>
    </dgm:pt>
    <dgm:pt modelId="{DE1D575E-918B-4263-8783-A5DBE97469B5}">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dirty="0" smtClean="0"/>
            <a:t>20 day releases-&gt; same phases-&gt; same features inside phases.</a:t>
          </a:r>
          <a:endParaRPr lang="en-US" sz="1400" dirty="0"/>
        </a:p>
      </dgm:t>
    </dgm:pt>
    <dgm:pt modelId="{C7C14680-6E6A-49B0-871F-4DBE2C57A4B3}" type="parTrans" cxnId="{165D3B38-D6E1-46B4-9A32-29A402245214}">
      <dgm:prSet/>
      <dgm:spPr/>
      <dgm:t>
        <a:bodyPr/>
        <a:lstStyle/>
        <a:p>
          <a:endParaRPr lang="en-US" sz="1200"/>
        </a:p>
      </dgm:t>
    </dgm:pt>
    <dgm:pt modelId="{07C351E8-A1B7-46D2-BCBC-2DF7465BE000}" type="sibTrans" cxnId="{165D3B38-D6E1-46B4-9A32-29A402245214}">
      <dgm:prSet/>
      <dgm:spPr/>
      <dgm:t>
        <a:bodyPr/>
        <a:lstStyle/>
        <a:p>
          <a:endParaRPr lang="en-US" sz="1200"/>
        </a:p>
      </dgm:t>
    </dgm:pt>
    <dgm:pt modelId="{AF9A3AC2-3F23-48DB-B5C4-27B6ACE69760}">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600" b="1" dirty="0" smtClean="0">
              <a:effectLst>
                <a:outerShdw blurRad="38100" dist="38100" dir="2700000" algn="tl">
                  <a:srgbClr val="000000">
                    <a:alpha val="43137"/>
                  </a:srgbClr>
                </a:outerShdw>
              </a:effectLst>
            </a:rPr>
            <a:t>Features used</a:t>
          </a:r>
          <a:endParaRPr lang="en-US" sz="1600" b="1" dirty="0">
            <a:effectLst>
              <a:outerShdw blurRad="38100" dist="38100" dir="2700000" algn="tl">
                <a:srgbClr val="000000">
                  <a:alpha val="43137"/>
                </a:srgbClr>
              </a:outerShdw>
            </a:effectLst>
          </a:endParaRPr>
        </a:p>
      </dgm:t>
    </dgm:pt>
    <dgm:pt modelId="{DF94F3D8-83B9-4669-9DF7-214328708D90}" type="parTrans" cxnId="{DD3D3715-EB0D-442F-AF38-9474290C4916}">
      <dgm:prSet/>
      <dgm:spPr/>
      <dgm:t>
        <a:bodyPr/>
        <a:lstStyle/>
        <a:p>
          <a:endParaRPr lang="en-US" sz="1200"/>
        </a:p>
      </dgm:t>
    </dgm:pt>
    <dgm:pt modelId="{7ED4847B-4941-4DF5-9C7D-EE5B922D4687}" type="sibTrans" cxnId="{DD3D3715-EB0D-442F-AF38-9474290C4916}">
      <dgm:prSet/>
      <dgm:spPr/>
      <dgm:t>
        <a:bodyPr/>
        <a:lstStyle/>
        <a:p>
          <a:endParaRPr lang="en-US" sz="1200"/>
        </a:p>
      </dgm:t>
    </dgm:pt>
    <dgm:pt modelId="{2AB1509F-D537-4E9C-AEAA-06F8D08CA45D}">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dirty="0" smtClean="0"/>
            <a:t>Links not used; baseline; </a:t>
          </a:r>
          <a:endParaRPr lang="en-US" sz="1400" dirty="0"/>
        </a:p>
      </dgm:t>
    </dgm:pt>
    <dgm:pt modelId="{EB002D30-0262-4EA9-AA8D-D9408DDFA5A0}" type="parTrans" cxnId="{2FB96A74-E7F6-419D-B9F4-5F60A0A5DFE7}">
      <dgm:prSet/>
      <dgm:spPr/>
      <dgm:t>
        <a:bodyPr/>
        <a:lstStyle/>
        <a:p>
          <a:endParaRPr lang="en-US" sz="1200"/>
        </a:p>
      </dgm:t>
    </dgm:pt>
    <dgm:pt modelId="{CA2A56FD-54EF-4F5B-8EE7-F6C97847EE0F}" type="sibTrans" cxnId="{2FB96A74-E7F6-419D-B9F4-5F60A0A5DFE7}">
      <dgm:prSet/>
      <dgm:spPr/>
      <dgm:t>
        <a:bodyPr/>
        <a:lstStyle/>
        <a:p>
          <a:endParaRPr lang="en-US" sz="1200"/>
        </a:p>
      </dgm:t>
    </dgm:pt>
    <dgm:pt modelId="{7C7B24BD-623B-431B-8C7C-A485FE3D3628}">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b="0" dirty="0" smtClean="0"/>
            <a:t>Team lead only</a:t>
          </a:r>
          <a:endParaRPr lang="en-US" sz="1400" dirty="0"/>
        </a:p>
      </dgm:t>
    </dgm:pt>
    <dgm:pt modelId="{B0C67CCB-7D2E-4DC2-A80E-852EF7BFE794}" type="parTrans" cxnId="{EEEDAE36-D285-427D-9A0E-AAD0B0CE0252}">
      <dgm:prSet/>
      <dgm:spPr/>
      <dgm:t>
        <a:bodyPr/>
        <a:lstStyle/>
        <a:p>
          <a:endParaRPr lang="en-US" sz="1200"/>
        </a:p>
      </dgm:t>
    </dgm:pt>
    <dgm:pt modelId="{9A43F5AC-011A-4B35-9A39-B0DA6F288118}" type="sibTrans" cxnId="{EEEDAE36-D285-427D-9A0E-AAD0B0CE0252}">
      <dgm:prSet/>
      <dgm:spPr/>
      <dgm:t>
        <a:bodyPr/>
        <a:lstStyle/>
        <a:p>
          <a:endParaRPr lang="en-US" sz="1200"/>
        </a:p>
      </dgm:t>
    </dgm:pt>
    <dgm:pt modelId="{1D17C122-DF18-4E8B-A6DC-068AAF35DBD0}">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dirty="0" smtClean="0"/>
            <a:t>Only start dates and resources change</a:t>
          </a:r>
          <a:endParaRPr lang="en-US" sz="1400" dirty="0"/>
        </a:p>
      </dgm:t>
    </dgm:pt>
    <dgm:pt modelId="{28525021-0610-4AA9-AC3C-AF565EBE732B}" type="parTrans" cxnId="{66C66A76-8F22-4913-9E43-72FCE1193ABC}">
      <dgm:prSet/>
      <dgm:spPr/>
      <dgm:t>
        <a:bodyPr/>
        <a:lstStyle/>
        <a:p>
          <a:endParaRPr lang="en-US" sz="1200"/>
        </a:p>
      </dgm:t>
    </dgm:pt>
    <dgm:pt modelId="{592E25E9-785E-4F6A-86C4-E8AC8D934DAD}" type="sibTrans" cxnId="{66C66A76-8F22-4913-9E43-72FCE1193ABC}">
      <dgm:prSet/>
      <dgm:spPr/>
      <dgm:t>
        <a:bodyPr/>
        <a:lstStyle/>
        <a:p>
          <a:endParaRPr lang="en-US" sz="1200"/>
        </a:p>
      </dgm:t>
    </dgm:pt>
    <dgm:pt modelId="{8D1FB0C4-8BFE-42EF-A38B-2A79D1C94BEC}">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dirty="0" smtClean="0"/>
            <a:t>Only most important tasks/resources listed</a:t>
          </a:r>
          <a:endParaRPr lang="en-US" sz="1400" dirty="0"/>
        </a:p>
      </dgm:t>
    </dgm:pt>
    <dgm:pt modelId="{1BCF946A-F65D-4B5E-8914-F77511497058}" type="parTrans" cxnId="{513E7AB8-84C7-4567-A8B4-455D2512A3F5}">
      <dgm:prSet/>
      <dgm:spPr/>
      <dgm:t>
        <a:bodyPr/>
        <a:lstStyle/>
        <a:p>
          <a:endParaRPr lang="en-US" sz="1200"/>
        </a:p>
      </dgm:t>
    </dgm:pt>
    <dgm:pt modelId="{3729179D-69FD-46B9-9B4E-1C2563F353A7}" type="sibTrans" cxnId="{513E7AB8-84C7-4567-A8B4-455D2512A3F5}">
      <dgm:prSet/>
      <dgm:spPr/>
      <dgm:t>
        <a:bodyPr/>
        <a:lstStyle/>
        <a:p>
          <a:endParaRPr lang="en-US" sz="1200"/>
        </a:p>
      </dgm:t>
    </dgm:pt>
    <dgm:pt modelId="{AB03D0EE-DC0C-422B-948E-1B00B1F98B86}">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dirty="0" smtClean="0"/>
            <a:t>Separate from development schedule</a:t>
          </a:r>
          <a:endParaRPr lang="en-US" sz="1400" dirty="0"/>
        </a:p>
      </dgm:t>
    </dgm:pt>
    <dgm:pt modelId="{4A496F1B-D616-4615-8831-85873037C8D8}" type="parTrans" cxnId="{D289267B-B853-44FF-8928-88B47AE94269}">
      <dgm:prSet/>
      <dgm:spPr/>
      <dgm:t>
        <a:bodyPr/>
        <a:lstStyle/>
        <a:p>
          <a:endParaRPr lang="en-US" sz="1200"/>
        </a:p>
      </dgm:t>
    </dgm:pt>
    <dgm:pt modelId="{B8A90FCA-B43E-4370-A9E7-9B0F24F0AB65}" type="sibTrans" cxnId="{D289267B-B853-44FF-8928-88B47AE94269}">
      <dgm:prSet/>
      <dgm:spPr/>
      <dgm:t>
        <a:bodyPr/>
        <a:lstStyle/>
        <a:p>
          <a:endParaRPr lang="en-US" sz="1200"/>
        </a:p>
      </dgm:t>
    </dgm:pt>
    <dgm:pt modelId="{F6EB7665-BFB1-49A4-B66A-E0CCE1CA7A4E}">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1400" dirty="0" smtClean="0"/>
            <a:t>Resource load not leveled</a:t>
          </a:r>
          <a:endParaRPr lang="en-US" sz="1400" dirty="0"/>
        </a:p>
      </dgm:t>
    </dgm:pt>
    <dgm:pt modelId="{9EAE8429-0B01-4332-8389-4427BCD230E7}" type="parTrans" cxnId="{8EE9A5F1-1356-40AF-9312-C6986A98E0D0}">
      <dgm:prSet/>
      <dgm:spPr/>
      <dgm:t>
        <a:bodyPr/>
        <a:lstStyle/>
        <a:p>
          <a:endParaRPr lang="en-US" sz="1200"/>
        </a:p>
      </dgm:t>
    </dgm:pt>
    <dgm:pt modelId="{ABE15C5C-7823-47F6-814D-FCF956A40B6B}" type="sibTrans" cxnId="{8EE9A5F1-1356-40AF-9312-C6986A98E0D0}">
      <dgm:prSet/>
      <dgm:spPr/>
      <dgm:t>
        <a:bodyPr/>
        <a:lstStyle/>
        <a:p>
          <a:endParaRPr lang="en-US" sz="1200"/>
        </a:p>
      </dgm:t>
    </dgm:pt>
    <dgm:pt modelId="{A2510512-3864-4007-8036-A613C11D54BC}" type="pres">
      <dgm:prSet presAssocID="{8F066786-C3CC-4035-9ED5-C2B56B57D740}" presName="Name0" presStyleCnt="0">
        <dgm:presLayoutVars>
          <dgm:dir/>
          <dgm:animLvl val="lvl"/>
          <dgm:resizeHandles val="exact"/>
        </dgm:presLayoutVars>
      </dgm:prSet>
      <dgm:spPr/>
      <dgm:t>
        <a:bodyPr/>
        <a:lstStyle/>
        <a:p>
          <a:endParaRPr lang="en-US"/>
        </a:p>
      </dgm:t>
    </dgm:pt>
    <dgm:pt modelId="{D6F52623-9DB9-4F95-938B-E9155425CA59}" type="pres">
      <dgm:prSet presAssocID="{9FBA3796-0ADD-4BAF-B6F8-A30E974C025C}" presName="linNode" presStyleCnt="0"/>
      <dgm:spPr/>
      <dgm:t>
        <a:bodyPr/>
        <a:lstStyle/>
        <a:p>
          <a:endParaRPr lang="en-US"/>
        </a:p>
      </dgm:t>
    </dgm:pt>
    <dgm:pt modelId="{2B4608FA-1B40-4D5A-BA82-49A81845A526}" type="pres">
      <dgm:prSet presAssocID="{9FBA3796-0ADD-4BAF-B6F8-A30E974C025C}" presName="parentText" presStyleLbl="node1" presStyleIdx="0" presStyleCnt="3" custScaleX="85586" custScaleY="49129" custLinFactNeighborX="-7992" custLinFactNeighborY="2572">
        <dgm:presLayoutVars>
          <dgm:chMax val="1"/>
          <dgm:bulletEnabled val="1"/>
        </dgm:presLayoutVars>
      </dgm:prSet>
      <dgm:spPr/>
      <dgm:t>
        <a:bodyPr/>
        <a:lstStyle/>
        <a:p>
          <a:endParaRPr lang="en-US"/>
        </a:p>
      </dgm:t>
    </dgm:pt>
    <dgm:pt modelId="{87AC327C-BD5B-4D27-A34E-9E7DA76F18EB}" type="pres">
      <dgm:prSet presAssocID="{9FBA3796-0ADD-4BAF-B6F8-A30E974C025C}" presName="descendantText" presStyleLbl="alignAccFollowNode1" presStyleIdx="0" presStyleCnt="3" custScaleX="134237" custScaleY="49129">
        <dgm:presLayoutVars>
          <dgm:bulletEnabled val="1"/>
        </dgm:presLayoutVars>
      </dgm:prSet>
      <dgm:spPr/>
      <dgm:t>
        <a:bodyPr/>
        <a:lstStyle/>
        <a:p>
          <a:endParaRPr lang="en-US"/>
        </a:p>
      </dgm:t>
    </dgm:pt>
    <dgm:pt modelId="{1F6080FD-2A85-4F44-8D25-FB9938D007D5}" type="pres">
      <dgm:prSet presAssocID="{FBD09CCA-9ED3-40A0-87DA-0DBE890DC395}" presName="sp" presStyleCnt="0"/>
      <dgm:spPr/>
      <dgm:t>
        <a:bodyPr/>
        <a:lstStyle/>
        <a:p>
          <a:endParaRPr lang="en-US"/>
        </a:p>
      </dgm:t>
    </dgm:pt>
    <dgm:pt modelId="{64647FB9-DDF5-4A2A-AC32-76AD63CE9536}" type="pres">
      <dgm:prSet presAssocID="{8FE06EF6-B217-4F8F-83C3-1EE8A4E94053}" presName="linNode" presStyleCnt="0"/>
      <dgm:spPr/>
      <dgm:t>
        <a:bodyPr/>
        <a:lstStyle/>
        <a:p>
          <a:endParaRPr lang="en-US"/>
        </a:p>
      </dgm:t>
    </dgm:pt>
    <dgm:pt modelId="{C4EB0244-F881-42A9-8977-A91BCAAE1B78}" type="pres">
      <dgm:prSet presAssocID="{8FE06EF6-B217-4F8F-83C3-1EE8A4E94053}" presName="parentText" presStyleLbl="node1" presStyleIdx="1" presStyleCnt="3" custScaleX="85586" custLinFactNeighborX="-7992" custLinFactNeighborY="2572">
        <dgm:presLayoutVars>
          <dgm:chMax val="1"/>
          <dgm:bulletEnabled val="1"/>
        </dgm:presLayoutVars>
      </dgm:prSet>
      <dgm:spPr/>
      <dgm:t>
        <a:bodyPr/>
        <a:lstStyle/>
        <a:p>
          <a:endParaRPr lang="en-US"/>
        </a:p>
      </dgm:t>
    </dgm:pt>
    <dgm:pt modelId="{0D2CFAEE-17AB-4BBE-87A6-B7E7FCC6BB16}" type="pres">
      <dgm:prSet presAssocID="{8FE06EF6-B217-4F8F-83C3-1EE8A4E94053}" presName="descendantText" presStyleLbl="alignAccFollowNode1" presStyleIdx="1" presStyleCnt="3" custScaleX="134237">
        <dgm:presLayoutVars>
          <dgm:bulletEnabled val="1"/>
        </dgm:presLayoutVars>
      </dgm:prSet>
      <dgm:spPr/>
      <dgm:t>
        <a:bodyPr/>
        <a:lstStyle/>
        <a:p>
          <a:endParaRPr lang="en-US"/>
        </a:p>
      </dgm:t>
    </dgm:pt>
    <dgm:pt modelId="{49A8475E-83DE-4EF9-80D6-80EAD6A4C209}" type="pres">
      <dgm:prSet presAssocID="{361E7675-7597-48FA-A6BD-30D627CBB6AC}" presName="sp" presStyleCnt="0"/>
      <dgm:spPr/>
      <dgm:t>
        <a:bodyPr/>
        <a:lstStyle/>
        <a:p>
          <a:endParaRPr lang="en-US"/>
        </a:p>
      </dgm:t>
    </dgm:pt>
    <dgm:pt modelId="{705CE5E6-73B9-4E77-B79F-9917BEFC00EF}" type="pres">
      <dgm:prSet presAssocID="{AF9A3AC2-3F23-48DB-B5C4-27B6ACE69760}" presName="linNode" presStyleCnt="0"/>
      <dgm:spPr/>
      <dgm:t>
        <a:bodyPr/>
        <a:lstStyle/>
        <a:p>
          <a:endParaRPr lang="en-US"/>
        </a:p>
      </dgm:t>
    </dgm:pt>
    <dgm:pt modelId="{1DB56EC6-420A-44F5-9225-12C938C46316}" type="pres">
      <dgm:prSet presAssocID="{AF9A3AC2-3F23-48DB-B5C4-27B6ACE69760}" presName="parentText" presStyleLbl="node1" presStyleIdx="2" presStyleCnt="3" custScaleX="85586" custScaleY="37338" custLinFactNeighborX="-7992" custLinFactNeighborY="2572">
        <dgm:presLayoutVars>
          <dgm:chMax val="1"/>
          <dgm:bulletEnabled val="1"/>
        </dgm:presLayoutVars>
      </dgm:prSet>
      <dgm:spPr/>
      <dgm:t>
        <a:bodyPr/>
        <a:lstStyle/>
        <a:p>
          <a:endParaRPr lang="en-US"/>
        </a:p>
      </dgm:t>
    </dgm:pt>
    <dgm:pt modelId="{F96E4E00-6E9A-4C94-8277-6B9E4B610DC4}" type="pres">
      <dgm:prSet presAssocID="{AF9A3AC2-3F23-48DB-B5C4-27B6ACE69760}" presName="descendantText" presStyleLbl="alignAccFollowNode1" presStyleIdx="2" presStyleCnt="3" custScaleX="134237" custScaleY="37338">
        <dgm:presLayoutVars>
          <dgm:bulletEnabled val="1"/>
        </dgm:presLayoutVars>
      </dgm:prSet>
      <dgm:spPr/>
      <dgm:t>
        <a:bodyPr/>
        <a:lstStyle/>
        <a:p>
          <a:endParaRPr lang="en-US"/>
        </a:p>
      </dgm:t>
    </dgm:pt>
  </dgm:ptLst>
  <dgm:cxnLst>
    <dgm:cxn modelId="{F6534AB3-B160-48FA-92D5-85FE05DBFBDF}" type="presOf" srcId="{C2F2B9D4-A8D2-48E3-8A40-39777873BE28}" destId="{87AC327C-BD5B-4D27-A34E-9E7DA76F18EB}" srcOrd="0" destOrd="0" presId="urn:microsoft.com/office/officeart/2005/8/layout/vList5"/>
    <dgm:cxn modelId="{84686603-8865-46D1-9E80-524894B4FC2C}" srcId="{9FBA3796-0ADD-4BAF-B6F8-A30E974C025C}" destId="{C2F2B9D4-A8D2-48E3-8A40-39777873BE28}" srcOrd="0" destOrd="0" parTransId="{BCA22443-7882-4329-B6DB-F023979D61DB}" sibTransId="{378CF805-FBAE-4A31-BD4D-FFEA5B5ADC53}"/>
    <dgm:cxn modelId="{EEEDAE36-D285-427D-9A0E-AAD0B0CE0252}" srcId="{9FBA3796-0ADD-4BAF-B6F8-A30E974C025C}" destId="{7C7B24BD-623B-431B-8C7C-A485FE3D3628}" srcOrd="1" destOrd="0" parTransId="{B0C67CCB-7D2E-4DC2-A80E-852EF7BFE794}" sibTransId="{9A43F5AC-011A-4B35-9A39-B0DA6F288118}"/>
    <dgm:cxn modelId="{1EB23980-5583-411E-8F37-9A5EFFADB9E9}" srcId="{8F066786-C3CC-4035-9ED5-C2B56B57D740}" destId="{8FE06EF6-B217-4F8F-83C3-1EE8A4E94053}" srcOrd="1" destOrd="0" parTransId="{9756AAAA-DD87-4674-8447-C29AA3436077}" sibTransId="{361E7675-7597-48FA-A6BD-30D627CBB6AC}"/>
    <dgm:cxn modelId="{4CDDBB1C-51E0-47DB-955D-8CAEB761E976}" type="presOf" srcId="{2AB1509F-D537-4E9C-AEAA-06F8D08CA45D}" destId="{F96E4E00-6E9A-4C94-8277-6B9E4B610DC4}" srcOrd="0" destOrd="0" presId="urn:microsoft.com/office/officeart/2005/8/layout/vList5"/>
    <dgm:cxn modelId="{F20593DD-AFAB-4F4E-853E-A1B532DE55E0}" type="presOf" srcId="{DE1D575E-918B-4263-8783-A5DBE97469B5}" destId="{0D2CFAEE-17AB-4BBE-87A6-B7E7FCC6BB16}" srcOrd="0" destOrd="0" presId="urn:microsoft.com/office/officeart/2005/8/layout/vList5"/>
    <dgm:cxn modelId="{B59C8284-BC28-4051-9E86-C91563E0A2D3}" type="presOf" srcId="{AB03D0EE-DC0C-422B-948E-1B00B1F98B86}" destId="{0D2CFAEE-17AB-4BBE-87A6-B7E7FCC6BB16}" srcOrd="0" destOrd="3" presId="urn:microsoft.com/office/officeart/2005/8/layout/vList5"/>
    <dgm:cxn modelId="{8352949B-AF20-4BBB-81CB-8051B503DD71}" type="presOf" srcId="{F6EB7665-BFB1-49A4-B66A-E0CCE1CA7A4E}" destId="{0D2CFAEE-17AB-4BBE-87A6-B7E7FCC6BB16}" srcOrd="0" destOrd="4" presId="urn:microsoft.com/office/officeart/2005/8/layout/vList5"/>
    <dgm:cxn modelId="{80072868-2FB2-4C5B-AE3B-6A2A1AB3A1B7}" type="presOf" srcId="{9FBA3796-0ADD-4BAF-B6F8-A30E974C025C}" destId="{2B4608FA-1B40-4D5A-BA82-49A81845A526}" srcOrd="0" destOrd="0" presId="urn:microsoft.com/office/officeart/2005/8/layout/vList5"/>
    <dgm:cxn modelId="{513E7AB8-84C7-4567-A8B4-455D2512A3F5}" srcId="{8FE06EF6-B217-4F8F-83C3-1EE8A4E94053}" destId="{8D1FB0C4-8BFE-42EF-A38B-2A79D1C94BEC}" srcOrd="2" destOrd="0" parTransId="{1BCF946A-F65D-4B5E-8914-F77511497058}" sibTransId="{3729179D-69FD-46B9-9B4E-1C2563F353A7}"/>
    <dgm:cxn modelId="{E64B9C61-6C65-435B-93F9-E99BF198F58D}" type="presOf" srcId="{8D1FB0C4-8BFE-42EF-A38B-2A79D1C94BEC}" destId="{0D2CFAEE-17AB-4BBE-87A6-B7E7FCC6BB16}" srcOrd="0" destOrd="2" presId="urn:microsoft.com/office/officeart/2005/8/layout/vList5"/>
    <dgm:cxn modelId="{A75DF605-1BB1-4BA4-9A95-0D0F66EF2082}" type="presOf" srcId="{8F066786-C3CC-4035-9ED5-C2B56B57D740}" destId="{A2510512-3864-4007-8036-A613C11D54BC}" srcOrd="0" destOrd="0" presId="urn:microsoft.com/office/officeart/2005/8/layout/vList5"/>
    <dgm:cxn modelId="{2FB96A74-E7F6-419D-B9F4-5F60A0A5DFE7}" srcId="{AF9A3AC2-3F23-48DB-B5C4-27B6ACE69760}" destId="{2AB1509F-D537-4E9C-AEAA-06F8D08CA45D}" srcOrd="0" destOrd="0" parTransId="{EB002D30-0262-4EA9-AA8D-D9408DDFA5A0}" sibTransId="{CA2A56FD-54EF-4F5B-8EE7-F6C97847EE0F}"/>
    <dgm:cxn modelId="{8EE9A5F1-1356-40AF-9312-C6986A98E0D0}" srcId="{8FE06EF6-B217-4F8F-83C3-1EE8A4E94053}" destId="{F6EB7665-BFB1-49A4-B66A-E0CCE1CA7A4E}" srcOrd="4" destOrd="0" parTransId="{9EAE8429-0B01-4332-8389-4427BCD230E7}" sibTransId="{ABE15C5C-7823-47F6-814D-FCF956A40B6B}"/>
    <dgm:cxn modelId="{A78C15DA-C4BA-4757-A5A3-B42279607BAD}" type="presOf" srcId="{7C7B24BD-623B-431B-8C7C-A485FE3D3628}" destId="{87AC327C-BD5B-4D27-A34E-9E7DA76F18EB}" srcOrd="0" destOrd="1" presId="urn:microsoft.com/office/officeart/2005/8/layout/vList5"/>
    <dgm:cxn modelId="{0CFADDD3-9329-4650-9055-F51EB994986D}" type="presOf" srcId="{1D17C122-DF18-4E8B-A6DC-068AAF35DBD0}" destId="{0D2CFAEE-17AB-4BBE-87A6-B7E7FCC6BB16}" srcOrd="0" destOrd="1" presId="urn:microsoft.com/office/officeart/2005/8/layout/vList5"/>
    <dgm:cxn modelId="{DD3D3715-EB0D-442F-AF38-9474290C4916}" srcId="{8F066786-C3CC-4035-9ED5-C2B56B57D740}" destId="{AF9A3AC2-3F23-48DB-B5C4-27B6ACE69760}" srcOrd="2" destOrd="0" parTransId="{DF94F3D8-83B9-4669-9DF7-214328708D90}" sibTransId="{7ED4847B-4941-4DF5-9C7D-EE5B922D4687}"/>
    <dgm:cxn modelId="{00346224-E069-4E4F-9B99-E794BCD03DF3}" srcId="{8F066786-C3CC-4035-9ED5-C2B56B57D740}" destId="{9FBA3796-0ADD-4BAF-B6F8-A30E974C025C}" srcOrd="0" destOrd="0" parTransId="{341B8637-DA0A-4176-8CA3-F28D2599BAE2}" sibTransId="{FBD09CCA-9ED3-40A0-87DA-0DBE890DC395}"/>
    <dgm:cxn modelId="{165D3B38-D6E1-46B4-9A32-29A402245214}" srcId="{8FE06EF6-B217-4F8F-83C3-1EE8A4E94053}" destId="{DE1D575E-918B-4263-8783-A5DBE97469B5}" srcOrd="0" destOrd="0" parTransId="{C7C14680-6E6A-49B0-871F-4DBE2C57A4B3}" sibTransId="{07C351E8-A1B7-46D2-BCBC-2DF7465BE000}"/>
    <dgm:cxn modelId="{C81B86D9-D791-4F89-BF4A-51E529CD55BD}" type="presOf" srcId="{AF9A3AC2-3F23-48DB-B5C4-27B6ACE69760}" destId="{1DB56EC6-420A-44F5-9225-12C938C46316}" srcOrd="0" destOrd="0" presId="urn:microsoft.com/office/officeart/2005/8/layout/vList5"/>
    <dgm:cxn modelId="{D289267B-B853-44FF-8928-88B47AE94269}" srcId="{8FE06EF6-B217-4F8F-83C3-1EE8A4E94053}" destId="{AB03D0EE-DC0C-422B-948E-1B00B1F98B86}" srcOrd="3" destOrd="0" parTransId="{4A496F1B-D616-4615-8831-85873037C8D8}" sibTransId="{B8A90FCA-B43E-4370-A9E7-9B0F24F0AB65}"/>
    <dgm:cxn modelId="{66C66A76-8F22-4913-9E43-72FCE1193ABC}" srcId="{8FE06EF6-B217-4F8F-83C3-1EE8A4E94053}" destId="{1D17C122-DF18-4E8B-A6DC-068AAF35DBD0}" srcOrd="1" destOrd="0" parTransId="{28525021-0610-4AA9-AC3C-AF565EBE732B}" sibTransId="{592E25E9-785E-4F6A-86C4-E8AC8D934DAD}"/>
    <dgm:cxn modelId="{ECC7419D-D2A0-469E-A10E-0720118A1A1D}" type="presOf" srcId="{8FE06EF6-B217-4F8F-83C3-1EE8A4E94053}" destId="{C4EB0244-F881-42A9-8977-A91BCAAE1B78}" srcOrd="0" destOrd="0" presId="urn:microsoft.com/office/officeart/2005/8/layout/vList5"/>
    <dgm:cxn modelId="{423AC589-C035-4FA7-953A-230B771AC3F1}" type="presParOf" srcId="{A2510512-3864-4007-8036-A613C11D54BC}" destId="{D6F52623-9DB9-4F95-938B-E9155425CA59}" srcOrd="0" destOrd="0" presId="urn:microsoft.com/office/officeart/2005/8/layout/vList5"/>
    <dgm:cxn modelId="{4963FBD6-CFAF-47FC-88C3-9DD4DD62D447}" type="presParOf" srcId="{D6F52623-9DB9-4F95-938B-E9155425CA59}" destId="{2B4608FA-1B40-4D5A-BA82-49A81845A526}" srcOrd="0" destOrd="0" presId="urn:microsoft.com/office/officeart/2005/8/layout/vList5"/>
    <dgm:cxn modelId="{C623ACFA-27C2-4ADA-89C7-65A47A40DB13}" type="presParOf" srcId="{D6F52623-9DB9-4F95-938B-E9155425CA59}" destId="{87AC327C-BD5B-4D27-A34E-9E7DA76F18EB}" srcOrd="1" destOrd="0" presId="urn:microsoft.com/office/officeart/2005/8/layout/vList5"/>
    <dgm:cxn modelId="{3828A67C-BE8F-49C1-9222-7ED3E900E6A8}" type="presParOf" srcId="{A2510512-3864-4007-8036-A613C11D54BC}" destId="{1F6080FD-2A85-4F44-8D25-FB9938D007D5}" srcOrd="1" destOrd="0" presId="urn:microsoft.com/office/officeart/2005/8/layout/vList5"/>
    <dgm:cxn modelId="{89D858F0-9D81-48CC-9612-2E50CC5C4FD7}" type="presParOf" srcId="{A2510512-3864-4007-8036-A613C11D54BC}" destId="{64647FB9-DDF5-4A2A-AC32-76AD63CE9536}" srcOrd="2" destOrd="0" presId="urn:microsoft.com/office/officeart/2005/8/layout/vList5"/>
    <dgm:cxn modelId="{5AB4BD21-855E-493F-B987-07D764CA3EFF}" type="presParOf" srcId="{64647FB9-DDF5-4A2A-AC32-76AD63CE9536}" destId="{C4EB0244-F881-42A9-8977-A91BCAAE1B78}" srcOrd="0" destOrd="0" presId="urn:microsoft.com/office/officeart/2005/8/layout/vList5"/>
    <dgm:cxn modelId="{F73A17C0-89C3-4429-99E1-D604B05D3DB1}" type="presParOf" srcId="{64647FB9-DDF5-4A2A-AC32-76AD63CE9536}" destId="{0D2CFAEE-17AB-4BBE-87A6-B7E7FCC6BB16}" srcOrd="1" destOrd="0" presId="urn:microsoft.com/office/officeart/2005/8/layout/vList5"/>
    <dgm:cxn modelId="{B8C6F9C6-3A58-4DD2-A6E4-7D863DA283E8}" type="presParOf" srcId="{A2510512-3864-4007-8036-A613C11D54BC}" destId="{49A8475E-83DE-4EF9-80D6-80EAD6A4C209}" srcOrd="3" destOrd="0" presId="urn:microsoft.com/office/officeart/2005/8/layout/vList5"/>
    <dgm:cxn modelId="{9F13B673-08AC-45D7-B9D0-921E8ED7827F}" type="presParOf" srcId="{A2510512-3864-4007-8036-A613C11D54BC}" destId="{705CE5E6-73B9-4E77-B79F-9917BEFC00EF}" srcOrd="4" destOrd="0" presId="urn:microsoft.com/office/officeart/2005/8/layout/vList5"/>
    <dgm:cxn modelId="{3B7202D7-367A-421F-817A-B475D471834E}" type="presParOf" srcId="{705CE5E6-73B9-4E77-B79F-9917BEFC00EF}" destId="{1DB56EC6-420A-44F5-9225-12C938C46316}" srcOrd="0" destOrd="0" presId="urn:microsoft.com/office/officeart/2005/8/layout/vList5"/>
    <dgm:cxn modelId="{A7D44301-2940-47CE-BD25-63FBC7E7BB1A}" type="presParOf" srcId="{705CE5E6-73B9-4E77-B79F-9917BEFC00EF}" destId="{F96E4E00-6E9A-4C94-8277-6B9E4B610DC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4B727B-4C40-4E55-BB6A-B212869257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C044BF-219D-4DF9-A20B-316939ACFDDD}">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What a test schedule is?</a:t>
          </a:r>
          <a:endParaRPr lang="en-US" b="1" dirty="0">
            <a:effectLst>
              <a:outerShdw blurRad="38100" dist="38100" dir="2700000" algn="tl">
                <a:srgbClr val="000000">
                  <a:alpha val="43137"/>
                </a:srgbClr>
              </a:outerShdw>
            </a:effectLst>
          </a:endParaRPr>
        </a:p>
      </dgm:t>
    </dgm:pt>
    <dgm:pt modelId="{53832AF2-5222-4496-99BF-0FF2F43A158E}" type="parTrans" cxnId="{9A18DC63-8F27-49E9-B403-F6834A8F4E74}">
      <dgm:prSet/>
      <dgm:spPr/>
      <dgm:t>
        <a:bodyPr/>
        <a:lstStyle/>
        <a:p>
          <a:endParaRPr lang="en-US" b="1">
            <a:effectLst>
              <a:outerShdw blurRad="38100" dist="38100" dir="2700000" algn="tl">
                <a:srgbClr val="000000">
                  <a:alpha val="43137"/>
                </a:srgbClr>
              </a:outerShdw>
            </a:effectLst>
          </a:endParaRPr>
        </a:p>
      </dgm:t>
    </dgm:pt>
    <dgm:pt modelId="{A82EB95B-8EF2-494F-BF88-2B248035FD64}" type="sibTrans" cxnId="{9A18DC63-8F27-49E9-B403-F6834A8F4E74}">
      <dgm:prSet/>
      <dgm:spPr/>
      <dgm:t>
        <a:bodyPr/>
        <a:lstStyle/>
        <a:p>
          <a:endParaRPr lang="en-US" b="1">
            <a:effectLst>
              <a:outerShdw blurRad="38100" dist="38100" dir="2700000" algn="tl">
                <a:srgbClr val="000000">
                  <a:alpha val="43137"/>
                </a:srgbClr>
              </a:outerShdw>
            </a:effectLst>
          </a:endParaRPr>
        </a:p>
      </dgm:t>
    </dgm:pt>
    <dgm:pt modelId="{DD97415D-89AE-4912-9AAB-9418B62DA488}">
      <dgm:prSet>
        <dgm:style>
          <a:lnRef idx="2">
            <a:schemeClr val="accent3"/>
          </a:lnRef>
          <a:fillRef idx="1">
            <a:schemeClr val="lt1"/>
          </a:fillRef>
          <a:effectRef idx="0">
            <a:schemeClr val="accent3"/>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Why do we need test schedule?</a:t>
          </a:r>
          <a:endParaRPr lang="en-US" b="1" dirty="0">
            <a:effectLst>
              <a:outerShdw blurRad="38100" dist="38100" dir="2700000" algn="tl">
                <a:srgbClr val="000000">
                  <a:alpha val="43137"/>
                </a:srgbClr>
              </a:outerShdw>
            </a:effectLst>
          </a:endParaRPr>
        </a:p>
      </dgm:t>
    </dgm:pt>
    <dgm:pt modelId="{A344FA31-F65B-490B-A297-369512D1DBDB}" type="parTrans" cxnId="{FD1982B1-6D49-4C40-94EF-664B83C23357}">
      <dgm:prSet/>
      <dgm:spPr/>
      <dgm:t>
        <a:bodyPr/>
        <a:lstStyle/>
        <a:p>
          <a:endParaRPr lang="en-US" b="1">
            <a:effectLst>
              <a:outerShdw blurRad="38100" dist="38100" dir="2700000" algn="tl">
                <a:srgbClr val="000000">
                  <a:alpha val="43137"/>
                </a:srgbClr>
              </a:outerShdw>
            </a:effectLst>
          </a:endParaRPr>
        </a:p>
      </dgm:t>
    </dgm:pt>
    <dgm:pt modelId="{3A9042BE-F4E9-48CE-BC49-62C89BAB3C7A}" type="sibTrans" cxnId="{FD1982B1-6D49-4C40-94EF-664B83C23357}">
      <dgm:prSet/>
      <dgm:spPr/>
      <dgm:t>
        <a:bodyPr/>
        <a:lstStyle/>
        <a:p>
          <a:endParaRPr lang="en-US" b="1">
            <a:effectLst>
              <a:outerShdw blurRad="38100" dist="38100" dir="2700000" algn="tl">
                <a:srgbClr val="000000">
                  <a:alpha val="43137"/>
                </a:srgbClr>
              </a:outerShdw>
            </a:effectLst>
          </a:endParaRPr>
        </a:p>
      </dgm:t>
    </dgm:pt>
    <dgm:pt modelId="{DBD48693-0A38-4EB8-883C-093C6CD5EC32}">
      <dgm:prSet>
        <dgm:style>
          <a:lnRef idx="2">
            <a:schemeClr val="accent4"/>
          </a:lnRef>
          <a:fillRef idx="1">
            <a:schemeClr val="lt1"/>
          </a:fillRef>
          <a:effectRef idx="0">
            <a:schemeClr val="accent4"/>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Important factors affecting test schedule</a:t>
          </a:r>
          <a:endParaRPr lang="en-US" b="1" dirty="0">
            <a:effectLst>
              <a:outerShdw blurRad="38100" dist="38100" dir="2700000" algn="tl">
                <a:srgbClr val="000000">
                  <a:alpha val="43137"/>
                </a:srgbClr>
              </a:outerShdw>
            </a:effectLst>
          </a:endParaRPr>
        </a:p>
      </dgm:t>
    </dgm:pt>
    <dgm:pt modelId="{DF119CBC-9A94-4E80-9DB6-DA702CC3D5F7}" type="par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E2C337C-7AD6-4E22-9EAD-4ABA442A6DBF}" type="sib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89711D8-846B-422F-9CC1-7E087CAAAF16}">
      <dgm:prSet>
        <dgm:style>
          <a:lnRef idx="2">
            <a:schemeClr val="accent5"/>
          </a:lnRef>
          <a:fillRef idx="1">
            <a:schemeClr val="lt1"/>
          </a:fillRef>
          <a:effectRef idx="0">
            <a:schemeClr val="accent5"/>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Tools</a:t>
          </a:r>
          <a:endParaRPr lang="en-US" b="1" dirty="0">
            <a:effectLst>
              <a:outerShdw blurRad="38100" dist="38100" dir="2700000" algn="tl">
                <a:srgbClr val="000000">
                  <a:alpha val="43137"/>
                </a:srgbClr>
              </a:outerShdw>
            </a:effectLst>
          </a:endParaRPr>
        </a:p>
      </dgm:t>
    </dgm:pt>
    <dgm:pt modelId="{53242675-A4C8-4631-8732-BBCB966150EA}" type="parTrans" cxnId="{E239AF3D-09D7-4A15-8872-CECAC776798D}">
      <dgm:prSet/>
      <dgm:spPr/>
      <dgm:t>
        <a:bodyPr/>
        <a:lstStyle/>
        <a:p>
          <a:endParaRPr lang="en-US" b="1">
            <a:effectLst>
              <a:outerShdw blurRad="38100" dist="38100" dir="2700000" algn="tl">
                <a:srgbClr val="000000">
                  <a:alpha val="43137"/>
                </a:srgbClr>
              </a:outerShdw>
            </a:effectLst>
          </a:endParaRPr>
        </a:p>
      </dgm:t>
    </dgm:pt>
    <dgm:pt modelId="{280897DF-69B0-45E2-BEE2-5883851908E6}" type="sibTrans" cxnId="{E239AF3D-09D7-4A15-8872-CECAC776798D}">
      <dgm:prSet/>
      <dgm:spPr/>
      <dgm:t>
        <a:bodyPr/>
        <a:lstStyle/>
        <a:p>
          <a:endParaRPr lang="en-US" b="1">
            <a:effectLst>
              <a:outerShdw blurRad="38100" dist="38100" dir="2700000" algn="tl">
                <a:srgbClr val="000000">
                  <a:alpha val="43137"/>
                </a:srgbClr>
              </a:outerShdw>
            </a:effectLst>
          </a:endParaRPr>
        </a:p>
      </dgm:t>
    </dgm:pt>
    <dgm:pt modelId="{1A39BDDA-A544-4963-9D69-57C6A48CA683}">
      <dgm:prSet/>
      <dgm:spPr/>
      <dgm:t>
        <a:bodyPr/>
        <a:lstStyle/>
        <a:p>
          <a:r>
            <a:rPr lang="en-US" b="1" dirty="0" smtClean="0">
              <a:effectLst>
                <a:outerShdw blurRad="38100" dist="38100" dir="2700000" algn="tl">
                  <a:srgbClr val="000000">
                    <a:alpha val="43137"/>
                  </a:srgbClr>
                </a:outerShdw>
              </a:effectLst>
            </a:rPr>
            <a:t>Test schedule creation process</a:t>
          </a:r>
          <a:endParaRPr lang="en-US" b="1" dirty="0">
            <a:effectLst>
              <a:outerShdw blurRad="38100" dist="38100" dir="2700000" algn="tl">
                <a:srgbClr val="000000">
                  <a:alpha val="43137"/>
                </a:srgbClr>
              </a:outerShdw>
            </a:effectLst>
          </a:endParaRPr>
        </a:p>
      </dgm:t>
    </dgm:pt>
    <dgm:pt modelId="{23ABC3B4-F9E4-4393-848C-22C3423771EF}" type="parTrans" cxnId="{1C5D130F-3EA2-4803-909F-7B786DA03110}">
      <dgm:prSet/>
      <dgm:spPr/>
      <dgm:t>
        <a:bodyPr/>
        <a:lstStyle/>
        <a:p>
          <a:endParaRPr lang="en-US" b="1">
            <a:effectLst>
              <a:outerShdw blurRad="38100" dist="38100" dir="2700000" algn="tl">
                <a:srgbClr val="000000">
                  <a:alpha val="43137"/>
                </a:srgbClr>
              </a:outerShdw>
            </a:effectLst>
          </a:endParaRPr>
        </a:p>
      </dgm:t>
    </dgm:pt>
    <dgm:pt modelId="{0474421F-6BE6-4E0C-9B7D-51189F6EAE40}" type="sibTrans" cxnId="{1C5D130F-3EA2-4803-909F-7B786DA03110}">
      <dgm:prSet/>
      <dgm:spPr/>
      <dgm:t>
        <a:bodyPr/>
        <a:lstStyle/>
        <a:p>
          <a:endParaRPr lang="en-US" b="1">
            <a:effectLst>
              <a:outerShdw blurRad="38100" dist="38100" dir="2700000" algn="tl">
                <a:srgbClr val="000000">
                  <a:alpha val="43137"/>
                </a:srgbClr>
              </a:outerShdw>
            </a:effectLst>
          </a:endParaRPr>
        </a:p>
      </dgm:t>
    </dgm:pt>
    <dgm:pt modelId="{A85176F0-18DA-4725-AFB7-034ADBB735C4}" type="pres">
      <dgm:prSet presAssocID="{D14B727B-4C40-4E55-BB6A-B2128692570B}" presName="outerComposite" presStyleCnt="0">
        <dgm:presLayoutVars>
          <dgm:chMax val="5"/>
          <dgm:dir/>
          <dgm:resizeHandles val="exact"/>
        </dgm:presLayoutVars>
      </dgm:prSet>
      <dgm:spPr/>
      <dgm:t>
        <a:bodyPr/>
        <a:lstStyle/>
        <a:p>
          <a:endParaRPr lang="en-US"/>
        </a:p>
      </dgm:t>
    </dgm:pt>
    <dgm:pt modelId="{A9C59BEC-FCC2-4069-A90F-3164B212C5BC}" type="pres">
      <dgm:prSet presAssocID="{D14B727B-4C40-4E55-BB6A-B2128692570B}" presName="dummyMaxCanvas" presStyleCnt="0">
        <dgm:presLayoutVars/>
      </dgm:prSet>
      <dgm:spPr/>
    </dgm:pt>
    <dgm:pt modelId="{99D31720-B9B5-436E-A75F-9078441852F0}" type="pres">
      <dgm:prSet presAssocID="{D14B727B-4C40-4E55-BB6A-B2128692570B}" presName="FiveNodes_1" presStyleLbl="node1" presStyleIdx="0" presStyleCnt="5">
        <dgm:presLayoutVars>
          <dgm:bulletEnabled val="1"/>
        </dgm:presLayoutVars>
      </dgm:prSet>
      <dgm:spPr/>
      <dgm:t>
        <a:bodyPr/>
        <a:lstStyle/>
        <a:p>
          <a:endParaRPr lang="en-US"/>
        </a:p>
      </dgm:t>
    </dgm:pt>
    <dgm:pt modelId="{8A699910-B3B0-4CC9-A506-9AA3EF128A52}" type="pres">
      <dgm:prSet presAssocID="{D14B727B-4C40-4E55-BB6A-B2128692570B}" presName="FiveNodes_2" presStyleLbl="node1" presStyleIdx="1" presStyleCnt="5">
        <dgm:presLayoutVars>
          <dgm:bulletEnabled val="1"/>
        </dgm:presLayoutVars>
      </dgm:prSet>
      <dgm:spPr/>
      <dgm:t>
        <a:bodyPr/>
        <a:lstStyle/>
        <a:p>
          <a:endParaRPr lang="en-US"/>
        </a:p>
      </dgm:t>
    </dgm:pt>
    <dgm:pt modelId="{E6B7644A-0D09-4C4A-8176-355E9272A396}" type="pres">
      <dgm:prSet presAssocID="{D14B727B-4C40-4E55-BB6A-B2128692570B}" presName="FiveNodes_3" presStyleLbl="node1" presStyleIdx="2" presStyleCnt="5">
        <dgm:presLayoutVars>
          <dgm:bulletEnabled val="1"/>
        </dgm:presLayoutVars>
      </dgm:prSet>
      <dgm:spPr/>
      <dgm:t>
        <a:bodyPr/>
        <a:lstStyle/>
        <a:p>
          <a:endParaRPr lang="en-US"/>
        </a:p>
      </dgm:t>
    </dgm:pt>
    <dgm:pt modelId="{58A10DE7-D9E7-4011-B94B-485980301969}" type="pres">
      <dgm:prSet presAssocID="{D14B727B-4C40-4E55-BB6A-B2128692570B}" presName="FiveNodes_4" presStyleLbl="node1" presStyleIdx="3" presStyleCnt="5">
        <dgm:presLayoutVars>
          <dgm:bulletEnabled val="1"/>
        </dgm:presLayoutVars>
      </dgm:prSet>
      <dgm:spPr/>
      <dgm:t>
        <a:bodyPr/>
        <a:lstStyle/>
        <a:p>
          <a:endParaRPr lang="en-US"/>
        </a:p>
      </dgm:t>
    </dgm:pt>
    <dgm:pt modelId="{B6F70E9E-45E0-45C6-A478-38A85D6555FA}" type="pres">
      <dgm:prSet presAssocID="{D14B727B-4C40-4E55-BB6A-B2128692570B}" presName="FiveNodes_5" presStyleLbl="node1" presStyleIdx="4" presStyleCnt="5">
        <dgm:presLayoutVars>
          <dgm:bulletEnabled val="1"/>
        </dgm:presLayoutVars>
      </dgm:prSet>
      <dgm:spPr/>
      <dgm:t>
        <a:bodyPr/>
        <a:lstStyle/>
        <a:p>
          <a:endParaRPr lang="en-US"/>
        </a:p>
      </dgm:t>
    </dgm:pt>
    <dgm:pt modelId="{5927455B-F18C-4B0F-BC20-BB7166CA0DDB}" type="pres">
      <dgm:prSet presAssocID="{D14B727B-4C40-4E55-BB6A-B2128692570B}" presName="FiveConn_1-2" presStyleLbl="fgAccFollowNode1" presStyleIdx="0" presStyleCnt="4">
        <dgm:presLayoutVars>
          <dgm:bulletEnabled val="1"/>
        </dgm:presLayoutVars>
      </dgm:prSet>
      <dgm:spPr/>
      <dgm:t>
        <a:bodyPr/>
        <a:lstStyle/>
        <a:p>
          <a:endParaRPr lang="en-US"/>
        </a:p>
      </dgm:t>
    </dgm:pt>
    <dgm:pt modelId="{37AC21D1-0F9C-402B-A071-7300210C491D}" type="pres">
      <dgm:prSet presAssocID="{D14B727B-4C40-4E55-BB6A-B2128692570B}" presName="FiveConn_2-3" presStyleLbl="fgAccFollowNode1" presStyleIdx="1" presStyleCnt="4">
        <dgm:presLayoutVars>
          <dgm:bulletEnabled val="1"/>
        </dgm:presLayoutVars>
      </dgm:prSet>
      <dgm:spPr/>
      <dgm:t>
        <a:bodyPr/>
        <a:lstStyle/>
        <a:p>
          <a:endParaRPr lang="en-US"/>
        </a:p>
      </dgm:t>
    </dgm:pt>
    <dgm:pt modelId="{ED024A0E-9158-4388-BBC0-D814A43CCA42}" type="pres">
      <dgm:prSet presAssocID="{D14B727B-4C40-4E55-BB6A-B2128692570B}" presName="FiveConn_3-4" presStyleLbl="fgAccFollowNode1" presStyleIdx="2" presStyleCnt="4">
        <dgm:presLayoutVars>
          <dgm:bulletEnabled val="1"/>
        </dgm:presLayoutVars>
      </dgm:prSet>
      <dgm:spPr/>
      <dgm:t>
        <a:bodyPr/>
        <a:lstStyle/>
        <a:p>
          <a:endParaRPr lang="en-US"/>
        </a:p>
      </dgm:t>
    </dgm:pt>
    <dgm:pt modelId="{A08A0412-82B3-4B82-BD53-4A60A081C774}" type="pres">
      <dgm:prSet presAssocID="{D14B727B-4C40-4E55-BB6A-B2128692570B}" presName="FiveConn_4-5" presStyleLbl="fgAccFollowNode1" presStyleIdx="3" presStyleCnt="4">
        <dgm:presLayoutVars>
          <dgm:bulletEnabled val="1"/>
        </dgm:presLayoutVars>
      </dgm:prSet>
      <dgm:spPr/>
      <dgm:t>
        <a:bodyPr/>
        <a:lstStyle/>
        <a:p>
          <a:endParaRPr lang="en-US"/>
        </a:p>
      </dgm:t>
    </dgm:pt>
    <dgm:pt modelId="{31750E34-6951-4887-A233-4BC2E4577E89}" type="pres">
      <dgm:prSet presAssocID="{D14B727B-4C40-4E55-BB6A-B2128692570B}" presName="FiveNodes_1_text" presStyleLbl="node1" presStyleIdx="4" presStyleCnt="5">
        <dgm:presLayoutVars>
          <dgm:bulletEnabled val="1"/>
        </dgm:presLayoutVars>
      </dgm:prSet>
      <dgm:spPr/>
      <dgm:t>
        <a:bodyPr/>
        <a:lstStyle/>
        <a:p>
          <a:endParaRPr lang="en-US"/>
        </a:p>
      </dgm:t>
    </dgm:pt>
    <dgm:pt modelId="{8CDB6CA7-591A-4C58-9934-C0D3EDAF4FF6}" type="pres">
      <dgm:prSet presAssocID="{D14B727B-4C40-4E55-BB6A-B2128692570B}" presName="FiveNodes_2_text" presStyleLbl="node1" presStyleIdx="4" presStyleCnt="5">
        <dgm:presLayoutVars>
          <dgm:bulletEnabled val="1"/>
        </dgm:presLayoutVars>
      </dgm:prSet>
      <dgm:spPr/>
      <dgm:t>
        <a:bodyPr/>
        <a:lstStyle/>
        <a:p>
          <a:endParaRPr lang="en-US"/>
        </a:p>
      </dgm:t>
    </dgm:pt>
    <dgm:pt modelId="{834434F2-4350-4E27-8504-DD3C73828ADB}" type="pres">
      <dgm:prSet presAssocID="{D14B727B-4C40-4E55-BB6A-B2128692570B}" presName="FiveNodes_3_text" presStyleLbl="node1" presStyleIdx="4" presStyleCnt="5">
        <dgm:presLayoutVars>
          <dgm:bulletEnabled val="1"/>
        </dgm:presLayoutVars>
      </dgm:prSet>
      <dgm:spPr/>
      <dgm:t>
        <a:bodyPr/>
        <a:lstStyle/>
        <a:p>
          <a:endParaRPr lang="en-US"/>
        </a:p>
      </dgm:t>
    </dgm:pt>
    <dgm:pt modelId="{08FC251A-B0FF-464E-B731-4A01776F10CD}" type="pres">
      <dgm:prSet presAssocID="{D14B727B-4C40-4E55-BB6A-B2128692570B}" presName="FiveNodes_4_text" presStyleLbl="node1" presStyleIdx="4" presStyleCnt="5">
        <dgm:presLayoutVars>
          <dgm:bulletEnabled val="1"/>
        </dgm:presLayoutVars>
      </dgm:prSet>
      <dgm:spPr/>
      <dgm:t>
        <a:bodyPr/>
        <a:lstStyle/>
        <a:p>
          <a:endParaRPr lang="en-US"/>
        </a:p>
      </dgm:t>
    </dgm:pt>
    <dgm:pt modelId="{68C92819-572F-4A65-9A1C-95BC8872B999}" type="pres">
      <dgm:prSet presAssocID="{D14B727B-4C40-4E55-BB6A-B2128692570B}" presName="FiveNodes_5_text" presStyleLbl="node1" presStyleIdx="4" presStyleCnt="5">
        <dgm:presLayoutVars>
          <dgm:bulletEnabled val="1"/>
        </dgm:presLayoutVars>
      </dgm:prSet>
      <dgm:spPr/>
      <dgm:t>
        <a:bodyPr/>
        <a:lstStyle/>
        <a:p>
          <a:endParaRPr lang="en-US"/>
        </a:p>
      </dgm:t>
    </dgm:pt>
  </dgm:ptLst>
  <dgm:cxnLst>
    <dgm:cxn modelId="{01AFA9A5-6764-446B-8DC1-33B11ECCCCCC}" type="presOf" srcId="{3A9042BE-F4E9-48CE-BC49-62C89BAB3C7A}" destId="{37AC21D1-0F9C-402B-A071-7300210C491D}" srcOrd="0" destOrd="0" presId="urn:microsoft.com/office/officeart/2005/8/layout/vProcess5"/>
    <dgm:cxn modelId="{5A6EEA6A-3BD9-45CE-A928-A2D7DC47C117}" type="presOf" srcId="{3CC044BF-219D-4DF9-A20B-316939ACFDDD}" destId="{99D31720-B9B5-436E-A75F-9078441852F0}" srcOrd="0" destOrd="0" presId="urn:microsoft.com/office/officeart/2005/8/layout/vProcess5"/>
    <dgm:cxn modelId="{9BA5C955-4536-442A-A370-F413B9EF9F51}" type="presOf" srcId="{280897DF-69B0-45E2-BEE2-5883851908E6}" destId="{A08A0412-82B3-4B82-BD53-4A60A081C774}" srcOrd="0" destOrd="0" presId="urn:microsoft.com/office/officeart/2005/8/layout/vProcess5"/>
    <dgm:cxn modelId="{FD1982B1-6D49-4C40-94EF-664B83C23357}" srcId="{D14B727B-4C40-4E55-BB6A-B2128692570B}" destId="{DD97415D-89AE-4912-9AAB-9418B62DA488}" srcOrd="1" destOrd="0" parTransId="{A344FA31-F65B-490B-A297-369512D1DBDB}" sibTransId="{3A9042BE-F4E9-48CE-BC49-62C89BAB3C7A}"/>
    <dgm:cxn modelId="{0DFCD45D-344D-4C90-ACE3-4F59AF41F851}" type="presOf" srcId="{DBD48693-0A38-4EB8-883C-093C6CD5EC32}" destId="{E6B7644A-0D09-4C4A-8176-355E9272A396}" srcOrd="0" destOrd="0" presId="urn:microsoft.com/office/officeart/2005/8/layout/vProcess5"/>
    <dgm:cxn modelId="{BB83ED56-A977-44AD-ABE3-EAE20BBDCEBE}" type="presOf" srcId="{DD97415D-89AE-4912-9AAB-9418B62DA488}" destId="{8CDB6CA7-591A-4C58-9934-C0D3EDAF4FF6}" srcOrd="1" destOrd="0" presId="urn:microsoft.com/office/officeart/2005/8/layout/vProcess5"/>
    <dgm:cxn modelId="{8595FD5A-DEE8-486A-B731-CD019DE3D794}" type="presOf" srcId="{DBD48693-0A38-4EB8-883C-093C6CD5EC32}" destId="{834434F2-4350-4E27-8504-DD3C73828ADB}" srcOrd="1" destOrd="0" presId="urn:microsoft.com/office/officeart/2005/8/layout/vProcess5"/>
    <dgm:cxn modelId="{A38CBE1A-2F12-462F-A13D-446921E3CDA0}" type="presOf" srcId="{C89711D8-846B-422F-9CC1-7E087CAAAF16}" destId="{58A10DE7-D9E7-4011-B94B-485980301969}" srcOrd="0" destOrd="0" presId="urn:microsoft.com/office/officeart/2005/8/layout/vProcess5"/>
    <dgm:cxn modelId="{6C030038-1383-4341-B51D-CFE4ABE5747A}" type="presOf" srcId="{1A39BDDA-A544-4963-9D69-57C6A48CA683}" destId="{68C92819-572F-4A65-9A1C-95BC8872B999}" srcOrd="1" destOrd="0" presId="urn:microsoft.com/office/officeart/2005/8/layout/vProcess5"/>
    <dgm:cxn modelId="{E239AF3D-09D7-4A15-8872-CECAC776798D}" srcId="{D14B727B-4C40-4E55-BB6A-B2128692570B}" destId="{C89711D8-846B-422F-9CC1-7E087CAAAF16}" srcOrd="3" destOrd="0" parTransId="{53242675-A4C8-4631-8732-BBCB966150EA}" sibTransId="{280897DF-69B0-45E2-BEE2-5883851908E6}"/>
    <dgm:cxn modelId="{16527A21-0813-4226-A8B6-42D43291E3E6}" type="presOf" srcId="{D14B727B-4C40-4E55-BB6A-B2128692570B}" destId="{A85176F0-18DA-4725-AFB7-034ADBB735C4}" srcOrd="0" destOrd="0" presId="urn:microsoft.com/office/officeart/2005/8/layout/vProcess5"/>
    <dgm:cxn modelId="{9A18DC63-8F27-49E9-B403-F6834A8F4E74}" srcId="{D14B727B-4C40-4E55-BB6A-B2128692570B}" destId="{3CC044BF-219D-4DF9-A20B-316939ACFDDD}" srcOrd="0" destOrd="0" parTransId="{53832AF2-5222-4496-99BF-0FF2F43A158E}" sibTransId="{A82EB95B-8EF2-494F-BF88-2B248035FD64}"/>
    <dgm:cxn modelId="{3D78A5F0-5F55-454E-92FF-B58617BF9BAE}" type="presOf" srcId="{DD97415D-89AE-4912-9AAB-9418B62DA488}" destId="{8A699910-B3B0-4CC9-A506-9AA3EF128A52}" srcOrd="0" destOrd="0" presId="urn:microsoft.com/office/officeart/2005/8/layout/vProcess5"/>
    <dgm:cxn modelId="{3B32107B-4B0A-4002-94C5-AA6BCC27D647}" type="presOf" srcId="{CE2C337C-7AD6-4E22-9EAD-4ABA442A6DBF}" destId="{ED024A0E-9158-4388-BBC0-D814A43CCA42}" srcOrd="0" destOrd="0" presId="urn:microsoft.com/office/officeart/2005/8/layout/vProcess5"/>
    <dgm:cxn modelId="{C3CDA721-CC21-467C-AB52-5FEA75FA4595}" type="presOf" srcId="{C89711D8-846B-422F-9CC1-7E087CAAAF16}" destId="{08FC251A-B0FF-464E-B731-4A01776F10CD}" srcOrd="1" destOrd="0" presId="urn:microsoft.com/office/officeart/2005/8/layout/vProcess5"/>
    <dgm:cxn modelId="{A9E5C45B-6DCE-43AE-B530-3B538B560AB6}" type="presOf" srcId="{A82EB95B-8EF2-494F-BF88-2B248035FD64}" destId="{5927455B-F18C-4B0F-BC20-BB7166CA0DDB}" srcOrd="0" destOrd="0" presId="urn:microsoft.com/office/officeart/2005/8/layout/vProcess5"/>
    <dgm:cxn modelId="{1C5D130F-3EA2-4803-909F-7B786DA03110}" srcId="{D14B727B-4C40-4E55-BB6A-B2128692570B}" destId="{1A39BDDA-A544-4963-9D69-57C6A48CA683}" srcOrd="4" destOrd="0" parTransId="{23ABC3B4-F9E4-4393-848C-22C3423771EF}" sibTransId="{0474421F-6BE6-4E0C-9B7D-51189F6EAE40}"/>
    <dgm:cxn modelId="{F79236A4-DCAC-4B6F-AC68-AB4F9DE934C6}" type="presOf" srcId="{3CC044BF-219D-4DF9-A20B-316939ACFDDD}" destId="{31750E34-6951-4887-A233-4BC2E4577E89}" srcOrd="1" destOrd="0" presId="urn:microsoft.com/office/officeart/2005/8/layout/vProcess5"/>
    <dgm:cxn modelId="{A2E1D808-9309-4B1C-B552-3E175C2AE85A}" type="presOf" srcId="{1A39BDDA-A544-4963-9D69-57C6A48CA683}" destId="{B6F70E9E-45E0-45C6-A478-38A85D6555FA}" srcOrd="0" destOrd="0" presId="urn:microsoft.com/office/officeart/2005/8/layout/vProcess5"/>
    <dgm:cxn modelId="{D0AA9622-C078-4F7F-90DA-2EDF5F428E82}" srcId="{D14B727B-4C40-4E55-BB6A-B2128692570B}" destId="{DBD48693-0A38-4EB8-883C-093C6CD5EC32}" srcOrd="2" destOrd="0" parTransId="{DF119CBC-9A94-4E80-9DB6-DA702CC3D5F7}" sibTransId="{CE2C337C-7AD6-4E22-9EAD-4ABA442A6DBF}"/>
    <dgm:cxn modelId="{046925F2-F465-4B86-81CE-DB19C0AC4F77}" type="presParOf" srcId="{A85176F0-18DA-4725-AFB7-034ADBB735C4}" destId="{A9C59BEC-FCC2-4069-A90F-3164B212C5BC}" srcOrd="0" destOrd="0" presId="urn:microsoft.com/office/officeart/2005/8/layout/vProcess5"/>
    <dgm:cxn modelId="{5F278D6C-1DE5-4CD7-AB88-187181CF4007}" type="presParOf" srcId="{A85176F0-18DA-4725-AFB7-034ADBB735C4}" destId="{99D31720-B9B5-436E-A75F-9078441852F0}" srcOrd="1" destOrd="0" presId="urn:microsoft.com/office/officeart/2005/8/layout/vProcess5"/>
    <dgm:cxn modelId="{213A4708-77CE-4CDE-AA10-F2F042B5BD38}" type="presParOf" srcId="{A85176F0-18DA-4725-AFB7-034ADBB735C4}" destId="{8A699910-B3B0-4CC9-A506-9AA3EF128A52}" srcOrd="2" destOrd="0" presId="urn:microsoft.com/office/officeart/2005/8/layout/vProcess5"/>
    <dgm:cxn modelId="{3AC14ADF-91E7-42E8-84C5-B66E59563643}" type="presParOf" srcId="{A85176F0-18DA-4725-AFB7-034ADBB735C4}" destId="{E6B7644A-0D09-4C4A-8176-355E9272A396}" srcOrd="3" destOrd="0" presId="urn:microsoft.com/office/officeart/2005/8/layout/vProcess5"/>
    <dgm:cxn modelId="{F8F64E29-0B15-426E-9FC1-FBC1B7A634EE}" type="presParOf" srcId="{A85176F0-18DA-4725-AFB7-034ADBB735C4}" destId="{58A10DE7-D9E7-4011-B94B-485980301969}" srcOrd="4" destOrd="0" presId="urn:microsoft.com/office/officeart/2005/8/layout/vProcess5"/>
    <dgm:cxn modelId="{A665EA90-859D-4310-A079-CDDB0283025D}" type="presParOf" srcId="{A85176F0-18DA-4725-AFB7-034ADBB735C4}" destId="{B6F70E9E-45E0-45C6-A478-38A85D6555FA}" srcOrd="5" destOrd="0" presId="urn:microsoft.com/office/officeart/2005/8/layout/vProcess5"/>
    <dgm:cxn modelId="{7AC5AFA7-6235-499F-AC65-5D6FDF01D4CC}" type="presParOf" srcId="{A85176F0-18DA-4725-AFB7-034ADBB735C4}" destId="{5927455B-F18C-4B0F-BC20-BB7166CA0DDB}" srcOrd="6" destOrd="0" presId="urn:microsoft.com/office/officeart/2005/8/layout/vProcess5"/>
    <dgm:cxn modelId="{3D576C03-A96B-40A7-BEB3-AF5F4A3ABDB2}" type="presParOf" srcId="{A85176F0-18DA-4725-AFB7-034ADBB735C4}" destId="{37AC21D1-0F9C-402B-A071-7300210C491D}" srcOrd="7" destOrd="0" presId="urn:microsoft.com/office/officeart/2005/8/layout/vProcess5"/>
    <dgm:cxn modelId="{F070BD2D-8904-482D-89BE-F6A093A8A6BE}" type="presParOf" srcId="{A85176F0-18DA-4725-AFB7-034ADBB735C4}" destId="{ED024A0E-9158-4388-BBC0-D814A43CCA42}" srcOrd="8" destOrd="0" presId="urn:microsoft.com/office/officeart/2005/8/layout/vProcess5"/>
    <dgm:cxn modelId="{F949EEF1-CED3-445C-ADEA-6AAFD00B1F44}" type="presParOf" srcId="{A85176F0-18DA-4725-AFB7-034ADBB735C4}" destId="{A08A0412-82B3-4B82-BD53-4A60A081C774}" srcOrd="9" destOrd="0" presId="urn:microsoft.com/office/officeart/2005/8/layout/vProcess5"/>
    <dgm:cxn modelId="{9F57BF9F-F67E-4CB6-AABA-811A1FD3DAB5}" type="presParOf" srcId="{A85176F0-18DA-4725-AFB7-034ADBB735C4}" destId="{31750E34-6951-4887-A233-4BC2E4577E89}" srcOrd="10" destOrd="0" presId="urn:microsoft.com/office/officeart/2005/8/layout/vProcess5"/>
    <dgm:cxn modelId="{D008D7A9-5F7D-435B-BB3E-DD33C3709379}" type="presParOf" srcId="{A85176F0-18DA-4725-AFB7-034ADBB735C4}" destId="{8CDB6CA7-591A-4C58-9934-C0D3EDAF4FF6}" srcOrd="11" destOrd="0" presId="urn:microsoft.com/office/officeart/2005/8/layout/vProcess5"/>
    <dgm:cxn modelId="{C6C785A2-9314-4734-BBF4-417961E3B1F8}" type="presParOf" srcId="{A85176F0-18DA-4725-AFB7-034ADBB735C4}" destId="{834434F2-4350-4E27-8504-DD3C73828ADB}" srcOrd="12" destOrd="0" presId="urn:microsoft.com/office/officeart/2005/8/layout/vProcess5"/>
    <dgm:cxn modelId="{96D9B8A6-D99E-4473-8C3A-1870E354433D}" type="presParOf" srcId="{A85176F0-18DA-4725-AFB7-034ADBB735C4}" destId="{08FC251A-B0FF-464E-B731-4A01776F10CD}" srcOrd="13" destOrd="0" presId="urn:microsoft.com/office/officeart/2005/8/layout/vProcess5"/>
    <dgm:cxn modelId="{59BBBC24-B4F8-4EE8-B715-043BC03957FD}" type="presParOf" srcId="{A85176F0-18DA-4725-AFB7-034ADBB735C4}" destId="{68C92819-572F-4A65-9A1C-95BC8872B99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4B727B-4C40-4E55-BB6A-B212869257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C044BF-219D-4DF9-A20B-316939ACFDDD}">
      <dgm:prSet phldrT="[Text]"/>
      <dgm:spPr/>
      <dgm:t>
        <a:bodyPr/>
        <a:lstStyle/>
        <a:p>
          <a:r>
            <a:rPr lang="en-US" b="1" dirty="0" smtClean="0">
              <a:effectLst>
                <a:outerShdw blurRad="38100" dist="38100" dir="2700000" algn="tl">
                  <a:srgbClr val="000000">
                    <a:alpha val="43137"/>
                  </a:srgbClr>
                </a:outerShdw>
              </a:effectLst>
            </a:rPr>
            <a:t>What a test schedule is?</a:t>
          </a:r>
          <a:endParaRPr lang="en-US" b="1" dirty="0">
            <a:effectLst>
              <a:outerShdw blurRad="38100" dist="38100" dir="2700000" algn="tl">
                <a:srgbClr val="000000">
                  <a:alpha val="43137"/>
                </a:srgbClr>
              </a:outerShdw>
            </a:effectLst>
          </a:endParaRPr>
        </a:p>
      </dgm:t>
    </dgm:pt>
    <dgm:pt modelId="{53832AF2-5222-4496-99BF-0FF2F43A158E}" type="parTrans" cxnId="{9A18DC63-8F27-49E9-B403-F6834A8F4E74}">
      <dgm:prSet/>
      <dgm:spPr/>
      <dgm:t>
        <a:bodyPr/>
        <a:lstStyle/>
        <a:p>
          <a:endParaRPr lang="en-US" b="1">
            <a:effectLst>
              <a:outerShdw blurRad="38100" dist="38100" dir="2700000" algn="tl">
                <a:srgbClr val="000000">
                  <a:alpha val="43137"/>
                </a:srgbClr>
              </a:outerShdw>
            </a:effectLst>
          </a:endParaRPr>
        </a:p>
      </dgm:t>
    </dgm:pt>
    <dgm:pt modelId="{A82EB95B-8EF2-494F-BF88-2B248035FD64}" type="sibTrans" cxnId="{9A18DC63-8F27-49E9-B403-F6834A8F4E74}">
      <dgm:prSet/>
      <dgm:spPr/>
      <dgm:t>
        <a:bodyPr/>
        <a:lstStyle/>
        <a:p>
          <a:endParaRPr lang="en-US" b="1">
            <a:effectLst>
              <a:outerShdw blurRad="38100" dist="38100" dir="2700000" algn="tl">
                <a:srgbClr val="000000">
                  <a:alpha val="43137"/>
                </a:srgbClr>
              </a:outerShdw>
            </a:effectLst>
          </a:endParaRPr>
        </a:p>
      </dgm:t>
    </dgm:pt>
    <dgm:pt modelId="{DD97415D-89AE-4912-9AAB-9418B62DA488}">
      <dgm:prSet/>
      <dgm:spPr/>
      <dgm:t>
        <a:bodyPr/>
        <a:lstStyle/>
        <a:p>
          <a:r>
            <a:rPr lang="en-US" b="1" dirty="0" smtClean="0">
              <a:effectLst>
                <a:outerShdw blurRad="38100" dist="38100" dir="2700000" algn="tl">
                  <a:srgbClr val="000000">
                    <a:alpha val="43137"/>
                  </a:srgbClr>
                </a:outerShdw>
              </a:effectLst>
            </a:rPr>
            <a:t>Why do we need test schedule?</a:t>
          </a:r>
          <a:endParaRPr lang="en-US" b="1" dirty="0">
            <a:effectLst>
              <a:outerShdw blurRad="38100" dist="38100" dir="2700000" algn="tl">
                <a:srgbClr val="000000">
                  <a:alpha val="43137"/>
                </a:srgbClr>
              </a:outerShdw>
            </a:effectLst>
          </a:endParaRPr>
        </a:p>
      </dgm:t>
    </dgm:pt>
    <dgm:pt modelId="{A344FA31-F65B-490B-A297-369512D1DBDB}" type="parTrans" cxnId="{FD1982B1-6D49-4C40-94EF-664B83C23357}">
      <dgm:prSet/>
      <dgm:spPr/>
      <dgm:t>
        <a:bodyPr/>
        <a:lstStyle/>
        <a:p>
          <a:endParaRPr lang="en-US" b="1">
            <a:effectLst>
              <a:outerShdw blurRad="38100" dist="38100" dir="2700000" algn="tl">
                <a:srgbClr val="000000">
                  <a:alpha val="43137"/>
                </a:srgbClr>
              </a:outerShdw>
            </a:effectLst>
          </a:endParaRPr>
        </a:p>
      </dgm:t>
    </dgm:pt>
    <dgm:pt modelId="{3A9042BE-F4E9-48CE-BC49-62C89BAB3C7A}" type="sibTrans" cxnId="{FD1982B1-6D49-4C40-94EF-664B83C23357}">
      <dgm:prSet/>
      <dgm:spPr/>
      <dgm:t>
        <a:bodyPr/>
        <a:lstStyle/>
        <a:p>
          <a:endParaRPr lang="en-US" b="1">
            <a:effectLst>
              <a:outerShdw blurRad="38100" dist="38100" dir="2700000" algn="tl">
                <a:srgbClr val="000000">
                  <a:alpha val="43137"/>
                </a:srgbClr>
              </a:outerShdw>
            </a:effectLst>
          </a:endParaRPr>
        </a:p>
      </dgm:t>
    </dgm:pt>
    <dgm:pt modelId="{DBD48693-0A38-4EB8-883C-093C6CD5EC32}">
      <dgm:prSet/>
      <dgm:spPr/>
      <dgm:t>
        <a:bodyPr/>
        <a:lstStyle/>
        <a:p>
          <a:r>
            <a:rPr lang="en-US" b="1" dirty="0" smtClean="0">
              <a:effectLst>
                <a:outerShdw blurRad="38100" dist="38100" dir="2700000" algn="tl">
                  <a:srgbClr val="000000">
                    <a:alpha val="43137"/>
                  </a:srgbClr>
                </a:outerShdw>
              </a:effectLst>
            </a:rPr>
            <a:t>Important factors affecting test schedule</a:t>
          </a:r>
          <a:endParaRPr lang="en-US" b="1" dirty="0">
            <a:effectLst>
              <a:outerShdw blurRad="38100" dist="38100" dir="2700000" algn="tl">
                <a:srgbClr val="000000">
                  <a:alpha val="43137"/>
                </a:srgbClr>
              </a:outerShdw>
            </a:effectLst>
          </a:endParaRPr>
        </a:p>
      </dgm:t>
    </dgm:pt>
    <dgm:pt modelId="{DF119CBC-9A94-4E80-9DB6-DA702CC3D5F7}" type="par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E2C337C-7AD6-4E22-9EAD-4ABA442A6DBF}" type="sib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89711D8-846B-422F-9CC1-7E087CAAAF16}">
      <dgm:prSet/>
      <dgm:spPr/>
      <dgm:t>
        <a:bodyPr/>
        <a:lstStyle/>
        <a:p>
          <a:r>
            <a:rPr lang="en-US" b="1" dirty="0" smtClean="0">
              <a:effectLst>
                <a:outerShdw blurRad="38100" dist="38100" dir="2700000" algn="tl">
                  <a:srgbClr val="000000">
                    <a:alpha val="43137"/>
                  </a:srgbClr>
                </a:outerShdw>
              </a:effectLst>
            </a:rPr>
            <a:t>Tools</a:t>
          </a:r>
          <a:endParaRPr lang="en-US" b="1" dirty="0">
            <a:effectLst>
              <a:outerShdw blurRad="38100" dist="38100" dir="2700000" algn="tl">
                <a:srgbClr val="000000">
                  <a:alpha val="43137"/>
                </a:srgbClr>
              </a:outerShdw>
            </a:effectLst>
          </a:endParaRPr>
        </a:p>
      </dgm:t>
    </dgm:pt>
    <dgm:pt modelId="{53242675-A4C8-4631-8732-BBCB966150EA}" type="parTrans" cxnId="{E239AF3D-09D7-4A15-8872-CECAC776798D}">
      <dgm:prSet/>
      <dgm:spPr/>
      <dgm:t>
        <a:bodyPr/>
        <a:lstStyle/>
        <a:p>
          <a:endParaRPr lang="en-US" b="1">
            <a:effectLst>
              <a:outerShdw blurRad="38100" dist="38100" dir="2700000" algn="tl">
                <a:srgbClr val="000000">
                  <a:alpha val="43137"/>
                </a:srgbClr>
              </a:outerShdw>
            </a:effectLst>
          </a:endParaRPr>
        </a:p>
      </dgm:t>
    </dgm:pt>
    <dgm:pt modelId="{280897DF-69B0-45E2-BEE2-5883851908E6}" type="sibTrans" cxnId="{E239AF3D-09D7-4A15-8872-CECAC776798D}">
      <dgm:prSet/>
      <dgm:spPr/>
      <dgm:t>
        <a:bodyPr/>
        <a:lstStyle/>
        <a:p>
          <a:endParaRPr lang="en-US" b="1">
            <a:effectLst>
              <a:outerShdw blurRad="38100" dist="38100" dir="2700000" algn="tl">
                <a:srgbClr val="000000">
                  <a:alpha val="43137"/>
                </a:srgbClr>
              </a:outerShdw>
            </a:effectLst>
          </a:endParaRPr>
        </a:p>
      </dgm:t>
    </dgm:pt>
    <dgm:pt modelId="{1A39BDDA-A544-4963-9D69-57C6A48CA683}">
      <dgm:prSet/>
      <dgm:spPr/>
      <dgm:t>
        <a:bodyPr/>
        <a:lstStyle/>
        <a:p>
          <a:r>
            <a:rPr lang="en-US" b="1" dirty="0" smtClean="0">
              <a:effectLst>
                <a:outerShdw blurRad="38100" dist="38100" dir="2700000" algn="tl">
                  <a:srgbClr val="000000">
                    <a:alpha val="43137"/>
                  </a:srgbClr>
                </a:outerShdw>
              </a:effectLst>
            </a:rPr>
            <a:t>Test schedule creation process</a:t>
          </a:r>
          <a:endParaRPr lang="en-US" b="1" dirty="0">
            <a:effectLst>
              <a:outerShdw blurRad="38100" dist="38100" dir="2700000" algn="tl">
                <a:srgbClr val="000000">
                  <a:alpha val="43137"/>
                </a:srgbClr>
              </a:outerShdw>
            </a:effectLst>
          </a:endParaRPr>
        </a:p>
      </dgm:t>
    </dgm:pt>
    <dgm:pt modelId="{23ABC3B4-F9E4-4393-848C-22C3423771EF}" type="parTrans" cxnId="{1C5D130F-3EA2-4803-909F-7B786DA03110}">
      <dgm:prSet/>
      <dgm:spPr/>
      <dgm:t>
        <a:bodyPr/>
        <a:lstStyle/>
        <a:p>
          <a:endParaRPr lang="en-US" b="1">
            <a:effectLst>
              <a:outerShdw blurRad="38100" dist="38100" dir="2700000" algn="tl">
                <a:srgbClr val="000000">
                  <a:alpha val="43137"/>
                </a:srgbClr>
              </a:outerShdw>
            </a:effectLst>
          </a:endParaRPr>
        </a:p>
      </dgm:t>
    </dgm:pt>
    <dgm:pt modelId="{0474421F-6BE6-4E0C-9B7D-51189F6EAE40}" type="sibTrans" cxnId="{1C5D130F-3EA2-4803-909F-7B786DA03110}">
      <dgm:prSet/>
      <dgm:spPr/>
      <dgm:t>
        <a:bodyPr/>
        <a:lstStyle/>
        <a:p>
          <a:endParaRPr lang="en-US" b="1">
            <a:effectLst>
              <a:outerShdw blurRad="38100" dist="38100" dir="2700000" algn="tl">
                <a:srgbClr val="000000">
                  <a:alpha val="43137"/>
                </a:srgbClr>
              </a:outerShdw>
            </a:effectLst>
          </a:endParaRPr>
        </a:p>
      </dgm:t>
    </dgm:pt>
    <dgm:pt modelId="{A85176F0-18DA-4725-AFB7-034ADBB735C4}" type="pres">
      <dgm:prSet presAssocID="{D14B727B-4C40-4E55-BB6A-B2128692570B}" presName="outerComposite" presStyleCnt="0">
        <dgm:presLayoutVars>
          <dgm:chMax val="5"/>
          <dgm:dir/>
          <dgm:resizeHandles val="exact"/>
        </dgm:presLayoutVars>
      </dgm:prSet>
      <dgm:spPr/>
      <dgm:t>
        <a:bodyPr/>
        <a:lstStyle/>
        <a:p>
          <a:endParaRPr lang="en-US"/>
        </a:p>
      </dgm:t>
    </dgm:pt>
    <dgm:pt modelId="{A9C59BEC-FCC2-4069-A90F-3164B212C5BC}" type="pres">
      <dgm:prSet presAssocID="{D14B727B-4C40-4E55-BB6A-B2128692570B}" presName="dummyMaxCanvas" presStyleCnt="0">
        <dgm:presLayoutVars/>
      </dgm:prSet>
      <dgm:spPr/>
    </dgm:pt>
    <dgm:pt modelId="{99D31720-B9B5-436E-A75F-9078441852F0}" type="pres">
      <dgm:prSet presAssocID="{D14B727B-4C40-4E55-BB6A-B2128692570B}" presName="FiveNodes_1" presStyleLbl="node1" presStyleIdx="0" presStyleCnt="5">
        <dgm:presLayoutVars>
          <dgm:bulletEnabled val="1"/>
        </dgm:presLayoutVars>
      </dgm:prSet>
      <dgm:spPr/>
      <dgm:t>
        <a:bodyPr/>
        <a:lstStyle/>
        <a:p>
          <a:endParaRPr lang="en-US"/>
        </a:p>
      </dgm:t>
    </dgm:pt>
    <dgm:pt modelId="{8A699910-B3B0-4CC9-A506-9AA3EF128A52}" type="pres">
      <dgm:prSet presAssocID="{D14B727B-4C40-4E55-BB6A-B2128692570B}" presName="FiveNodes_2" presStyleLbl="node1" presStyleIdx="1" presStyleCnt="5">
        <dgm:presLayoutVars>
          <dgm:bulletEnabled val="1"/>
        </dgm:presLayoutVars>
      </dgm:prSet>
      <dgm:spPr/>
      <dgm:t>
        <a:bodyPr/>
        <a:lstStyle/>
        <a:p>
          <a:endParaRPr lang="en-US"/>
        </a:p>
      </dgm:t>
    </dgm:pt>
    <dgm:pt modelId="{E6B7644A-0D09-4C4A-8176-355E9272A396}" type="pres">
      <dgm:prSet presAssocID="{D14B727B-4C40-4E55-BB6A-B2128692570B}" presName="FiveNodes_3" presStyleLbl="node1" presStyleIdx="2" presStyleCnt="5">
        <dgm:presLayoutVars>
          <dgm:bulletEnabled val="1"/>
        </dgm:presLayoutVars>
      </dgm:prSet>
      <dgm:spPr/>
      <dgm:t>
        <a:bodyPr/>
        <a:lstStyle/>
        <a:p>
          <a:endParaRPr lang="en-US"/>
        </a:p>
      </dgm:t>
    </dgm:pt>
    <dgm:pt modelId="{58A10DE7-D9E7-4011-B94B-485980301969}" type="pres">
      <dgm:prSet presAssocID="{D14B727B-4C40-4E55-BB6A-B2128692570B}" presName="FiveNodes_4" presStyleLbl="node1" presStyleIdx="3" presStyleCnt="5">
        <dgm:presLayoutVars>
          <dgm:bulletEnabled val="1"/>
        </dgm:presLayoutVars>
      </dgm:prSet>
      <dgm:spPr/>
      <dgm:t>
        <a:bodyPr/>
        <a:lstStyle/>
        <a:p>
          <a:endParaRPr lang="en-US"/>
        </a:p>
      </dgm:t>
    </dgm:pt>
    <dgm:pt modelId="{B6F70E9E-45E0-45C6-A478-38A85D6555FA}" type="pres">
      <dgm:prSet presAssocID="{D14B727B-4C40-4E55-BB6A-B2128692570B}" presName="FiveNodes_5" presStyleLbl="node1" presStyleIdx="4" presStyleCnt="5">
        <dgm:presLayoutVars>
          <dgm:bulletEnabled val="1"/>
        </dgm:presLayoutVars>
      </dgm:prSet>
      <dgm:spPr/>
      <dgm:t>
        <a:bodyPr/>
        <a:lstStyle/>
        <a:p>
          <a:endParaRPr lang="en-US"/>
        </a:p>
      </dgm:t>
    </dgm:pt>
    <dgm:pt modelId="{5927455B-F18C-4B0F-BC20-BB7166CA0DDB}" type="pres">
      <dgm:prSet presAssocID="{D14B727B-4C40-4E55-BB6A-B2128692570B}" presName="FiveConn_1-2" presStyleLbl="fgAccFollowNode1" presStyleIdx="0" presStyleCnt="4">
        <dgm:presLayoutVars>
          <dgm:bulletEnabled val="1"/>
        </dgm:presLayoutVars>
      </dgm:prSet>
      <dgm:spPr/>
      <dgm:t>
        <a:bodyPr/>
        <a:lstStyle/>
        <a:p>
          <a:endParaRPr lang="en-US"/>
        </a:p>
      </dgm:t>
    </dgm:pt>
    <dgm:pt modelId="{37AC21D1-0F9C-402B-A071-7300210C491D}" type="pres">
      <dgm:prSet presAssocID="{D14B727B-4C40-4E55-BB6A-B2128692570B}" presName="FiveConn_2-3" presStyleLbl="fgAccFollowNode1" presStyleIdx="1" presStyleCnt="4">
        <dgm:presLayoutVars>
          <dgm:bulletEnabled val="1"/>
        </dgm:presLayoutVars>
      </dgm:prSet>
      <dgm:spPr/>
      <dgm:t>
        <a:bodyPr/>
        <a:lstStyle/>
        <a:p>
          <a:endParaRPr lang="en-US"/>
        </a:p>
      </dgm:t>
    </dgm:pt>
    <dgm:pt modelId="{ED024A0E-9158-4388-BBC0-D814A43CCA42}" type="pres">
      <dgm:prSet presAssocID="{D14B727B-4C40-4E55-BB6A-B2128692570B}" presName="FiveConn_3-4" presStyleLbl="fgAccFollowNode1" presStyleIdx="2" presStyleCnt="4">
        <dgm:presLayoutVars>
          <dgm:bulletEnabled val="1"/>
        </dgm:presLayoutVars>
      </dgm:prSet>
      <dgm:spPr/>
      <dgm:t>
        <a:bodyPr/>
        <a:lstStyle/>
        <a:p>
          <a:endParaRPr lang="en-US"/>
        </a:p>
      </dgm:t>
    </dgm:pt>
    <dgm:pt modelId="{A08A0412-82B3-4B82-BD53-4A60A081C774}" type="pres">
      <dgm:prSet presAssocID="{D14B727B-4C40-4E55-BB6A-B2128692570B}" presName="FiveConn_4-5" presStyleLbl="fgAccFollowNode1" presStyleIdx="3" presStyleCnt="4">
        <dgm:presLayoutVars>
          <dgm:bulletEnabled val="1"/>
        </dgm:presLayoutVars>
      </dgm:prSet>
      <dgm:spPr/>
      <dgm:t>
        <a:bodyPr/>
        <a:lstStyle/>
        <a:p>
          <a:endParaRPr lang="en-US"/>
        </a:p>
      </dgm:t>
    </dgm:pt>
    <dgm:pt modelId="{31750E34-6951-4887-A233-4BC2E4577E89}" type="pres">
      <dgm:prSet presAssocID="{D14B727B-4C40-4E55-BB6A-B2128692570B}" presName="FiveNodes_1_text" presStyleLbl="node1" presStyleIdx="4" presStyleCnt="5">
        <dgm:presLayoutVars>
          <dgm:bulletEnabled val="1"/>
        </dgm:presLayoutVars>
      </dgm:prSet>
      <dgm:spPr/>
      <dgm:t>
        <a:bodyPr/>
        <a:lstStyle/>
        <a:p>
          <a:endParaRPr lang="en-US"/>
        </a:p>
      </dgm:t>
    </dgm:pt>
    <dgm:pt modelId="{8CDB6CA7-591A-4C58-9934-C0D3EDAF4FF6}" type="pres">
      <dgm:prSet presAssocID="{D14B727B-4C40-4E55-BB6A-B2128692570B}" presName="FiveNodes_2_text" presStyleLbl="node1" presStyleIdx="4" presStyleCnt="5">
        <dgm:presLayoutVars>
          <dgm:bulletEnabled val="1"/>
        </dgm:presLayoutVars>
      </dgm:prSet>
      <dgm:spPr/>
      <dgm:t>
        <a:bodyPr/>
        <a:lstStyle/>
        <a:p>
          <a:endParaRPr lang="en-US"/>
        </a:p>
      </dgm:t>
    </dgm:pt>
    <dgm:pt modelId="{834434F2-4350-4E27-8504-DD3C73828ADB}" type="pres">
      <dgm:prSet presAssocID="{D14B727B-4C40-4E55-BB6A-B2128692570B}" presName="FiveNodes_3_text" presStyleLbl="node1" presStyleIdx="4" presStyleCnt="5">
        <dgm:presLayoutVars>
          <dgm:bulletEnabled val="1"/>
        </dgm:presLayoutVars>
      </dgm:prSet>
      <dgm:spPr/>
      <dgm:t>
        <a:bodyPr/>
        <a:lstStyle/>
        <a:p>
          <a:endParaRPr lang="en-US"/>
        </a:p>
      </dgm:t>
    </dgm:pt>
    <dgm:pt modelId="{08FC251A-B0FF-464E-B731-4A01776F10CD}" type="pres">
      <dgm:prSet presAssocID="{D14B727B-4C40-4E55-BB6A-B2128692570B}" presName="FiveNodes_4_text" presStyleLbl="node1" presStyleIdx="4" presStyleCnt="5">
        <dgm:presLayoutVars>
          <dgm:bulletEnabled val="1"/>
        </dgm:presLayoutVars>
      </dgm:prSet>
      <dgm:spPr/>
      <dgm:t>
        <a:bodyPr/>
        <a:lstStyle/>
        <a:p>
          <a:endParaRPr lang="en-US"/>
        </a:p>
      </dgm:t>
    </dgm:pt>
    <dgm:pt modelId="{68C92819-572F-4A65-9A1C-95BC8872B999}" type="pres">
      <dgm:prSet presAssocID="{D14B727B-4C40-4E55-BB6A-B2128692570B}" presName="FiveNodes_5_text" presStyleLbl="node1" presStyleIdx="4" presStyleCnt="5">
        <dgm:presLayoutVars>
          <dgm:bulletEnabled val="1"/>
        </dgm:presLayoutVars>
      </dgm:prSet>
      <dgm:spPr/>
      <dgm:t>
        <a:bodyPr/>
        <a:lstStyle/>
        <a:p>
          <a:endParaRPr lang="en-US"/>
        </a:p>
      </dgm:t>
    </dgm:pt>
  </dgm:ptLst>
  <dgm:cxnLst>
    <dgm:cxn modelId="{EC9B7B8E-7ABB-4077-9D31-2B0B4CED050D}" type="presOf" srcId="{1A39BDDA-A544-4963-9D69-57C6A48CA683}" destId="{B6F70E9E-45E0-45C6-A478-38A85D6555FA}" srcOrd="0" destOrd="0" presId="urn:microsoft.com/office/officeart/2005/8/layout/vProcess5"/>
    <dgm:cxn modelId="{35E0A6FB-A79B-469B-8C07-2B292ED2A920}" type="presOf" srcId="{A82EB95B-8EF2-494F-BF88-2B248035FD64}" destId="{5927455B-F18C-4B0F-BC20-BB7166CA0DDB}" srcOrd="0" destOrd="0" presId="urn:microsoft.com/office/officeart/2005/8/layout/vProcess5"/>
    <dgm:cxn modelId="{40578F9A-7732-4DD2-AAAF-5D756BC66766}" type="presOf" srcId="{CE2C337C-7AD6-4E22-9EAD-4ABA442A6DBF}" destId="{ED024A0E-9158-4388-BBC0-D814A43CCA42}" srcOrd="0" destOrd="0" presId="urn:microsoft.com/office/officeart/2005/8/layout/vProcess5"/>
    <dgm:cxn modelId="{4AE99282-E7B4-4E4A-AF90-57159D224CC5}" type="presOf" srcId="{3CC044BF-219D-4DF9-A20B-316939ACFDDD}" destId="{99D31720-B9B5-436E-A75F-9078441852F0}" srcOrd="0" destOrd="0" presId="urn:microsoft.com/office/officeart/2005/8/layout/vProcess5"/>
    <dgm:cxn modelId="{E9769D4F-4E96-4DD7-867B-D56273AD18E9}" type="presOf" srcId="{DD97415D-89AE-4912-9AAB-9418B62DA488}" destId="{8CDB6CA7-591A-4C58-9934-C0D3EDAF4FF6}" srcOrd="1" destOrd="0" presId="urn:microsoft.com/office/officeart/2005/8/layout/vProcess5"/>
    <dgm:cxn modelId="{07AFD911-1868-4776-A907-BE742F1C072E}" type="presOf" srcId="{280897DF-69B0-45E2-BEE2-5883851908E6}" destId="{A08A0412-82B3-4B82-BD53-4A60A081C774}" srcOrd="0" destOrd="0" presId="urn:microsoft.com/office/officeart/2005/8/layout/vProcess5"/>
    <dgm:cxn modelId="{1B22CBC6-EF8C-4E99-8F70-53C9F7FD3586}" type="presOf" srcId="{1A39BDDA-A544-4963-9D69-57C6A48CA683}" destId="{68C92819-572F-4A65-9A1C-95BC8872B999}" srcOrd="1" destOrd="0" presId="urn:microsoft.com/office/officeart/2005/8/layout/vProcess5"/>
    <dgm:cxn modelId="{FD1982B1-6D49-4C40-94EF-664B83C23357}" srcId="{D14B727B-4C40-4E55-BB6A-B2128692570B}" destId="{DD97415D-89AE-4912-9AAB-9418B62DA488}" srcOrd="1" destOrd="0" parTransId="{A344FA31-F65B-490B-A297-369512D1DBDB}" sibTransId="{3A9042BE-F4E9-48CE-BC49-62C89BAB3C7A}"/>
    <dgm:cxn modelId="{66ABF7D4-7886-46A6-8A41-11D0F4266C0C}" type="presOf" srcId="{DD97415D-89AE-4912-9AAB-9418B62DA488}" destId="{8A699910-B3B0-4CC9-A506-9AA3EF128A52}" srcOrd="0" destOrd="0" presId="urn:microsoft.com/office/officeart/2005/8/layout/vProcess5"/>
    <dgm:cxn modelId="{0399D344-80E8-4A5A-931F-CF4A66F2DB29}" type="presOf" srcId="{D14B727B-4C40-4E55-BB6A-B2128692570B}" destId="{A85176F0-18DA-4725-AFB7-034ADBB735C4}" srcOrd="0" destOrd="0" presId="urn:microsoft.com/office/officeart/2005/8/layout/vProcess5"/>
    <dgm:cxn modelId="{FCC5FE7A-A647-452A-AFDC-2C0B8338DB33}" type="presOf" srcId="{DBD48693-0A38-4EB8-883C-093C6CD5EC32}" destId="{E6B7644A-0D09-4C4A-8176-355E9272A396}" srcOrd="0" destOrd="0" presId="urn:microsoft.com/office/officeart/2005/8/layout/vProcess5"/>
    <dgm:cxn modelId="{5C0EA225-39C0-4868-9916-736C60482BBE}" type="presOf" srcId="{3A9042BE-F4E9-48CE-BC49-62C89BAB3C7A}" destId="{37AC21D1-0F9C-402B-A071-7300210C491D}" srcOrd="0" destOrd="0" presId="urn:microsoft.com/office/officeart/2005/8/layout/vProcess5"/>
    <dgm:cxn modelId="{E239AF3D-09D7-4A15-8872-CECAC776798D}" srcId="{D14B727B-4C40-4E55-BB6A-B2128692570B}" destId="{C89711D8-846B-422F-9CC1-7E087CAAAF16}" srcOrd="3" destOrd="0" parTransId="{53242675-A4C8-4631-8732-BBCB966150EA}" sibTransId="{280897DF-69B0-45E2-BEE2-5883851908E6}"/>
    <dgm:cxn modelId="{9A18DC63-8F27-49E9-B403-F6834A8F4E74}" srcId="{D14B727B-4C40-4E55-BB6A-B2128692570B}" destId="{3CC044BF-219D-4DF9-A20B-316939ACFDDD}" srcOrd="0" destOrd="0" parTransId="{53832AF2-5222-4496-99BF-0FF2F43A158E}" sibTransId="{A82EB95B-8EF2-494F-BF88-2B248035FD64}"/>
    <dgm:cxn modelId="{CEAAE2F5-858A-4BD4-9883-D8E044FDD655}" type="presOf" srcId="{C89711D8-846B-422F-9CC1-7E087CAAAF16}" destId="{08FC251A-B0FF-464E-B731-4A01776F10CD}" srcOrd="1" destOrd="0" presId="urn:microsoft.com/office/officeart/2005/8/layout/vProcess5"/>
    <dgm:cxn modelId="{D81543AE-4717-42D4-A745-027A9EB209EF}" type="presOf" srcId="{3CC044BF-219D-4DF9-A20B-316939ACFDDD}" destId="{31750E34-6951-4887-A233-4BC2E4577E89}" srcOrd="1" destOrd="0" presId="urn:microsoft.com/office/officeart/2005/8/layout/vProcess5"/>
    <dgm:cxn modelId="{52915948-51B3-41B2-A536-C3330695F1AE}" type="presOf" srcId="{C89711D8-846B-422F-9CC1-7E087CAAAF16}" destId="{58A10DE7-D9E7-4011-B94B-485980301969}" srcOrd="0" destOrd="0" presId="urn:microsoft.com/office/officeart/2005/8/layout/vProcess5"/>
    <dgm:cxn modelId="{AF25C834-9B39-46FE-9DC2-B5369A5AD086}" type="presOf" srcId="{DBD48693-0A38-4EB8-883C-093C6CD5EC32}" destId="{834434F2-4350-4E27-8504-DD3C73828ADB}" srcOrd="1" destOrd="0" presId="urn:microsoft.com/office/officeart/2005/8/layout/vProcess5"/>
    <dgm:cxn modelId="{1C5D130F-3EA2-4803-909F-7B786DA03110}" srcId="{D14B727B-4C40-4E55-BB6A-B2128692570B}" destId="{1A39BDDA-A544-4963-9D69-57C6A48CA683}" srcOrd="4" destOrd="0" parTransId="{23ABC3B4-F9E4-4393-848C-22C3423771EF}" sibTransId="{0474421F-6BE6-4E0C-9B7D-51189F6EAE40}"/>
    <dgm:cxn modelId="{D0AA9622-C078-4F7F-90DA-2EDF5F428E82}" srcId="{D14B727B-4C40-4E55-BB6A-B2128692570B}" destId="{DBD48693-0A38-4EB8-883C-093C6CD5EC32}" srcOrd="2" destOrd="0" parTransId="{DF119CBC-9A94-4E80-9DB6-DA702CC3D5F7}" sibTransId="{CE2C337C-7AD6-4E22-9EAD-4ABA442A6DBF}"/>
    <dgm:cxn modelId="{6B7A636F-E5E3-4778-ABCB-818428531DA7}" type="presParOf" srcId="{A85176F0-18DA-4725-AFB7-034ADBB735C4}" destId="{A9C59BEC-FCC2-4069-A90F-3164B212C5BC}" srcOrd="0" destOrd="0" presId="urn:microsoft.com/office/officeart/2005/8/layout/vProcess5"/>
    <dgm:cxn modelId="{20666955-785D-4350-9B32-C0E9FCE3A483}" type="presParOf" srcId="{A85176F0-18DA-4725-AFB7-034ADBB735C4}" destId="{99D31720-B9B5-436E-A75F-9078441852F0}" srcOrd="1" destOrd="0" presId="urn:microsoft.com/office/officeart/2005/8/layout/vProcess5"/>
    <dgm:cxn modelId="{67ACE3B6-6595-4F34-9E5A-573A30A3969B}" type="presParOf" srcId="{A85176F0-18DA-4725-AFB7-034ADBB735C4}" destId="{8A699910-B3B0-4CC9-A506-9AA3EF128A52}" srcOrd="2" destOrd="0" presId="urn:microsoft.com/office/officeart/2005/8/layout/vProcess5"/>
    <dgm:cxn modelId="{16227BC1-05E0-49FF-8BE2-C0431C79A86F}" type="presParOf" srcId="{A85176F0-18DA-4725-AFB7-034ADBB735C4}" destId="{E6B7644A-0D09-4C4A-8176-355E9272A396}" srcOrd="3" destOrd="0" presId="urn:microsoft.com/office/officeart/2005/8/layout/vProcess5"/>
    <dgm:cxn modelId="{6FB3F4DC-7B96-4168-B3C6-30F54A014E1A}" type="presParOf" srcId="{A85176F0-18DA-4725-AFB7-034ADBB735C4}" destId="{58A10DE7-D9E7-4011-B94B-485980301969}" srcOrd="4" destOrd="0" presId="urn:microsoft.com/office/officeart/2005/8/layout/vProcess5"/>
    <dgm:cxn modelId="{08B48DC2-4DC0-4BA1-97D0-11314ADBA0D6}" type="presParOf" srcId="{A85176F0-18DA-4725-AFB7-034ADBB735C4}" destId="{B6F70E9E-45E0-45C6-A478-38A85D6555FA}" srcOrd="5" destOrd="0" presId="urn:microsoft.com/office/officeart/2005/8/layout/vProcess5"/>
    <dgm:cxn modelId="{ACC3FF18-30E2-4D31-9800-73DC170BF77B}" type="presParOf" srcId="{A85176F0-18DA-4725-AFB7-034ADBB735C4}" destId="{5927455B-F18C-4B0F-BC20-BB7166CA0DDB}" srcOrd="6" destOrd="0" presId="urn:microsoft.com/office/officeart/2005/8/layout/vProcess5"/>
    <dgm:cxn modelId="{06B33ACE-5A86-421F-ABEF-7DBFC4E7554C}" type="presParOf" srcId="{A85176F0-18DA-4725-AFB7-034ADBB735C4}" destId="{37AC21D1-0F9C-402B-A071-7300210C491D}" srcOrd="7" destOrd="0" presId="urn:microsoft.com/office/officeart/2005/8/layout/vProcess5"/>
    <dgm:cxn modelId="{D5B5E5B8-0E87-42DD-A45F-206FC4F08005}" type="presParOf" srcId="{A85176F0-18DA-4725-AFB7-034ADBB735C4}" destId="{ED024A0E-9158-4388-BBC0-D814A43CCA42}" srcOrd="8" destOrd="0" presId="urn:microsoft.com/office/officeart/2005/8/layout/vProcess5"/>
    <dgm:cxn modelId="{1A6F4F79-8AAD-43C9-824D-69E90335E676}" type="presParOf" srcId="{A85176F0-18DA-4725-AFB7-034ADBB735C4}" destId="{A08A0412-82B3-4B82-BD53-4A60A081C774}" srcOrd="9" destOrd="0" presId="urn:microsoft.com/office/officeart/2005/8/layout/vProcess5"/>
    <dgm:cxn modelId="{4B311939-3812-4947-9706-02F43B510084}" type="presParOf" srcId="{A85176F0-18DA-4725-AFB7-034ADBB735C4}" destId="{31750E34-6951-4887-A233-4BC2E4577E89}" srcOrd="10" destOrd="0" presId="urn:microsoft.com/office/officeart/2005/8/layout/vProcess5"/>
    <dgm:cxn modelId="{5101C597-39E1-4352-A38F-E81DFE0B3916}" type="presParOf" srcId="{A85176F0-18DA-4725-AFB7-034ADBB735C4}" destId="{8CDB6CA7-591A-4C58-9934-C0D3EDAF4FF6}" srcOrd="11" destOrd="0" presId="urn:microsoft.com/office/officeart/2005/8/layout/vProcess5"/>
    <dgm:cxn modelId="{DC2C8D2B-4E22-4D72-A31A-F29787C4AED5}" type="presParOf" srcId="{A85176F0-18DA-4725-AFB7-034ADBB735C4}" destId="{834434F2-4350-4E27-8504-DD3C73828ADB}" srcOrd="12" destOrd="0" presId="urn:microsoft.com/office/officeart/2005/8/layout/vProcess5"/>
    <dgm:cxn modelId="{1421883D-5A21-4981-B365-2F08FEF53165}" type="presParOf" srcId="{A85176F0-18DA-4725-AFB7-034ADBB735C4}" destId="{08FC251A-B0FF-464E-B731-4A01776F10CD}" srcOrd="13" destOrd="0" presId="urn:microsoft.com/office/officeart/2005/8/layout/vProcess5"/>
    <dgm:cxn modelId="{E6A05701-4C30-4F9F-A754-8B4F31736AEA}" type="presParOf" srcId="{A85176F0-18DA-4725-AFB7-034ADBB735C4}" destId="{68C92819-572F-4A65-9A1C-95BC8872B99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30F4ADC-35B3-4BB5-A37F-B8C8B7845DB3}" type="doc">
      <dgm:prSet loTypeId="urn:microsoft.com/office/officeart/2009/3/layout/CircleRelationship" loCatId="relationship" qsTypeId="urn:microsoft.com/office/officeart/2005/8/quickstyle/simple1" qsCatId="simple" csTypeId="urn:microsoft.com/office/officeart/2005/8/colors/colorful1" csCatId="colorful" phldr="1"/>
      <dgm:spPr/>
      <dgm:t>
        <a:bodyPr/>
        <a:lstStyle/>
        <a:p>
          <a:endParaRPr lang="en-US"/>
        </a:p>
      </dgm:t>
    </dgm:pt>
    <dgm:pt modelId="{29B61EE1-852E-4CD9-9B11-9E324EE192B2}">
      <dgm:prSet phldrT="[Text]"/>
      <dgm:spPr/>
      <dgm:t>
        <a:bodyPr/>
        <a:lstStyle/>
        <a:p>
          <a:r>
            <a:rPr lang="en-US" b="1" dirty="0" smtClean="0">
              <a:effectLst>
                <a:outerShdw blurRad="38100" dist="38100" dir="2700000" algn="tl">
                  <a:srgbClr val="000000">
                    <a:alpha val="43137"/>
                  </a:srgbClr>
                </a:outerShdw>
              </a:effectLst>
            </a:rPr>
            <a:t>Test schedule – one of the main parts in test planning; Creator – test team lead.</a:t>
          </a:r>
          <a:endParaRPr lang="en-US" b="1" dirty="0">
            <a:effectLst>
              <a:outerShdw blurRad="38100" dist="38100" dir="2700000" algn="tl">
                <a:srgbClr val="000000">
                  <a:alpha val="43137"/>
                </a:srgbClr>
              </a:outerShdw>
            </a:effectLst>
          </a:endParaRPr>
        </a:p>
      </dgm:t>
    </dgm:pt>
    <dgm:pt modelId="{9EDB2AC9-19CF-4911-A732-A25F58AC225D}" type="parTrans" cxnId="{6B41D796-778B-4B3B-B0A7-146F42BD6F17}">
      <dgm:prSet/>
      <dgm:spPr/>
      <dgm:t>
        <a:bodyPr/>
        <a:lstStyle/>
        <a:p>
          <a:endParaRPr lang="en-US" b="1">
            <a:effectLst>
              <a:outerShdw blurRad="38100" dist="38100" dir="2700000" algn="tl">
                <a:srgbClr val="000000">
                  <a:alpha val="43137"/>
                </a:srgbClr>
              </a:outerShdw>
            </a:effectLst>
          </a:endParaRPr>
        </a:p>
      </dgm:t>
    </dgm:pt>
    <dgm:pt modelId="{FDE143E2-DB11-4CBF-AEC9-D9C22F69566C}" type="sibTrans" cxnId="{6B41D796-778B-4B3B-B0A7-146F42BD6F17}">
      <dgm:prSet/>
      <dgm:spPr/>
      <dgm:t>
        <a:bodyPr/>
        <a:lstStyle/>
        <a:p>
          <a:endParaRPr lang="en-US" b="1">
            <a:effectLst>
              <a:outerShdw blurRad="38100" dist="38100" dir="2700000" algn="tl">
                <a:srgbClr val="000000">
                  <a:alpha val="43137"/>
                </a:srgbClr>
              </a:outerShdw>
            </a:effectLst>
          </a:endParaRPr>
        </a:p>
      </dgm:t>
    </dgm:pt>
    <dgm:pt modelId="{78ED1124-6FE7-4E61-9E59-3FFAA896BCAC}">
      <dgm:prSet/>
      <dgm:spPr/>
      <dgm:t>
        <a:bodyPr/>
        <a:lstStyle/>
        <a:p>
          <a:r>
            <a:rPr lang="en-US" b="1" dirty="0" smtClean="0">
              <a:effectLst>
                <a:outerShdw blurRad="38100" dist="38100" dir="2700000" algn="tl">
                  <a:srgbClr val="000000">
                    <a:alpha val="43137"/>
                  </a:srgbClr>
                </a:outerShdw>
              </a:effectLst>
            </a:rPr>
            <a:t>Important for test team, managers, customers…;</a:t>
          </a:r>
          <a:endParaRPr lang="en-US" b="1" dirty="0">
            <a:effectLst>
              <a:outerShdw blurRad="38100" dist="38100" dir="2700000" algn="tl">
                <a:srgbClr val="000000">
                  <a:alpha val="43137"/>
                </a:srgbClr>
              </a:outerShdw>
            </a:effectLst>
          </a:endParaRPr>
        </a:p>
      </dgm:t>
    </dgm:pt>
    <dgm:pt modelId="{6129144C-283E-42AE-9489-440C1B443441}" type="parTrans" cxnId="{10B93464-7417-4362-B960-6E9A4352577F}">
      <dgm:prSet/>
      <dgm:spPr/>
      <dgm:t>
        <a:bodyPr/>
        <a:lstStyle/>
        <a:p>
          <a:endParaRPr lang="en-US" b="1">
            <a:effectLst>
              <a:outerShdw blurRad="38100" dist="38100" dir="2700000" algn="tl">
                <a:srgbClr val="000000">
                  <a:alpha val="43137"/>
                </a:srgbClr>
              </a:outerShdw>
            </a:effectLst>
          </a:endParaRPr>
        </a:p>
      </dgm:t>
    </dgm:pt>
    <dgm:pt modelId="{4F956ADB-4F28-4CFD-ACC6-604DC3563E68}" type="sibTrans" cxnId="{10B93464-7417-4362-B960-6E9A4352577F}">
      <dgm:prSet/>
      <dgm:spPr/>
      <dgm:t>
        <a:bodyPr/>
        <a:lstStyle/>
        <a:p>
          <a:endParaRPr lang="en-US" b="1">
            <a:effectLst>
              <a:outerShdw blurRad="38100" dist="38100" dir="2700000" algn="tl">
                <a:srgbClr val="000000">
                  <a:alpha val="43137"/>
                </a:srgbClr>
              </a:outerShdw>
            </a:effectLst>
          </a:endParaRPr>
        </a:p>
      </dgm:t>
    </dgm:pt>
    <dgm:pt modelId="{482AAFB0-5740-4D3F-8958-35BD1EA3E8AC}">
      <dgm:prSet/>
      <dgm:spPr/>
      <dgm:t>
        <a:bodyPr/>
        <a:lstStyle/>
        <a:p>
          <a:r>
            <a:rPr lang="en-US" b="1" dirty="0" smtClean="0">
              <a:effectLst>
                <a:outerShdw blurRad="38100" dist="38100" dir="2700000" algn="tl">
                  <a:srgbClr val="000000">
                    <a:alpha val="43137"/>
                  </a:srgbClr>
                </a:outerShdw>
              </a:effectLst>
            </a:rPr>
            <a:t>Input: tasks, estimations;</a:t>
          </a:r>
          <a:endParaRPr lang="en-US" b="1" dirty="0">
            <a:effectLst>
              <a:outerShdw blurRad="38100" dist="38100" dir="2700000" algn="tl">
                <a:srgbClr val="000000">
                  <a:alpha val="43137"/>
                </a:srgbClr>
              </a:outerShdw>
            </a:effectLst>
          </a:endParaRPr>
        </a:p>
      </dgm:t>
    </dgm:pt>
    <dgm:pt modelId="{34E47348-0F27-424B-9B54-DC1CB826EEE8}" type="parTrans" cxnId="{BEC9615A-5191-4DBF-945D-2DE1AF2E5B23}">
      <dgm:prSet/>
      <dgm:spPr/>
      <dgm:t>
        <a:bodyPr/>
        <a:lstStyle/>
        <a:p>
          <a:endParaRPr lang="en-US" b="1">
            <a:effectLst>
              <a:outerShdw blurRad="38100" dist="38100" dir="2700000" algn="tl">
                <a:srgbClr val="000000">
                  <a:alpha val="43137"/>
                </a:srgbClr>
              </a:outerShdw>
            </a:effectLst>
          </a:endParaRPr>
        </a:p>
      </dgm:t>
    </dgm:pt>
    <dgm:pt modelId="{2BCABE4B-5D57-4A1F-AB03-98E28BF0954C}" type="sibTrans" cxnId="{BEC9615A-5191-4DBF-945D-2DE1AF2E5B23}">
      <dgm:prSet/>
      <dgm:spPr/>
      <dgm:t>
        <a:bodyPr/>
        <a:lstStyle/>
        <a:p>
          <a:endParaRPr lang="en-US" b="1">
            <a:effectLst>
              <a:outerShdw blurRad="38100" dist="38100" dir="2700000" algn="tl">
                <a:srgbClr val="000000">
                  <a:alpha val="43137"/>
                </a:srgbClr>
              </a:outerShdw>
            </a:effectLst>
          </a:endParaRPr>
        </a:p>
      </dgm:t>
    </dgm:pt>
    <dgm:pt modelId="{0EBD070A-6AAE-410B-AE57-6842CEF3C30B}">
      <dgm:prSet/>
      <dgm:spPr/>
      <dgm:t>
        <a:bodyPr/>
        <a:lstStyle/>
        <a:p>
          <a:r>
            <a:rPr lang="en-US" b="1" dirty="0" smtClean="0">
              <a:effectLst>
                <a:outerShdw blurRad="38100" dist="38100" dir="2700000" algn="tl">
                  <a:srgbClr val="000000">
                    <a:alpha val="43137"/>
                  </a:srgbClr>
                </a:outerShdw>
              </a:effectLst>
            </a:rPr>
            <a:t>Output: who, when to start, when to finish;</a:t>
          </a:r>
          <a:endParaRPr lang="en-US" b="1" dirty="0">
            <a:effectLst>
              <a:outerShdw blurRad="38100" dist="38100" dir="2700000" algn="tl">
                <a:srgbClr val="000000">
                  <a:alpha val="43137"/>
                </a:srgbClr>
              </a:outerShdw>
            </a:effectLst>
          </a:endParaRPr>
        </a:p>
      </dgm:t>
    </dgm:pt>
    <dgm:pt modelId="{802D8C0D-AF68-4FBD-B4F4-0E175BCC6914}" type="parTrans" cxnId="{43E2C9FD-5229-458A-8312-E92CCAA666BB}">
      <dgm:prSet/>
      <dgm:spPr/>
      <dgm:t>
        <a:bodyPr/>
        <a:lstStyle/>
        <a:p>
          <a:endParaRPr lang="en-US" b="1">
            <a:effectLst>
              <a:outerShdw blurRad="38100" dist="38100" dir="2700000" algn="tl">
                <a:srgbClr val="000000">
                  <a:alpha val="43137"/>
                </a:srgbClr>
              </a:outerShdw>
            </a:effectLst>
          </a:endParaRPr>
        </a:p>
      </dgm:t>
    </dgm:pt>
    <dgm:pt modelId="{34B2F1F6-1F57-4166-96F5-F057F9D0F7A2}" type="sibTrans" cxnId="{43E2C9FD-5229-458A-8312-E92CCAA666BB}">
      <dgm:prSet/>
      <dgm:spPr/>
      <dgm:t>
        <a:bodyPr/>
        <a:lstStyle/>
        <a:p>
          <a:endParaRPr lang="en-US" b="1">
            <a:effectLst>
              <a:outerShdw blurRad="38100" dist="38100" dir="2700000" algn="tl">
                <a:srgbClr val="000000">
                  <a:alpha val="43137"/>
                </a:srgbClr>
              </a:outerShdw>
            </a:effectLst>
          </a:endParaRPr>
        </a:p>
      </dgm:t>
    </dgm:pt>
    <dgm:pt modelId="{81BF5CEF-2B12-4690-8402-8E70FB00748D}" type="pres">
      <dgm:prSet presAssocID="{B30F4ADC-35B3-4BB5-A37F-B8C8B7845DB3}" presName="Name0" presStyleCnt="0">
        <dgm:presLayoutVars>
          <dgm:chMax val="1"/>
          <dgm:chPref val="1"/>
        </dgm:presLayoutVars>
      </dgm:prSet>
      <dgm:spPr/>
      <dgm:t>
        <a:bodyPr/>
        <a:lstStyle/>
        <a:p>
          <a:endParaRPr lang="en-US"/>
        </a:p>
      </dgm:t>
    </dgm:pt>
    <dgm:pt modelId="{713C0496-5AF6-4ED1-956B-F66713567798}" type="pres">
      <dgm:prSet presAssocID="{29B61EE1-852E-4CD9-9B11-9E324EE192B2}" presName="Parent" presStyleLbl="node0" presStyleIdx="0" presStyleCnt="1">
        <dgm:presLayoutVars>
          <dgm:chMax val="5"/>
          <dgm:chPref val="5"/>
        </dgm:presLayoutVars>
      </dgm:prSet>
      <dgm:spPr/>
      <dgm:t>
        <a:bodyPr/>
        <a:lstStyle/>
        <a:p>
          <a:endParaRPr lang="en-US"/>
        </a:p>
      </dgm:t>
    </dgm:pt>
    <dgm:pt modelId="{C5575DDB-3D4D-4DD7-9A07-0B3ABE6D5160}" type="pres">
      <dgm:prSet presAssocID="{29B61EE1-852E-4CD9-9B11-9E324EE192B2}" presName="Accent1" presStyleLbl="node1" presStyleIdx="0" presStyleCnt="15"/>
      <dgm:spPr/>
    </dgm:pt>
    <dgm:pt modelId="{5C9F82E1-847C-4CF0-9723-8565461C1B4D}" type="pres">
      <dgm:prSet presAssocID="{29B61EE1-852E-4CD9-9B11-9E324EE192B2}" presName="Accent2" presStyleLbl="node1" presStyleIdx="1" presStyleCnt="15"/>
      <dgm:spPr/>
    </dgm:pt>
    <dgm:pt modelId="{2C64E30A-CCC2-4717-864C-F397FECDB4A4}" type="pres">
      <dgm:prSet presAssocID="{29B61EE1-852E-4CD9-9B11-9E324EE192B2}" presName="Accent3" presStyleLbl="node1" presStyleIdx="2" presStyleCnt="15"/>
      <dgm:spPr/>
    </dgm:pt>
    <dgm:pt modelId="{8F584D2A-0579-460E-8265-7B708F7688B8}" type="pres">
      <dgm:prSet presAssocID="{29B61EE1-852E-4CD9-9B11-9E324EE192B2}" presName="Accent4" presStyleLbl="node1" presStyleIdx="3" presStyleCnt="15" custLinFactX="114594" custLinFactY="-100000" custLinFactNeighborX="200000" custLinFactNeighborY="-143017"/>
      <dgm:spPr/>
    </dgm:pt>
    <dgm:pt modelId="{5393F1CD-4BAA-4362-8547-F06E033A3EA0}" type="pres">
      <dgm:prSet presAssocID="{29B61EE1-852E-4CD9-9B11-9E324EE192B2}" presName="Accent5" presStyleLbl="node1" presStyleIdx="4" presStyleCnt="15"/>
      <dgm:spPr/>
    </dgm:pt>
    <dgm:pt modelId="{22127B15-0732-4EC2-8870-696020E13E02}" type="pres">
      <dgm:prSet presAssocID="{29B61EE1-852E-4CD9-9B11-9E324EE192B2}" presName="Accent6" presStyleLbl="node1" presStyleIdx="5" presStyleCnt="15"/>
      <dgm:spPr/>
    </dgm:pt>
    <dgm:pt modelId="{5EB379C3-319E-451E-8583-289DBE71C39E}" type="pres">
      <dgm:prSet presAssocID="{78ED1124-6FE7-4E61-9E59-3FFAA896BCAC}" presName="Child1" presStyleLbl="node1" presStyleIdx="6" presStyleCnt="15" custScaleX="146178" custScaleY="135242" custLinFactNeighborX="-6982" custLinFactNeighborY="-9679">
        <dgm:presLayoutVars>
          <dgm:chMax val="0"/>
          <dgm:chPref val="0"/>
        </dgm:presLayoutVars>
      </dgm:prSet>
      <dgm:spPr/>
      <dgm:t>
        <a:bodyPr/>
        <a:lstStyle/>
        <a:p>
          <a:endParaRPr lang="en-US"/>
        </a:p>
      </dgm:t>
    </dgm:pt>
    <dgm:pt modelId="{33381AAE-DA67-447E-BF0F-F1CF67FEEDBA}" type="pres">
      <dgm:prSet presAssocID="{78ED1124-6FE7-4E61-9E59-3FFAA896BCAC}" presName="Accent7" presStyleCnt="0"/>
      <dgm:spPr/>
    </dgm:pt>
    <dgm:pt modelId="{48820E89-62EC-437F-9002-17D3A18E203A}" type="pres">
      <dgm:prSet presAssocID="{78ED1124-6FE7-4E61-9E59-3FFAA896BCAC}" presName="AccentHold1" presStyleLbl="node1" presStyleIdx="7" presStyleCnt="15"/>
      <dgm:spPr/>
    </dgm:pt>
    <dgm:pt modelId="{D2185A41-BF13-4EBA-8300-A02BC411C9B7}" type="pres">
      <dgm:prSet presAssocID="{78ED1124-6FE7-4E61-9E59-3FFAA896BCAC}" presName="Accent8" presStyleCnt="0"/>
      <dgm:spPr/>
    </dgm:pt>
    <dgm:pt modelId="{13F7FE70-96B5-445E-830E-C6446E1B0E40}" type="pres">
      <dgm:prSet presAssocID="{78ED1124-6FE7-4E61-9E59-3FFAA896BCAC}" presName="AccentHold2" presStyleLbl="node1" presStyleIdx="8" presStyleCnt="15"/>
      <dgm:spPr/>
    </dgm:pt>
    <dgm:pt modelId="{29C549F3-DB9B-495E-9D0C-C4B56307B0C8}" type="pres">
      <dgm:prSet presAssocID="{482AAFB0-5740-4D3F-8958-35BD1EA3E8AC}" presName="Child2" presStyleLbl="node1" presStyleIdx="9" presStyleCnt="15" custScaleX="120431" custScaleY="119998">
        <dgm:presLayoutVars>
          <dgm:chMax val="0"/>
          <dgm:chPref val="0"/>
        </dgm:presLayoutVars>
      </dgm:prSet>
      <dgm:spPr/>
      <dgm:t>
        <a:bodyPr/>
        <a:lstStyle/>
        <a:p>
          <a:endParaRPr lang="en-US"/>
        </a:p>
      </dgm:t>
    </dgm:pt>
    <dgm:pt modelId="{30C08421-28E4-40FB-8ADA-BE975816EF87}" type="pres">
      <dgm:prSet presAssocID="{482AAFB0-5740-4D3F-8958-35BD1EA3E8AC}" presName="Accent9" presStyleCnt="0"/>
      <dgm:spPr/>
    </dgm:pt>
    <dgm:pt modelId="{E0E2EF3B-7DAC-4396-958E-D1F005BB4BBB}" type="pres">
      <dgm:prSet presAssocID="{482AAFB0-5740-4D3F-8958-35BD1EA3E8AC}" presName="AccentHold1" presStyleLbl="node1" presStyleIdx="10" presStyleCnt="15"/>
      <dgm:spPr/>
    </dgm:pt>
    <dgm:pt modelId="{B16BAE90-913F-48B5-86E5-768BA5A3E9DE}" type="pres">
      <dgm:prSet presAssocID="{482AAFB0-5740-4D3F-8958-35BD1EA3E8AC}" presName="Accent10" presStyleCnt="0"/>
      <dgm:spPr/>
    </dgm:pt>
    <dgm:pt modelId="{CA4750C5-2E04-4CA0-B639-81A6CBAABFF6}" type="pres">
      <dgm:prSet presAssocID="{482AAFB0-5740-4D3F-8958-35BD1EA3E8AC}" presName="AccentHold2" presStyleLbl="node1" presStyleIdx="11" presStyleCnt="15"/>
      <dgm:spPr/>
    </dgm:pt>
    <dgm:pt modelId="{735B24D0-8188-4F0D-AE5D-FEA5FAB9F5A2}" type="pres">
      <dgm:prSet presAssocID="{482AAFB0-5740-4D3F-8958-35BD1EA3E8AC}" presName="Accent11" presStyleCnt="0"/>
      <dgm:spPr/>
    </dgm:pt>
    <dgm:pt modelId="{A9CAA181-41CA-489A-9BC3-161243CA1E4E}" type="pres">
      <dgm:prSet presAssocID="{482AAFB0-5740-4D3F-8958-35BD1EA3E8AC}" presName="AccentHold3" presStyleLbl="node1" presStyleIdx="12" presStyleCnt="15"/>
      <dgm:spPr/>
    </dgm:pt>
    <dgm:pt modelId="{B89A4043-9B2D-41B6-82FC-813E3C4F127F}" type="pres">
      <dgm:prSet presAssocID="{0EBD070A-6AAE-410B-AE57-6842CEF3C30B}" presName="Child3" presStyleLbl="node1" presStyleIdx="13" presStyleCnt="15" custScaleX="123371" custScaleY="125540">
        <dgm:presLayoutVars>
          <dgm:chMax val="0"/>
          <dgm:chPref val="0"/>
        </dgm:presLayoutVars>
      </dgm:prSet>
      <dgm:spPr/>
      <dgm:t>
        <a:bodyPr/>
        <a:lstStyle/>
        <a:p>
          <a:endParaRPr lang="en-US"/>
        </a:p>
      </dgm:t>
    </dgm:pt>
    <dgm:pt modelId="{00D4B26E-1379-4E41-88F5-990C7EAC0FB9}" type="pres">
      <dgm:prSet presAssocID="{0EBD070A-6AAE-410B-AE57-6842CEF3C30B}" presName="Accent12" presStyleCnt="0"/>
      <dgm:spPr/>
    </dgm:pt>
    <dgm:pt modelId="{BEF93673-CB4F-42A3-A7E2-F4EBCDA56C6E}" type="pres">
      <dgm:prSet presAssocID="{0EBD070A-6AAE-410B-AE57-6842CEF3C30B}" presName="AccentHold1" presStyleLbl="node1" presStyleIdx="14" presStyleCnt="15"/>
      <dgm:spPr/>
    </dgm:pt>
  </dgm:ptLst>
  <dgm:cxnLst>
    <dgm:cxn modelId="{43E2C9FD-5229-458A-8312-E92CCAA666BB}" srcId="{29B61EE1-852E-4CD9-9B11-9E324EE192B2}" destId="{0EBD070A-6AAE-410B-AE57-6842CEF3C30B}" srcOrd="2" destOrd="0" parTransId="{802D8C0D-AF68-4FBD-B4F4-0E175BCC6914}" sibTransId="{34B2F1F6-1F57-4166-96F5-F057F9D0F7A2}"/>
    <dgm:cxn modelId="{10B93464-7417-4362-B960-6E9A4352577F}" srcId="{29B61EE1-852E-4CD9-9B11-9E324EE192B2}" destId="{78ED1124-6FE7-4E61-9E59-3FFAA896BCAC}" srcOrd="0" destOrd="0" parTransId="{6129144C-283E-42AE-9489-440C1B443441}" sibTransId="{4F956ADB-4F28-4CFD-ACC6-604DC3563E68}"/>
    <dgm:cxn modelId="{BF20AFFD-1DE1-40FB-99BD-485DAEE3FFD3}" type="presOf" srcId="{482AAFB0-5740-4D3F-8958-35BD1EA3E8AC}" destId="{29C549F3-DB9B-495E-9D0C-C4B56307B0C8}" srcOrd="0" destOrd="0" presId="urn:microsoft.com/office/officeart/2009/3/layout/CircleRelationship"/>
    <dgm:cxn modelId="{8503B1DA-8699-407E-8576-3B19D3E8C79B}" type="presOf" srcId="{29B61EE1-852E-4CD9-9B11-9E324EE192B2}" destId="{713C0496-5AF6-4ED1-956B-F66713567798}" srcOrd="0" destOrd="0" presId="urn:microsoft.com/office/officeart/2009/3/layout/CircleRelationship"/>
    <dgm:cxn modelId="{954041E2-1189-4271-8C24-02BFE23F239C}" type="presOf" srcId="{B30F4ADC-35B3-4BB5-A37F-B8C8B7845DB3}" destId="{81BF5CEF-2B12-4690-8402-8E70FB00748D}" srcOrd="0" destOrd="0" presId="urn:microsoft.com/office/officeart/2009/3/layout/CircleRelationship"/>
    <dgm:cxn modelId="{6B41D796-778B-4B3B-B0A7-146F42BD6F17}" srcId="{B30F4ADC-35B3-4BB5-A37F-B8C8B7845DB3}" destId="{29B61EE1-852E-4CD9-9B11-9E324EE192B2}" srcOrd="0" destOrd="0" parTransId="{9EDB2AC9-19CF-4911-A732-A25F58AC225D}" sibTransId="{FDE143E2-DB11-4CBF-AEC9-D9C22F69566C}"/>
    <dgm:cxn modelId="{F2DEF30F-B28F-48D3-A3B7-2E64A480D425}" type="presOf" srcId="{0EBD070A-6AAE-410B-AE57-6842CEF3C30B}" destId="{B89A4043-9B2D-41B6-82FC-813E3C4F127F}" srcOrd="0" destOrd="0" presId="urn:microsoft.com/office/officeart/2009/3/layout/CircleRelationship"/>
    <dgm:cxn modelId="{40AB8F6D-DDCF-436B-BEB0-7A51A3562049}" type="presOf" srcId="{78ED1124-6FE7-4E61-9E59-3FFAA896BCAC}" destId="{5EB379C3-319E-451E-8583-289DBE71C39E}" srcOrd="0" destOrd="0" presId="urn:microsoft.com/office/officeart/2009/3/layout/CircleRelationship"/>
    <dgm:cxn modelId="{BEC9615A-5191-4DBF-945D-2DE1AF2E5B23}" srcId="{29B61EE1-852E-4CD9-9B11-9E324EE192B2}" destId="{482AAFB0-5740-4D3F-8958-35BD1EA3E8AC}" srcOrd="1" destOrd="0" parTransId="{34E47348-0F27-424B-9B54-DC1CB826EEE8}" sibTransId="{2BCABE4B-5D57-4A1F-AB03-98E28BF0954C}"/>
    <dgm:cxn modelId="{28F0D934-4AAC-4B23-9975-CDD6FC8BCC7E}" type="presParOf" srcId="{81BF5CEF-2B12-4690-8402-8E70FB00748D}" destId="{713C0496-5AF6-4ED1-956B-F66713567798}" srcOrd="0" destOrd="0" presId="urn:microsoft.com/office/officeart/2009/3/layout/CircleRelationship"/>
    <dgm:cxn modelId="{F6D9B8F8-3593-4E85-A929-57A261A8F341}" type="presParOf" srcId="{81BF5CEF-2B12-4690-8402-8E70FB00748D}" destId="{C5575DDB-3D4D-4DD7-9A07-0B3ABE6D5160}" srcOrd="1" destOrd="0" presId="urn:microsoft.com/office/officeart/2009/3/layout/CircleRelationship"/>
    <dgm:cxn modelId="{2DBBAFCA-B15D-47F8-8520-7C336C88E55F}" type="presParOf" srcId="{81BF5CEF-2B12-4690-8402-8E70FB00748D}" destId="{5C9F82E1-847C-4CF0-9723-8565461C1B4D}" srcOrd="2" destOrd="0" presId="urn:microsoft.com/office/officeart/2009/3/layout/CircleRelationship"/>
    <dgm:cxn modelId="{10612E4A-4863-4B06-9F68-2CDE76C00047}" type="presParOf" srcId="{81BF5CEF-2B12-4690-8402-8E70FB00748D}" destId="{2C64E30A-CCC2-4717-864C-F397FECDB4A4}" srcOrd="3" destOrd="0" presId="urn:microsoft.com/office/officeart/2009/3/layout/CircleRelationship"/>
    <dgm:cxn modelId="{25268E2F-9123-46E2-9E86-1D3E3A88BA2D}" type="presParOf" srcId="{81BF5CEF-2B12-4690-8402-8E70FB00748D}" destId="{8F584D2A-0579-460E-8265-7B708F7688B8}" srcOrd="4" destOrd="0" presId="urn:microsoft.com/office/officeart/2009/3/layout/CircleRelationship"/>
    <dgm:cxn modelId="{A6116DDE-3A68-4A5D-8993-854F2631C8C5}" type="presParOf" srcId="{81BF5CEF-2B12-4690-8402-8E70FB00748D}" destId="{5393F1CD-4BAA-4362-8547-F06E033A3EA0}" srcOrd="5" destOrd="0" presId="urn:microsoft.com/office/officeart/2009/3/layout/CircleRelationship"/>
    <dgm:cxn modelId="{06D2B4A6-8B0A-4BCB-AB56-D6B8675E0D37}" type="presParOf" srcId="{81BF5CEF-2B12-4690-8402-8E70FB00748D}" destId="{22127B15-0732-4EC2-8870-696020E13E02}" srcOrd="6" destOrd="0" presId="urn:microsoft.com/office/officeart/2009/3/layout/CircleRelationship"/>
    <dgm:cxn modelId="{60B218E8-161D-4E31-ABE0-3ED518659903}" type="presParOf" srcId="{81BF5CEF-2B12-4690-8402-8E70FB00748D}" destId="{5EB379C3-319E-451E-8583-289DBE71C39E}" srcOrd="7" destOrd="0" presId="urn:microsoft.com/office/officeart/2009/3/layout/CircleRelationship"/>
    <dgm:cxn modelId="{3DCD5867-325F-47AD-93F8-46993965CF03}" type="presParOf" srcId="{81BF5CEF-2B12-4690-8402-8E70FB00748D}" destId="{33381AAE-DA67-447E-BF0F-F1CF67FEEDBA}" srcOrd="8" destOrd="0" presId="urn:microsoft.com/office/officeart/2009/3/layout/CircleRelationship"/>
    <dgm:cxn modelId="{632A28BE-CA9A-40AC-95A8-785C73CC2C43}" type="presParOf" srcId="{33381AAE-DA67-447E-BF0F-F1CF67FEEDBA}" destId="{48820E89-62EC-437F-9002-17D3A18E203A}" srcOrd="0" destOrd="0" presId="urn:microsoft.com/office/officeart/2009/3/layout/CircleRelationship"/>
    <dgm:cxn modelId="{0EE83E7E-9246-4C32-B069-C261236EACD3}" type="presParOf" srcId="{81BF5CEF-2B12-4690-8402-8E70FB00748D}" destId="{D2185A41-BF13-4EBA-8300-A02BC411C9B7}" srcOrd="9" destOrd="0" presId="urn:microsoft.com/office/officeart/2009/3/layout/CircleRelationship"/>
    <dgm:cxn modelId="{8FAE9F7D-B7E0-406C-AE27-4BD0411BAC6F}" type="presParOf" srcId="{D2185A41-BF13-4EBA-8300-A02BC411C9B7}" destId="{13F7FE70-96B5-445E-830E-C6446E1B0E40}" srcOrd="0" destOrd="0" presId="urn:microsoft.com/office/officeart/2009/3/layout/CircleRelationship"/>
    <dgm:cxn modelId="{F6902FF0-5A8E-4230-B032-769C7AA1E8EA}" type="presParOf" srcId="{81BF5CEF-2B12-4690-8402-8E70FB00748D}" destId="{29C549F3-DB9B-495E-9D0C-C4B56307B0C8}" srcOrd="10" destOrd="0" presId="urn:microsoft.com/office/officeart/2009/3/layout/CircleRelationship"/>
    <dgm:cxn modelId="{EAA65348-D617-4688-A3CA-942D200DC02C}" type="presParOf" srcId="{81BF5CEF-2B12-4690-8402-8E70FB00748D}" destId="{30C08421-28E4-40FB-8ADA-BE975816EF87}" srcOrd="11" destOrd="0" presId="urn:microsoft.com/office/officeart/2009/3/layout/CircleRelationship"/>
    <dgm:cxn modelId="{161650F7-C10F-47C6-881E-3796BA07183B}" type="presParOf" srcId="{30C08421-28E4-40FB-8ADA-BE975816EF87}" destId="{E0E2EF3B-7DAC-4396-958E-D1F005BB4BBB}" srcOrd="0" destOrd="0" presId="urn:microsoft.com/office/officeart/2009/3/layout/CircleRelationship"/>
    <dgm:cxn modelId="{0930DC5B-243B-4708-842C-C90B7880D649}" type="presParOf" srcId="{81BF5CEF-2B12-4690-8402-8E70FB00748D}" destId="{B16BAE90-913F-48B5-86E5-768BA5A3E9DE}" srcOrd="12" destOrd="0" presId="urn:microsoft.com/office/officeart/2009/3/layout/CircleRelationship"/>
    <dgm:cxn modelId="{3C0D27AA-8E5E-4042-8193-FB04972B9AFD}" type="presParOf" srcId="{B16BAE90-913F-48B5-86E5-768BA5A3E9DE}" destId="{CA4750C5-2E04-4CA0-B639-81A6CBAABFF6}" srcOrd="0" destOrd="0" presId="urn:microsoft.com/office/officeart/2009/3/layout/CircleRelationship"/>
    <dgm:cxn modelId="{47C98902-6DF3-4611-894F-241C4D229DE3}" type="presParOf" srcId="{81BF5CEF-2B12-4690-8402-8E70FB00748D}" destId="{735B24D0-8188-4F0D-AE5D-FEA5FAB9F5A2}" srcOrd="13" destOrd="0" presId="urn:microsoft.com/office/officeart/2009/3/layout/CircleRelationship"/>
    <dgm:cxn modelId="{CFFD7751-4C3F-488B-8C65-0EF845DE8862}" type="presParOf" srcId="{735B24D0-8188-4F0D-AE5D-FEA5FAB9F5A2}" destId="{A9CAA181-41CA-489A-9BC3-161243CA1E4E}" srcOrd="0" destOrd="0" presId="urn:microsoft.com/office/officeart/2009/3/layout/CircleRelationship"/>
    <dgm:cxn modelId="{F52FF603-B39E-4B76-A0F2-8C22DF0D1AE2}" type="presParOf" srcId="{81BF5CEF-2B12-4690-8402-8E70FB00748D}" destId="{B89A4043-9B2D-41B6-82FC-813E3C4F127F}" srcOrd="14" destOrd="0" presId="urn:microsoft.com/office/officeart/2009/3/layout/CircleRelationship"/>
    <dgm:cxn modelId="{4A5A127E-8580-47D6-9C4B-0D1060A57C75}" type="presParOf" srcId="{81BF5CEF-2B12-4690-8402-8E70FB00748D}" destId="{00D4B26E-1379-4E41-88F5-990C7EAC0FB9}" srcOrd="15" destOrd="0" presId="urn:microsoft.com/office/officeart/2009/3/layout/CircleRelationship"/>
    <dgm:cxn modelId="{9AB23FA3-B538-4DBD-90C8-74348B019182}" type="presParOf" srcId="{00D4B26E-1379-4E41-88F5-990C7EAC0FB9}" destId="{BEF93673-CB4F-42A3-A7E2-F4EBCDA56C6E}"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4B727B-4C40-4E55-BB6A-B212869257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C044BF-219D-4DF9-A20B-316939ACFDDD}">
      <dgm:prSet phldrT="[Text]"/>
      <dgm:spPr/>
      <dgm:t>
        <a:bodyPr/>
        <a:lstStyle/>
        <a:p>
          <a:r>
            <a:rPr lang="en-US" b="1" dirty="0" smtClean="0">
              <a:effectLst>
                <a:outerShdw blurRad="38100" dist="38100" dir="2700000" algn="tl">
                  <a:srgbClr val="000000">
                    <a:alpha val="43137"/>
                  </a:srgbClr>
                </a:outerShdw>
              </a:effectLst>
            </a:rPr>
            <a:t>What a test schedule is?</a:t>
          </a:r>
          <a:endParaRPr lang="en-US" b="1" dirty="0">
            <a:effectLst>
              <a:outerShdw blurRad="38100" dist="38100" dir="2700000" algn="tl">
                <a:srgbClr val="000000">
                  <a:alpha val="43137"/>
                </a:srgbClr>
              </a:outerShdw>
            </a:effectLst>
          </a:endParaRPr>
        </a:p>
      </dgm:t>
    </dgm:pt>
    <dgm:pt modelId="{53832AF2-5222-4496-99BF-0FF2F43A158E}" type="parTrans" cxnId="{9A18DC63-8F27-49E9-B403-F6834A8F4E74}">
      <dgm:prSet/>
      <dgm:spPr/>
      <dgm:t>
        <a:bodyPr/>
        <a:lstStyle/>
        <a:p>
          <a:endParaRPr lang="en-US" b="1">
            <a:effectLst>
              <a:outerShdw blurRad="38100" dist="38100" dir="2700000" algn="tl">
                <a:srgbClr val="000000">
                  <a:alpha val="43137"/>
                </a:srgbClr>
              </a:outerShdw>
            </a:effectLst>
          </a:endParaRPr>
        </a:p>
      </dgm:t>
    </dgm:pt>
    <dgm:pt modelId="{A82EB95B-8EF2-494F-BF88-2B248035FD64}" type="sibTrans" cxnId="{9A18DC63-8F27-49E9-B403-F6834A8F4E74}">
      <dgm:prSet/>
      <dgm:spPr/>
      <dgm:t>
        <a:bodyPr/>
        <a:lstStyle/>
        <a:p>
          <a:endParaRPr lang="en-US" b="1">
            <a:effectLst>
              <a:outerShdw blurRad="38100" dist="38100" dir="2700000" algn="tl">
                <a:srgbClr val="000000">
                  <a:alpha val="43137"/>
                </a:srgbClr>
              </a:outerShdw>
            </a:effectLst>
          </a:endParaRPr>
        </a:p>
      </dgm:t>
    </dgm:pt>
    <dgm:pt modelId="{DD97415D-89AE-4912-9AAB-9418B62DA488}">
      <dgm:prSet>
        <dgm:style>
          <a:lnRef idx="2">
            <a:schemeClr val="accent3"/>
          </a:lnRef>
          <a:fillRef idx="1">
            <a:schemeClr val="lt1"/>
          </a:fillRef>
          <a:effectRef idx="0">
            <a:schemeClr val="accent3"/>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Why do we need test schedule?</a:t>
          </a:r>
          <a:endParaRPr lang="en-US" b="1" dirty="0">
            <a:effectLst>
              <a:outerShdw blurRad="38100" dist="38100" dir="2700000" algn="tl">
                <a:srgbClr val="000000">
                  <a:alpha val="43137"/>
                </a:srgbClr>
              </a:outerShdw>
            </a:effectLst>
          </a:endParaRPr>
        </a:p>
      </dgm:t>
    </dgm:pt>
    <dgm:pt modelId="{A344FA31-F65B-490B-A297-369512D1DBDB}" type="parTrans" cxnId="{FD1982B1-6D49-4C40-94EF-664B83C23357}">
      <dgm:prSet/>
      <dgm:spPr/>
      <dgm:t>
        <a:bodyPr/>
        <a:lstStyle/>
        <a:p>
          <a:endParaRPr lang="en-US" b="1">
            <a:effectLst>
              <a:outerShdw blurRad="38100" dist="38100" dir="2700000" algn="tl">
                <a:srgbClr val="000000">
                  <a:alpha val="43137"/>
                </a:srgbClr>
              </a:outerShdw>
            </a:effectLst>
          </a:endParaRPr>
        </a:p>
      </dgm:t>
    </dgm:pt>
    <dgm:pt modelId="{3A9042BE-F4E9-48CE-BC49-62C89BAB3C7A}" type="sibTrans" cxnId="{FD1982B1-6D49-4C40-94EF-664B83C23357}">
      <dgm:prSet/>
      <dgm:spPr/>
      <dgm:t>
        <a:bodyPr/>
        <a:lstStyle/>
        <a:p>
          <a:endParaRPr lang="en-US" b="1">
            <a:effectLst>
              <a:outerShdw blurRad="38100" dist="38100" dir="2700000" algn="tl">
                <a:srgbClr val="000000">
                  <a:alpha val="43137"/>
                </a:srgbClr>
              </a:outerShdw>
            </a:effectLst>
          </a:endParaRPr>
        </a:p>
      </dgm:t>
    </dgm:pt>
    <dgm:pt modelId="{DBD48693-0A38-4EB8-883C-093C6CD5EC32}">
      <dgm:prSet>
        <dgm:style>
          <a:lnRef idx="2">
            <a:schemeClr val="accent4"/>
          </a:lnRef>
          <a:fillRef idx="1">
            <a:schemeClr val="lt1"/>
          </a:fillRef>
          <a:effectRef idx="0">
            <a:schemeClr val="accent4"/>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Important factors affecting test schedule</a:t>
          </a:r>
          <a:endParaRPr lang="en-US" b="1" dirty="0">
            <a:effectLst>
              <a:outerShdw blurRad="38100" dist="38100" dir="2700000" algn="tl">
                <a:srgbClr val="000000">
                  <a:alpha val="43137"/>
                </a:srgbClr>
              </a:outerShdw>
            </a:effectLst>
          </a:endParaRPr>
        </a:p>
      </dgm:t>
    </dgm:pt>
    <dgm:pt modelId="{DF119CBC-9A94-4E80-9DB6-DA702CC3D5F7}" type="par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E2C337C-7AD6-4E22-9EAD-4ABA442A6DBF}" type="sib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89711D8-846B-422F-9CC1-7E087CAAAF16}">
      <dgm:prSet>
        <dgm:style>
          <a:lnRef idx="2">
            <a:schemeClr val="accent5"/>
          </a:lnRef>
          <a:fillRef idx="1">
            <a:schemeClr val="lt1"/>
          </a:fillRef>
          <a:effectRef idx="0">
            <a:schemeClr val="accent5"/>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Tools</a:t>
          </a:r>
          <a:endParaRPr lang="en-US" b="1" dirty="0">
            <a:effectLst>
              <a:outerShdw blurRad="38100" dist="38100" dir="2700000" algn="tl">
                <a:srgbClr val="000000">
                  <a:alpha val="43137"/>
                </a:srgbClr>
              </a:outerShdw>
            </a:effectLst>
          </a:endParaRPr>
        </a:p>
      </dgm:t>
    </dgm:pt>
    <dgm:pt modelId="{53242675-A4C8-4631-8732-BBCB966150EA}" type="parTrans" cxnId="{E239AF3D-09D7-4A15-8872-CECAC776798D}">
      <dgm:prSet/>
      <dgm:spPr/>
      <dgm:t>
        <a:bodyPr/>
        <a:lstStyle/>
        <a:p>
          <a:endParaRPr lang="en-US" b="1">
            <a:effectLst>
              <a:outerShdw blurRad="38100" dist="38100" dir="2700000" algn="tl">
                <a:srgbClr val="000000">
                  <a:alpha val="43137"/>
                </a:srgbClr>
              </a:outerShdw>
            </a:effectLst>
          </a:endParaRPr>
        </a:p>
      </dgm:t>
    </dgm:pt>
    <dgm:pt modelId="{280897DF-69B0-45E2-BEE2-5883851908E6}" type="sibTrans" cxnId="{E239AF3D-09D7-4A15-8872-CECAC776798D}">
      <dgm:prSet/>
      <dgm:spPr/>
      <dgm:t>
        <a:bodyPr/>
        <a:lstStyle/>
        <a:p>
          <a:endParaRPr lang="en-US" b="1">
            <a:effectLst>
              <a:outerShdw blurRad="38100" dist="38100" dir="2700000" algn="tl">
                <a:srgbClr val="000000">
                  <a:alpha val="43137"/>
                </a:srgbClr>
              </a:outerShdw>
            </a:effectLst>
          </a:endParaRPr>
        </a:p>
      </dgm:t>
    </dgm:pt>
    <dgm:pt modelId="{1A39BDDA-A544-4963-9D69-57C6A48CA683}">
      <dgm:prSet>
        <dgm:style>
          <a:lnRef idx="2">
            <a:schemeClr val="accent6"/>
          </a:lnRef>
          <a:fillRef idx="1">
            <a:schemeClr val="lt1"/>
          </a:fillRef>
          <a:effectRef idx="0">
            <a:schemeClr val="accent6"/>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Test schedule creation process</a:t>
          </a:r>
          <a:endParaRPr lang="en-US" b="1" dirty="0">
            <a:effectLst>
              <a:outerShdw blurRad="38100" dist="38100" dir="2700000" algn="tl">
                <a:srgbClr val="000000">
                  <a:alpha val="43137"/>
                </a:srgbClr>
              </a:outerShdw>
            </a:effectLst>
          </a:endParaRPr>
        </a:p>
      </dgm:t>
    </dgm:pt>
    <dgm:pt modelId="{23ABC3B4-F9E4-4393-848C-22C3423771EF}" type="parTrans" cxnId="{1C5D130F-3EA2-4803-909F-7B786DA03110}">
      <dgm:prSet/>
      <dgm:spPr/>
      <dgm:t>
        <a:bodyPr/>
        <a:lstStyle/>
        <a:p>
          <a:endParaRPr lang="en-US" b="1">
            <a:effectLst>
              <a:outerShdw blurRad="38100" dist="38100" dir="2700000" algn="tl">
                <a:srgbClr val="000000">
                  <a:alpha val="43137"/>
                </a:srgbClr>
              </a:outerShdw>
            </a:effectLst>
          </a:endParaRPr>
        </a:p>
      </dgm:t>
    </dgm:pt>
    <dgm:pt modelId="{0474421F-6BE6-4E0C-9B7D-51189F6EAE40}" type="sibTrans" cxnId="{1C5D130F-3EA2-4803-909F-7B786DA03110}">
      <dgm:prSet/>
      <dgm:spPr/>
      <dgm:t>
        <a:bodyPr/>
        <a:lstStyle/>
        <a:p>
          <a:endParaRPr lang="en-US" b="1">
            <a:effectLst>
              <a:outerShdw blurRad="38100" dist="38100" dir="2700000" algn="tl">
                <a:srgbClr val="000000">
                  <a:alpha val="43137"/>
                </a:srgbClr>
              </a:outerShdw>
            </a:effectLst>
          </a:endParaRPr>
        </a:p>
      </dgm:t>
    </dgm:pt>
    <dgm:pt modelId="{A85176F0-18DA-4725-AFB7-034ADBB735C4}" type="pres">
      <dgm:prSet presAssocID="{D14B727B-4C40-4E55-BB6A-B2128692570B}" presName="outerComposite" presStyleCnt="0">
        <dgm:presLayoutVars>
          <dgm:chMax val="5"/>
          <dgm:dir/>
          <dgm:resizeHandles val="exact"/>
        </dgm:presLayoutVars>
      </dgm:prSet>
      <dgm:spPr/>
      <dgm:t>
        <a:bodyPr/>
        <a:lstStyle/>
        <a:p>
          <a:endParaRPr lang="en-US"/>
        </a:p>
      </dgm:t>
    </dgm:pt>
    <dgm:pt modelId="{A9C59BEC-FCC2-4069-A90F-3164B212C5BC}" type="pres">
      <dgm:prSet presAssocID="{D14B727B-4C40-4E55-BB6A-B2128692570B}" presName="dummyMaxCanvas" presStyleCnt="0">
        <dgm:presLayoutVars/>
      </dgm:prSet>
      <dgm:spPr/>
    </dgm:pt>
    <dgm:pt modelId="{99D31720-B9B5-436E-A75F-9078441852F0}" type="pres">
      <dgm:prSet presAssocID="{D14B727B-4C40-4E55-BB6A-B2128692570B}" presName="FiveNodes_1" presStyleLbl="node1" presStyleIdx="0" presStyleCnt="5">
        <dgm:presLayoutVars>
          <dgm:bulletEnabled val="1"/>
        </dgm:presLayoutVars>
      </dgm:prSet>
      <dgm:spPr/>
      <dgm:t>
        <a:bodyPr/>
        <a:lstStyle/>
        <a:p>
          <a:endParaRPr lang="en-US"/>
        </a:p>
      </dgm:t>
    </dgm:pt>
    <dgm:pt modelId="{8A699910-B3B0-4CC9-A506-9AA3EF128A52}" type="pres">
      <dgm:prSet presAssocID="{D14B727B-4C40-4E55-BB6A-B2128692570B}" presName="FiveNodes_2" presStyleLbl="node1" presStyleIdx="1" presStyleCnt="5">
        <dgm:presLayoutVars>
          <dgm:bulletEnabled val="1"/>
        </dgm:presLayoutVars>
      </dgm:prSet>
      <dgm:spPr/>
      <dgm:t>
        <a:bodyPr/>
        <a:lstStyle/>
        <a:p>
          <a:endParaRPr lang="en-US"/>
        </a:p>
      </dgm:t>
    </dgm:pt>
    <dgm:pt modelId="{E6B7644A-0D09-4C4A-8176-355E9272A396}" type="pres">
      <dgm:prSet presAssocID="{D14B727B-4C40-4E55-BB6A-B2128692570B}" presName="FiveNodes_3" presStyleLbl="node1" presStyleIdx="2" presStyleCnt="5">
        <dgm:presLayoutVars>
          <dgm:bulletEnabled val="1"/>
        </dgm:presLayoutVars>
      </dgm:prSet>
      <dgm:spPr/>
      <dgm:t>
        <a:bodyPr/>
        <a:lstStyle/>
        <a:p>
          <a:endParaRPr lang="en-US"/>
        </a:p>
      </dgm:t>
    </dgm:pt>
    <dgm:pt modelId="{58A10DE7-D9E7-4011-B94B-485980301969}" type="pres">
      <dgm:prSet presAssocID="{D14B727B-4C40-4E55-BB6A-B2128692570B}" presName="FiveNodes_4" presStyleLbl="node1" presStyleIdx="3" presStyleCnt="5">
        <dgm:presLayoutVars>
          <dgm:bulletEnabled val="1"/>
        </dgm:presLayoutVars>
      </dgm:prSet>
      <dgm:spPr/>
      <dgm:t>
        <a:bodyPr/>
        <a:lstStyle/>
        <a:p>
          <a:endParaRPr lang="en-US"/>
        </a:p>
      </dgm:t>
    </dgm:pt>
    <dgm:pt modelId="{B6F70E9E-45E0-45C6-A478-38A85D6555FA}" type="pres">
      <dgm:prSet presAssocID="{D14B727B-4C40-4E55-BB6A-B2128692570B}" presName="FiveNodes_5" presStyleLbl="node1" presStyleIdx="4" presStyleCnt="5">
        <dgm:presLayoutVars>
          <dgm:bulletEnabled val="1"/>
        </dgm:presLayoutVars>
      </dgm:prSet>
      <dgm:spPr/>
      <dgm:t>
        <a:bodyPr/>
        <a:lstStyle/>
        <a:p>
          <a:endParaRPr lang="en-US"/>
        </a:p>
      </dgm:t>
    </dgm:pt>
    <dgm:pt modelId="{5927455B-F18C-4B0F-BC20-BB7166CA0DDB}" type="pres">
      <dgm:prSet presAssocID="{D14B727B-4C40-4E55-BB6A-B2128692570B}" presName="FiveConn_1-2" presStyleLbl="fgAccFollowNode1" presStyleIdx="0" presStyleCnt="4">
        <dgm:presLayoutVars>
          <dgm:bulletEnabled val="1"/>
        </dgm:presLayoutVars>
      </dgm:prSet>
      <dgm:spPr/>
      <dgm:t>
        <a:bodyPr/>
        <a:lstStyle/>
        <a:p>
          <a:endParaRPr lang="en-US"/>
        </a:p>
      </dgm:t>
    </dgm:pt>
    <dgm:pt modelId="{37AC21D1-0F9C-402B-A071-7300210C491D}" type="pres">
      <dgm:prSet presAssocID="{D14B727B-4C40-4E55-BB6A-B2128692570B}" presName="FiveConn_2-3" presStyleLbl="fgAccFollowNode1" presStyleIdx="1" presStyleCnt="4">
        <dgm:presLayoutVars>
          <dgm:bulletEnabled val="1"/>
        </dgm:presLayoutVars>
      </dgm:prSet>
      <dgm:spPr/>
      <dgm:t>
        <a:bodyPr/>
        <a:lstStyle/>
        <a:p>
          <a:endParaRPr lang="en-US"/>
        </a:p>
      </dgm:t>
    </dgm:pt>
    <dgm:pt modelId="{ED024A0E-9158-4388-BBC0-D814A43CCA42}" type="pres">
      <dgm:prSet presAssocID="{D14B727B-4C40-4E55-BB6A-B2128692570B}" presName="FiveConn_3-4" presStyleLbl="fgAccFollowNode1" presStyleIdx="2" presStyleCnt="4">
        <dgm:presLayoutVars>
          <dgm:bulletEnabled val="1"/>
        </dgm:presLayoutVars>
      </dgm:prSet>
      <dgm:spPr/>
      <dgm:t>
        <a:bodyPr/>
        <a:lstStyle/>
        <a:p>
          <a:endParaRPr lang="en-US"/>
        </a:p>
      </dgm:t>
    </dgm:pt>
    <dgm:pt modelId="{A08A0412-82B3-4B82-BD53-4A60A081C774}" type="pres">
      <dgm:prSet presAssocID="{D14B727B-4C40-4E55-BB6A-B2128692570B}" presName="FiveConn_4-5" presStyleLbl="fgAccFollowNode1" presStyleIdx="3" presStyleCnt="4">
        <dgm:presLayoutVars>
          <dgm:bulletEnabled val="1"/>
        </dgm:presLayoutVars>
      </dgm:prSet>
      <dgm:spPr/>
      <dgm:t>
        <a:bodyPr/>
        <a:lstStyle/>
        <a:p>
          <a:endParaRPr lang="en-US"/>
        </a:p>
      </dgm:t>
    </dgm:pt>
    <dgm:pt modelId="{31750E34-6951-4887-A233-4BC2E4577E89}" type="pres">
      <dgm:prSet presAssocID="{D14B727B-4C40-4E55-BB6A-B2128692570B}" presName="FiveNodes_1_text" presStyleLbl="node1" presStyleIdx="4" presStyleCnt="5">
        <dgm:presLayoutVars>
          <dgm:bulletEnabled val="1"/>
        </dgm:presLayoutVars>
      </dgm:prSet>
      <dgm:spPr/>
      <dgm:t>
        <a:bodyPr/>
        <a:lstStyle/>
        <a:p>
          <a:endParaRPr lang="en-US"/>
        </a:p>
      </dgm:t>
    </dgm:pt>
    <dgm:pt modelId="{8CDB6CA7-591A-4C58-9934-C0D3EDAF4FF6}" type="pres">
      <dgm:prSet presAssocID="{D14B727B-4C40-4E55-BB6A-B2128692570B}" presName="FiveNodes_2_text" presStyleLbl="node1" presStyleIdx="4" presStyleCnt="5">
        <dgm:presLayoutVars>
          <dgm:bulletEnabled val="1"/>
        </dgm:presLayoutVars>
      </dgm:prSet>
      <dgm:spPr/>
      <dgm:t>
        <a:bodyPr/>
        <a:lstStyle/>
        <a:p>
          <a:endParaRPr lang="en-US"/>
        </a:p>
      </dgm:t>
    </dgm:pt>
    <dgm:pt modelId="{834434F2-4350-4E27-8504-DD3C73828ADB}" type="pres">
      <dgm:prSet presAssocID="{D14B727B-4C40-4E55-BB6A-B2128692570B}" presName="FiveNodes_3_text" presStyleLbl="node1" presStyleIdx="4" presStyleCnt="5">
        <dgm:presLayoutVars>
          <dgm:bulletEnabled val="1"/>
        </dgm:presLayoutVars>
      </dgm:prSet>
      <dgm:spPr/>
      <dgm:t>
        <a:bodyPr/>
        <a:lstStyle/>
        <a:p>
          <a:endParaRPr lang="en-US"/>
        </a:p>
      </dgm:t>
    </dgm:pt>
    <dgm:pt modelId="{08FC251A-B0FF-464E-B731-4A01776F10CD}" type="pres">
      <dgm:prSet presAssocID="{D14B727B-4C40-4E55-BB6A-B2128692570B}" presName="FiveNodes_4_text" presStyleLbl="node1" presStyleIdx="4" presStyleCnt="5">
        <dgm:presLayoutVars>
          <dgm:bulletEnabled val="1"/>
        </dgm:presLayoutVars>
      </dgm:prSet>
      <dgm:spPr/>
      <dgm:t>
        <a:bodyPr/>
        <a:lstStyle/>
        <a:p>
          <a:endParaRPr lang="en-US"/>
        </a:p>
      </dgm:t>
    </dgm:pt>
    <dgm:pt modelId="{68C92819-572F-4A65-9A1C-95BC8872B999}" type="pres">
      <dgm:prSet presAssocID="{D14B727B-4C40-4E55-BB6A-B2128692570B}" presName="FiveNodes_5_text" presStyleLbl="node1" presStyleIdx="4" presStyleCnt="5">
        <dgm:presLayoutVars>
          <dgm:bulletEnabled val="1"/>
        </dgm:presLayoutVars>
      </dgm:prSet>
      <dgm:spPr/>
      <dgm:t>
        <a:bodyPr/>
        <a:lstStyle/>
        <a:p>
          <a:endParaRPr lang="en-US"/>
        </a:p>
      </dgm:t>
    </dgm:pt>
  </dgm:ptLst>
  <dgm:cxnLst>
    <dgm:cxn modelId="{93E109A8-7C31-484E-B7C5-E8C2809788DC}" type="presOf" srcId="{DD97415D-89AE-4912-9AAB-9418B62DA488}" destId="{8A699910-B3B0-4CC9-A506-9AA3EF128A52}" srcOrd="0" destOrd="0" presId="urn:microsoft.com/office/officeart/2005/8/layout/vProcess5"/>
    <dgm:cxn modelId="{2A788D3D-6923-4896-B4FA-659459FD23D2}" type="presOf" srcId="{1A39BDDA-A544-4963-9D69-57C6A48CA683}" destId="{68C92819-572F-4A65-9A1C-95BC8872B999}" srcOrd="1" destOrd="0" presId="urn:microsoft.com/office/officeart/2005/8/layout/vProcess5"/>
    <dgm:cxn modelId="{714B545F-1542-4ED6-B547-ECCCD9BC5830}" type="presOf" srcId="{A82EB95B-8EF2-494F-BF88-2B248035FD64}" destId="{5927455B-F18C-4B0F-BC20-BB7166CA0DDB}" srcOrd="0" destOrd="0" presId="urn:microsoft.com/office/officeart/2005/8/layout/vProcess5"/>
    <dgm:cxn modelId="{CAF4F8A0-35C2-40FF-9944-4ACD48F8D4AA}" type="presOf" srcId="{C89711D8-846B-422F-9CC1-7E087CAAAF16}" destId="{08FC251A-B0FF-464E-B731-4A01776F10CD}" srcOrd="1" destOrd="0" presId="urn:microsoft.com/office/officeart/2005/8/layout/vProcess5"/>
    <dgm:cxn modelId="{196EC527-10B2-433A-9260-07B6BF6513BE}" type="presOf" srcId="{DD97415D-89AE-4912-9AAB-9418B62DA488}" destId="{8CDB6CA7-591A-4C58-9934-C0D3EDAF4FF6}" srcOrd="1" destOrd="0" presId="urn:microsoft.com/office/officeart/2005/8/layout/vProcess5"/>
    <dgm:cxn modelId="{FD1982B1-6D49-4C40-94EF-664B83C23357}" srcId="{D14B727B-4C40-4E55-BB6A-B2128692570B}" destId="{DD97415D-89AE-4912-9AAB-9418B62DA488}" srcOrd="1" destOrd="0" parTransId="{A344FA31-F65B-490B-A297-369512D1DBDB}" sibTransId="{3A9042BE-F4E9-48CE-BC49-62C89BAB3C7A}"/>
    <dgm:cxn modelId="{58BEF9C8-EB93-438B-9E98-B964AFC291C7}" type="presOf" srcId="{DBD48693-0A38-4EB8-883C-093C6CD5EC32}" destId="{E6B7644A-0D09-4C4A-8176-355E9272A396}" srcOrd="0" destOrd="0" presId="urn:microsoft.com/office/officeart/2005/8/layout/vProcess5"/>
    <dgm:cxn modelId="{A1D11DB8-ADF9-4B1F-A439-134F6733B519}" type="presOf" srcId="{DBD48693-0A38-4EB8-883C-093C6CD5EC32}" destId="{834434F2-4350-4E27-8504-DD3C73828ADB}" srcOrd="1" destOrd="0" presId="urn:microsoft.com/office/officeart/2005/8/layout/vProcess5"/>
    <dgm:cxn modelId="{E239AF3D-09D7-4A15-8872-CECAC776798D}" srcId="{D14B727B-4C40-4E55-BB6A-B2128692570B}" destId="{C89711D8-846B-422F-9CC1-7E087CAAAF16}" srcOrd="3" destOrd="0" parTransId="{53242675-A4C8-4631-8732-BBCB966150EA}" sibTransId="{280897DF-69B0-45E2-BEE2-5883851908E6}"/>
    <dgm:cxn modelId="{C9DCDCA4-B21B-4A2D-AD4D-73AD3764258B}" type="presOf" srcId="{D14B727B-4C40-4E55-BB6A-B2128692570B}" destId="{A85176F0-18DA-4725-AFB7-034ADBB735C4}" srcOrd="0" destOrd="0" presId="urn:microsoft.com/office/officeart/2005/8/layout/vProcess5"/>
    <dgm:cxn modelId="{00EFECBD-5FE2-4406-B4A2-179F7A3D9417}" type="presOf" srcId="{280897DF-69B0-45E2-BEE2-5883851908E6}" destId="{A08A0412-82B3-4B82-BD53-4A60A081C774}" srcOrd="0" destOrd="0" presId="urn:microsoft.com/office/officeart/2005/8/layout/vProcess5"/>
    <dgm:cxn modelId="{9A18DC63-8F27-49E9-B403-F6834A8F4E74}" srcId="{D14B727B-4C40-4E55-BB6A-B2128692570B}" destId="{3CC044BF-219D-4DF9-A20B-316939ACFDDD}" srcOrd="0" destOrd="0" parTransId="{53832AF2-5222-4496-99BF-0FF2F43A158E}" sibTransId="{A82EB95B-8EF2-494F-BF88-2B248035FD64}"/>
    <dgm:cxn modelId="{E756CDE1-D612-4495-8706-9DD256A60537}" type="presOf" srcId="{3CC044BF-219D-4DF9-A20B-316939ACFDDD}" destId="{99D31720-B9B5-436E-A75F-9078441852F0}" srcOrd="0" destOrd="0" presId="urn:microsoft.com/office/officeart/2005/8/layout/vProcess5"/>
    <dgm:cxn modelId="{258E88A1-AA6E-48F6-80E7-42ABC962B481}" type="presOf" srcId="{CE2C337C-7AD6-4E22-9EAD-4ABA442A6DBF}" destId="{ED024A0E-9158-4388-BBC0-D814A43CCA42}" srcOrd="0" destOrd="0" presId="urn:microsoft.com/office/officeart/2005/8/layout/vProcess5"/>
    <dgm:cxn modelId="{67F965C0-BBAE-4F5F-B8D1-0A15AF9DAC38}" type="presOf" srcId="{3A9042BE-F4E9-48CE-BC49-62C89BAB3C7A}" destId="{37AC21D1-0F9C-402B-A071-7300210C491D}" srcOrd="0" destOrd="0" presId="urn:microsoft.com/office/officeart/2005/8/layout/vProcess5"/>
    <dgm:cxn modelId="{BFFDC37C-2CE3-4E03-A3E6-62349962BD2F}" type="presOf" srcId="{3CC044BF-219D-4DF9-A20B-316939ACFDDD}" destId="{31750E34-6951-4887-A233-4BC2E4577E89}" srcOrd="1" destOrd="0" presId="urn:microsoft.com/office/officeart/2005/8/layout/vProcess5"/>
    <dgm:cxn modelId="{E005AF5D-0EF8-444B-BD8B-B2451E4FAF2C}" type="presOf" srcId="{1A39BDDA-A544-4963-9D69-57C6A48CA683}" destId="{B6F70E9E-45E0-45C6-A478-38A85D6555FA}" srcOrd="0" destOrd="0" presId="urn:microsoft.com/office/officeart/2005/8/layout/vProcess5"/>
    <dgm:cxn modelId="{1C5D130F-3EA2-4803-909F-7B786DA03110}" srcId="{D14B727B-4C40-4E55-BB6A-B2128692570B}" destId="{1A39BDDA-A544-4963-9D69-57C6A48CA683}" srcOrd="4" destOrd="0" parTransId="{23ABC3B4-F9E4-4393-848C-22C3423771EF}" sibTransId="{0474421F-6BE6-4E0C-9B7D-51189F6EAE40}"/>
    <dgm:cxn modelId="{D0AA9622-C078-4F7F-90DA-2EDF5F428E82}" srcId="{D14B727B-4C40-4E55-BB6A-B2128692570B}" destId="{DBD48693-0A38-4EB8-883C-093C6CD5EC32}" srcOrd="2" destOrd="0" parTransId="{DF119CBC-9A94-4E80-9DB6-DA702CC3D5F7}" sibTransId="{CE2C337C-7AD6-4E22-9EAD-4ABA442A6DBF}"/>
    <dgm:cxn modelId="{A7C3B003-FFED-4CAC-B7A5-444A6DDEF955}" type="presOf" srcId="{C89711D8-846B-422F-9CC1-7E087CAAAF16}" destId="{58A10DE7-D9E7-4011-B94B-485980301969}" srcOrd="0" destOrd="0" presId="urn:microsoft.com/office/officeart/2005/8/layout/vProcess5"/>
    <dgm:cxn modelId="{F58D592C-75A0-4322-9AF2-99664E391D62}" type="presParOf" srcId="{A85176F0-18DA-4725-AFB7-034ADBB735C4}" destId="{A9C59BEC-FCC2-4069-A90F-3164B212C5BC}" srcOrd="0" destOrd="0" presId="urn:microsoft.com/office/officeart/2005/8/layout/vProcess5"/>
    <dgm:cxn modelId="{329D009F-8EB1-4ACD-B85A-4C9C953C04B9}" type="presParOf" srcId="{A85176F0-18DA-4725-AFB7-034ADBB735C4}" destId="{99D31720-B9B5-436E-A75F-9078441852F0}" srcOrd="1" destOrd="0" presId="urn:microsoft.com/office/officeart/2005/8/layout/vProcess5"/>
    <dgm:cxn modelId="{5B16B6EE-C21C-49EF-AA07-297D7CCECE5B}" type="presParOf" srcId="{A85176F0-18DA-4725-AFB7-034ADBB735C4}" destId="{8A699910-B3B0-4CC9-A506-9AA3EF128A52}" srcOrd="2" destOrd="0" presId="urn:microsoft.com/office/officeart/2005/8/layout/vProcess5"/>
    <dgm:cxn modelId="{5384B606-C8B6-4405-A42E-F630222E3165}" type="presParOf" srcId="{A85176F0-18DA-4725-AFB7-034ADBB735C4}" destId="{E6B7644A-0D09-4C4A-8176-355E9272A396}" srcOrd="3" destOrd="0" presId="urn:microsoft.com/office/officeart/2005/8/layout/vProcess5"/>
    <dgm:cxn modelId="{1A6DBE0F-174E-4C95-A665-CA50349BB4CE}" type="presParOf" srcId="{A85176F0-18DA-4725-AFB7-034ADBB735C4}" destId="{58A10DE7-D9E7-4011-B94B-485980301969}" srcOrd="4" destOrd="0" presId="urn:microsoft.com/office/officeart/2005/8/layout/vProcess5"/>
    <dgm:cxn modelId="{9CD4BE67-F061-477B-B8E2-77BA96524C34}" type="presParOf" srcId="{A85176F0-18DA-4725-AFB7-034ADBB735C4}" destId="{B6F70E9E-45E0-45C6-A478-38A85D6555FA}" srcOrd="5" destOrd="0" presId="urn:microsoft.com/office/officeart/2005/8/layout/vProcess5"/>
    <dgm:cxn modelId="{1D669908-C964-4375-B8D3-04F8186B1BE1}" type="presParOf" srcId="{A85176F0-18DA-4725-AFB7-034ADBB735C4}" destId="{5927455B-F18C-4B0F-BC20-BB7166CA0DDB}" srcOrd="6" destOrd="0" presId="urn:microsoft.com/office/officeart/2005/8/layout/vProcess5"/>
    <dgm:cxn modelId="{F45D8A08-CFB1-42AB-B806-D2E9C9E52DA2}" type="presParOf" srcId="{A85176F0-18DA-4725-AFB7-034ADBB735C4}" destId="{37AC21D1-0F9C-402B-A071-7300210C491D}" srcOrd="7" destOrd="0" presId="urn:microsoft.com/office/officeart/2005/8/layout/vProcess5"/>
    <dgm:cxn modelId="{DBBC0D32-7190-4133-8659-2036E8AF2269}" type="presParOf" srcId="{A85176F0-18DA-4725-AFB7-034ADBB735C4}" destId="{ED024A0E-9158-4388-BBC0-D814A43CCA42}" srcOrd="8" destOrd="0" presId="urn:microsoft.com/office/officeart/2005/8/layout/vProcess5"/>
    <dgm:cxn modelId="{925ECD46-E43D-41A2-942F-855DE7AB195A}" type="presParOf" srcId="{A85176F0-18DA-4725-AFB7-034ADBB735C4}" destId="{A08A0412-82B3-4B82-BD53-4A60A081C774}" srcOrd="9" destOrd="0" presId="urn:microsoft.com/office/officeart/2005/8/layout/vProcess5"/>
    <dgm:cxn modelId="{30451D22-3C7F-4459-ACBC-248C1837D0C7}" type="presParOf" srcId="{A85176F0-18DA-4725-AFB7-034ADBB735C4}" destId="{31750E34-6951-4887-A233-4BC2E4577E89}" srcOrd="10" destOrd="0" presId="urn:microsoft.com/office/officeart/2005/8/layout/vProcess5"/>
    <dgm:cxn modelId="{6A9CA2A7-5D23-405E-8DE6-851EBCA9B8EA}" type="presParOf" srcId="{A85176F0-18DA-4725-AFB7-034ADBB735C4}" destId="{8CDB6CA7-591A-4C58-9934-C0D3EDAF4FF6}" srcOrd="11" destOrd="0" presId="urn:microsoft.com/office/officeart/2005/8/layout/vProcess5"/>
    <dgm:cxn modelId="{D577EF0D-A575-4AAC-8BCE-DDE4AF81623F}" type="presParOf" srcId="{A85176F0-18DA-4725-AFB7-034ADBB735C4}" destId="{834434F2-4350-4E27-8504-DD3C73828ADB}" srcOrd="12" destOrd="0" presId="urn:microsoft.com/office/officeart/2005/8/layout/vProcess5"/>
    <dgm:cxn modelId="{20A7AA79-215C-4694-A4C3-3FAEB4C83DE1}" type="presParOf" srcId="{A85176F0-18DA-4725-AFB7-034ADBB735C4}" destId="{08FC251A-B0FF-464E-B731-4A01776F10CD}" srcOrd="13" destOrd="0" presId="urn:microsoft.com/office/officeart/2005/8/layout/vProcess5"/>
    <dgm:cxn modelId="{2D9AB2D5-FE12-4D7E-B777-E6D96A0E616F}" type="presParOf" srcId="{A85176F0-18DA-4725-AFB7-034ADBB735C4}" destId="{68C92819-572F-4A65-9A1C-95BC8872B99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0FFD0E-48C9-4D4A-8731-E826962B5CFC}" type="doc">
      <dgm:prSet loTypeId="urn:microsoft.com/office/officeart/2005/8/layout/radial4" loCatId="relationship" qsTypeId="urn:microsoft.com/office/officeart/2005/8/quickstyle/3d1" qsCatId="3D" csTypeId="urn:microsoft.com/office/officeart/2005/8/colors/colorful1" csCatId="colorful" phldr="1"/>
      <dgm:spPr/>
      <dgm:t>
        <a:bodyPr/>
        <a:lstStyle/>
        <a:p>
          <a:endParaRPr lang="en-US"/>
        </a:p>
      </dgm:t>
    </dgm:pt>
    <dgm:pt modelId="{0C799FF0-56AA-45ED-89C4-ACBB17F75059}">
      <dgm:prSet phldrT="[Text]"/>
      <dgm:spPr/>
      <dgm:t>
        <a:bodyPr/>
        <a:lstStyle/>
        <a:p>
          <a:r>
            <a:rPr lang="en-US" smtClean="0">
              <a:effectLst>
                <a:outerShdw blurRad="38100" dist="38100" dir="2700000" algn="tl">
                  <a:srgbClr val="000000">
                    <a:alpha val="43137"/>
                  </a:srgbClr>
                </a:outerShdw>
              </a:effectLst>
            </a:rPr>
            <a:t>a part of test plan</a:t>
          </a:r>
          <a:endParaRPr lang="en-US" dirty="0">
            <a:effectLst>
              <a:outerShdw blurRad="38100" dist="38100" dir="2700000" algn="tl">
                <a:srgbClr val="000000">
                  <a:alpha val="43137"/>
                </a:srgbClr>
              </a:outerShdw>
            </a:effectLst>
          </a:endParaRPr>
        </a:p>
      </dgm:t>
    </dgm:pt>
    <dgm:pt modelId="{CC194B75-6172-4150-8F87-89ED9CFD2689}" type="parTrans" cxnId="{2DD7793A-AE67-415F-BF35-B25EED1DD90D}">
      <dgm:prSet/>
      <dgm:spPr/>
      <dgm:t>
        <a:bodyPr/>
        <a:lstStyle/>
        <a:p>
          <a:endParaRPr lang="en-US"/>
        </a:p>
      </dgm:t>
    </dgm:pt>
    <dgm:pt modelId="{CD9FC26F-FCDE-42D1-B293-04C4E2A0ED34}" type="sibTrans" cxnId="{2DD7793A-AE67-415F-BF35-B25EED1DD90D}">
      <dgm:prSet/>
      <dgm:spPr/>
      <dgm:t>
        <a:bodyPr/>
        <a:lstStyle/>
        <a:p>
          <a:endParaRPr lang="en-US"/>
        </a:p>
      </dgm:t>
    </dgm:pt>
    <dgm:pt modelId="{2098D092-D15A-490A-824F-CD8D917C04C0}">
      <dgm:prSet phldrT="[Text]"/>
      <dgm:spPr/>
      <dgm:t>
        <a:bodyPr/>
        <a:lstStyle/>
        <a:p>
          <a:r>
            <a:rPr lang="en-US" dirty="0" smtClean="0">
              <a:effectLst>
                <a:outerShdw blurRad="38100" dist="38100" dir="2700000" algn="tl">
                  <a:srgbClr val="000000">
                    <a:alpha val="43137"/>
                  </a:srgbClr>
                </a:outerShdw>
              </a:effectLst>
            </a:rPr>
            <a:t>What</a:t>
          </a:r>
          <a:endParaRPr lang="en-US" dirty="0">
            <a:effectLst>
              <a:outerShdw blurRad="38100" dist="38100" dir="2700000" algn="tl">
                <a:srgbClr val="000000">
                  <a:alpha val="43137"/>
                </a:srgbClr>
              </a:outerShdw>
            </a:effectLst>
          </a:endParaRPr>
        </a:p>
      </dgm:t>
    </dgm:pt>
    <dgm:pt modelId="{AC9CE01A-C049-49DF-A0F7-3F88A085D7DB}" type="parTrans" cxnId="{1CA85B3C-F99C-4EF0-A2AE-8DC703A0745A}">
      <dgm:prSet/>
      <dgm:spPr/>
      <dgm:t>
        <a:bodyPr/>
        <a:lstStyle/>
        <a:p>
          <a:endParaRPr lang="en-US"/>
        </a:p>
      </dgm:t>
    </dgm:pt>
    <dgm:pt modelId="{DC59BBE8-43AE-469E-81E1-4FAEE1F932A8}" type="sibTrans" cxnId="{1CA85B3C-F99C-4EF0-A2AE-8DC703A0745A}">
      <dgm:prSet/>
      <dgm:spPr/>
      <dgm:t>
        <a:bodyPr/>
        <a:lstStyle/>
        <a:p>
          <a:endParaRPr lang="en-US"/>
        </a:p>
      </dgm:t>
    </dgm:pt>
    <dgm:pt modelId="{6B54B892-869E-487E-9F5B-455BF59E4099}">
      <dgm:prSet phldrT="[Text]"/>
      <dgm:spPr/>
      <dgm:t>
        <a:bodyPr/>
        <a:lstStyle/>
        <a:p>
          <a:r>
            <a:rPr lang="en-US" dirty="0" smtClean="0">
              <a:effectLst>
                <a:outerShdw blurRad="38100" dist="38100" dir="2700000" algn="tl">
                  <a:srgbClr val="000000">
                    <a:alpha val="43137"/>
                  </a:srgbClr>
                </a:outerShdw>
              </a:effectLst>
            </a:rPr>
            <a:t>Who</a:t>
          </a:r>
          <a:endParaRPr lang="en-US" dirty="0">
            <a:effectLst>
              <a:outerShdw blurRad="38100" dist="38100" dir="2700000" algn="tl">
                <a:srgbClr val="000000">
                  <a:alpha val="43137"/>
                </a:srgbClr>
              </a:outerShdw>
            </a:effectLst>
          </a:endParaRPr>
        </a:p>
      </dgm:t>
    </dgm:pt>
    <dgm:pt modelId="{B00E1EEF-BD9B-4C72-B78A-B2CB88E244E0}" type="parTrans" cxnId="{91FA8655-95B7-4500-80E0-2E896038E890}">
      <dgm:prSet/>
      <dgm:spPr/>
      <dgm:t>
        <a:bodyPr/>
        <a:lstStyle/>
        <a:p>
          <a:endParaRPr lang="en-US"/>
        </a:p>
      </dgm:t>
    </dgm:pt>
    <dgm:pt modelId="{DC6DAEDD-164C-4E6B-85FD-758EA98D0F05}" type="sibTrans" cxnId="{91FA8655-95B7-4500-80E0-2E896038E890}">
      <dgm:prSet/>
      <dgm:spPr/>
      <dgm:t>
        <a:bodyPr/>
        <a:lstStyle/>
        <a:p>
          <a:endParaRPr lang="en-US"/>
        </a:p>
      </dgm:t>
    </dgm:pt>
    <dgm:pt modelId="{E8D3D8DB-3FE4-4F5E-BD0B-02D3DE9F3C44}">
      <dgm:prSet phldrT="[Text]"/>
      <dgm:spPr/>
      <dgm:t>
        <a:bodyPr/>
        <a:lstStyle/>
        <a:p>
          <a:r>
            <a:rPr lang="en-US" dirty="0" smtClean="0">
              <a:effectLst>
                <a:outerShdw blurRad="38100" dist="38100" dir="2700000" algn="tl">
                  <a:srgbClr val="000000">
                    <a:alpha val="43137"/>
                  </a:srgbClr>
                </a:outerShdw>
              </a:effectLst>
            </a:rPr>
            <a:t>When to start</a:t>
          </a:r>
          <a:endParaRPr lang="en-US" dirty="0">
            <a:effectLst>
              <a:outerShdw blurRad="38100" dist="38100" dir="2700000" algn="tl">
                <a:srgbClr val="000000">
                  <a:alpha val="43137"/>
                </a:srgbClr>
              </a:outerShdw>
            </a:effectLst>
          </a:endParaRPr>
        </a:p>
      </dgm:t>
    </dgm:pt>
    <dgm:pt modelId="{BBDBBA29-898A-4EC7-A338-75F215FBCD43}" type="parTrans" cxnId="{A078F516-CA6B-4F1E-B8B6-4EF15789CFB3}">
      <dgm:prSet/>
      <dgm:spPr/>
      <dgm:t>
        <a:bodyPr/>
        <a:lstStyle/>
        <a:p>
          <a:endParaRPr lang="en-US"/>
        </a:p>
      </dgm:t>
    </dgm:pt>
    <dgm:pt modelId="{973B1A72-CB08-4D3E-A47A-6ACAF45FDA7F}" type="sibTrans" cxnId="{A078F516-CA6B-4F1E-B8B6-4EF15789CFB3}">
      <dgm:prSet/>
      <dgm:spPr/>
      <dgm:t>
        <a:bodyPr/>
        <a:lstStyle/>
        <a:p>
          <a:endParaRPr lang="en-US"/>
        </a:p>
      </dgm:t>
    </dgm:pt>
    <dgm:pt modelId="{3DC68E36-4F86-4B94-BB61-F12EB3D10282}">
      <dgm:prSet phldrT="[Text]"/>
      <dgm:spPr/>
      <dgm:t>
        <a:bodyPr/>
        <a:lstStyle/>
        <a:p>
          <a:r>
            <a:rPr lang="en-US" dirty="0" smtClean="0">
              <a:effectLst>
                <a:outerShdw blurRad="38100" dist="38100" dir="2700000" algn="tl">
                  <a:srgbClr val="000000">
                    <a:alpha val="43137"/>
                  </a:srgbClr>
                </a:outerShdw>
              </a:effectLst>
            </a:rPr>
            <a:t>When to finish</a:t>
          </a:r>
          <a:endParaRPr lang="en-US" dirty="0">
            <a:effectLst>
              <a:outerShdw blurRad="38100" dist="38100" dir="2700000" algn="tl">
                <a:srgbClr val="000000">
                  <a:alpha val="43137"/>
                </a:srgbClr>
              </a:outerShdw>
            </a:effectLst>
          </a:endParaRPr>
        </a:p>
      </dgm:t>
    </dgm:pt>
    <dgm:pt modelId="{37808B13-CDAB-4335-B4E3-AF09F74E6851}" type="parTrans" cxnId="{FEC0CED2-37CA-49E5-A963-19E33A7B8AD5}">
      <dgm:prSet/>
      <dgm:spPr/>
      <dgm:t>
        <a:bodyPr/>
        <a:lstStyle/>
        <a:p>
          <a:endParaRPr lang="en-US"/>
        </a:p>
      </dgm:t>
    </dgm:pt>
    <dgm:pt modelId="{0C9F48F6-CDE3-4E9D-9626-1A46F86FE884}" type="sibTrans" cxnId="{FEC0CED2-37CA-49E5-A963-19E33A7B8AD5}">
      <dgm:prSet/>
      <dgm:spPr/>
      <dgm:t>
        <a:bodyPr/>
        <a:lstStyle/>
        <a:p>
          <a:endParaRPr lang="en-US"/>
        </a:p>
      </dgm:t>
    </dgm:pt>
    <dgm:pt modelId="{26CCB0FC-AAD2-4E05-B9A0-7DB30B0A18FF}" type="pres">
      <dgm:prSet presAssocID="{AF0FFD0E-48C9-4D4A-8731-E826962B5CFC}" presName="cycle" presStyleCnt="0">
        <dgm:presLayoutVars>
          <dgm:chMax val="1"/>
          <dgm:dir/>
          <dgm:animLvl val="ctr"/>
          <dgm:resizeHandles val="exact"/>
        </dgm:presLayoutVars>
      </dgm:prSet>
      <dgm:spPr/>
      <dgm:t>
        <a:bodyPr/>
        <a:lstStyle/>
        <a:p>
          <a:endParaRPr lang="en-US"/>
        </a:p>
      </dgm:t>
    </dgm:pt>
    <dgm:pt modelId="{465F668F-FF98-40E9-9B6B-D38D45A9DB66}" type="pres">
      <dgm:prSet presAssocID="{0C799FF0-56AA-45ED-89C4-ACBB17F75059}" presName="centerShape" presStyleLbl="node0" presStyleIdx="0" presStyleCnt="1"/>
      <dgm:spPr/>
      <dgm:t>
        <a:bodyPr/>
        <a:lstStyle/>
        <a:p>
          <a:endParaRPr lang="en-US"/>
        </a:p>
      </dgm:t>
    </dgm:pt>
    <dgm:pt modelId="{9947AE19-9F89-43E7-BC67-02C2203130E2}" type="pres">
      <dgm:prSet presAssocID="{AC9CE01A-C049-49DF-A0F7-3F88A085D7DB}" presName="parTrans" presStyleLbl="bgSibTrans2D1" presStyleIdx="0" presStyleCnt="4"/>
      <dgm:spPr/>
      <dgm:t>
        <a:bodyPr/>
        <a:lstStyle/>
        <a:p>
          <a:endParaRPr lang="en-US"/>
        </a:p>
      </dgm:t>
    </dgm:pt>
    <dgm:pt modelId="{9AF05229-28E7-41EE-AAF1-420482850D16}" type="pres">
      <dgm:prSet presAssocID="{2098D092-D15A-490A-824F-CD8D917C04C0}" presName="node" presStyleLbl="node1" presStyleIdx="0" presStyleCnt="4">
        <dgm:presLayoutVars>
          <dgm:bulletEnabled val="1"/>
        </dgm:presLayoutVars>
      </dgm:prSet>
      <dgm:spPr/>
      <dgm:t>
        <a:bodyPr/>
        <a:lstStyle/>
        <a:p>
          <a:endParaRPr lang="en-US"/>
        </a:p>
      </dgm:t>
    </dgm:pt>
    <dgm:pt modelId="{09325365-423C-49F4-82BE-B32F70E2C11E}" type="pres">
      <dgm:prSet presAssocID="{B00E1EEF-BD9B-4C72-B78A-B2CB88E244E0}" presName="parTrans" presStyleLbl="bgSibTrans2D1" presStyleIdx="1" presStyleCnt="4"/>
      <dgm:spPr/>
      <dgm:t>
        <a:bodyPr/>
        <a:lstStyle/>
        <a:p>
          <a:endParaRPr lang="en-US"/>
        </a:p>
      </dgm:t>
    </dgm:pt>
    <dgm:pt modelId="{92C71A0E-9D60-46C5-A0A7-2195D55B9B2E}" type="pres">
      <dgm:prSet presAssocID="{6B54B892-869E-487E-9F5B-455BF59E4099}" presName="node" presStyleLbl="node1" presStyleIdx="1" presStyleCnt="4">
        <dgm:presLayoutVars>
          <dgm:bulletEnabled val="1"/>
        </dgm:presLayoutVars>
      </dgm:prSet>
      <dgm:spPr/>
      <dgm:t>
        <a:bodyPr/>
        <a:lstStyle/>
        <a:p>
          <a:endParaRPr lang="en-US"/>
        </a:p>
      </dgm:t>
    </dgm:pt>
    <dgm:pt modelId="{178F2B3B-5BB8-41DA-8306-AB64492FE5A9}" type="pres">
      <dgm:prSet presAssocID="{BBDBBA29-898A-4EC7-A338-75F215FBCD43}" presName="parTrans" presStyleLbl="bgSibTrans2D1" presStyleIdx="2" presStyleCnt="4"/>
      <dgm:spPr/>
      <dgm:t>
        <a:bodyPr/>
        <a:lstStyle/>
        <a:p>
          <a:endParaRPr lang="en-US"/>
        </a:p>
      </dgm:t>
    </dgm:pt>
    <dgm:pt modelId="{9E74128C-60A9-4E79-A7F4-CB9332498019}" type="pres">
      <dgm:prSet presAssocID="{E8D3D8DB-3FE4-4F5E-BD0B-02D3DE9F3C44}" presName="node" presStyleLbl="node1" presStyleIdx="2" presStyleCnt="4">
        <dgm:presLayoutVars>
          <dgm:bulletEnabled val="1"/>
        </dgm:presLayoutVars>
      </dgm:prSet>
      <dgm:spPr/>
      <dgm:t>
        <a:bodyPr/>
        <a:lstStyle/>
        <a:p>
          <a:endParaRPr lang="en-US"/>
        </a:p>
      </dgm:t>
    </dgm:pt>
    <dgm:pt modelId="{493AC680-9AC0-4D4D-A821-A6FBD9FA21E8}" type="pres">
      <dgm:prSet presAssocID="{37808B13-CDAB-4335-B4E3-AF09F74E6851}" presName="parTrans" presStyleLbl="bgSibTrans2D1" presStyleIdx="3" presStyleCnt="4"/>
      <dgm:spPr/>
      <dgm:t>
        <a:bodyPr/>
        <a:lstStyle/>
        <a:p>
          <a:endParaRPr lang="en-US"/>
        </a:p>
      </dgm:t>
    </dgm:pt>
    <dgm:pt modelId="{F7FAECA5-7693-4A78-9CE9-F7E60605CDC9}" type="pres">
      <dgm:prSet presAssocID="{3DC68E36-4F86-4B94-BB61-F12EB3D10282}" presName="node" presStyleLbl="node1" presStyleIdx="3" presStyleCnt="4">
        <dgm:presLayoutVars>
          <dgm:bulletEnabled val="1"/>
        </dgm:presLayoutVars>
      </dgm:prSet>
      <dgm:spPr/>
      <dgm:t>
        <a:bodyPr/>
        <a:lstStyle/>
        <a:p>
          <a:endParaRPr lang="en-US"/>
        </a:p>
      </dgm:t>
    </dgm:pt>
  </dgm:ptLst>
  <dgm:cxnLst>
    <dgm:cxn modelId="{7C31553E-46AE-4FFA-9889-0C0DF7987436}" type="presOf" srcId="{3DC68E36-4F86-4B94-BB61-F12EB3D10282}" destId="{F7FAECA5-7693-4A78-9CE9-F7E60605CDC9}" srcOrd="0" destOrd="0" presId="urn:microsoft.com/office/officeart/2005/8/layout/radial4"/>
    <dgm:cxn modelId="{24F3B5F4-F54A-4225-85A9-9516245F5038}" type="presOf" srcId="{0C799FF0-56AA-45ED-89C4-ACBB17F75059}" destId="{465F668F-FF98-40E9-9B6B-D38D45A9DB66}" srcOrd="0" destOrd="0" presId="urn:microsoft.com/office/officeart/2005/8/layout/radial4"/>
    <dgm:cxn modelId="{2DD7793A-AE67-415F-BF35-B25EED1DD90D}" srcId="{AF0FFD0E-48C9-4D4A-8731-E826962B5CFC}" destId="{0C799FF0-56AA-45ED-89C4-ACBB17F75059}" srcOrd="0" destOrd="0" parTransId="{CC194B75-6172-4150-8F87-89ED9CFD2689}" sibTransId="{CD9FC26F-FCDE-42D1-B293-04C4E2A0ED34}"/>
    <dgm:cxn modelId="{90A88699-33EC-4471-8B9D-9372F599AE2E}" type="presOf" srcId="{AC9CE01A-C049-49DF-A0F7-3F88A085D7DB}" destId="{9947AE19-9F89-43E7-BC67-02C2203130E2}" srcOrd="0" destOrd="0" presId="urn:microsoft.com/office/officeart/2005/8/layout/radial4"/>
    <dgm:cxn modelId="{1CA85B3C-F99C-4EF0-A2AE-8DC703A0745A}" srcId="{0C799FF0-56AA-45ED-89C4-ACBB17F75059}" destId="{2098D092-D15A-490A-824F-CD8D917C04C0}" srcOrd="0" destOrd="0" parTransId="{AC9CE01A-C049-49DF-A0F7-3F88A085D7DB}" sibTransId="{DC59BBE8-43AE-469E-81E1-4FAEE1F932A8}"/>
    <dgm:cxn modelId="{A078F516-CA6B-4F1E-B8B6-4EF15789CFB3}" srcId="{0C799FF0-56AA-45ED-89C4-ACBB17F75059}" destId="{E8D3D8DB-3FE4-4F5E-BD0B-02D3DE9F3C44}" srcOrd="2" destOrd="0" parTransId="{BBDBBA29-898A-4EC7-A338-75F215FBCD43}" sibTransId="{973B1A72-CB08-4D3E-A47A-6ACAF45FDA7F}"/>
    <dgm:cxn modelId="{B9914F9B-23CA-4A15-97EF-7A315FB29965}" type="presOf" srcId="{6B54B892-869E-487E-9F5B-455BF59E4099}" destId="{92C71A0E-9D60-46C5-A0A7-2195D55B9B2E}" srcOrd="0" destOrd="0" presId="urn:microsoft.com/office/officeart/2005/8/layout/radial4"/>
    <dgm:cxn modelId="{1F532083-630C-42CE-8839-8DF85D4978C6}" type="presOf" srcId="{AF0FFD0E-48C9-4D4A-8731-E826962B5CFC}" destId="{26CCB0FC-AAD2-4E05-B9A0-7DB30B0A18FF}" srcOrd="0" destOrd="0" presId="urn:microsoft.com/office/officeart/2005/8/layout/radial4"/>
    <dgm:cxn modelId="{91FA8655-95B7-4500-80E0-2E896038E890}" srcId="{0C799FF0-56AA-45ED-89C4-ACBB17F75059}" destId="{6B54B892-869E-487E-9F5B-455BF59E4099}" srcOrd="1" destOrd="0" parTransId="{B00E1EEF-BD9B-4C72-B78A-B2CB88E244E0}" sibTransId="{DC6DAEDD-164C-4E6B-85FD-758EA98D0F05}"/>
    <dgm:cxn modelId="{436AE4CD-6045-4BD4-9BD5-C90EE9F2FA9D}" type="presOf" srcId="{37808B13-CDAB-4335-B4E3-AF09F74E6851}" destId="{493AC680-9AC0-4D4D-A821-A6FBD9FA21E8}" srcOrd="0" destOrd="0" presId="urn:microsoft.com/office/officeart/2005/8/layout/radial4"/>
    <dgm:cxn modelId="{ED040963-1F3F-4F9A-AF68-35F720C9E471}" type="presOf" srcId="{2098D092-D15A-490A-824F-CD8D917C04C0}" destId="{9AF05229-28E7-41EE-AAF1-420482850D16}" srcOrd="0" destOrd="0" presId="urn:microsoft.com/office/officeart/2005/8/layout/radial4"/>
    <dgm:cxn modelId="{FEC0CED2-37CA-49E5-A963-19E33A7B8AD5}" srcId="{0C799FF0-56AA-45ED-89C4-ACBB17F75059}" destId="{3DC68E36-4F86-4B94-BB61-F12EB3D10282}" srcOrd="3" destOrd="0" parTransId="{37808B13-CDAB-4335-B4E3-AF09F74E6851}" sibTransId="{0C9F48F6-CDE3-4E9D-9626-1A46F86FE884}"/>
    <dgm:cxn modelId="{8E3870B1-3C39-40FD-A7B8-990E49144870}" type="presOf" srcId="{BBDBBA29-898A-4EC7-A338-75F215FBCD43}" destId="{178F2B3B-5BB8-41DA-8306-AB64492FE5A9}" srcOrd="0" destOrd="0" presId="urn:microsoft.com/office/officeart/2005/8/layout/radial4"/>
    <dgm:cxn modelId="{D5E3496D-3CDB-4E3B-A620-C2BD08C30774}" type="presOf" srcId="{E8D3D8DB-3FE4-4F5E-BD0B-02D3DE9F3C44}" destId="{9E74128C-60A9-4E79-A7F4-CB9332498019}" srcOrd="0" destOrd="0" presId="urn:microsoft.com/office/officeart/2005/8/layout/radial4"/>
    <dgm:cxn modelId="{63190D8D-4BD3-4790-A492-0D3572C6F06E}" type="presOf" srcId="{B00E1EEF-BD9B-4C72-B78A-B2CB88E244E0}" destId="{09325365-423C-49F4-82BE-B32F70E2C11E}" srcOrd="0" destOrd="0" presId="urn:microsoft.com/office/officeart/2005/8/layout/radial4"/>
    <dgm:cxn modelId="{84F7F50F-3048-411D-BF55-C6E55B68A538}" type="presParOf" srcId="{26CCB0FC-AAD2-4E05-B9A0-7DB30B0A18FF}" destId="{465F668F-FF98-40E9-9B6B-D38D45A9DB66}" srcOrd="0" destOrd="0" presId="urn:microsoft.com/office/officeart/2005/8/layout/radial4"/>
    <dgm:cxn modelId="{02A72B0B-F7CD-4155-B71A-381618392C13}" type="presParOf" srcId="{26CCB0FC-AAD2-4E05-B9A0-7DB30B0A18FF}" destId="{9947AE19-9F89-43E7-BC67-02C2203130E2}" srcOrd="1" destOrd="0" presId="urn:microsoft.com/office/officeart/2005/8/layout/radial4"/>
    <dgm:cxn modelId="{CA0F2688-4CBD-40A3-9CF1-C8AA7060E12D}" type="presParOf" srcId="{26CCB0FC-AAD2-4E05-B9A0-7DB30B0A18FF}" destId="{9AF05229-28E7-41EE-AAF1-420482850D16}" srcOrd="2" destOrd="0" presId="urn:microsoft.com/office/officeart/2005/8/layout/radial4"/>
    <dgm:cxn modelId="{791243F6-74F4-4EBD-AFE0-1021745750F5}" type="presParOf" srcId="{26CCB0FC-AAD2-4E05-B9A0-7DB30B0A18FF}" destId="{09325365-423C-49F4-82BE-B32F70E2C11E}" srcOrd="3" destOrd="0" presId="urn:microsoft.com/office/officeart/2005/8/layout/radial4"/>
    <dgm:cxn modelId="{7FE5381B-93AA-4E03-8BDB-0571C591F69C}" type="presParOf" srcId="{26CCB0FC-AAD2-4E05-B9A0-7DB30B0A18FF}" destId="{92C71A0E-9D60-46C5-A0A7-2195D55B9B2E}" srcOrd="4" destOrd="0" presId="urn:microsoft.com/office/officeart/2005/8/layout/radial4"/>
    <dgm:cxn modelId="{35C995A1-ACEF-4A01-B032-4A490A33D7F6}" type="presParOf" srcId="{26CCB0FC-AAD2-4E05-B9A0-7DB30B0A18FF}" destId="{178F2B3B-5BB8-41DA-8306-AB64492FE5A9}" srcOrd="5" destOrd="0" presId="urn:microsoft.com/office/officeart/2005/8/layout/radial4"/>
    <dgm:cxn modelId="{5071B174-A028-4738-A84F-2457178476EB}" type="presParOf" srcId="{26CCB0FC-AAD2-4E05-B9A0-7DB30B0A18FF}" destId="{9E74128C-60A9-4E79-A7F4-CB9332498019}" srcOrd="6" destOrd="0" presId="urn:microsoft.com/office/officeart/2005/8/layout/radial4"/>
    <dgm:cxn modelId="{C62D6860-65B4-4FDA-9858-2966CA54FA0A}" type="presParOf" srcId="{26CCB0FC-AAD2-4E05-B9A0-7DB30B0A18FF}" destId="{493AC680-9AC0-4D4D-A821-A6FBD9FA21E8}" srcOrd="7" destOrd="0" presId="urn:microsoft.com/office/officeart/2005/8/layout/radial4"/>
    <dgm:cxn modelId="{EC1BE72A-04E0-476B-9969-D6833A423AF1}" type="presParOf" srcId="{26CCB0FC-AAD2-4E05-B9A0-7DB30B0A18FF}" destId="{F7FAECA5-7693-4A78-9CE9-F7E60605CDC9}"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4B727B-4C40-4E55-BB6A-B212869257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C044BF-219D-4DF9-A20B-316939ACFDDD}">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What a test schedule is?</a:t>
          </a:r>
          <a:endParaRPr lang="en-US" b="1" dirty="0">
            <a:effectLst>
              <a:outerShdw blurRad="38100" dist="38100" dir="2700000" algn="tl">
                <a:srgbClr val="000000">
                  <a:alpha val="43137"/>
                </a:srgbClr>
              </a:outerShdw>
            </a:effectLst>
          </a:endParaRPr>
        </a:p>
      </dgm:t>
    </dgm:pt>
    <dgm:pt modelId="{53832AF2-5222-4496-99BF-0FF2F43A158E}" type="parTrans" cxnId="{9A18DC63-8F27-49E9-B403-F6834A8F4E74}">
      <dgm:prSet/>
      <dgm:spPr/>
      <dgm:t>
        <a:bodyPr/>
        <a:lstStyle/>
        <a:p>
          <a:endParaRPr lang="en-US" b="1">
            <a:effectLst>
              <a:outerShdw blurRad="38100" dist="38100" dir="2700000" algn="tl">
                <a:srgbClr val="000000">
                  <a:alpha val="43137"/>
                </a:srgbClr>
              </a:outerShdw>
            </a:effectLst>
          </a:endParaRPr>
        </a:p>
      </dgm:t>
    </dgm:pt>
    <dgm:pt modelId="{A82EB95B-8EF2-494F-BF88-2B248035FD64}" type="sibTrans" cxnId="{9A18DC63-8F27-49E9-B403-F6834A8F4E74}">
      <dgm:prSet/>
      <dgm:spPr/>
      <dgm:t>
        <a:bodyPr/>
        <a:lstStyle/>
        <a:p>
          <a:endParaRPr lang="en-US" b="1">
            <a:effectLst>
              <a:outerShdw blurRad="38100" dist="38100" dir="2700000" algn="tl">
                <a:srgbClr val="000000">
                  <a:alpha val="43137"/>
                </a:srgbClr>
              </a:outerShdw>
            </a:effectLst>
          </a:endParaRPr>
        </a:p>
      </dgm:t>
    </dgm:pt>
    <dgm:pt modelId="{DD97415D-89AE-4912-9AAB-9418B62DA488}">
      <dgm:prSet/>
      <dgm:spPr/>
      <dgm:t>
        <a:bodyPr/>
        <a:lstStyle/>
        <a:p>
          <a:r>
            <a:rPr lang="en-US" b="1" dirty="0" smtClean="0">
              <a:effectLst>
                <a:outerShdw blurRad="38100" dist="38100" dir="2700000" algn="tl">
                  <a:srgbClr val="000000">
                    <a:alpha val="43137"/>
                  </a:srgbClr>
                </a:outerShdw>
              </a:effectLst>
            </a:rPr>
            <a:t>Why do we need test schedule?</a:t>
          </a:r>
          <a:endParaRPr lang="en-US" b="1" dirty="0">
            <a:effectLst>
              <a:outerShdw blurRad="38100" dist="38100" dir="2700000" algn="tl">
                <a:srgbClr val="000000">
                  <a:alpha val="43137"/>
                </a:srgbClr>
              </a:outerShdw>
            </a:effectLst>
          </a:endParaRPr>
        </a:p>
      </dgm:t>
    </dgm:pt>
    <dgm:pt modelId="{A344FA31-F65B-490B-A297-369512D1DBDB}" type="parTrans" cxnId="{FD1982B1-6D49-4C40-94EF-664B83C23357}">
      <dgm:prSet/>
      <dgm:spPr/>
      <dgm:t>
        <a:bodyPr/>
        <a:lstStyle/>
        <a:p>
          <a:endParaRPr lang="en-US" b="1">
            <a:effectLst>
              <a:outerShdw blurRad="38100" dist="38100" dir="2700000" algn="tl">
                <a:srgbClr val="000000">
                  <a:alpha val="43137"/>
                </a:srgbClr>
              </a:outerShdw>
            </a:effectLst>
          </a:endParaRPr>
        </a:p>
      </dgm:t>
    </dgm:pt>
    <dgm:pt modelId="{3A9042BE-F4E9-48CE-BC49-62C89BAB3C7A}" type="sibTrans" cxnId="{FD1982B1-6D49-4C40-94EF-664B83C23357}">
      <dgm:prSet/>
      <dgm:spPr/>
      <dgm:t>
        <a:bodyPr/>
        <a:lstStyle/>
        <a:p>
          <a:endParaRPr lang="en-US" b="1">
            <a:effectLst>
              <a:outerShdw blurRad="38100" dist="38100" dir="2700000" algn="tl">
                <a:srgbClr val="000000">
                  <a:alpha val="43137"/>
                </a:srgbClr>
              </a:outerShdw>
            </a:effectLst>
          </a:endParaRPr>
        </a:p>
      </dgm:t>
    </dgm:pt>
    <dgm:pt modelId="{DBD48693-0A38-4EB8-883C-093C6CD5EC32}">
      <dgm:prSet>
        <dgm:style>
          <a:lnRef idx="2">
            <a:schemeClr val="accent4"/>
          </a:lnRef>
          <a:fillRef idx="1">
            <a:schemeClr val="lt1"/>
          </a:fillRef>
          <a:effectRef idx="0">
            <a:schemeClr val="accent4"/>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Important factors affecting test schedule</a:t>
          </a:r>
          <a:endParaRPr lang="en-US" b="1" dirty="0">
            <a:effectLst>
              <a:outerShdw blurRad="38100" dist="38100" dir="2700000" algn="tl">
                <a:srgbClr val="000000">
                  <a:alpha val="43137"/>
                </a:srgbClr>
              </a:outerShdw>
            </a:effectLst>
          </a:endParaRPr>
        </a:p>
      </dgm:t>
    </dgm:pt>
    <dgm:pt modelId="{DF119CBC-9A94-4E80-9DB6-DA702CC3D5F7}" type="par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E2C337C-7AD6-4E22-9EAD-4ABA442A6DBF}" type="sib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89711D8-846B-422F-9CC1-7E087CAAAF16}">
      <dgm:prSet>
        <dgm:style>
          <a:lnRef idx="2">
            <a:schemeClr val="accent5"/>
          </a:lnRef>
          <a:fillRef idx="1">
            <a:schemeClr val="lt1"/>
          </a:fillRef>
          <a:effectRef idx="0">
            <a:schemeClr val="accent5"/>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Tools</a:t>
          </a:r>
          <a:endParaRPr lang="en-US" b="1" dirty="0">
            <a:effectLst>
              <a:outerShdw blurRad="38100" dist="38100" dir="2700000" algn="tl">
                <a:srgbClr val="000000">
                  <a:alpha val="43137"/>
                </a:srgbClr>
              </a:outerShdw>
            </a:effectLst>
          </a:endParaRPr>
        </a:p>
      </dgm:t>
    </dgm:pt>
    <dgm:pt modelId="{53242675-A4C8-4631-8732-BBCB966150EA}" type="parTrans" cxnId="{E239AF3D-09D7-4A15-8872-CECAC776798D}">
      <dgm:prSet/>
      <dgm:spPr/>
      <dgm:t>
        <a:bodyPr/>
        <a:lstStyle/>
        <a:p>
          <a:endParaRPr lang="en-US" b="1">
            <a:effectLst>
              <a:outerShdw blurRad="38100" dist="38100" dir="2700000" algn="tl">
                <a:srgbClr val="000000">
                  <a:alpha val="43137"/>
                </a:srgbClr>
              </a:outerShdw>
            </a:effectLst>
          </a:endParaRPr>
        </a:p>
      </dgm:t>
    </dgm:pt>
    <dgm:pt modelId="{280897DF-69B0-45E2-BEE2-5883851908E6}" type="sibTrans" cxnId="{E239AF3D-09D7-4A15-8872-CECAC776798D}">
      <dgm:prSet/>
      <dgm:spPr/>
      <dgm:t>
        <a:bodyPr/>
        <a:lstStyle/>
        <a:p>
          <a:endParaRPr lang="en-US" b="1">
            <a:effectLst>
              <a:outerShdw blurRad="38100" dist="38100" dir="2700000" algn="tl">
                <a:srgbClr val="000000">
                  <a:alpha val="43137"/>
                </a:srgbClr>
              </a:outerShdw>
            </a:effectLst>
          </a:endParaRPr>
        </a:p>
      </dgm:t>
    </dgm:pt>
    <dgm:pt modelId="{1A39BDDA-A544-4963-9D69-57C6A48CA683}">
      <dgm:prSet>
        <dgm:style>
          <a:lnRef idx="2">
            <a:schemeClr val="accent6"/>
          </a:lnRef>
          <a:fillRef idx="1">
            <a:schemeClr val="lt1"/>
          </a:fillRef>
          <a:effectRef idx="0">
            <a:schemeClr val="accent6"/>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Test schedule creation process</a:t>
          </a:r>
          <a:endParaRPr lang="en-US" b="1" dirty="0">
            <a:effectLst>
              <a:outerShdw blurRad="38100" dist="38100" dir="2700000" algn="tl">
                <a:srgbClr val="000000">
                  <a:alpha val="43137"/>
                </a:srgbClr>
              </a:outerShdw>
            </a:effectLst>
          </a:endParaRPr>
        </a:p>
      </dgm:t>
    </dgm:pt>
    <dgm:pt modelId="{23ABC3B4-F9E4-4393-848C-22C3423771EF}" type="parTrans" cxnId="{1C5D130F-3EA2-4803-909F-7B786DA03110}">
      <dgm:prSet/>
      <dgm:spPr/>
      <dgm:t>
        <a:bodyPr/>
        <a:lstStyle/>
        <a:p>
          <a:endParaRPr lang="en-US" b="1">
            <a:effectLst>
              <a:outerShdw blurRad="38100" dist="38100" dir="2700000" algn="tl">
                <a:srgbClr val="000000">
                  <a:alpha val="43137"/>
                </a:srgbClr>
              </a:outerShdw>
            </a:effectLst>
          </a:endParaRPr>
        </a:p>
      </dgm:t>
    </dgm:pt>
    <dgm:pt modelId="{0474421F-6BE6-4E0C-9B7D-51189F6EAE40}" type="sibTrans" cxnId="{1C5D130F-3EA2-4803-909F-7B786DA03110}">
      <dgm:prSet/>
      <dgm:spPr/>
      <dgm:t>
        <a:bodyPr/>
        <a:lstStyle/>
        <a:p>
          <a:endParaRPr lang="en-US" b="1">
            <a:effectLst>
              <a:outerShdw blurRad="38100" dist="38100" dir="2700000" algn="tl">
                <a:srgbClr val="000000">
                  <a:alpha val="43137"/>
                </a:srgbClr>
              </a:outerShdw>
            </a:effectLst>
          </a:endParaRPr>
        </a:p>
      </dgm:t>
    </dgm:pt>
    <dgm:pt modelId="{A85176F0-18DA-4725-AFB7-034ADBB735C4}" type="pres">
      <dgm:prSet presAssocID="{D14B727B-4C40-4E55-BB6A-B2128692570B}" presName="outerComposite" presStyleCnt="0">
        <dgm:presLayoutVars>
          <dgm:chMax val="5"/>
          <dgm:dir/>
          <dgm:resizeHandles val="exact"/>
        </dgm:presLayoutVars>
      </dgm:prSet>
      <dgm:spPr/>
      <dgm:t>
        <a:bodyPr/>
        <a:lstStyle/>
        <a:p>
          <a:endParaRPr lang="en-US"/>
        </a:p>
      </dgm:t>
    </dgm:pt>
    <dgm:pt modelId="{A9C59BEC-FCC2-4069-A90F-3164B212C5BC}" type="pres">
      <dgm:prSet presAssocID="{D14B727B-4C40-4E55-BB6A-B2128692570B}" presName="dummyMaxCanvas" presStyleCnt="0">
        <dgm:presLayoutVars/>
      </dgm:prSet>
      <dgm:spPr/>
    </dgm:pt>
    <dgm:pt modelId="{99D31720-B9B5-436E-A75F-9078441852F0}" type="pres">
      <dgm:prSet presAssocID="{D14B727B-4C40-4E55-BB6A-B2128692570B}" presName="FiveNodes_1" presStyleLbl="node1" presStyleIdx="0" presStyleCnt="5">
        <dgm:presLayoutVars>
          <dgm:bulletEnabled val="1"/>
        </dgm:presLayoutVars>
      </dgm:prSet>
      <dgm:spPr/>
      <dgm:t>
        <a:bodyPr/>
        <a:lstStyle/>
        <a:p>
          <a:endParaRPr lang="en-US"/>
        </a:p>
      </dgm:t>
    </dgm:pt>
    <dgm:pt modelId="{8A699910-B3B0-4CC9-A506-9AA3EF128A52}" type="pres">
      <dgm:prSet presAssocID="{D14B727B-4C40-4E55-BB6A-B2128692570B}" presName="FiveNodes_2" presStyleLbl="node1" presStyleIdx="1" presStyleCnt="5">
        <dgm:presLayoutVars>
          <dgm:bulletEnabled val="1"/>
        </dgm:presLayoutVars>
      </dgm:prSet>
      <dgm:spPr/>
      <dgm:t>
        <a:bodyPr/>
        <a:lstStyle/>
        <a:p>
          <a:endParaRPr lang="en-US"/>
        </a:p>
      </dgm:t>
    </dgm:pt>
    <dgm:pt modelId="{E6B7644A-0D09-4C4A-8176-355E9272A396}" type="pres">
      <dgm:prSet presAssocID="{D14B727B-4C40-4E55-BB6A-B2128692570B}" presName="FiveNodes_3" presStyleLbl="node1" presStyleIdx="2" presStyleCnt="5">
        <dgm:presLayoutVars>
          <dgm:bulletEnabled val="1"/>
        </dgm:presLayoutVars>
      </dgm:prSet>
      <dgm:spPr/>
      <dgm:t>
        <a:bodyPr/>
        <a:lstStyle/>
        <a:p>
          <a:endParaRPr lang="en-US"/>
        </a:p>
      </dgm:t>
    </dgm:pt>
    <dgm:pt modelId="{58A10DE7-D9E7-4011-B94B-485980301969}" type="pres">
      <dgm:prSet presAssocID="{D14B727B-4C40-4E55-BB6A-B2128692570B}" presName="FiveNodes_4" presStyleLbl="node1" presStyleIdx="3" presStyleCnt="5">
        <dgm:presLayoutVars>
          <dgm:bulletEnabled val="1"/>
        </dgm:presLayoutVars>
      </dgm:prSet>
      <dgm:spPr/>
      <dgm:t>
        <a:bodyPr/>
        <a:lstStyle/>
        <a:p>
          <a:endParaRPr lang="en-US"/>
        </a:p>
      </dgm:t>
    </dgm:pt>
    <dgm:pt modelId="{B6F70E9E-45E0-45C6-A478-38A85D6555FA}" type="pres">
      <dgm:prSet presAssocID="{D14B727B-4C40-4E55-BB6A-B2128692570B}" presName="FiveNodes_5" presStyleLbl="node1" presStyleIdx="4" presStyleCnt="5">
        <dgm:presLayoutVars>
          <dgm:bulletEnabled val="1"/>
        </dgm:presLayoutVars>
      </dgm:prSet>
      <dgm:spPr/>
      <dgm:t>
        <a:bodyPr/>
        <a:lstStyle/>
        <a:p>
          <a:endParaRPr lang="en-US"/>
        </a:p>
      </dgm:t>
    </dgm:pt>
    <dgm:pt modelId="{5927455B-F18C-4B0F-BC20-BB7166CA0DDB}" type="pres">
      <dgm:prSet presAssocID="{D14B727B-4C40-4E55-BB6A-B2128692570B}" presName="FiveConn_1-2" presStyleLbl="fgAccFollowNode1" presStyleIdx="0" presStyleCnt="4">
        <dgm:presLayoutVars>
          <dgm:bulletEnabled val="1"/>
        </dgm:presLayoutVars>
      </dgm:prSet>
      <dgm:spPr/>
      <dgm:t>
        <a:bodyPr/>
        <a:lstStyle/>
        <a:p>
          <a:endParaRPr lang="en-US"/>
        </a:p>
      </dgm:t>
    </dgm:pt>
    <dgm:pt modelId="{37AC21D1-0F9C-402B-A071-7300210C491D}" type="pres">
      <dgm:prSet presAssocID="{D14B727B-4C40-4E55-BB6A-B2128692570B}" presName="FiveConn_2-3" presStyleLbl="fgAccFollowNode1" presStyleIdx="1" presStyleCnt="4">
        <dgm:presLayoutVars>
          <dgm:bulletEnabled val="1"/>
        </dgm:presLayoutVars>
      </dgm:prSet>
      <dgm:spPr/>
      <dgm:t>
        <a:bodyPr/>
        <a:lstStyle/>
        <a:p>
          <a:endParaRPr lang="en-US"/>
        </a:p>
      </dgm:t>
    </dgm:pt>
    <dgm:pt modelId="{ED024A0E-9158-4388-BBC0-D814A43CCA42}" type="pres">
      <dgm:prSet presAssocID="{D14B727B-4C40-4E55-BB6A-B2128692570B}" presName="FiveConn_3-4" presStyleLbl="fgAccFollowNode1" presStyleIdx="2" presStyleCnt="4">
        <dgm:presLayoutVars>
          <dgm:bulletEnabled val="1"/>
        </dgm:presLayoutVars>
      </dgm:prSet>
      <dgm:spPr/>
      <dgm:t>
        <a:bodyPr/>
        <a:lstStyle/>
        <a:p>
          <a:endParaRPr lang="en-US"/>
        </a:p>
      </dgm:t>
    </dgm:pt>
    <dgm:pt modelId="{A08A0412-82B3-4B82-BD53-4A60A081C774}" type="pres">
      <dgm:prSet presAssocID="{D14B727B-4C40-4E55-BB6A-B2128692570B}" presName="FiveConn_4-5" presStyleLbl="fgAccFollowNode1" presStyleIdx="3" presStyleCnt="4">
        <dgm:presLayoutVars>
          <dgm:bulletEnabled val="1"/>
        </dgm:presLayoutVars>
      </dgm:prSet>
      <dgm:spPr/>
      <dgm:t>
        <a:bodyPr/>
        <a:lstStyle/>
        <a:p>
          <a:endParaRPr lang="en-US"/>
        </a:p>
      </dgm:t>
    </dgm:pt>
    <dgm:pt modelId="{31750E34-6951-4887-A233-4BC2E4577E89}" type="pres">
      <dgm:prSet presAssocID="{D14B727B-4C40-4E55-BB6A-B2128692570B}" presName="FiveNodes_1_text" presStyleLbl="node1" presStyleIdx="4" presStyleCnt="5">
        <dgm:presLayoutVars>
          <dgm:bulletEnabled val="1"/>
        </dgm:presLayoutVars>
      </dgm:prSet>
      <dgm:spPr/>
      <dgm:t>
        <a:bodyPr/>
        <a:lstStyle/>
        <a:p>
          <a:endParaRPr lang="en-US"/>
        </a:p>
      </dgm:t>
    </dgm:pt>
    <dgm:pt modelId="{8CDB6CA7-591A-4C58-9934-C0D3EDAF4FF6}" type="pres">
      <dgm:prSet presAssocID="{D14B727B-4C40-4E55-BB6A-B2128692570B}" presName="FiveNodes_2_text" presStyleLbl="node1" presStyleIdx="4" presStyleCnt="5">
        <dgm:presLayoutVars>
          <dgm:bulletEnabled val="1"/>
        </dgm:presLayoutVars>
      </dgm:prSet>
      <dgm:spPr/>
      <dgm:t>
        <a:bodyPr/>
        <a:lstStyle/>
        <a:p>
          <a:endParaRPr lang="en-US"/>
        </a:p>
      </dgm:t>
    </dgm:pt>
    <dgm:pt modelId="{834434F2-4350-4E27-8504-DD3C73828ADB}" type="pres">
      <dgm:prSet presAssocID="{D14B727B-4C40-4E55-BB6A-B2128692570B}" presName="FiveNodes_3_text" presStyleLbl="node1" presStyleIdx="4" presStyleCnt="5">
        <dgm:presLayoutVars>
          <dgm:bulletEnabled val="1"/>
        </dgm:presLayoutVars>
      </dgm:prSet>
      <dgm:spPr/>
      <dgm:t>
        <a:bodyPr/>
        <a:lstStyle/>
        <a:p>
          <a:endParaRPr lang="en-US"/>
        </a:p>
      </dgm:t>
    </dgm:pt>
    <dgm:pt modelId="{08FC251A-B0FF-464E-B731-4A01776F10CD}" type="pres">
      <dgm:prSet presAssocID="{D14B727B-4C40-4E55-BB6A-B2128692570B}" presName="FiveNodes_4_text" presStyleLbl="node1" presStyleIdx="4" presStyleCnt="5">
        <dgm:presLayoutVars>
          <dgm:bulletEnabled val="1"/>
        </dgm:presLayoutVars>
      </dgm:prSet>
      <dgm:spPr/>
      <dgm:t>
        <a:bodyPr/>
        <a:lstStyle/>
        <a:p>
          <a:endParaRPr lang="en-US"/>
        </a:p>
      </dgm:t>
    </dgm:pt>
    <dgm:pt modelId="{68C92819-572F-4A65-9A1C-95BC8872B999}" type="pres">
      <dgm:prSet presAssocID="{D14B727B-4C40-4E55-BB6A-B2128692570B}" presName="FiveNodes_5_text" presStyleLbl="node1" presStyleIdx="4" presStyleCnt="5">
        <dgm:presLayoutVars>
          <dgm:bulletEnabled val="1"/>
        </dgm:presLayoutVars>
      </dgm:prSet>
      <dgm:spPr/>
      <dgm:t>
        <a:bodyPr/>
        <a:lstStyle/>
        <a:p>
          <a:endParaRPr lang="en-US"/>
        </a:p>
      </dgm:t>
    </dgm:pt>
  </dgm:ptLst>
  <dgm:cxnLst>
    <dgm:cxn modelId="{17D406A9-1041-4494-9A74-A7CA375A6863}" type="presOf" srcId="{C89711D8-846B-422F-9CC1-7E087CAAAF16}" destId="{08FC251A-B0FF-464E-B731-4A01776F10CD}" srcOrd="1" destOrd="0" presId="urn:microsoft.com/office/officeart/2005/8/layout/vProcess5"/>
    <dgm:cxn modelId="{E53F5247-A134-494B-BE55-ED1A2ECBAA4B}" type="presOf" srcId="{3A9042BE-F4E9-48CE-BC49-62C89BAB3C7A}" destId="{37AC21D1-0F9C-402B-A071-7300210C491D}" srcOrd="0" destOrd="0" presId="urn:microsoft.com/office/officeart/2005/8/layout/vProcess5"/>
    <dgm:cxn modelId="{248AACAD-9D0D-41B9-B480-9986EE29F569}" type="presOf" srcId="{3CC044BF-219D-4DF9-A20B-316939ACFDDD}" destId="{99D31720-B9B5-436E-A75F-9078441852F0}" srcOrd="0" destOrd="0" presId="urn:microsoft.com/office/officeart/2005/8/layout/vProcess5"/>
    <dgm:cxn modelId="{404A55B8-CDC9-42E3-B228-1E5988E0E14B}" type="presOf" srcId="{D14B727B-4C40-4E55-BB6A-B2128692570B}" destId="{A85176F0-18DA-4725-AFB7-034ADBB735C4}" srcOrd="0" destOrd="0" presId="urn:microsoft.com/office/officeart/2005/8/layout/vProcess5"/>
    <dgm:cxn modelId="{0E045BA3-CC83-4ED3-8895-44127F8F6DF6}" type="presOf" srcId="{C89711D8-846B-422F-9CC1-7E087CAAAF16}" destId="{58A10DE7-D9E7-4011-B94B-485980301969}" srcOrd="0" destOrd="0" presId="urn:microsoft.com/office/officeart/2005/8/layout/vProcess5"/>
    <dgm:cxn modelId="{FD1982B1-6D49-4C40-94EF-664B83C23357}" srcId="{D14B727B-4C40-4E55-BB6A-B2128692570B}" destId="{DD97415D-89AE-4912-9AAB-9418B62DA488}" srcOrd="1" destOrd="0" parTransId="{A344FA31-F65B-490B-A297-369512D1DBDB}" sibTransId="{3A9042BE-F4E9-48CE-BC49-62C89BAB3C7A}"/>
    <dgm:cxn modelId="{EACEFB92-DEBF-48F7-8721-9E30AFEC60C9}" type="presOf" srcId="{3CC044BF-219D-4DF9-A20B-316939ACFDDD}" destId="{31750E34-6951-4887-A233-4BC2E4577E89}" srcOrd="1" destOrd="0" presId="urn:microsoft.com/office/officeart/2005/8/layout/vProcess5"/>
    <dgm:cxn modelId="{3ACE9451-4BC4-45E5-B71B-E07B537C51F7}" type="presOf" srcId="{A82EB95B-8EF2-494F-BF88-2B248035FD64}" destId="{5927455B-F18C-4B0F-BC20-BB7166CA0DDB}" srcOrd="0" destOrd="0" presId="urn:microsoft.com/office/officeart/2005/8/layout/vProcess5"/>
    <dgm:cxn modelId="{EA7780FC-F33A-4E72-A68D-FF821ECFB4F4}" type="presOf" srcId="{DD97415D-89AE-4912-9AAB-9418B62DA488}" destId="{8A699910-B3B0-4CC9-A506-9AA3EF128A52}" srcOrd="0" destOrd="0" presId="urn:microsoft.com/office/officeart/2005/8/layout/vProcess5"/>
    <dgm:cxn modelId="{E239AF3D-09D7-4A15-8872-CECAC776798D}" srcId="{D14B727B-4C40-4E55-BB6A-B2128692570B}" destId="{C89711D8-846B-422F-9CC1-7E087CAAAF16}" srcOrd="3" destOrd="0" parTransId="{53242675-A4C8-4631-8732-BBCB966150EA}" sibTransId="{280897DF-69B0-45E2-BEE2-5883851908E6}"/>
    <dgm:cxn modelId="{5A517F4A-7DE7-46AE-B4BD-6322568B7C58}" type="presOf" srcId="{280897DF-69B0-45E2-BEE2-5883851908E6}" destId="{A08A0412-82B3-4B82-BD53-4A60A081C774}" srcOrd="0" destOrd="0" presId="urn:microsoft.com/office/officeart/2005/8/layout/vProcess5"/>
    <dgm:cxn modelId="{9A18DC63-8F27-49E9-B403-F6834A8F4E74}" srcId="{D14B727B-4C40-4E55-BB6A-B2128692570B}" destId="{3CC044BF-219D-4DF9-A20B-316939ACFDDD}" srcOrd="0" destOrd="0" parTransId="{53832AF2-5222-4496-99BF-0FF2F43A158E}" sibTransId="{A82EB95B-8EF2-494F-BF88-2B248035FD64}"/>
    <dgm:cxn modelId="{CB5F7EEF-9850-4BDD-B0BF-735A2AF94353}" type="presOf" srcId="{1A39BDDA-A544-4963-9D69-57C6A48CA683}" destId="{B6F70E9E-45E0-45C6-A478-38A85D6555FA}" srcOrd="0" destOrd="0" presId="urn:microsoft.com/office/officeart/2005/8/layout/vProcess5"/>
    <dgm:cxn modelId="{A8523F8F-E343-490F-A08C-283708CACE45}" type="presOf" srcId="{DD97415D-89AE-4912-9AAB-9418B62DA488}" destId="{8CDB6CA7-591A-4C58-9934-C0D3EDAF4FF6}" srcOrd="1" destOrd="0" presId="urn:microsoft.com/office/officeart/2005/8/layout/vProcess5"/>
    <dgm:cxn modelId="{FCA31F2B-34BD-42B2-86AE-FA812F0EBD3D}" type="presOf" srcId="{1A39BDDA-A544-4963-9D69-57C6A48CA683}" destId="{68C92819-572F-4A65-9A1C-95BC8872B999}" srcOrd="1" destOrd="0" presId="urn:microsoft.com/office/officeart/2005/8/layout/vProcess5"/>
    <dgm:cxn modelId="{0E777377-C122-4F32-9C6E-B1E97EDCCF06}" type="presOf" srcId="{DBD48693-0A38-4EB8-883C-093C6CD5EC32}" destId="{E6B7644A-0D09-4C4A-8176-355E9272A396}" srcOrd="0" destOrd="0" presId="urn:microsoft.com/office/officeart/2005/8/layout/vProcess5"/>
    <dgm:cxn modelId="{1C5D130F-3EA2-4803-909F-7B786DA03110}" srcId="{D14B727B-4C40-4E55-BB6A-B2128692570B}" destId="{1A39BDDA-A544-4963-9D69-57C6A48CA683}" srcOrd="4" destOrd="0" parTransId="{23ABC3B4-F9E4-4393-848C-22C3423771EF}" sibTransId="{0474421F-6BE6-4E0C-9B7D-51189F6EAE40}"/>
    <dgm:cxn modelId="{19FFCCBB-CCBC-4711-9CB4-6D11BA633702}" type="presOf" srcId="{CE2C337C-7AD6-4E22-9EAD-4ABA442A6DBF}" destId="{ED024A0E-9158-4388-BBC0-D814A43CCA42}" srcOrd="0" destOrd="0" presId="urn:microsoft.com/office/officeart/2005/8/layout/vProcess5"/>
    <dgm:cxn modelId="{D0AA9622-C078-4F7F-90DA-2EDF5F428E82}" srcId="{D14B727B-4C40-4E55-BB6A-B2128692570B}" destId="{DBD48693-0A38-4EB8-883C-093C6CD5EC32}" srcOrd="2" destOrd="0" parTransId="{DF119CBC-9A94-4E80-9DB6-DA702CC3D5F7}" sibTransId="{CE2C337C-7AD6-4E22-9EAD-4ABA442A6DBF}"/>
    <dgm:cxn modelId="{DDFFA37E-6F17-4974-B029-B6095D3C8D53}" type="presOf" srcId="{DBD48693-0A38-4EB8-883C-093C6CD5EC32}" destId="{834434F2-4350-4E27-8504-DD3C73828ADB}" srcOrd="1" destOrd="0" presId="urn:microsoft.com/office/officeart/2005/8/layout/vProcess5"/>
    <dgm:cxn modelId="{0A732203-2452-472F-BC1A-99BE463B07E0}" type="presParOf" srcId="{A85176F0-18DA-4725-AFB7-034ADBB735C4}" destId="{A9C59BEC-FCC2-4069-A90F-3164B212C5BC}" srcOrd="0" destOrd="0" presId="urn:microsoft.com/office/officeart/2005/8/layout/vProcess5"/>
    <dgm:cxn modelId="{7DC3AF60-DEB8-45E3-B942-91542CD1B2BC}" type="presParOf" srcId="{A85176F0-18DA-4725-AFB7-034ADBB735C4}" destId="{99D31720-B9B5-436E-A75F-9078441852F0}" srcOrd="1" destOrd="0" presId="urn:microsoft.com/office/officeart/2005/8/layout/vProcess5"/>
    <dgm:cxn modelId="{8C7C232E-F6DC-4917-BDA3-E8E5CF856658}" type="presParOf" srcId="{A85176F0-18DA-4725-AFB7-034ADBB735C4}" destId="{8A699910-B3B0-4CC9-A506-9AA3EF128A52}" srcOrd="2" destOrd="0" presId="urn:microsoft.com/office/officeart/2005/8/layout/vProcess5"/>
    <dgm:cxn modelId="{EFAD38B2-F228-4CB6-9B2A-D23EACFFF0C7}" type="presParOf" srcId="{A85176F0-18DA-4725-AFB7-034ADBB735C4}" destId="{E6B7644A-0D09-4C4A-8176-355E9272A396}" srcOrd="3" destOrd="0" presId="urn:microsoft.com/office/officeart/2005/8/layout/vProcess5"/>
    <dgm:cxn modelId="{1275F435-A00D-412A-AB25-9B5D814BD108}" type="presParOf" srcId="{A85176F0-18DA-4725-AFB7-034ADBB735C4}" destId="{58A10DE7-D9E7-4011-B94B-485980301969}" srcOrd="4" destOrd="0" presId="urn:microsoft.com/office/officeart/2005/8/layout/vProcess5"/>
    <dgm:cxn modelId="{56C3686D-0247-46A4-8C2F-8C5598E4CBD5}" type="presParOf" srcId="{A85176F0-18DA-4725-AFB7-034ADBB735C4}" destId="{B6F70E9E-45E0-45C6-A478-38A85D6555FA}" srcOrd="5" destOrd="0" presId="urn:microsoft.com/office/officeart/2005/8/layout/vProcess5"/>
    <dgm:cxn modelId="{4101696D-CB95-4B41-85A5-EE68C587A8FB}" type="presParOf" srcId="{A85176F0-18DA-4725-AFB7-034ADBB735C4}" destId="{5927455B-F18C-4B0F-BC20-BB7166CA0DDB}" srcOrd="6" destOrd="0" presId="urn:microsoft.com/office/officeart/2005/8/layout/vProcess5"/>
    <dgm:cxn modelId="{3A110148-5EBD-460C-A178-46AAF96FAC3B}" type="presParOf" srcId="{A85176F0-18DA-4725-AFB7-034ADBB735C4}" destId="{37AC21D1-0F9C-402B-A071-7300210C491D}" srcOrd="7" destOrd="0" presId="urn:microsoft.com/office/officeart/2005/8/layout/vProcess5"/>
    <dgm:cxn modelId="{FFE77137-E683-4BA7-B4B2-2FF85999AC79}" type="presParOf" srcId="{A85176F0-18DA-4725-AFB7-034ADBB735C4}" destId="{ED024A0E-9158-4388-BBC0-D814A43CCA42}" srcOrd="8" destOrd="0" presId="urn:microsoft.com/office/officeart/2005/8/layout/vProcess5"/>
    <dgm:cxn modelId="{48A45FC7-D75E-4B5A-BCF6-9818A9CB43FA}" type="presParOf" srcId="{A85176F0-18DA-4725-AFB7-034ADBB735C4}" destId="{A08A0412-82B3-4B82-BD53-4A60A081C774}" srcOrd="9" destOrd="0" presId="urn:microsoft.com/office/officeart/2005/8/layout/vProcess5"/>
    <dgm:cxn modelId="{7F20CE21-7572-428D-83D1-F9ADC79FA5D0}" type="presParOf" srcId="{A85176F0-18DA-4725-AFB7-034ADBB735C4}" destId="{31750E34-6951-4887-A233-4BC2E4577E89}" srcOrd="10" destOrd="0" presId="urn:microsoft.com/office/officeart/2005/8/layout/vProcess5"/>
    <dgm:cxn modelId="{5702E482-3B1E-4B6D-8201-73E6829DD542}" type="presParOf" srcId="{A85176F0-18DA-4725-AFB7-034ADBB735C4}" destId="{8CDB6CA7-591A-4C58-9934-C0D3EDAF4FF6}" srcOrd="11" destOrd="0" presId="urn:microsoft.com/office/officeart/2005/8/layout/vProcess5"/>
    <dgm:cxn modelId="{06FA8DEF-14F9-43FC-8A43-F16C58B2D150}" type="presParOf" srcId="{A85176F0-18DA-4725-AFB7-034ADBB735C4}" destId="{834434F2-4350-4E27-8504-DD3C73828ADB}" srcOrd="12" destOrd="0" presId="urn:microsoft.com/office/officeart/2005/8/layout/vProcess5"/>
    <dgm:cxn modelId="{E5DA4A77-0C3A-484A-86F1-F300F8F67045}" type="presParOf" srcId="{A85176F0-18DA-4725-AFB7-034ADBB735C4}" destId="{08FC251A-B0FF-464E-B731-4A01776F10CD}" srcOrd="13" destOrd="0" presId="urn:microsoft.com/office/officeart/2005/8/layout/vProcess5"/>
    <dgm:cxn modelId="{3750070A-8F55-425C-A2EC-0DC529D8B780}" type="presParOf" srcId="{A85176F0-18DA-4725-AFB7-034ADBB735C4}" destId="{68C92819-572F-4A65-9A1C-95BC8872B99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41B014-804E-444F-8D39-C2235242376F}" type="doc">
      <dgm:prSet loTypeId="urn:microsoft.com/office/officeart/2005/8/layout/vList4" loCatId="picture" qsTypeId="urn:microsoft.com/office/officeart/2005/8/quickstyle/3d1" qsCatId="3D" csTypeId="urn:microsoft.com/office/officeart/2005/8/colors/colorful1" csCatId="colorful" phldr="1"/>
      <dgm:spPr/>
      <dgm:t>
        <a:bodyPr/>
        <a:lstStyle/>
        <a:p>
          <a:endParaRPr lang="en-US"/>
        </a:p>
      </dgm:t>
    </dgm:pt>
    <dgm:pt modelId="{F5F25E61-86F5-4EAC-B7E7-B675315BB74B}">
      <dgm:prSet phldrT="[Text]"/>
      <dgm:spPr/>
      <dgm:t>
        <a:bodyPr/>
        <a:lstStyle/>
        <a:p>
          <a:r>
            <a:rPr lang="en-US" b="1" dirty="0" smtClean="0"/>
            <a:t>Customer</a:t>
          </a:r>
          <a:endParaRPr lang="en-US" b="1" dirty="0"/>
        </a:p>
      </dgm:t>
    </dgm:pt>
    <dgm:pt modelId="{9FDCE785-A874-419C-8EEF-3985F4BAC830}" type="parTrans" cxnId="{7DDA21A3-6B60-4F34-AF22-FE1CFC214E2A}">
      <dgm:prSet/>
      <dgm:spPr/>
      <dgm:t>
        <a:bodyPr/>
        <a:lstStyle/>
        <a:p>
          <a:endParaRPr lang="en-US"/>
        </a:p>
      </dgm:t>
    </dgm:pt>
    <dgm:pt modelId="{9550AE46-3994-44EB-8B2C-3F87B179D705}" type="sibTrans" cxnId="{7DDA21A3-6B60-4F34-AF22-FE1CFC214E2A}">
      <dgm:prSet/>
      <dgm:spPr/>
      <dgm:t>
        <a:bodyPr/>
        <a:lstStyle/>
        <a:p>
          <a:endParaRPr lang="en-US"/>
        </a:p>
      </dgm:t>
    </dgm:pt>
    <dgm:pt modelId="{29619CB6-223E-4543-A67F-D690F6CBB3A1}">
      <dgm:prSet phldrT="[Text]"/>
      <dgm:spPr/>
      <dgm:t>
        <a:bodyPr/>
        <a:lstStyle/>
        <a:p>
          <a:r>
            <a:rPr lang="en-US" dirty="0" smtClean="0"/>
            <a:t>What are they doing?</a:t>
          </a:r>
          <a:endParaRPr lang="en-US" dirty="0"/>
        </a:p>
      </dgm:t>
    </dgm:pt>
    <dgm:pt modelId="{F363AC93-CFDE-4079-B021-37727F491B8A}" type="parTrans" cxnId="{48D50E81-E641-4071-A1B7-86FB35E4E252}">
      <dgm:prSet/>
      <dgm:spPr/>
      <dgm:t>
        <a:bodyPr/>
        <a:lstStyle/>
        <a:p>
          <a:endParaRPr lang="en-US"/>
        </a:p>
      </dgm:t>
    </dgm:pt>
    <dgm:pt modelId="{11391D70-46E2-4475-91A6-3DF7355FFC29}" type="sibTrans" cxnId="{48D50E81-E641-4071-A1B7-86FB35E4E252}">
      <dgm:prSet/>
      <dgm:spPr/>
      <dgm:t>
        <a:bodyPr/>
        <a:lstStyle/>
        <a:p>
          <a:endParaRPr lang="en-US"/>
        </a:p>
      </dgm:t>
    </dgm:pt>
    <dgm:pt modelId="{3B1F553A-B0F3-4077-8BC6-0F475E57C445}">
      <dgm:prSet phldrT="[Text]"/>
      <dgm:spPr/>
      <dgm:t>
        <a:bodyPr/>
        <a:lstStyle/>
        <a:p>
          <a:r>
            <a:rPr lang="en-US" b="1" dirty="0" smtClean="0"/>
            <a:t>Test lead, PM</a:t>
          </a:r>
          <a:endParaRPr lang="en-US" b="1" dirty="0"/>
        </a:p>
      </dgm:t>
    </dgm:pt>
    <dgm:pt modelId="{A8734694-6ABA-4A6B-B353-C2F6F891BA40}" type="parTrans" cxnId="{FAC58142-D68B-4F06-9AF6-C9F945BE6DDD}">
      <dgm:prSet/>
      <dgm:spPr/>
      <dgm:t>
        <a:bodyPr/>
        <a:lstStyle/>
        <a:p>
          <a:endParaRPr lang="en-US"/>
        </a:p>
      </dgm:t>
    </dgm:pt>
    <dgm:pt modelId="{C8973C63-F888-4B63-BC70-17BD1C218BCE}" type="sibTrans" cxnId="{FAC58142-D68B-4F06-9AF6-C9F945BE6DDD}">
      <dgm:prSet/>
      <dgm:spPr/>
      <dgm:t>
        <a:bodyPr/>
        <a:lstStyle/>
        <a:p>
          <a:endParaRPr lang="en-US"/>
        </a:p>
      </dgm:t>
    </dgm:pt>
    <dgm:pt modelId="{C15E6314-C93B-4E1F-84B7-665DB742FBCA}">
      <dgm:prSet phldrT="[Text]"/>
      <dgm:spPr/>
      <dgm:t>
        <a:bodyPr/>
        <a:lstStyle/>
        <a:p>
          <a:r>
            <a:rPr lang="en-US" dirty="0" smtClean="0"/>
            <a:t>Are we on schedule?</a:t>
          </a:r>
          <a:endParaRPr lang="en-US" dirty="0"/>
        </a:p>
      </dgm:t>
    </dgm:pt>
    <dgm:pt modelId="{6D6355DD-8556-4C51-AAF0-06C8E8C528C1}" type="parTrans" cxnId="{09C7093C-4B1D-42DD-8C83-8D14B53455F4}">
      <dgm:prSet/>
      <dgm:spPr/>
      <dgm:t>
        <a:bodyPr/>
        <a:lstStyle/>
        <a:p>
          <a:endParaRPr lang="en-US"/>
        </a:p>
      </dgm:t>
    </dgm:pt>
    <dgm:pt modelId="{1D2D7DA6-4096-4B6E-BB27-F23D58A5DB10}" type="sibTrans" cxnId="{09C7093C-4B1D-42DD-8C83-8D14B53455F4}">
      <dgm:prSet/>
      <dgm:spPr/>
      <dgm:t>
        <a:bodyPr/>
        <a:lstStyle/>
        <a:p>
          <a:endParaRPr lang="en-US"/>
        </a:p>
      </dgm:t>
    </dgm:pt>
    <dgm:pt modelId="{8895DD16-C656-4365-9244-7058CF833B60}">
      <dgm:prSet phldrT="[Text]"/>
      <dgm:spPr/>
      <dgm:t>
        <a:bodyPr/>
        <a:lstStyle/>
        <a:p>
          <a:r>
            <a:rPr lang="en-US" b="1" dirty="0" smtClean="0"/>
            <a:t>Tester</a:t>
          </a:r>
          <a:endParaRPr lang="en-US" b="1" dirty="0"/>
        </a:p>
      </dgm:t>
    </dgm:pt>
    <dgm:pt modelId="{079DDAFC-3159-48C8-9EEF-E249F3E698D3}" type="parTrans" cxnId="{73BF362B-EAA8-4546-8261-16BB71605880}">
      <dgm:prSet/>
      <dgm:spPr/>
      <dgm:t>
        <a:bodyPr/>
        <a:lstStyle/>
        <a:p>
          <a:endParaRPr lang="en-US"/>
        </a:p>
      </dgm:t>
    </dgm:pt>
    <dgm:pt modelId="{3EB0656B-3E72-4DC9-B39D-702DA7B08286}" type="sibTrans" cxnId="{73BF362B-EAA8-4546-8261-16BB71605880}">
      <dgm:prSet/>
      <dgm:spPr/>
      <dgm:t>
        <a:bodyPr/>
        <a:lstStyle/>
        <a:p>
          <a:endParaRPr lang="en-US"/>
        </a:p>
      </dgm:t>
    </dgm:pt>
    <dgm:pt modelId="{0A3594C2-0C7A-4ABB-8F5C-19C12C29D562}">
      <dgm:prSet phldrT="[Text]"/>
      <dgm:spPr/>
      <dgm:t>
        <a:bodyPr/>
        <a:lstStyle/>
        <a:p>
          <a:r>
            <a:rPr lang="en-US" dirty="0" smtClean="0"/>
            <a:t>What are my tasks?</a:t>
          </a:r>
          <a:endParaRPr lang="en-US" dirty="0"/>
        </a:p>
      </dgm:t>
    </dgm:pt>
    <dgm:pt modelId="{A3106CBC-5A05-4993-AC03-E31594C38E8B}" type="parTrans" cxnId="{E028AC74-8ACB-45BE-9D79-519607D9DF52}">
      <dgm:prSet/>
      <dgm:spPr/>
      <dgm:t>
        <a:bodyPr/>
        <a:lstStyle/>
        <a:p>
          <a:endParaRPr lang="en-US"/>
        </a:p>
      </dgm:t>
    </dgm:pt>
    <dgm:pt modelId="{6B48CF32-EE02-4C35-BBBB-48265EFFF6B8}" type="sibTrans" cxnId="{E028AC74-8ACB-45BE-9D79-519607D9DF52}">
      <dgm:prSet/>
      <dgm:spPr/>
      <dgm:t>
        <a:bodyPr/>
        <a:lstStyle/>
        <a:p>
          <a:endParaRPr lang="en-US"/>
        </a:p>
      </dgm:t>
    </dgm:pt>
    <dgm:pt modelId="{33123E34-366A-4980-B235-2AE185EFCD20}">
      <dgm:prSet/>
      <dgm:spPr/>
      <dgm:t>
        <a:bodyPr/>
        <a:lstStyle/>
        <a:p>
          <a:r>
            <a:rPr lang="en-US" dirty="0" smtClean="0"/>
            <a:t>What should I do today?</a:t>
          </a:r>
          <a:endParaRPr lang="en-US" dirty="0"/>
        </a:p>
      </dgm:t>
    </dgm:pt>
    <dgm:pt modelId="{E5A10D6B-7256-4E7D-9BCF-7E617AA4BDCA}" type="parTrans" cxnId="{3A13F074-5068-4585-9DA6-2E0690107CD1}">
      <dgm:prSet/>
      <dgm:spPr/>
      <dgm:t>
        <a:bodyPr/>
        <a:lstStyle/>
        <a:p>
          <a:endParaRPr lang="en-US"/>
        </a:p>
      </dgm:t>
    </dgm:pt>
    <dgm:pt modelId="{2B60F8D9-140C-4A13-987B-1AE79836BB06}" type="sibTrans" cxnId="{3A13F074-5068-4585-9DA6-2E0690107CD1}">
      <dgm:prSet/>
      <dgm:spPr/>
      <dgm:t>
        <a:bodyPr/>
        <a:lstStyle/>
        <a:p>
          <a:endParaRPr lang="en-US"/>
        </a:p>
      </dgm:t>
    </dgm:pt>
    <dgm:pt modelId="{CC2FCD8D-BD05-45F6-9E7E-E3CF3DD17DB8}">
      <dgm:prSet/>
      <dgm:spPr/>
      <dgm:t>
        <a:bodyPr/>
        <a:lstStyle/>
        <a:p>
          <a:r>
            <a:rPr lang="en-US" dirty="0" smtClean="0"/>
            <a:t>When should I start?</a:t>
          </a:r>
          <a:endParaRPr lang="en-US" dirty="0"/>
        </a:p>
      </dgm:t>
    </dgm:pt>
    <dgm:pt modelId="{9EEC8525-9F0D-423A-BA8C-C686F7781B5E}" type="parTrans" cxnId="{E4D45A23-1F54-4248-AD63-08773FA15434}">
      <dgm:prSet/>
      <dgm:spPr/>
      <dgm:t>
        <a:bodyPr/>
        <a:lstStyle/>
        <a:p>
          <a:endParaRPr lang="en-US"/>
        </a:p>
      </dgm:t>
    </dgm:pt>
    <dgm:pt modelId="{FC1B4FEE-A895-460E-AEAC-7805248A0BA1}" type="sibTrans" cxnId="{E4D45A23-1F54-4248-AD63-08773FA15434}">
      <dgm:prSet/>
      <dgm:spPr/>
      <dgm:t>
        <a:bodyPr/>
        <a:lstStyle/>
        <a:p>
          <a:endParaRPr lang="en-US"/>
        </a:p>
      </dgm:t>
    </dgm:pt>
    <dgm:pt modelId="{3A04C565-A63B-4F9C-AC43-C1B4DBC5FAC7}">
      <dgm:prSet/>
      <dgm:spPr/>
      <dgm:t>
        <a:bodyPr/>
        <a:lstStyle/>
        <a:p>
          <a:r>
            <a:rPr lang="en-US" dirty="0" smtClean="0"/>
            <a:t>When should I finish?</a:t>
          </a:r>
          <a:endParaRPr lang="en-US" dirty="0"/>
        </a:p>
      </dgm:t>
    </dgm:pt>
    <dgm:pt modelId="{AA43475F-E9F0-49DD-BF44-990557F7B323}" type="parTrans" cxnId="{C2F6A186-CD04-441D-891F-35522D9D34DB}">
      <dgm:prSet/>
      <dgm:spPr/>
      <dgm:t>
        <a:bodyPr/>
        <a:lstStyle/>
        <a:p>
          <a:endParaRPr lang="en-US"/>
        </a:p>
      </dgm:t>
    </dgm:pt>
    <dgm:pt modelId="{0D4633B5-955E-4B2D-8CFB-7A465B3947DC}" type="sibTrans" cxnId="{C2F6A186-CD04-441D-891F-35522D9D34DB}">
      <dgm:prSet/>
      <dgm:spPr/>
      <dgm:t>
        <a:bodyPr/>
        <a:lstStyle/>
        <a:p>
          <a:endParaRPr lang="en-US"/>
        </a:p>
      </dgm:t>
    </dgm:pt>
    <dgm:pt modelId="{F488EB03-29CC-4814-ADF7-99133E9891D2}">
      <dgm:prSet/>
      <dgm:spPr/>
      <dgm:t>
        <a:bodyPr/>
        <a:lstStyle/>
        <a:p>
          <a:r>
            <a:rPr lang="en-US" dirty="0" smtClean="0"/>
            <a:t>When something will be done?</a:t>
          </a:r>
          <a:endParaRPr lang="en-US" dirty="0"/>
        </a:p>
      </dgm:t>
    </dgm:pt>
    <dgm:pt modelId="{F5CED01C-B875-4811-93AB-C0B8DC589B9E}" type="parTrans" cxnId="{736F7068-C83B-4FAE-BC42-02EA08592F45}">
      <dgm:prSet/>
      <dgm:spPr/>
      <dgm:t>
        <a:bodyPr/>
        <a:lstStyle/>
        <a:p>
          <a:endParaRPr lang="en-US"/>
        </a:p>
      </dgm:t>
    </dgm:pt>
    <dgm:pt modelId="{796A6195-67EA-4F0F-9CF4-D5AC6668142D}" type="sibTrans" cxnId="{736F7068-C83B-4FAE-BC42-02EA08592F45}">
      <dgm:prSet/>
      <dgm:spPr/>
      <dgm:t>
        <a:bodyPr/>
        <a:lstStyle/>
        <a:p>
          <a:endParaRPr lang="en-US"/>
        </a:p>
      </dgm:t>
    </dgm:pt>
    <dgm:pt modelId="{5C84C152-7CE6-4942-A195-1EB205DF5939}">
      <dgm:prSet/>
      <dgm:spPr/>
      <dgm:t>
        <a:bodyPr/>
        <a:lstStyle/>
        <a:p>
          <a:endParaRPr lang="en-US" dirty="0"/>
        </a:p>
      </dgm:t>
    </dgm:pt>
    <dgm:pt modelId="{71F281C2-EACF-43BC-AB63-F2B10D1A1908}" type="parTrans" cxnId="{C662E6B5-4EFA-45E6-9569-A29D17194B71}">
      <dgm:prSet/>
      <dgm:spPr/>
      <dgm:t>
        <a:bodyPr/>
        <a:lstStyle/>
        <a:p>
          <a:endParaRPr lang="en-US"/>
        </a:p>
      </dgm:t>
    </dgm:pt>
    <dgm:pt modelId="{8EF96FEE-3A3C-488C-88C7-7B557277FC4F}" type="sibTrans" cxnId="{C662E6B5-4EFA-45E6-9569-A29D17194B71}">
      <dgm:prSet/>
      <dgm:spPr/>
      <dgm:t>
        <a:bodyPr/>
        <a:lstStyle/>
        <a:p>
          <a:endParaRPr lang="en-US"/>
        </a:p>
      </dgm:t>
    </dgm:pt>
    <dgm:pt modelId="{C243D538-8A53-4543-BAFB-7B81D48E8CCD}">
      <dgm:prSet/>
      <dgm:spPr/>
      <dgm:t>
        <a:bodyPr/>
        <a:lstStyle/>
        <a:p>
          <a:r>
            <a:rPr lang="en-US" dirty="0" smtClean="0"/>
            <a:t>Should I correct something?</a:t>
          </a:r>
          <a:endParaRPr lang="en-US" dirty="0"/>
        </a:p>
      </dgm:t>
    </dgm:pt>
    <dgm:pt modelId="{5388949E-F027-4FB8-84DC-760AE8333367}" type="parTrans" cxnId="{741DB64E-C1A2-45D3-B221-98B716BAC7D1}">
      <dgm:prSet/>
      <dgm:spPr/>
      <dgm:t>
        <a:bodyPr/>
        <a:lstStyle/>
        <a:p>
          <a:endParaRPr lang="en-US"/>
        </a:p>
      </dgm:t>
    </dgm:pt>
    <dgm:pt modelId="{5EE5EE35-0A32-43F5-A3BF-4F2073AAFAEC}" type="sibTrans" cxnId="{741DB64E-C1A2-45D3-B221-98B716BAC7D1}">
      <dgm:prSet/>
      <dgm:spPr/>
      <dgm:t>
        <a:bodyPr/>
        <a:lstStyle/>
        <a:p>
          <a:endParaRPr lang="en-US"/>
        </a:p>
      </dgm:t>
    </dgm:pt>
    <dgm:pt modelId="{5BDB2897-2BB2-4854-ADF5-00AD63CA225D}">
      <dgm:prSet phldrT="[Text]"/>
      <dgm:spPr/>
      <dgm:t>
        <a:bodyPr/>
        <a:lstStyle/>
        <a:p>
          <a:r>
            <a:rPr lang="en-US" dirty="0" smtClean="0"/>
            <a:t>How to improve team coordination?</a:t>
          </a:r>
          <a:endParaRPr lang="en-US" dirty="0"/>
        </a:p>
      </dgm:t>
    </dgm:pt>
    <dgm:pt modelId="{23C73515-5E75-42CB-9695-66EDAA0834FF}" type="parTrans" cxnId="{E2F602E1-149A-4AA2-885E-29001FA62716}">
      <dgm:prSet/>
      <dgm:spPr/>
      <dgm:t>
        <a:bodyPr/>
        <a:lstStyle/>
        <a:p>
          <a:endParaRPr lang="en-US"/>
        </a:p>
      </dgm:t>
    </dgm:pt>
    <dgm:pt modelId="{2A511C3F-703C-441F-B1A3-9D2D06A759DA}" type="sibTrans" cxnId="{E2F602E1-149A-4AA2-885E-29001FA62716}">
      <dgm:prSet/>
      <dgm:spPr/>
      <dgm:t>
        <a:bodyPr/>
        <a:lstStyle/>
        <a:p>
          <a:endParaRPr lang="en-US"/>
        </a:p>
      </dgm:t>
    </dgm:pt>
    <dgm:pt modelId="{C8524F01-4C55-4477-BEE9-64736502498B}">
      <dgm:prSet phldrT="[Text]"/>
      <dgm:spPr/>
      <dgm:t>
        <a:bodyPr/>
        <a:lstStyle/>
        <a:p>
          <a:r>
            <a:rPr lang="en-US" dirty="0" smtClean="0"/>
            <a:t>How to make testing process transparent to the whole project team?</a:t>
          </a:r>
          <a:endParaRPr lang="en-US" dirty="0"/>
        </a:p>
      </dgm:t>
    </dgm:pt>
    <dgm:pt modelId="{5EEA56A3-85FF-4970-9E47-813A09A1F0D6}" type="parTrans" cxnId="{359B57BB-D94C-42AE-84B8-2EDC8F724149}">
      <dgm:prSet/>
      <dgm:spPr/>
      <dgm:t>
        <a:bodyPr/>
        <a:lstStyle/>
        <a:p>
          <a:endParaRPr lang="en-US"/>
        </a:p>
      </dgm:t>
    </dgm:pt>
    <dgm:pt modelId="{F333BFCD-C301-4901-ACFE-8259411A28FD}" type="sibTrans" cxnId="{359B57BB-D94C-42AE-84B8-2EDC8F724149}">
      <dgm:prSet/>
      <dgm:spPr/>
      <dgm:t>
        <a:bodyPr/>
        <a:lstStyle/>
        <a:p>
          <a:endParaRPr lang="en-US"/>
        </a:p>
      </dgm:t>
    </dgm:pt>
    <dgm:pt modelId="{B400E29A-C4E2-4FC2-8ED6-78E6A1C456DC}" type="pres">
      <dgm:prSet presAssocID="{3941B014-804E-444F-8D39-C2235242376F}" presName="linear" presStyleCnt="0">
        <dgm:presLayoutVars>
          <dgm:dir/>
          <dgm:resizeHandles val="exact"/>
        </dgm:presLayoutVars>
      </dgm:prSet>
      <dgm:spPr/>
      <dgm:t>
        <a:bodyPr/>
        <a:lstStyle/>
        <a:p>
          <a:endParaRPr lang="en-US"/>
        </a:p>
      </dgm:t>
    </dgm:pt>
    <dgm:pt modelId="{7B11DE33-C6E1-4FF9-A398-E5F6BEB22FFC}" type="pres">
      <dgm:prSet presAssocID="{F5F25E61-86F5-4EAC-B7E7-B675315BB74B}" presName="comp" presStyleCnt="0"/>
      <dgm:spPr/>
      <dgm:t>
        <a:bodyPr/>
        <a:lstStyle/>
        <a:p>
          <a:endParaRPr lang="en-US"/>
        </a:p>
      </dgm:t>
    </dgm:pt>
    <dgm:pt modelId="{50CF07CF-5A3C-48C1-826F-9887DF994973}" type="pres">
      <dgm:prSet presAssocID="{F5F25E61-86F5-4EAC-B7E7-B675315BB74B}" presName="box" presStyleLbl="node1" presStyleIdx="0" presStyleCnt="3"/>
      <dgm:spPr/>
      <dgm:t>
        <a:bodyPr/>
        <a:lstStyle/>
        <a:p>
          <a:endParaRPr lang="en-US"/>
        </a:p>
      </dgm:t>
    </dgm:pt>
    <dgm:pt modelId="{3FE9AA0D-6BAB-4288-A12C-5CDC90109346}" type="pres">
      <dgm:prSet presAssocID="{F5F25E61-86F5-4EAC-B7E7-B675315BB74B}"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t>
        <a:bodyPr/>
        <a:lstStyle/>
        <a:p>
          <a:endParaRPr lang="en-US"/>
        </a:p>
      </dgm:t>
    </dgm:pt>
    <dgm:pt modelId="{A29220E4-EA54-47EB-AC47-E4BDAF526253}" type="pres">
      <dgm:prSet presAssocID="{F5F25E61-86F5-4EAC-B7E7-B675315BB74B}" presName="text" presStyleLbl="node1" presStyleIdx="0" presStyleCnt="3">
        <dgm:presLayoutVars>
          <dgm:bulletEnabled val="1"/>
        </dgm:presLayoutVars>
      </dgm:prSet>
      <dgm:spPr/>
      <dgm:t>
        <a:bodyPr/>
        <a:lstStyle/>
        <a:p>
          <a:endParaRPr lang="en-US"/>
        </a:p>
      </dgm:t>
    </dgm:pt>
    <dgm:pt modelId="{84BD82CC-23D2-4D67-A2BE-E6EBC1AED87B}" type="pres">
      <dgm:prSet presAssocID="{9550AE46-3994-44EB-8B2C-3F87B179D705}" presName="spacer" presStyleCnt="0"/>
      <dgm:spPr/>
      <dgm:t>
        <a:bodyPr/>
        <a:lstStyle/>
        <a:p>
          <a:endParaRPr lang="en-US"/>
        </a:p>
      </dgm:t>
    </dgm:pt>
    <dgm:pt modelId="{567D8A43-FF2F-4E4E-8B87-9567C4659D13}" type="pres">
      <dgm:prSet presAssocID="{3B1F553A-B0F3-4077-8BC6-0F475E57C445}" presName="comp" presStyleCnt="0"/>
      <dgm:spPr/>
      <dgm:t>
        <a:bodyPr/>
        <a:lstStyle/>
        <a:p>
          <a:endParaRPr lang="en-US"/>
        </a:p>
      </dgm:t>
    </dgm:pt>
    <dgm:pt modelId="{ACE82F86-75AC-477D-8B45-97642FA906D7}" type="pres">
      <dgm:prSet presAssocID="{3B1F553A-B0F3-4077-8BC6-0F475E57C445}" presName="box" presStyleLbl="node1" presStyleIdx="1" presStyleCnt="3"/>
      <dgm:spPr/>
      <dgm:t>
        <a:bodyPr/>
        <a:lstStyle/>
        <a:p>
          <a:endParaRPr lang="en-US"/>
        </a:p>
      </dgm:t>
    </dgm:pt>
    <dgm:pt modelId="{70EE9CD0-0B0B-4FBA-AC95-950A9C39FB67}" type="pres">
      <dgm:prSet presAssocID="{3B1F553A-B0F3-4077-8BC6-0F475E57C445}"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203ACDFB-B8D8-4B0D-9EFB-A88240F0D608}" type="pres">
      <dgm:prSet presAssocID="{3B1F553A-B0F3-4077-8BC6-0F475E57C445}" presName="text" presStyleLbl="node1" presStyleIdx="1" presStyleCnt="3">
        <dgm:presLayoutVars>
          <dgm:bulletEnabled val="1"/>
        </dgm:presLayoutVars>
      </dgm:prSet>
      <dgm:spPr/>
      <dgm:t>
        <a:bodyPr/>
        <a:lstStyle/>
        <a:p>
          <a:endParaRPr lang="en-US"/>
        </a:p>
      </dgm:t>
    </dgm:pt>
    <dgm:pt modelId="{E323BDB6-8CB2-4EAF-BD29-384406A5F720}" type="pres">
      <dgm:prSet presAssocID="{C8973C63-F888-4B63-BC70-17BD1C218BCE}" presName="spacer" presStyleCnt="0"/>
      <dgm:spPr/>
      <dgm:t>
        <a:bodyPr/>
        <a:lstStyle/>
        <a:p>
          <a:endParaRPr lang="en-US"/>
        </a:p>
      </dgm:t>
    </dgm:pt>
    <dgm:pt modelId="{8EB9362A-47AA-4BB0-A270-90C476D488E8}" type="pres">
      <dgm:prSet presAssocID="{8895DD16-C656-4365-9244-7058CF833B60}" presName="comp" presStyleCnt="0"/>
      <dgm:spPr/>
      <dgm:t>
        <a:bodyPr/>
        <a:lstStyle/>
        <a:p>
          <a:endParaRPr lang="en-US"/>
        </a:p>
      </dgm:t>
    </dgm:pt>
    <dgm:pt modelId="{FE8A31D2-53CD-4F3D-B5AA-B4767A915621}" type="pres">
      <dgm:prSet presAssocID="{8895DD16-C656-4365-9244-7058CF833B60}" presName="box" presStyleLbl="node1" presStyleIdx="2" presStyleCnt="3"/>
      <dgm:spPr/>
      <dgm:t>
        <a:bodyPr/>
        <a:lstStyle/>
        <a:p>
          <a:endParaRPr lang="en-US"/>
        </a:p>
      </dgm:t>
    </dgm:pt>
    <dgm:pt modelId="{205F796E-3BC1-4BB6-A30E-72063B537EBF}" type="pres">
      <dgm:prSet presAssocID="{8895DD16-C656-4365-9244-7058CF833B60}"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AF357931-1FB6-4DB6-BE11-C739F50EAD5D}" type="pres">
      <dgm:prSet presAssocID="{8895DD16-C656-4365-9244-7058CF833B60}" presName="text" presStyleLbl="node1" presStyleIdx="2" presStyleCnt="3">
        <dgm:presLayoutVars>
          <dgm:bulletEnabled val="1"/>
        </dgm:presLayoutVars>
      </dgm:prSet>
      <dgm:spPr/>
      <dgm:t>
        <a:bodyPr/>
        <a:lstStyle/>
        <a:p>
          <a:endParaRPr lang="en-US"/>
        </a:p>
      </dgm:t>
    </dgm:pt>
  </dgm:ptLst>
  <dgm:cxnLst>
    <dgm:cxn modelId="{25A00164-CECF-48F2-9102-F9E30625228D}" type="presOf" srcId="{C8524F01-4C55-4477-BEE9-64736502498B}" destId="{ACE82F86-75AC-477D-8B45-97642FA906D7}" srcOrd="0" destOrd="2" presId="urn:microsoft.com/office/officeart/2005/8/layout/vList4"/>
    <dgm:cxn modelId="{09C7093C-4B1D-42DD-8C83-8D14B53455F4}" srcId="{3B1F553A-B0F3-4077-8BC6-0F475E57C445}" destId="{C15E6314-C93B-4E1F-84B7-665DB742FBCA}" srcOrd="2" destOrd="0" parTransId="{6D6355DD-8556-4C51-AAF0-06C8E8C528C1}" sibTransId="{1D2D7DA6-4096-4B6E-BB27-F23D58A5DB10}"/>
    <dgm:cxn modelId="{48D50E81-E641-4071-A1B7-86FB35E4E252}" srcId="{F5F25E61-86F5-4EAC-B7E7-B675315BB74B}" destId="{29619CB6-223E-4543-A67F-D690F6CBB3A1}" srcOrd="0" destOrd="0" parTransId="{F363AC93-CFDE-4079-B021-37727F491B8A}" sibTransId="{11391D70-46E2-4475-91A6-3DF7355FFC29}"/>
    <dgm:cxn modelId="{A6E4914D-0E45-40A9-87D2-2238432E548D}" type="presOf" srcId="{0A3594C2-0C7A-4ABB-8F5C-19C12C29D562}" destId="{FE8A31D2-53CD-4F3D-B5AA-B4767A915621}" srcOrd="0" destOrd="1" presId="urn:microsoft.com/office/officeart/2005/8/layout/vList4"/>
    <dgm:cxn modelId="{9D18BC90-ABD8-4C59-BBFA-9CD2998828C5}" type="presOf" srcId="{8895DD16-C656-4365-9244-7058CF833B60}" destId="{AF357931-1FB6-4DB6-BE11-C739F50EAD5D}" srcOrd="1" destOrd="0" presId="urn:microsoft.com/office/officeart/2005/8/layout/vList4"/>
    <dgm:cxn modelId="{3A13F074-5068-4585-9DA6-2E0690107CD1}" srcId="{8895DD16-C656-4365-9244-7058CF833B60}" destId="{33123E34-366A-4980-B235-2AE185EFCD20}" srcOrd="1" destOrd="0" parTransId="{E5A10D6B-7256-4E7D-9BCF-7E617AA4BDCA}" sibTransId="{2B60F8D9-140C-4A13-987B-1AE79836BB06}"/>
    <dgm:cxn modelId="{359B57BB-D94C-42AE-84B8-2EDC8F724149}" srcId="{3B1F553A-B0F3-4077-8BC6-0F475E57C445}" destId="{C8524F01-4C55-4477-BEE9-64736502498B}" srcOrd="1" destOrd="0" parTransId="{5EEA56A3-85FF-4970-9E47-813A09A1F0D6}" sibTransId="{F333BFCD-C301-4901-ACFE-8259411A28FD}"/>
    <dgm:cxn modelId="{308B0B66-B641-4A00-A409-C767CE53593E}" type="presOf" srcId="{5BDB2897-2BB2-4854-ADF5-00AD63CA225D}" destId="{203ACDFB-B8D8-4B0D-9EFB-A88240F0D608}" srcOrd="1" destOrd="1" presId="urn:microsoft.com/office/officeart/2005/8/layout/vList4"/>
    <dgm:cxn modelId="{272EF549-0029-484D-AC9E-38BC9CC7644F}" type="presOf" srcId="{C15E6314-C93B-4E1F-84B7-665DB742FBCA}" destId="{ACE82F86-75AC-477D-8B45-97642FA906D7}" srcOrd="0" destOrd="3" presId="urn:microsoft.com/office/officeart/2005/8/layout/vList4"/>
    <dgm:cxn modelId="{E4D45A23-1F54-4248-AD63-08773FA15434}" srcId="{8895DD16-C656-4365-9244-7058CF833B60}" destId="{CC2FCD8D-BD05-45F6-9E7E-E3CF3DD17DB8}" srcOrd="2" destOrd="0" parTransId="{9EEC8525-9F0D-423A-BA8C-C686F7781B5E}" sibTransId="{FC1B4FEE-A895-460E-AEAC-7805248A0BA1}"/>
    <dgm:cxn modelId="{B11EBB4F-2DF4-4758-AF1C-87A4C6D7D6F4}" type="presOf" srcId="{C243D538-8A53-4543-BAFB-7B81D48E8CCD}" destId="{ACE82F86-75AC-477D-8B45-97642FA906D7}" srcOrd="0" destOrd="4" presId="urn:microsoft.com/office/officeart/2005/8/layout/vList4"/>
    <dgm:cxn modelId="{C2F6A186-CD04-441D-891F-35522D9D34DB}" srcId="{8895DD16-C656-4365-9244-7058CF833B60}" destId="{3A04C565-A63B-4F9C-AC43-C1B4DBC5FAC7}" srcOrd="3" destOrd="0" parTransId="{AA43475F-E9F0-49DD-BF44-990557F7B323}" sibTransId="{0D4633B5-955E-4B2D-8CFB-7A465B3947DC}"/>
    <dgm:cxn modelId="{5BBD9E5A-02D0-4CAB-BD2F-735062745865}" type="presOf" srcId="{33123E34-366A-4980-B235-2AE185EFCD20}" destId="{FE8A31D2-53CD-4F3D-B5AA-B4767A915621}" srcOrd="0" destOrd="2" presId="urn:microsoft.com/office/officeart/2005/8/layout/vList4"/>
    <dgm:cxn modelId="{1E8F690B-574A-4986-9040-45D39280A404}" type="presOf" srcId="{F5F25E61-86F5-4EAC-B7E7-B675315BB74B}" destId="{A29220E4-EA54-47EB-AC47-E4BDAF526253}" srcOrd="1" destOrd="0" presId="urn:microsoft.com/office/officeart/2005/8/layout/vList4"/>
    <dgm:cxn modelId="{741DB64E-C1A2-45D3-B221-98B716BAC7D1}" srcId="{3B1F553A-B0F3-4077-8BC6-0F475E57C445}" destId="{C243D538-8A53-4543-BAFB-7B81D48E8CCD}" srcOrd="3" destOrd="0" parTransId="{5388949E-F027-4FB8-84DC-760AE8333367}" sibTransId="{5EE5EE35-0A32-43F5-A3BF-4F2073AAFAEC}"/>
    <dgm:cxn modelId="{73BF362B-EAA8-4546-8261-16BB71605880}" srcId="{3941B014-804E-444F-8D39-C2235242376F}" destId="{8895DD16-C656-4365-9244-7058CF833B60}" srcOrd="2" destOrd="0" parTransId="{079DDAFC-3159-48C8-9EEF-E249F3E698D3}" sibTransId="{3EB0656B-3E72-4DC9-B39D-702DA7B08286}"/>
    <dgm:cxn modelId="{F66F43DD-451C-480C-8D32-2ED91EB12BCB}" type="presOf" srcId="{3A04C565-A63B-4F9C-AC43-C1B4DBC5FAC7}" destId="{FE8A31D2-53CD-4F3D-B5AA-B4767A915621}" srcOrd="0" destOrd="4" presId="urn:microsoft.com/office/officeart/2005/8/layout/vList4"/>
    <dgm:cxn modelId="{EC1B1D40-CA53-4A52-9245-E659CD1CF65B}" type="presOf" srcId="{F488EB03-29CC-4814-ADF7-99133E9891D2}" destId="{50CF07CF-5A3C-48C1-826F-9887DF994973}" srcOrd="0" destOrd="2" presId="urn:microsoft.com/office/officeart/2005/8/layout/vList4"/>
    <dgm:cxn modelId="{E2F602E1-149A-4AA2-885E-29001FA62716}" srcId="{3B1F553A-B0F3-4077-8BC6-0F475E57C445}" destId="{5BDB2897-2BB2-4854-ADF5-00AD63CA225D}" srcOrd="0" destOrd="0" parTransId="{23C73515-5E75-42CB-9695-66EDAA0834FF}" sibTransId="{2A511C3F-703C-441F-B1A3-9D2D06A759DA}"/>
    <dgm:cxn modelId="{B0B506EE-6635-4BC3-B345-31A3A74564F4}" type="presOf" srcId="{CC2FCD8D-BD05-45F6-9E7E-E3CF3DD17DB8}" destId="{AF357931-1FB6-4DB6-BE11-C739F50EAD5D}" srcOrd="1" destOrd="3" presId="urn:microsoft.com/office/officeart/2005/8/layout/vList4"/>
    <dgm:cxn modelId="{F88F9719-CB95-46F8-8234-66DE55663AD1}" type="presOf" srcId="{33123E34-366A-4980-B235-2AE185EFCD20}" destId="{AF357931-1FB6-4DB6-BE11-C739F50EAD5D}" srcOrd="1" destOrd="2" presId="urn:microsoft.com/office/officeart/2005/8/layout/vList4"/>
    <dgm:cxn modelId="{E028AC74-8ACB-45BE-9D79-519607D9DF52}" srcId="{8895DD16-C656-4365-9244-7058CF833B60}" destId="{0A3594C2-0C7A-4ABB-8F5C-19C12C29D562}" srcOrd="0" destOrd="0" parTransId="{A3106CBC-5A05-4993-AC03-E31594C38E8B}" sibTransId="{6B48CF32-EE02-4C35-BBBB-48265EFFF6B8}"/>
    <dgm:cxn modelId="{3EE66281-1D94-4E51-A0C8-B7364EFDDA92}" type="presOf" srcId="{29619CB6-223E-4543-A67F-D690F6CBB3A1}" destId="{A29220E4-EA54-47EB-AC47-E4BDAF526253}" srcOrd="1" destOrd="1" presId="urn:microsoft.com/office/officeart/2005/8/layout/vList4"/>
    <dgm:cxn modelId="{58C5B38A-75E1-447B-A5C9-BC575F2C07B8}" type="presOf" srcId="{CC2FCD8D-BD05-45F6-9E7E-E3CF3DD17DB8}" destId="{FE8A31D2-53CD-4F3D-B5AA-B4767A915621}" srcOrd="0" destOrd="3" presId="urn:microsoft.com/office/officeart/2005/8/layout/vList4"/>
    <dgm:cxn modelId="{2A084788-14A8-44A1-945E-B9E493BCC17A}" type="presOf" srcId="{5BDB2897-2BB2-4854-ADF5-00AD63CA225D}" destId="{ACE82F86-75AC-477D-8B45-97642FA906D7}" srcOrd="0" destOrd="1" presId="urn:microsoft.com/office/officeart/2005/8/layout/vList4"/>
    <dgm:cxn modelId="{0194EFC4-81DE-4CE6-9F1A-D13154DB164D}" type="presOf" srcId="{3B1F553A-B0F3-4077-8BC6-0F475E57C445}" destId="{ACE82F86-75AC-477D-8B45-97642FA906D7}" srcOrd="0" destOrd="0" presId="urn:microsoft.com/office/officeart/2005/8/layout/vList4"/>
    <dgm:cxn modelId="{7DDA21A3-6B60-4F34-AF22-FE1CFC214E2A}" srcId="{3941B014-804E-444F-8D39-C2235242376F}" destId="{F5F25E61-86F5-4EAC-B7E7-B675315BB74B}" srcOrd="0" destOrd="0" parTransId="{9FDCE785-A874-419C-8EEF-3985F4BAC830}" sibTransId="{9550AE46-3994-44EB-8B2C-3F87B179D705}"/>
    <dgm:cxn modelId="{3336F0EB-3EFC-4F1A-B80C-788447A25B2C}" type="presOf" srcId="{F5F25E61-86F5-4EAC-B7E7-B675315BB74B}" destId="{50CF07CF-5A3C-48C1-826F-9887DF994973}" srcOrd="0" destOrd="0" presId="urn:microsoft.com/office/officeart/2005/8/layout/vList4"/>
    <dgm:cxn modelId="{FAC58142-D68B-4F06-9AF6-C9F945BE6DDD}" srcId="{3941B014-804E-444F-8D39-C2235242376F}" destId="{3B1F553A-B0F3-4077-8BC6-0F475E57C445}" srcOrd="1" destOrd="0" parTransId="{A8734694-6ABA-4A6B-B353-C2F6F891BA40}" sibTransId="{C8973C63-F888-4B63-BC70-17BD1C218BCE}"/>
    <dgm:cxn modelId="{88184EA1-70AD-42B4-87FF-7C785B8D5F00}" type="presOf" srcId="{29619CB6-223E-4543-A67F-D690F6CBB3A1}" destId="{50CF07CF-5A3C-48C1-826F-9887DF994973}" srcOrd="0" destOrd="1" presId="urn:microsoft.com/office/officeart/2005/8/layout/vList4"/>
    <dgm:cxn modelId="{5CBF4ABA-067C-443D-9916-9693277319E4}" type="presOf" srcId="{F488EB03-29CC-4814-ADF7-99133E9891D2}" destId="{A29220E4-EA54-47EB-AC47-E4BDAF526253}" srcOrd="1" destOrd="2" presId="urn:microsoft.com/office/officeart/2005/8/layout/vList4"/>
    <dgm:cxn modelId="{C662E6B5-4EFA-45E6-9569-A29D17194B71}" srcId="{F5F25E61-86F5-4EAC-B7E7-B675315BB74B}" destId="{5C84C152-7CE6-4942-A195-1EB205DF5939}" srcOrd="2" destOrd="0" parTransId="{71F281C2-EACF-43BC-AB63-F2B10D1A1908}" sibTransId="{8EF96FEE-3A3C-488C-88C7-7B557277FC4F}"/>
    <dgm:cxn modelId="{D6BB7D5D-EFA5-4A7E-B71C-3308A5FC252E}" type="presOf" srcId="{C8524F01-4C55-4477-BEE9-64736502498B}" destId="{203ACDFB-B8D8-4B0D-9EFB-A88240F0D608}" srcOrd="1" destOrd="2" presId="urn:microsoft.com/office/officeart/2005/8/layout/vList4"/>
    <dgm:cxn modelId="{8C13C36A-D436-4BE2-A43D-25A0FD0F2ABE}" type="presOf" srcId="{8895DD16-C656-4365-9244-7058CF833B60}" destId="{FE8A31D2-53CD-4F3D-B5AA-B4767A915621}" srcOrd="0" destOrd="0" presId="urn:microsoft.com/office/officeart/2005/8/layout/vList4"/>
    <dgm:cxn modelId="{A3E9251A-30F8-400B-B34E-80268338E254}" type="presOf" srcId="{5C84C152-7CE6-4942-A195-1EB205DF5939}" destId="{A29220E4-EA54-47EB-AC47-E4BDAF526253}" srcOrd="1" destOrd="3" presId="urn:microsoft.com/office/officeart/2005/8/layout/vList4"/>
    <dgm:cxn modelId="{79CE73B8-98DE-4700-9A7F-598E7C4B605C}" type="presOf" srcId="{3941B014-804E-444F-8D39-C2235242376F}" destId="{B400E29A-C4E2-4FC2-8ED6-78E6A1C456DC}" srcOrd="0" destOrd="0" presId="urn:microsoft.com/office/officeart/2005/8/layout/vList4"/>
    <dgm:cxn modelId="{2973C16E-B811-47B7-8127-3A3577808D03}" type="presOf" srcId="{5C84C152-7CE6-4942-A195-1EB205DF5939}" destId="{50CF07CF-5A3C-48C1-826F-9887DF994973}" srcOrd="0" destOrd="3" presId="urn:microsoft.com/office/officeart/2005/8/layout/vList4"/>
    <dgm:cxn modelId="{C004BDEE-0667-40F1-8207-7761F6927155}" type="presOf" srcId="{3A04C565-A63B-4F9C-AC43-C1B4DBC5FAC7}" destId="{AF357931-1FB6-4DB6-BE11-C739F50EAD5D}" srcOrd="1" destOrd="4" presId="urn:microsoft.com/office/officeart/2005/8/layout/vList4"/>
    <dgm:cxn modelId="{8C654490-DC75-48A3-AAF0-84D078A4B66E}" type="presOf" srcId="{3B1F553A-B0F3-4077-8BC6-0F475E57C445}" destId="{203ACDFB-B8D8-4B0D-9EFB-A88240F0D608}" srcOrd="1" destOrd="0" presId="urn:microsoft.com/office/officeart/2005/8/layout/vList4"/>
    <dgm:cxn modelId="{7B8AC013-0D8E-40DE-A780-6627D245F4CB}" type="presOf" srcId="{C15E6314-C93B-4E1F-84B7-665DB742FBCA}" destId="{203ACDFB-B8D8-4B0D-9EFB-A88240F0D608}" srcOrd="1" destOrd="3" presId="urn:microsoft.com/office/officeart/2005/8/layout/vList4"/>
    <dgm:cxn modelId="{EA8A5E8B-2909-47DA-8C5F-B927BB2B07A6}" type="presOf" srcId="{0A3594C2-0C7A-4ABB-8F5C-19C12C29D562}" destId="{AF357931-1FB6-4DB6-BE11-C739F50EAD5D}" srcOrd="1" destOrd="1" presId="urn:microsoft.com/office/officeart/2005/8/layout/vList4"/>
    <dgm:cxn modelId="{736F7068-C83B-4FAE-BC42-02EA08592F45}" srcId="{F5F25E61-86F5-4EAC-B7E7-B675315BB74B}" destId="{F488EB03-29CC-4814-ADF7-99133E9891D2}" srcOrd="1" destOrd="0" parTransId="{F5CED01C-B875-4811-93AB-C0B8DC589B9E}" sibTransId="{796A6195-67EA-4F0F-9CF4-D5AC6668142D}"/>
    <dgm:cxn modelId="{FBB7833D-2CAA-4EE4-BFDF-2F8342480E3B}" type="presOf" srcId="{C243D538-8A53-4543-BAFB-7B81D48E8CCD}" destId="{203ACDFB-B8D8-4B0D-9EFB-A88240F0D608}" srcOrd="1" destOrd="4" presId="urn:microsoft.com/office/officeart/2005/8/layout/vList4"/>
    <dgm:cxn modelId="{A687260E-AD41-4ACD-9F51-FD3E379F00E5}" type="presParOf" srcId="{B400E29A-C4E2-4FC2-8ED6-78E6A1C456DC}" destId="{7B11DE33-C6E1-4FF9-A398-E5F6BEB22FFC}" srcOrd="0" destOrd="0" presId="urn:microsoft.com/office/officeart/2005/8/layout/vList4"/>
    <dgm:cxn modelId="{CDAA773C-AF4A-476C-BEDB-D83B534F1DA4}" type="presParOf" srcId="{7B11DE33-C6E1-4FF9-A398-E5F6BEB22FFC}" destId="{50CF07CF-5A3C-48C1-826F-9887DF994973}" srcOrd="0" destOrd="0" presId="urn:microsoft.com/office/officeart/2005/8/layout/vList4"/>
    <dgm:cxn modelId="{B05C2AE6-AC15-44BC-A2F1-4E0D7C729885}" type="presParOf" srcId="{7B11DE33-C6E1-4FF9-A398-E5F6BEB22FFC}" destId="{3FE9AA0D-6BAB-4288-A12C-5CDC90109346}" srcOrd="1" destOrd="0" presId="urn:microsoft.com/office/officeart/2005/8/layout/vList4"/>
    <dgm:cxn modelId="{FC1DD6FC-D38C-4126-A379-E20CB4722335}" type="presParOf" srcId="{7B11DE33-C6E1-4FF9-A398-E5F6BEB22FFC}" destId="{A29220E4-EA54-47EB-AC47-E4BDAF526253}" srcOrd="2" destOrd="0" presId="urn:microsoft.com/office/officeart/2005/8/layout/vList4"/>
    <dgm:cxn modelId="{5ADF6CFF-418D-4867-BB67-9F98B9B0BBFC}" type="presParOf" srcId="{B400E29A-C4E2-4FC2-8ED6-78E6A1C456DC}" destId="{84BD82CC-23D2-4D67-A2BE-E6EBC1AED87B}" srcOrd="1" destOrd="0" presId="urn:microsoft.com/office/officeart/2005/8/layout/vList4"/>
    <dgm:cxn modelId="{AE18A90C-B704-4840-9E80-E7F609D0F273}" type="presParOf" srcId="{B400E29A-C4E2-4FC2-8ED6-78E6A1C456DC}" destId="{567D8A43-FF2F-4E4E-8B87-9567C4659D13}" srcOrd="2" destOrd="0" presId="urn:microsoft.com/office/officeart/2005/8/layout/vList4"/>
    <dgm:cxn modelId="{5B986773-5778-4129-AFA5-2FB27CAE82F6}" type="presParOf" srcId="{567D8A43-FF2F-4E4E-8B87-9567C4659D13}" destId="{ACE82F86-75AC-477D-8B45-97642FA906D7}" srcOrd="0" destOrd="0" presId="urn:microsoft.com/office/officeart/2005/8/layout/vList4"/>
    <dgm:cxn modelId="{CB7F1771-4A47-46F5-A0BC-C605A4C4FF8B}" type="presParOf" srcId="{567D8A43-FF2F-4E4E-8B87-9567C4659D13}" destId="{70EE9CD0-0B0B-4FBA-AC95-950A9C39FB67}" srcOrd="1" destOrd="0" presId="urn:microsoft.com/office/officeart/2005/8/layout/vList4"/>
    <dgm:cxn modelId="{88F4E45D-CEE5-4593-811F-5F406808CE3E}" type="presParOf" srcId="{567D8A43-FF2F-4E4E-8B87-9567C4659D13}" destId="{203ACDFB-B8D8-4B0D-9EFB-A88240F0D608}" srcOrd="2" destOrd="0" presId="urn:microsoft.com/office/officeart/2005/8/layout/vList4"/>
    <dgm:cxn modelId="{A51EF4B9-C76E-4FA6-B1E6-61ABAB3170FC}" type="presParOf" srcId="{B400E29A-C4E2-4FC2-8ED6-78E6A1C456DC}" destId="{E323BDB6-8CB2-4EAF-BD29-384406A5F720}" srcOrd="3" destOrd="0" presId="urn:microsoft.com/office/officeart/2005/8/layout/vList4"/>
    <dgm:cxn modelId="{B7894888-DC8D-4C26-8F05-25F965D5FC87}" type="presParOf" srcId="{B400E29A-C4E2-4FC2-8ED6-78E6A1C456DC}" destId="{8EB9362A-47AA-4BB0-A270-90C476D488E8}" srcOrd="4" destOrd="0" presId="urn:microsoft.com/office/officeart/2005/8/layout/vList4"/>
    <dgm:cxn modelId="{F5895194-E6D5-4F0D-B5B9-4027701AB3FB}" type="presParOf" srcId="{8EB9362A-47AA-4BB0-A270-90C476D488E8}" destId="{FE8A31D2-53CD-4F3D-B5AA-B4767A915621}" srcOrd="0" destOrd="0" presId="urn:microsoft.com/office/officeart/2005/8/layout/vList4"/>
    <dgm:cxn modelId="{583CF20B-3A32-4E35-9022-24464725A0C6}" type="presParOf" srcId="{8EB9362A-47AA-4BB0-A270-90C476D488E8}" destId="{205F796E-3BC1-4BB6-A30E-72063B537EBF}" srcOrd="1" destOrd="0" presId="urn:microsoft.com/office/officeart/2005/8/layout/vList4"/>
    <dgm:cxn modelId="{611728AB-6585-4585-A427-137DA64A2613}" type="presParOf" srcId="{8EB9362A-47AA-4BB0-A270-90C476D488E8}" destId="{AF357931-1FB6-4DB6-BE11-C739F50EAD5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4B727B-4C40-4E55-BB6A-B2128692570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3CC044BF-219D-4DF9-A20B-316939ACFDDD}">
      <dgm:prSet phldrT="[Text]">
        <dgm:style>
          <a:lnRef idx="2">
            <a:schemeClr val="accent2"/>
          </a:lnRef>
          <a:fillRef idx="1">
            <a:schemeClr val="lt1"/>
          </a:fillRef>
          <a:effectRef idx="0">
            <a:schemeClr val="accent2"/>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What a test schedule is?</a:t>
          </a:r>
          <a:endParaRPr lang="en-US" b="1" dirty="0">
            <a:effectLst>
              <a:outerShdw blurRad="38100" dist="38100" dir="2700000" algn="tl">
                <a:srgbClr val="000000">
                  <a:alpha val="43137"/>
                </a:srgbClr>
              </a:outerShdw>
            </a:effectLst>
          </a:endParaRPr>
        </a:p>
      </dgm:t>
    </dgm:pt>
    <dgm:pt modelId="{53832AF2-5222-4496-99BF-0FF2F43A158E}" type="parTrans" cxnId="{9A18DC63-8F27-49E9-B403-F6834A8F4E74}">
      <dgm:prSet/>
      <dgm:spPr/>
      <dgm:t>
        <a:bodyPr/>
        <a:lstStyle/>
        <a:p>
          <a:endParaRPr lang="en-US" b="1">
            <a:effectLst>
              <a:outerShdw blurRad="38100" dist="38100" dir="2700000" algn="tl">
                <a:srgbClr val="000000">
                  <a:alpha val="43137"/>
                </a:srgbClr>
              </a:outerShdw>
            </a:effectLst>
          </a:endParaRPr>
        </a:p>
      </dgm:t>
    </dgm:pt>
    <dgm:pt modelId="{A82EB95B-8EF2-494F-BF88-2B248035FD64}" type="sibTrans" cxnId="{9A18DC63-8F27-49E9-B403-F6834A8F4E74}">
      <dgm:prSet/>
      <dgm:spPr/>
      <dgm:t>
        <a:bodyPr/>
        <a:lstStyle/>
        <a:p>
          <a:endParaRPr lang="en-US" b="1">
            <a:effectLst>
              <a:outerShdw blurRad="38100" dist="38100" dir="2700000" algn="tl">
                <a:srgbClr val="000000">
                  <a:alpha val="43137"/>
                </a:srgbClr>
              </a:outerShdw>
            </a:effectLst>
          </a:endParaRPr>
        </a:p>
      </dgm:t>
    </dgm:pt>
    <dgm:pt modelId="{DD97415D-89AE-4912-9AAB-9418B62DA488}">
      <dgm:prSet>
        <dgm:style>
          <a:lnRef idx="2">
            <a:schemeClr val="accent3"/>
          </a:lnRef>
          <a:fillRef idx="1">
            <a:schemeClr val="lt1"/>
          </a:fillRef>
          <a:effectRef idx="0">
            <a:schemeClr val="accent3"/>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Why do we need test schedule?</a:t>
          </a:r>
          <a:endParaRPr lang="en-US" b="1" dirty="0">
            <a:effectLst>
              <a:outerShdw blurRad="38100" dist="38100" dir="2700000" algn="tl">
                <a:srgbClr val="000000">
                  <a:alpha val="43137"/>
                </a:srgbClr>
              </a:outerShdw>
            </a:effectLst>
          </a:endParaRPr>
        </a:p>
      </dgm:t>
    </dgm:pt>
    <dgm:pt modelId="{A344FA31-F65B-490B-A297-369512D1DBDB}" type="parTrans" cxnId="{FD1982B1-6D49-4C40-94EF-664B83C23357}">
      <dgm:prSet/>
      <dgm:spPr/>
      <dgm:t>
        <a:bodyPr/>
        <a:lstStyle/>
        <a:p>
          <a:endParaRPr lang="en-US" b="1">
            <a:effectLst>
              <a:outerShdw blurRad="38100" dist="38100" dir="2700000" algn="tl">
                <a:srgbClr val="000000">
                  <a:alpha val="43137"/>
                </a:srgbClr>
              </a:outerShdw>
            </a:effectLst>
          </a:endParaRPr>
        </a:p>
      </dgm:t>
    </dgm:pt>
    <dgm:pt modelId="{3A9042BE-F4E9-48CE-BC49-62C89BAB3C7A}" type="sibTrans" cxnId="{FD1982B1-6D49-4C40-94EF-664B83C23357}">
      <dgm:prSet/>
      <dgm:spPr/>
      <dgm:t>
        <a:bodyPr/>
        <a:lstStyle/>
        <a:p>
          <a:endParaRPr lang="en-US" b="1">
            <a:effectLst>
              <a:outerShdw blurRad="38100" dist="38100" dir="2700000" algn="tl">
                <a:srgbClr val="000000">
                  <a:alpha val="43137"/>
                </a:srgbClr>
              </a:outerShdw>
            </a:effectLst>
          </a:endParaRPr>
        </a:p>
      </dgm:t>
    </dgm:pt>
    <dgm:pt modelId="{DBD48693-0A38-4EB8-883C-093C6CD5EC32}">
      <dgm:prSet/>
      <dgm:spPr/>
      <dgm:t>
        <a:bodyPr/>
        <a:lstStyle/>
        <a:p>
          <a:r>
            <a:rPr lang="en-US" b="1" dirty="0" smtClean="0">
              <a:effectLst>
                <a:outerShdw blurRad="38100" dist="38100" dir="2700000" algn="tl">
                  <a:srgbClr val="000000">
                    <a:alpha val="43137"/>
                  </a:srgbClr>
                </a:outerShdw>
              </a:effectLst>
            </a:rPr>
            <a:t>Important factors affecting test schedule</a:t>
          </a:r>
          <a:endParaRPr lang="en-US" b="1" dirty="0">
            <a:effectLst>
              <a:outerShdw blurRad="38100" dist="38100" dir="2700000" algn="tl">
                <a:srgbClr val="000000">
                  <a:alpha val="43137"/>
                </a:srgbClr>
              </a:outerShdw>
            </a:effectLst>
          </a:endParaRPr>
        </a:p>
      </dgm:t>
    </dgm:pt>
    <dgm:pt modelId="{DF119CBC-9A94-4E80-9DB6-DA702CC3D5F7}" type="par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E2C337C-7AD6-4E22-9EAD-4ABA442A6DBF}" type="sibTrans" cxnId="{D0AA9622-C078-4F7F-90DA-2EDF5F428E82}">
      <dgm:prSet/>
      <dgm:spPr/>
      <dgm:t>
        <a:bodyPr/>
        <a:lstStyle/>
        <a:p>
          <a:endParaRPr lang="en-US" b="1">
            <a:effectLst>
              <a:outerShdw blurRad="38100" dist="38100" dir="2700000" algn="tl">
                <a:srgbClr val="000000">
                  <a:alpha val="43137"/>
                </a:srgbClr>
              </a:outerShdw>
            </a:effectLst>
          </a:endParaRPr>
        </a:p>
      </dgm:t>
    </dgm:pt>
    <dgm:pt modelId="{C89711D8-846B-422F-9CC1-7E087CAAAF16}">
      <dgm:prSet>
        <dgm:style>
          <a:lnRef idx="2">
            <a:schemeClr val="accent5"/>
          </a:lnRef>
          <a:fillRef idx="1">
            <a:schemeClr val="lt1"/>
          </a:fillRef>
          <a:effectRef idx="0">
            <a:schemeClr val="accent5"/>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Tools</a:t>
          </a:r>
          <a:endParaRPr lang="en-US" b="1" dirty="0">
            <a:effectLst>
              <a:outerShdw blurRad="38100" dist="38100" dir="2700000" algn="tl">
                <a:srgbClr val="000000">
                  <a:alpha val="43137"/>
                </a:srgbClr>
              </a:outerShdw>
            </a:effectLst>
          </a:endParaRPr>
        </a:p>
      </dgm:t>
    </dgm:pt>
    <dgm:pt modelId="{53242675-A4C8-4631-8732-BBCB966150EA}" type="parTrans" cxnId="{E239AF3D-09D7-4A15-8872-CECAC776798D}">
      <dgm:prSet/>
      <dgm:spPr/>
      <dgm:t>
        <a:bodyPr/>
        <a:lstStyle/>
        <a:p>
          <a:endParaRPr lang="en-US" b="1">
            <a:effectLst>
              <a:outerShdw blurRad="38100" dist="38100" dir="2700000" algn="tl">
                <a:srgbClr val="000000">
                  <a:alpha val="43137"/>
                </a:srgbClr>
              </a:outerShdw>
            </a:effectLst>
          </a:endParaRPr>
        </a:p>
      </dgm:t>
    </dgm:pt>
    <dgm:pt modelId="{280897DF-69B0-45E2-BEE2-5883851908E6}" type="sibTrans" cxnId="{E239AF3D-09D7-4A15-8872-CECAC776798D}">
      <dgm:prSet/>
      <dgm:spPr/>
      <dgm:t>
        <a:bodyPr/>
        <a:lstStyle/>
        <a:p>
          <a:endParaRPr lang="en-US" b="1">
            <a:effectLst>
              <a:outerShdw blurRad="38100" dist="38100" dir="2700000" algn="tl">
                <a:srgbClr val="000000">
                  <a:alpha val="43137"/>
                </a:srgbClr>
              </a:outerShdw>
            </a:effectLst>
          </a:endParaRPr>
        </a:p>
      </dgm:t>
    </dgm:pt>
    <dgm:pt modelId="{1A39BDDA-A544-4963-9D69-57C6A48CA683}">
      <dgm:prSet>
        <dgm:style>
          <a:lnRef idx="2">
            <a:schemeClr val="accent6"/>
          </a:lnRef>
          <a:fillRef idx="1">
            <a:schemeClr val="lt1"/>
          </a:fillRef>
          <a:effectRef idx="0">
            <a:schemeClr val="accent6"/>
          </a:effectRef>
          <a:fontRef idx="minor">
            <a:schemeClr val="dk1"/>
          </a:fontRef>
        </dgm:style>
      </dgm:prSet>
      <dgm:spPr/>
      <dgm:t>
        <a:bodyPr/>
        <a:lstStyle/>
        <a:p>
          <a:r>
            <a:rPr lang="en-US" b="1" dirty="0" smtClean="0">
              <a:effectLst>
                <a:outerShdw blurRad="38100" dist="38100" dir="2700000" algn="tl">
                  <a:srgbClr val="000000">
                    <a:alpha val="43137"/>
                  </a:srgbClr>
                </a:outerShdw>
              </a:effectLst>
            </a:rPr>
            <a:t>Test schedule creation process</a:t>
          </a:r>
          <a:endParaRPr lang="en-US" b="1" dirty="0">
            <a:effectLst>
              <a:outerShdw blurRad="38100" dist="38100" dir="2700000" algn="tl">
                <a:srgbClr val="000000">
                  <a:alpha val="43137"/>
                </a:srgbClr>
              </a:outerShdw>
            </a:effectLst>
          </a:endParaRPr>
        </a:p>
      </dgm:t>
    </dgm:pt>
    <dgm:pt modelId="{23ABC3B4-F9E4-4393-848C-22C3423771EF}" type="parTrans" cxnId="{1C5D130F-3EA2-4803-909F-7B786DA03110}">
      <dgm:prSet/>
      <dgm:spPr/>
      <dgm:t>
        <a:bodyPr/>
        <a:lstStyle/>
        <a:p>
          <a:endParaRPr lang="en-US" b="1">
            <a:effectLst>
              <a:outerShdw blurRad="38100" dist="38100" dir="2700000" algn="tl">
                <a:srgbClr val="000000">
                  <a:alpha val="43137"/>
                </a:srgbClr>
              </a:outerShdw>
            </a:effectLst>
          </a:endParaRPr>
        </a:p>
      </dgm:t>
    </dgm:pt>
    <dgm:pt modelId="{0474421F-6BE6-4E0C-9B7D-51189F6EAE40}" type="sibTrans" cxnId="{1C5D130F-3EA2-4803-909F-7B786DA03110}">
      <dgm:prSet/>
      <dgm:spPr/>
      <dgm:t>
        <a:bodyPr/>
        <a:lstStyle/>
        <a:p>
          <a:endParaRPr lang="en-US" b="1">
            <a:effectLst>
              <a:outerShdw blurRad="38100" dist="38100" dir="2700000" algn="tl">
                <a:srgbClr val="000000">
                  <a:alpha val="43137"/>
                </a:srgbClr>
              </a:outerShdw>
            </a:effectLst>
          </a:endParaRPr>
        </a:p>
      </dgm:t>
    </dgm:pt>
    <dgm:pt modelId="{A85176F0-18DA-4725-AFB7-034ADBB735C4}" type="pres">
      <dgm:prSet presAssocID="{D14B727B-4C40-4E55-BB6A-B2128692570B}" presName="outerComposite" presStyleCnt="0">
        <dgm:presLayoutVars>
          <dgm:chMax val="5"/>
          <dgm:dir/>
          <dgm:resizeHandles val="exact"/>
        </dgm:presLayoutVars>
      </dgm:prSet>
      <dgm:spPr/>
      <dgm:t>
        <a:bodyPr/>
        <a:lstStyle/>
        <a:p>
          <a:endParaRPr lang="en-US"/>
        </a:p>
      </dgm:t>
    </dgm:pt>
    <dgm:pt modelId="{A9C59BEC-FCC2-4069-A90F-3164B212C5BC}" type="pres">
      <dgm:prSet presAssocID="{D14B727B-4C40-4E55-BB6A-B2128692570B}" presName="dummyMaxCanvas" presStyleCnt="0">
        <dgm:presLayoutVars/>
      </dgm:prSet>
      <dgm:spPr/>
    </dgm:pt>
    <dgm:pt modelId="{99D31720-B9B5-436E-A75F-9078441852F0}" type="pres">
      <dgm:prSet presAssocID="{D14B727B-4C40-4E55-BB6A-B2128692570B}" presName="FiveNodes_1" presStyleLbl="node1" presStyleIdx="0" presStyleCnt="5">
        <dgm:presLayoutVars>
          <dgm:bulletEnabled val="1"/>
        </dgm:presLayoutVars>
      </dgm:prSet>
      <dgm:spPr/>
      <dgm:t>
        <a:bodyPr/>
        <a:lstStyle/>
        <a:p>
          <a:endParaRPr lang="en-US"/>
        </a:p>
      </dgm:t>
    </dgm:pt>
    <dgm:pt modelId="{8A699910-B3B0-4CC9-A506-9AA3EF128A52}" type="pres">
      <dgm:prSet presAssocID="{D14B727B-4C40-4E55-BB6A-B2128692570B}" presName="FiveNodes_2" presStyleLbl="node1" presStyleIdx="1" presStyleCnt="5">
        <dgm:presLayoutVars>
          <dgm:bulletEnabled val="1"/>
        </dgm:presLayoutVars>
      </dgm:prSet>
      <dgm:spPr/>
      <dgm:t>
        <a:bodyPr/>
        <a:lstStyle/>
        <a:p>
          <a:endParaRPr lang="en-US"/>
        </a:p>
      </dgm:t>
    </dgm:pt>
    <dgm:pt modelId="{E6B7644A-0D09-4C4A-8176-355E9272A396}" type="pres">
      <dgm:prSet presAssocID="{D14B727B-4C40-4E55-BB6A-B2128692570B}" presName="FiveNodes_3" presStyleLbl="node1" presStyleIdx="2" presStyleCnt="5">
        <dgm:presLayoutVars>
          <dgm:bulletEnabled val="1"/>
        </dgm:presLayoutVars>
      </dgm:prSet>
      <dgm:spPr/>
      <dgm:t>
        <a:bodyPr/>
        <a:lstStyle/>
        <a:p>
          <a:endParaRPr lang="en-US"/>
        </a:p>
      </dgm:t>
    </dgm:pt>
    <dgm:pt modelId="{58A10DE7-D9E7-4011-B94B-485980301969}" type="pres">
      <dgm:prSet presAssocID="{D14B727B-4C40-4E55-BB6A-B2128692570B}" presName="FiveNodes_4" presStyleLbl="node1" presStyleIdx="3" presStyleCnt="5">
        <dgm:presLayoutVars>
          <dgm:bulletEnabled val="1"/>
        </dgm:presLayoutVars>
      </dgm:prSet>
      <dgm:spPr/>
      <dgm:t>
        <a:bodyPr/>
        <a:lstStyle/>
        <a:p>
          <a:endParaRPr lang="en-US"/>
        </a:p>
      </dgm:t>
    </dgm:pt>
    <dgm:pt modelId="{B6F70E9E-45E0-45C6-A478-38A85D6555FA}" type="pres">
      <dgm:prSet presAssocID="{D14B727B-4C40-4E55-BB6A-B2128692570B}" presName="FiveNodes_5" presStyleLbl="node1" presStyleIdx="4" presStyleCnt="5">
        <dgm:presLayoutVars>
          <dgm:bulletEnabled val="1"/>
        </dgm:presLayoutVars>
      </dgm:prSet>
      <dgm:spPr/>
      <dgm:t>
        <a:bodyPr/>
        <a:lstStyle/>
        <a:p>
          <a:endParaRPr lang="en-US"/>
        </a:p>
      </dgm:t>
    </dgm:pt>
    <dgm:pt modelId="{5927455B-F18C-4B0F-BC20-BB7166CA0DDB}" type="pres">
      <dgm:prSet presAssocID="{D14B727B-4C40-4E55-BB6A-B2128692570B}" presName="FiveConn_1-2" presStyleLbl="fgAccFollowNode1" presStyleIdx="0" presStyleCnt="4">
        <dgm:presLayoutVars>
          <dgm:bulletEnabled val="1"/>
        </dgm:presLayoutVars>
      </dgm:prSet>
      <dgm:spPr/>
      <dgm:t>
        <a:bodyPr/>
        <a:lstStyle/>
        <a:p>
          <a:endParaRPr lang="en-US"/>
        </a:p>
      </dgm:t>
    </dgm:pt>
    <dgm:pt modelId="{37AC21D1-0F9C-402B-A071-7300210C491D}" type="pres">
      <dgm:prSet presAssocID="{D14B727B-4C40-4E55-BB6A-B2128692570B}" presName="FiveConn_2-3" presStyleLbl="fgAccFollowNode1" presStyleIdx="1" presStyleCnt="4">
        <dgm:presLayoutVars>
          <dgm:bulletEnabled val="1"/>
        </dgm:presLayoutVars>
      </dgm:prSet>
      <dgm:spPr/>
      <dgm:t>
        <a:bodyPr/>
        <a:lstStyle/>
        <a:p>
          <a:endParaRPr lang="en-US"/>
        </a:p>
      </dgm:t>
    </dgm:pt>
    <dgm:pt modelId="{ED024A0E-9158-4388-BBC0-D814A43CCA42}" type="pres">
      <dgm:prSet presAssocID="{D14B727B-4C40-4E55-BB6A-B2128692570B}" presName="FiveConn_3-4" presStyleLbl="fgAccFollowNode1" presStyleIdx="2" presStyleCnt="4">
        <dgm:presLayoutVars>
          <dgm:bulletEnabled val="1"/>
        </dgm:presLayoutVars>
      </dgm:prSet>
      <dgm:spPr/>
      <dgm:t>
        <a:bodyPr/>
        <a:lstStyle/>
        <a:p>
          <a:endParaRPr lang="en-US"/>
        </a:p>
      </dgm:t>
    </dgm:pt>
    <dgm:pt modelId="{A08A0412-82B3-4B82-BD53-4A60A081C774}" type="pres">
      <dgm:prSet presAssocID="{D14B727B-4C40-4E55-BB6A-B2128692570B}" presName="FiveConn_4-5" presStyleLbl="fgAccFollowNode1" presStyleIdx="3" presStyleCnt="4">
        <dgm:presLayoutVars>
          <dgm:bulletEnabled val="1"/>
        </dgm:presLayoutVars>
      </dgm:prSet>
      <dgm:spPr/>
      <dgm:t>
        <a:bodyPr/>
        <a:lstStyle/>
        <a:p>
          <a:endParaRPr lang="en-US"/>
        </a:p>
      </dgm:t>
    </dgm:pt>
    <dgm:pt modelId="{31750E34-6951-4887-A233-4BC2E4577E89}" type="pres">
      <dgm:prSet presAssocID="{D14B727B-4C40-4E55-BB6A-B2128692570B}" presName="FiveNodes_1_text" presStyleLbl="node1" presStyleIdx="4" presStyleCnt="5">
        <dgm:presLayoutVars>
          <dgm:bulletEnabled val="1"/>
        </dgm:presLayoutVars>
      </dgm:prSet>
      <dgm:spPr/>
      <dgm:t>
        <a:bodyPr/>
        <a:lstStyle/>
        <a:p>
          <a:endParaRPr lang="en-US"/>
        </a:p>
      </dgm:t>
    </dgm:pt>
    <dgm:pt modelId="{8CDB6CA7-591A-4C58-9934-C0D3EDAF4FF6}" type="pres">
      <dgm:prSet presAssocID="{D14B727B-4C40-4E55-BB6A-B2128692570B}" presName="FiveNodes_2_text" presStyleLbl="node1" presStyleIdx="4" presStyleCnt="5">
        <dgm:presLayoutVars>
          <dgm:bulletEnabled val="1"/>
        </dgm:presLayoutVars>
      </dgm:prSet>
      <dgm:spPr/>
      <dgm:t>
        <a:bodyPr/>
        <a:lstStyle/>
        <a:p>
          <a:endParaRPr lang="en-US"/>
        </a:p>
      </dgm:t>
    </dgm:pt>
    <dgm:pt modelId="{834434F2-4350-4E27-8504-DD3C73828ADB}" type="pres">
      <dgm:prSet presAssocID="{D14B727B-4C40-4E55-BB6A-B2128692570B}" presName="FiveNodes_3_text" presStyleLbl="node1" presStyleIdx="4" presStyleCnt="5">
        <dgm:presLayoutVars>
          <dgm:bulletEnabled val="1"/>
        </dgm:presLayoutVars>
      </dgm:prSet>
      <dgm:spPr/>
      <dgm:t>
        <a:bodyPr/>
        <a:lstStyle/>
        <a:p>
          <a:endParaRPr lang="en-US"/>
        </a:p>
      </dgm:t>
    </dgm:pt>
    <dgm:pt modelId="{08FC251A-B0FF-464E-B731-4A01776F10CD}" type="pres">
      <dgm:prSet presAssocID="{D14B727B-4C40-4E55-BB6A-B2128692570B}" presName="FiveNodes_4_text" presStyleLbl="node1" presStyleIdx="4" presStyleCnt="5">
        <dgm:presLayoutVars>
          <dgm:bulletEnabled val="1"/>
        </dgm:presLayoutVars>
      </dgm:prSet>
      <dgm:spPr/>
      <dgm:t>
        <a:bodyPr/>
        <a:lstStyle/>
        <a:p>
          <a:endParaRPr lang="en-US"/>
        </a:p>
      </dgm:t>
    </dgm:pt>
    <dgm:pt modelId="{68C92819-572F-4A65-9A1C-95BC8872B999}" type="pres">
      <dgm:prSet presAssocID="{D14B727B-4C40-4E55-BB6A-B2128692570B}" presName="FiveNodes_5_text" presStyleLbl="node1" presStyleIdx="4" presStyleCnt="5">
        <dgm:presLayoutVars>
          <dgm:bulletEnabled val="1"/>
        </dgm:presLayoutVars>
      </dgm:prSet>
      <dgm:spPr/>
      <dgm:t>
        <a:bodyPr/>
        <a:lstStyle/>
        <a:p>
          <a:endParaRPr lang="en-US"/>
        </a:p>
      </dgm:t>
    </dgm:pt>
  </dgm:ptLst>
  <dgm:cxnLst>
    <dgm:cxn modelId="{8FA14E8D-0B11-4372-A13E-B560C68D46B2}" type="presOf" srcId="{1A39BDDA-A544-4963-9D69-57C6A48CA683}" destId="{B6F70E9E-45E0-45C6-A478-38A85D6555FA}" srcOrd="0" destOrd="0" presId="urn:microsoft.com/office/officeart/2005/8/layout/vProcess5"/>
    <dgm:cxn modelId="{2F144F73-D934-4B7F-854B-79ED142EDF75}" type="presOf" srcId="{3CC044BF-219D-4DF9-A20B-316939ACFDDD}" destId="{31750E34-6951-4887-A233-4BC2E4577E89}" srcOrd="1" destOrd="0" presId="urn:microsoft.com/office/officeart/2005/8/layout/vProcess5"/>
    <dgm:cxn modelId="{1C0CE8DD-0F89-4671-815B-F98AF680CAA5}" type="presOf" srcId="{3CC044BF-219D-4DF9-A20B-316939ACFDDD}" destId="{99D31720-B9B5-436E-A75F-9078441852F0}" srcOrd="0" destOrd="0" presId="urn:microsoft.com/office/officeart/2005/8/layout/vProcess5"/>
    <dgm:cxn modelId="{962D9E0E-DBC4-47BC-BCAA-BCA9E69684AF}" type="presOf" srcId="{CE2C337C-7AD6-4E22-9EAD-4ABA442A6DBF}" destId="{ED024A0E-9158-4388-BBC0-D814A43CCA42}" srcOrd="0" destOrd="0" presId="urn:microsoft.com/office/officeart/2005/8/layout/vProcess5"/>
    <dgm:cxn modelId="{FD1982B1-6D49-4C40-94EF-664B83C23357}" srcId="{D14B727B-4C40-4E55-BB6A-B2128692570B}" destId="{DD97415D-89AE-4912-9AAB-9418B62DA488}" srcOrd="1" destOrd="0" parTransId="{A344FA31-F65B-490B-A297-369512D1DBDB}" sibTransId="{3A9042BE-F4E9-48CE-BC49-62C89BAB3C7A}"/>
    <dgm:cxn modelId="{4E82C326-D583-4DEF-A030-E25E96FF81DE}" type="presOf" srcId="{C89711D8-846B-422F-9CC1-7E087CAAAF16}" destId="{58A10DE7-D9E7-4011-B94B-485980301969}" srcOrd="0" destOrd="0" presId="urn:microsoft.com/office/officeart/2005/8/layout/vProcess5"/>
    <dgm:cxn modelId="{DB5025C0-1744-4810-A855-CEA3BBA42625}" type="presOf" srcId="{A82EB95B-8EF2-494F-BF88-2B248035FD64}" destId="{5927455B-F18C-4B0F-BC20-BB7166CA0DDB}" srcOrd="0" destOrd="0" presId="urn:microsoft.com/office/officeart/2005/8/layout/vProcess5"/>
    <dgm:cxn modelId="{F0C3CA66-7248-41AB-9A4B-3C1F1396B5A0}" type="presOf" srcId="{C89711D8-846B-422F-9CC1-7E087CAAAF16}" destId="{08FC251A-B0FF-464E-B731-4A01776F10CD}" srcOrd="1" destOrd="0" presId="urn:microsoft.com/office/officeart/2005/8/layout/vProcess5"/>
    <dgm:cxn modelId="{8E5741A5-2355-4D2A-ADE2-4F4B7486D426}" type="presOf" srcId="{DBD48693-0A38-4EB8-883C-093C6CD5EC32}" destId="{834434F2-4350-4E27-8504-DD3C73828ADB}" srcOrd="1" destOrd="0" presId="urn:microsoft.com/office/officeart/2005/8/layout/vProcess5"/>
    <dgm:cxn modelId="{1F3BC452-761D-4EE2-ADD2-D29B04025802}" type="presOf" srcId="{3A9042BE-F4E9-48CE-BC49-62C89BAB3C7A}" destId="{37AC21D1-0F9C-402B-A071-7300210C491D}" srcOrd="0" destOrd="0" presId="urn:microsoft.com/office/officeart/2005/8/layout/vProcess5"/>
    <dgm:cxn modelId="{E239AF3D-09D7-4A15-8872-CECAC776798D}" srcId="{D14B727B-4C40-4E55-BB6A-B2128692570B}" destId="{C89711D8-846B-422F-9CC1-7E087CAAAF16}" srcOrd="3" destOrd="0" parTransId="{53242675-A4C8-4631-8732-BBCB966150EA}" sibTransId="{280897DF-69B0-45E2-BEE2-5883851908E6}"/>
    <dgm:cxn modelId="{32ECACD6-ECAB-46A3-8E13-F2C0D40D766E}" type="presOf" srcId="{DD97415D-89AE-4912-9AAB-9418B62DA488}" destId="{8CDB6CA7-591A-4C58-9934-C0D3EDAF4FF6}" srcOrd="1" destOrd="0" presId="urn:microsoft.com/office/officeart/2005/8/layout/vProcess5"/>
    <dgm:cxn modelId="{6E6EA9A1-51D0-4A0A-BDC8-FF1F8DF5596B}" type="presOf" srcId="{1A39BDDA-A544-4963-9D69-57C6A48CA683}" destId="{68C92819-572F-4A65-9A1C-95BC8872B999}" srcOrd="1" destOrd="0" presId="urn:microsoft.com/office/officeart/2005/8/layout/vProcess5"/>
    <dgm:cxn modelId="{9A18DC63-8F27-49E9-B403-F6834A8F4E74}" srcId="{D14B727B-4C40-4E55-BB6A-B2128692570B}" destId="{3CC044BF-219D-4DF9-A20B-316939ACFDDD}" srcOrd="0" destOrd="0" parTransId="{53832AF2-5222-4496-99BF-0FF2F43A158E}" sibTransId="{A82EB95B-8EF2-494F-BF88-2B248035FD64}"/>
    <dgm:cxn modelId="{238D7EAA-EAB9-4692-B195-F4313C4053E2}" type="presOf" srcId="{280897DF-69B0-45E2-BEE2-5883851908E6}" destId="{A08A0412-82B3-4B82-BD53-4A60A081C774}" srcOrd="0" destOrd="0" presId="urn:microsoft.com/office/officeart/2005/8/layout/vProcess5"/>
    <dgm:cxn modelId="{9705F5F8-081F-4D97-8786-51D70A27A81E}" type="presOf" srcId="{DD97415D-89AE-4912-9AAB-9418B62DA488}" destId="{8A699910-B3B0-4CC9-A506-9AA3EF128A52}" srcOrd="0" destOrd="0" presId="urn:microsoft.com/office/officeart/2005/8/layout/vProcess5"/>
    <dgm:cxn modelId="{F0E41864-F0BC-4D6F-99EE-B95A52F99D04}" type="presOf" srcId="{DBD48693-0A38-4EB8-883C-093C6CD5EC32}" destId="{E6B7644A-0D09-4C4A-8176-355E9272A396}" srcOrd="0" destOrd="0" presId="urn:microsoft.com/office/officeart/2005/8/layout/vProcess5"/>
    <dgm:cxn modelId="{1C5D130F-3EA2-4803-909F-7B786DA03110}" srcId="{D14B727B-4C40-4E55-BB6A-B2128692570B}" destId="{1A39BDDA-A544-4963-9D69-57C6A48CA683}" srcOrd="4" destOrd="0" parTransId="{23ABC3B4-F9E4-4393-848C-22C3423771EF}" sibTransId="{0474421F-6BE6-4E0C-9B7D-51189F6EAE40}"/>
    <dgm:cxn modelId="{A32BF546-9A5C-4940-B76F-821C3228A6C6}" type="presOf" srcId="{D14B727B-4C40-4E55-BB6A-B2128692570B}" destId="{A85176F0-18DA-4725-AFB7-034ADBB735C4}" srcOrd="0" destOrd="0" presId="urn:microsoft.com/office/officeart/2005/8/layout/vProcess5"/>
    <dgm:cxn modelId="{D0AA9622-C078-4F7F-90DA-2EDF5F428E82}" srcId="{D14B727B-4C40-4E55-BB6A-B2128692570B}" destId="{DBD48693-0A38-4EB8-883C-093C6CD5EC32}" srcOrd="2" destOrd="0" parTransId="{DF119CBC-9A94-4E80-9DB6-DA702CC3D5F7}" sibTransId="{CE2C337C-7AD6-4E22-9EAD-4ABA442A6DBF}"/>
    <dgm:cxn modelId="{81EDE622-5B3D-4156-B1DE-890C3A3121D8}" type="presParOf" srcId="{A85176F0-18DA-4725-AFB7-034ADBB735C4}" destId="{A9C59BEC-FCC2-4069-A90F-3164B212C5BC}" srcOrd="0" destOrd="0" presId="urn:microsoft.com/office/officeart/2005/8/layout/vProcess5"/>
    <dgm:cxn modelId="{495233BA-A5FF-4971-9B00-5EC6AF4C55F4}" type="presParOf" srcId="{A85176F0-18DA-4725-AFB7-034ADBB735C4}" destId="{99D31720-B9B5-436E-A75F-9078441852F0}" srcOrd="1" destOrd="0" presId="urn:microsoft.com/office/officeart/2005/8/layout/vProcess5"/>
    <dgm:cxn modelId="{654046C6-152C-4551-81A2-828EC7EA2F9A}" type="presParOf" srcId="{A85176F0-18DA-4725-AFB7-034ADBB735C4}" destId="{8A699910-B3B0-4CC9-A506-9AA3EF128A52}" srcOrd="2" destOrd="0" presId="urn:microsoft.com/office/officeart/2005/8/layout/vProcess5"/>
    <dgm:cxn modelId="{653744C7-AE9F-4822-A689-36E617B35F0D}" type="presParOf" srcId="{A85176F0-18DA-4725-AFB7-034ADBB735C4}" destId="{E6B7644A-0D09-4C4A-8176-355E9272A396}" srcOrd="3" destOrd="0" presId="urn:microsoft.com/office/officeart/2005/8/layout/vProcess5"/>
    <dgm:cxn modelId="{29881FD7-179C-49A1-BD87-61AD5CA3A947}" type="presParOf" srcId="{A85176F0-18DA-4725-AFB7-034ADBB735C4}" destId="{58A10DE7-D9E7-4011-B94B-485980301969}" srcOrd="4" destOrd="0" presId="urn:microsoft.com/office/officeart/2005/8/layout/vProcess5"/>
    <dgm:cxn modelId="{8AF37DE2-BE30-4CE3-9AA1-101CB5338D3A}" type="presParOf" srcId="{A85176F0-18DA-4725-AFB7-034ADBB735C4}" destId="{B6F70E9E-45E0-45C6-A478-38A85D6555FA}" srcOrd="5" destOrd="0" presId="urn:microsoft.com/office/officeart/2005/8/layout/vProcess5"/>
    <dgm:cxn modelId="{D345E0CA-DDC3-440C-9044-AB5FFEEFC05C}" type="presParOf" srcId="{A85176F0-18DA-4725-AFB7-034ADBB735C4}" destId="{5927455B-F18C-4B0F-BC20-BB7166CA0DDB}" srcOrd="6" destOrd="0" presId="urn:microsoft.com/office/officeart/2005/8/layout/vProcess5"/>
    <dgm:cxn modelId="{64C626AF-01E7-4EF5-A25E-A83DDE03614F}" type="presParOf" srcId="{A85176F0-18DA-4725-AFB7-034ADBB735C4}" destId="{37AC21D1-0F9C-402B-A071-7300210C491D}" srcOrd="7" destOrd="0" presId="urn:microsoft.com/office/officeart/2005/8/layout/vProcess5"/>
    <dgm:cxn modelId="{1651B42A-2B6D-4FAD-83C1-5B9F492BD459}" type="presParOf" srcId="{A85176F0-18DA-4725-AFB7-034ADBB735C4}" destId="{ED024A0E-9158-4388-BBC0-D814A43CCA42}" srcOrd="8" destOrd="0" presId="urn:microsoft.com/office/officeart/2005/8/layout/vProcess5"/>
    <dgm:cxn modelId="{5A2593F8-3111-46EE-A80E-16C244EC7F72}" type="presParOf" srcId="{A85176F0-18DA-4725-AFB7-034ADBB735C4}" destId="{A08A0412-82B3-4B82-BD53-4A60A081C774}" srcOrd="9" destOrd="0" presId="urn:microsoft.com/office/officeart/2005/8/layout/vProcess5"/>
    <dgm:cxn modelId="{FB1E826F-4DA1-434F-B7B2-85124FF19868}" type="presParOf" srcId="{A85176F0-18DA-4725-AFB7-034ADBB735C4}" destId="{31750E34-6951-4887-A233-4BC2E4577E89}" srcOrd="10" destOrd="0" presId="urn:microsoft.com/office/officeart/2005/8/layout/vProcess5"/>
    <dgm:cxn modelId="{3B377E41-12A3-4E2A-9C8C-BBF6017424D5}" type="presParOf" srcId="{A85176F0-18DA-4725-AFB7-034ADBB735C4}" destId="{8CDB6CA7-591A-4C58-9934-C0D3EDAF4FF6}" srcOrd="11" destOrd="0" presId="urn:microsoft.com/office/officeart/2005/8/layout/vProcess5"/>
    <dgm:cxn modelId="{FCAB9F19-ACF0-4E26-BEBC-51840FA22BB6}" type="presParOf" srcId="{A85176F0-18DA-4725-AFB7-034ADBB735C4}" destId="{834434F2-4350-4E27-8504-DD3C73828ADB}" srcOrd="12" destOrd="0" presId="urn:microsoft.com/office/officeart/2005/8/layout/vProcess5"/>
    <dgm:cxn modelId="{EBCDD89D-4B1E-4A63-B748-3F9F9E400A8A}" type="presParOf" srcId="{A85176F0-18DA-4725-AFB7-034ADBB735C4}" destId="{08FC251A-B0FF-464E-B731-4A01776F10CD}" srcOrd="13" destOrd="0" presId="urn:microsoft.com/office/officeart/2005/8/layout/vProcess5"/>
    <dgm:cxn modelId="{23E7E66A-8943-4F15-B706-1F14BB6B9772}" type="presParOf" srcId="{A85176F0-18DA-4725-AFB7-034ADBB735C4}" destId="{68C92819-572F-4A65-9A1C-95BC8872B99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20642F-E92F-4D89-ACAE-54D5B1B443D0}" type="doc">
      <dgm:prSet loTypeId="urn:microsoft.com/office/officeart/2005/8/layout/hierarchy3" loCatId="hierarchy" qsTypeId="urn:microsoft.com/office/officeart/2005/8/quickstyle/3d1" qsCatId="3D" csTypeId="urn:microsoft.com/office/officeart/2005/8/colors/colorful1" csCatId="colorful" phldr="1"/>
      <dgm:spPr/>
      <dgm:t>
        <a:bodyPr/>
        <a:lstStyle/>
        <a:p>
          <a:endParaRPr lang="en-US"/>
        </a:p>
      </dgm:t>
    </dgm:pt>
    <dgm:pt modelId="{6619C781-0A86-43E4-9566-8A3099F30772}">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400" b="1" dirty="0" smtClean="0">
              <a:effectLst>
                <a:outerShdw blurRad="38100" dist="38100" dir="2700000" algn="tl">
                  <a:srgbClr val="000000">
                    <a:alpha val="43137"/>
                  </a:srgbClr>
                </a:outerShdw>
              </a:effectLst>
            </a:rPr>
            <a:t>Input </a:t>
          </a:r>
          <a:endParaRPr lang="en-US" sz="2400" dirty="0">
            <a:effectLst>
              <a:outerShdw blurRad="38100" dist="38100" dir="2700000" algn="tl">
                <a:srgbClr val="000000">
                  <a:alpha val="43137"/>
                </a:srgbClr>
              </a:outerShdw>
            </a:effectLst>
          </a:endParaRPr>
        </a:p>
      </dgm:t>
    </dgm:pt>
    <dgm:pt modelId="{9D3F3EE0-7FF6-4648-9F96-93BA50629CF0}" type="parTrans" cxnId="{7479257B-07B1-42BC-993A-B9B01C183F74}">
      <dgm:prSet/>
      <dgm:spPr/>
      <dgm:t>
        <a:bodyPr/>
        <a:lstStyle/>
        <a:p>
          <a:endParaRPr lang="en-US"/>
        </a:p>
      </dgm:t>
    </dgm:pt>
    <dgm:pt modelId="{3B5D069E-0B48-4412-8FB5-7F392775609F}" type="sibTrans" cxnId="{7479257B-07B1-42BC-993A-B9B01C183F74}">
      <dgm:prSet/>
      <dgm:spPr/>
      <dgm:t>
        <a:bodyPr/>
        <a:lstStyle/>
        <a:p>
          <a:endParaRPr lang="en-US"/>
        </a:p>
      </dgm:t>
    </dgm:pt>
    <dgm:pt modelId="{D27C7347-F822-4A11-88C9-CC8EFEC72B44}">
      <dgm:prSet custT="1"/>
      <dgm:spPr>
        <a:scene3d>
          <a:camera prst="orthographicFront">
            <a:rot lat="0" lon="0" rev="0"/>
          </a:camera>
          <a:lightRig rig="contrasting" dir="t">
            <a:rot lat="0" lon="0" rev="1500000"/>
          </a:lightRig>
        </a:scene3d>
        <a:sp3d z="-190500" prstMaterial="metal">
          <a:bevelT w="88900" h="88900"/>
        </a:sp3d>
      </dgm:spPr>
      <dgm:t>
        <a:bodyPr/>
        <a:lstStyle/>
        <a:p>
          <a:pPr rtl="0"/>
          <a:r>
            <a:rPr lang="en-US" sz="2000" b="1" dirty="0" smtClean="0"/>
            <a:t>Tasks</a:t>
          </a:r>
          <a:endParaRPr lang="en-US" sz="2000" dirty="0"/>
        </a:p>
      </dgm:t>
    </dgm:pt>
    <dgm:pt modelId="{AD35244E-1224-4897-B7D3-A224D35D9D5D}" type="parTrans" cxnId="{EFBA5847-974D-4489-8507-80B2AEC74368}">
      <dgm:prSet/>
      <dgm:spPr/>
      <dgm:t>
        <a:bodyPr/>
        <a:lstStyle/>
        <a:p>
          <a:endParaRPr lang="en-US"/>
        </a:p>
      </dgm:t>
    </dgm:pt>
    <dgm:pt modelId="{7D216B04-4FA6-40BB-BB4E-CBDBCD387BDB}" type="sibTrans" cxnId="{EFBA5847-974D-4489-8507-80B2AEC74368}">
      <dgm:prSet/>
      <dgm:spPr/>
      <dgm:t>
        <a:bodyPr/>
        <a:lstStyle/>
        <a:p>
          <a:endParaRPr lang="en-US"/>
        </a:p>
      </dgm:t>
    </dgm:pt>
    <dgm:pt modelId="{73E4874D-70B5-4386-92EB-AA582DFE3B14}">
      <dgm:prSet custT="1"/>
      <dgm:spPr>
        <a:scene3d>
          <a:camera prst="orthographicFront">
            <a:rot lat="0" lon="0" rev="0"/>
          </a:camera>
          <a:lightRig rig="contrasting" dir="t">
            <a:rot lat="0" lon="0" rev="1500000"/>
          </a:lightRig>
        </a:scene3d>
        <a:sp3d z="-190500" prstMaterial="metal">
          <a:bevelT w="88900" h="88900"/>
        </a:sp3d>
      </dgm:spPr>
      <dgm:t>
        <a:bodyPr/>
        <a:lstStyle/>
        <a:p>
          <a:pPr rtl="0"/>
          <a:r>
            <a:rPr lang="en-US" sz="2000" b="1" dirty="0" smtClean="0"/>
            <a:t>Estimate</a:t>
          </a:r>
          <a:endParaRPr lang="en-US" sz="2000" dirty="0"/>
        </a:p>
      </dgm:t>
    </dgm:pt>
    <dgm:pt modelId="{81997888-95F8-4306-8BEF-D2BE17476626}" type="parTrans" cxnId="{31146475-D405-47F7-AF76-9F4467D6775E}">
      <dgm:prSet/>
      <dgm:spPr/>
      <dgm:t>
        <a:bodyPr/>
        <a:lstStyle/>
        <a:p>
          <a:endParaRPr lang="en-US"/>
        </a:p>
      </dgm:t>
    </dgm:pt>
    <dgm:pt modelId="{A6BA7838-BF49-4046-ADB9-FA3656E01DB7}" type="sibTrans" cxnId="{31146475-D405-47F7-AF76-9F4467D6775E}">
      <dgm:prSet/>
      <dgm:spPr/>
      <dgm:t>
        <a:bodyPr/>
        <a:lstStyle/>
        <a:p>
          <a:endParaRPr lang="en-US"/>
        </a:p>
      </dgm:t>
    </dgm:pt>
    <dgm:pt modelId="{AAFB7A13-A25E-4630-9627-7E512AEC26A0}">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400" b="1" dirty="0" smtClean="0">
              <a:effectLst>
                <a:outerShdw blurRad="38100" dist="38100" dir="2700000" algn="tl">
                  <a:srgbClr val="000000">
                    <a:alpha val="43137"/>
                  </a:srgbClr>
                </a:outerShdw>
              </a:effectLst>
            </a:rPr>
            <a:t>Output</a:t>
          </a:r>
          <a:endParaRPr lang="en-US" sz="2400" b="1" dirty="0">
            <a:effectLst>
              <a:outerShdw blurRad="38100" dist="38100" dir="2700000" algn="tl">
                <a:srgbClr val="000000">
                  <a:alpha val="43137"/>
                </a:srgbClr>
              </a:outerShdw>
            </a:effectLst>
          </a:endParaRPr>
        </a:p>
      </dgm:t>
    </dgm:pt>
    <dgm:pt modelId="{A71282C4-FDCF-4133-9383-14F4B785F762}" type="parTrans" cxnId="{59998746-D199-494E-B1D7-591C2D1120F7}">
      <dgm:prSet/>
      <dgm:spPr/>
      <dgm:t>
        <a:bodyPr/>
        <a:lstStyle/>
        <a:p>
          <a:endParaRPr lang="en-US"/>
        </a:p>
      </dgm:t>
    </dgm:pt>
    <dgm:pt modelId="{6B34AB5E-932A-4565-ACD1-2B1107DFE86E}" type="sibTrans" cxnId="{59998746-D199-494E-B1D7-591C2D1120F7}">
      <dgm:prSet/>
      <dgm:spPr/>
      <dgm:t>
        <a:bodyPr/>
        <a:lstStyle/>
        <a:p>
          <a:endParaRPr lang="en-US"/>
        </a:p>
      </dgm:t>
    </dgm:pt>
    <dgm:pt modelId="{7704DD68-033D-42EE-A8C0-1DA7EC74E83B}">
      <dgm:prSet custT="1"/>
      <dgm:spPr>
        <a:scene3d>
          <a:camera prst="orthographicFront">
            <a:rot lat="0" lon="0" rev="0"/>
          </a:camera>
          <a:lightRig rig="contrasting" dir="t">
            <a:rot lat="0" lon="0" rev="1500000"/>
          </a:lightRig>
        </a:scene3d>
        <a:sp3d z="-190500" prstMaterial="metal">
          <a:bevelT w="88900" h="88900"/>
        </a:sp3d>
      </dgm:spPr>
      <dgm:t>
        <a:bodyPr/>
        <a:lstStyle/>
        <a:p>
          <a:pPr rtl="0"/>
          <a:r>
            <a:rPr lang="en-US" sz="2000" b="1" dirty="0" smtClean="0"/>
            <a:t>Who</a:t>
          </a:r>
          <a:endParaRPr lang="en-US" sz="2000" dirty="0"/>
        </a:p>
      </dgm:t>
    </dgm:pt>
    <dgm:pt modelId="{4726D085-5EA4-4D90-AB62-5480538E0CB0}" type="parTrans" cxnId="{2F334280-A6AF-4906-B269-D570D4D31DEB}">
      <dgm:prSet/>
      <dgm:spPr/>
      <dgm:t>
        <a:bodyPr/>
        <a:lstStyle/>
        <a:p>
          <a:endParaRPr lang="en-US"/>
        </a:p>
      </dgm:t>
    </dgm:pt>
    <dgm:pt modelId="{D3A0B20F-BA25-430B-A0E3-D2ACC528A221}" type="sibTrans" cxnId="{2F334280-A6AF-4906-B269-D570D4D31DEB}">
      <dgm:prSet/>
      <dgm:spPr/>
      <dgm:t>
        <a:bodyPr/>
        <a:lstStyle/>
        <a:p>
          <a:endParaRPr lang="en-US"/>
        </a:p>
      </dgm:t>
    </dgm:pt>
    <dgm:pt modelId="{8ED1D423-96B3-45EB-82BB-AADF265E9FA3}">
      <dgm:prSet custT="1"/>
      <dgm:spPr>
        <a:scene3d>
          <a:camera prst="orthographicFront">
            <a:rot lat="0" lon="0" rev="0"/>
          </a:camera>
          <a:lightRig rig="contrasting" dir="t">
            <a:rot lat="0" lon="0" rev="1500000"/>
          </a:lightRig>
        </a:scene3d>
        <a:sp3d z="-190500" prstMaterial="metal">
          <a:bevelT w="88900" h="88900"/>
        </a:sp3d>
      </dgm:spPr>
      <dgm:t>
        <a:bodyPr/>
        <a:lstStyle/>
        <a:p>
          <a:pPr rtl="0"/>
          <a:r>
            <a:rPr lang="en-US" sz="2000" b="1" dirty="0" smtClean="0"/>
            <a:t>When to start</a:t>
          </a:r>
          <a:endParaRPr lang="en-US" sz="2000" dirty="0"/>
        </a:p>
      </dgm:t>
    </dgm:pt>
    <dgm:pt modelId="{985E4C6F-12FA-4AA6-A39B-1C7F76AD9028}" type="parTrans" cxnId="{2A843B93-7D3A-40AF-B9A5-1DB66475F741}">
      <dgm:prSet/>
      <dgm:spPr/>
      <dgm:t>
        <a:bodyPr/>
        <a:lstStyle/>
        <a:p>
          <a:endParaRPr lang="en-US"/>
        </a:p>
      </dgm:t>
    </dgm:pt>
    <dgm:pt modelId="{803C4FF6-1C36-4AE4-88B1-30265A1E3133}" type="sibTrans" cxnId="{2A843B93-7D3A-40AF-B9A5-1DB66475F741}">
      <dgm:prSet/>
      <dgm:spPr/>
      <dgm:t>
        <a:bodyPr/>
        <a:lstStyle/>
        <a:p>
          <a:endParaRPr lang="en-US"/>
        </a:p>
      </dgm:t>
    </dgm:pt>
    <dgm:pt modelId="{BB4650E9-6525-46BC-B98E-3BFDD18E12BB}">
      <dgm:prSet custT="1"/>
      <dgm:spPr>
        <a:scene3d>
          <a:camera prst="orthographicFront">
            <a:rot lat="0" lon="0" rev="0"/>
          </a:camera>
          <a:lightRig rig="contrasting" dir="t">
            <a:rot lat="0" lon="0" rev="1500000"/>
          </a:lightRig>
        </a:scene3d>
        <a:sp3d z="-190500" prstMaterial="metal">
          <a:bevelT w="88900" h="88900"/>
        </a:sp3d>
      </dgm:spPr>
      <dgm:t>
        <a:bodyPr/>
        <a:lstStyle/>
        <a:p>
          <a:pPr rtl="0"/>
          <a:r>
            <a:rPr lang="en-US" sz="2000" b="1" dirty="0" smtClean="0"/>
            <a:t>When to finish</a:t>
          </a:r>
          <a:endParaRPr lang="en-US" sz="2000" b="1" dirty="0"/>
        </a:p>
      </dgm:t>
    </dgm:pt>
    <dgm:pt modelId="{3BBDFC2F-325A-4D20-8CFA-2B09328F016F}" type="parTrans" cxnId="{E07C0AD9-DAC1-45FD-B0B6-4594F9A986A6}">
      <dgm:prSet/>
      <dgm:spPr/>
      <dgm:t>
        <a:bodyPr/>
        <a:lstStyle/>
        <a:p>
          <a:endParaRPr lang="en-US"/>
        </a:p>
      </dgm:t>
    </dgm:pt>
    <dgm:pt modelId="{D48A7B4B-A546-4493-A3D5-04F10D73C712}" type="sibTrans" cxnId="{E07C0AD9-DAC1-45FD-B0B6-4594F9A986A6}">
      <dgm:prSet/>
      <dgm:spPr/>
      <dgm:t>
        <a:bodyPr/>
        <a:lstStyle/>
        <a:p>
          <a:endParaRPr lang="en-US"/>
        </a:p>
      </dgm:t>
    </dgm:pt>
    <dgm:pt modelId="{1716E030-2ABA-4092-8445-9FC16FE4E9BB}" type="pres">
      <dgm:prSet presAssocID="{8C20642F-E92F-4D89-ACAE-54D5B1B443D0}" presName="diagram" presStyleCnt="0">
        <dgm:presLayoutVars>
          <dgm:chPref val="1"/>
          <dgm:dir/>
          <dgm:animOne val="branch"/>
          <dgm:animLvl val="lvl"/>
          <dgm:resizeHandles/>
        </dgm:presLayoutVars>
      </dgm:prSet>
      <dgm:spPr/>
      <dgm:t>
        <a:bodyPr/>
        <a:lstStyle/>
        <a:p>
          <a:endParaRPr lang="en-US"/>
        </a:p>
      </dgm:t>
    </dgm:pt>
    <dgm:pt modelId="{56FADD04-12E4-4853-BF5D-6740E4ED532B}" type="pres">
      <dgm:prSet presAssocID="{6619C781-0A86-43E4-9566-8A3099F30772}" presName="root" presStyleCnt="0"/>
      <dgm:spPr/>
      <dgm:t>
        <a:bodyPr/>
        <a:lstStyle/>
        <a:p>
          <a:endParaRPr lang="en-US"/>
        </a:p>
      </dgm:t>
    </dgm:pt>
    <dgm:pt modelId="{58E18401-E158-46A8-A1DB-48309B889B6F}" type="pres">
      <dgm:prSet presAssocID="{6619C781-0A86-43E4-9566-8A3099F30772}" presName="rootComposite" presStyleCnt="0"/>
      <dgm:spPr/>
      <dgm:t>
        <a:bodyPr/>
        <a:lstStyle/>
        <a:p>
          <a:endParaRPr lang="en-US"/>
        </a:p>
      </dgm:t>
    </dgm:pt>
    <dgm:pt modelId="{8A8EE866-9CC2-4073-B089-5F9D6A8719E4}" type="pres">
      <dgm:prSet presAssocID="{6619C781-0A86-43E4-9566-8A3099F30772}" presName="rootText" presStyleLbl="node1" presStyleIdx="0" presStyleCnt="2"/>
      <dgm:spPr/>
      <dgm:t>
        <a:bodyPr/>
        <a:lstStyle/>
        <a:p>
          <a:endParaRPr lang="en-US"/>
        </a:p>
      </dgm:t>
    </dgm:pt>
    <dgm:pt modelId="{DE83CFD4-D5AC-4AAF-839E-A40BBB0549FA}" type="pres">
      <dgm:prSet presAssocID="{6619C781-0A86-43E4-9566-8A3099F30772}" presName="rootConnector" presStyleLbl="node1" presStyleIdx="0" presStyleCnt="2"/>
      <dgm:spPr/>
      <dgm:t>
        <a:bodyPr/>
        <a:lstStyle/>
        <a:p>
          <a:endParaRPr lang="en-US"/>
        </a:p>
      </dgm:t>
    </dgm:pt>
    <dgm:pt modelId="{4C371602-4980-4F6F-8A75-13E4A35B3CBB}" type="pres">
      <dgm:prSet presAssocID="{6619C781-0A86-43E4-9566-8A3099F30772}" presName="childShape" presStyleCnt="0"/>
      <dgm:spPr/>
      <dgm:t>
        <a:bodyPr/>
        <a:lstStyle/>
        <a:p>
          <a:endParaRPr lang="en-US"/>
        </a:p>
      </dgm:t>
    </dgm:pt>
    <dgm:pt modelId="{CD6561EC-F0B4-4918-ADBD-54CAB2E4F13B}" type="pres">
      <dgm:prSet presAssocID="{AD35244E-1224-4897-B7D3-A224D35D9D5D}" presName="Name13" presStyleLbl="parChTrans1D2" presStyleIdx="0" presStyleCnt="5"/>
      <dgm:spPr/>
      <dgm:t>
        <a:bodyPr/>
        <a:lstStyle/>
        <a:p>
          <a:endParaRPr lang="en-US"/>
        </a:p>
      </dgm:t>
    </dgm:pt>
    <dgm:pt modelId="{A0D02616-7B37-445B-B4B1-23719526FD27}" type="pres">
      <dgm:prSet presAssocID="{D27C7347-F822-4A11-88C9-CC8EFEC72B44}" presName="childText" presStyleLbl="bgAcc1" presStyleIdx="0" presStyleCnt="5" custLinFactNeighborX="607" custLinFactNeighborY="18902">
        <dgm:presLayoutVars>
          <dgm:bulletEnabled val="1"/>
        </dgm:presLayoutVars>
      </dgm:prSet>
      <dgm:spPr/>
      <dgm:t>
        <a:bodyPr/>
        <a:lstStyle/>
        <a:p>
          <a:endParaRPr lang="en-US"/>
        </a:p>
      </dgm:t>
    </dgm:pt>
    <dgm:pt modelId="{7A0F2980-DD67-46A3-A9D9-4BD3D4AC84ED}" type="pres">
      <dgm:prSet presAssocID="{81997888-95F8-4306-8BEF-D2BE17476626}" presName="Name13" presStyleLbl="parChTrans1D2" presStyleIdx="1" presStyleCnt="5"/>
      <dgm:spPr/>
      <dgm:t>
        <a:bodyPr/>
        <a:lstStyle/>
        <a:p>
          <a:endParaRPr lang="en-US"/>
        </a:p>
      </dgm:t>
    </dgm:pt>
    <dgm:pt modelId="{12A2C100-3817-4AD3-9084-39037BE3DCD0}" type="pres">
      <dgm:prSet presAssocID="{73E4874D-70B5-4386-92EB-AA582DFE3B14}" presName="childText" presStyleLbl="bgAcc1" presStyleIdx="1" presStyleCnt="5">
        <dgm:presLayoutVars>
          <dgm:bulletEnabled val="1"/>
        </dgm:presLayoutVars>
      </dgm:prSet>
      <dgm:spPr/>
      <dgm:t>
        <a:bodyPr/>
        <a:lstStyle/>
        <a:p>
          <a:endParaRPr lang="en-US"/>
        </a:p>
      </dgm:t>
    </dgm:pt>
    <dgm:pt modelId="{453345F9-B60A-40E9-97EE-C41AAFA22B75}" type="pres">
      <dgm:prSet presAssocID="{AAFB7A13-A25E-4630-9627-7E512AEC26A0}" presName="root" presStyleCnt="0"/>
      <dgm:spPr/>
      <dgm:t>
        <a:bodyPr/>
        <a:lstStyle/>
        <a:p>
          <a:endParaRPr lang="en-US"/>
        </a:p>
      </dgm:t>
    </dgm:pt>
    <dgm:pt modelId="{6B2CAD08-264D-457F-BB6D-12A90FF7C846}" type="pres">
      <dgm:prSet presAssocID="{AAFB7A13-A25E-4630-9627-7E512AEC26A0}" presName="rootComposite" presStyleCnt="0"/>
      <dgm:spPr/>
      <dgm:t>
        <a:bodyPr/>
        <a:lstStyle/>
        <a:p>
          <a:endParaRPr lang="en-US"/>
        </a:p>
      </dgm:t>
    </dgm:pt>
    <dgm:pt modelId="{8D1A578D-BDA7-4CBC-BCDF-BD7E32CA04AD}" type="pres">
      <dgm:prSet presAssocID="{AAFB7A13-A25E-4630-9627-7E512AEC26A0}" presName="rootText" presStyleLbl="node1" presStyleIdx="1" presStyleCnt="2"/>
      <dgm:spPr/>
      <dgm:t>
        <a:bodyPr/>
        <a:lstStyle/>
        <a:p>
          <a:endParaRPr lang="en-US"/>
        </a:p>
      </dgm:t>
    </dgm:pt>
    <dgm:pt modelId="{1A3E4A03-D7E2-4D41-B3D7-B610D2142F12}" type="pres">
      <dgm:prSet presAssocID="{AAFB7A13-A25E-4630-9627-7E512AEC26A0}" presName="rootConnector" presStyleLbl="node1" presStyleIdx="1" presStyleCnt="2"/>
      <dgm:spPr/>
      <dgm:t>
        <a:bodyPr/>
        <a:lstStyle/>
        <a:p>
          <a:endParaRPr lang="en-US"/>
        </a:p>
      </dgm:t>
    </dgm:pt>
    <dgm:pt modelId="{E1655FD0-BEFB-442E-9009-6675B1469D18}" type="pres">
      <dgm:prSet presAssocID="{AAFB7A13-A25E-4630-9627-7E512AEC26A0}" presName="childShape" presStyleCnt="0"/>
      <dgm:spPr/>
      <dgm:t>
        <a:bodyPr/>
        <a:lstStyle/>
        <a:p>
          <a:endParaRPr lang="en-US"/>
        </a:p>
      </dgm:t>
    </dgm:pt>
    <dgm:pt modelId="{F133C330-74BB-408C-8187-615A0F282C17}" type="pres">
      <dgm:prSet presAssocID="{4726D085-5EA4-4D90-AB62-5480538E0CB0}" presName="Name13" presStyleLbl="parChTrans1D2" presStyleIdx="2" presStyleCnt="5"/>
      <dgm:spPr/>
      <dgm:t>
        <a:bodyPr/>
        <a:lstStyle/>
        <a:p>
          <a:endParaRPr lang="en-US"/>
        </a:p>
      </dgm:t>
    </dgm:pt>
    <dgm:pt modelId="{66BCACE8-090E-421B-ACA2-34302C2FEEDD}" type="pres">
      <dgm:prSet presAssocID="{7704DD68-033D-42EE-A8C0-1DA7EC74E83B}" presName="childText" presStyleLbl="bgAcc1" presStyleIdx="2" presStyleCnt="5">
        <dgm:presLayoutVars>
          <dgm:bulletEnabled val="1"/>
        </dgm:presLayoutVars>
      </dgm:prSet>
      <dgm:spPr/>
      <dgm:t>
        <a:bodyPr/>
        <a:lstStyle/>
        <a:p>
          <a:endParaRPr lang="en-US"/>
        </a:p>
      </dgm:t>
    </dgm:pt>
    <dgm:pt modelId="{D7EFC3B2-5966-4FC4-8B81-D5F19DD5A98B}" type="pres">
      <dgm:prSet presAssocID="{985E4C6F-12FA-4AA6-A39B-1C7F76AD9028}" presName="Name13" presStyleLbl="parChTrans1D2" presStyleIdx="3" presStyleCnt="5"/>
      <dgm:spPr/>
      <dgm:t>
        <a:bodyPr/>
        <a:lstStyle/>
        <a:p>
          <a:endParaRPr lang="en-US"/>
        </a:p>
      </dgm:t>
    </dgm:pt>
    <dgm:pt modelId="{885BCB81-595F-4073-A5AE-2F849D53577E}" type="pres">
      <dgm:prSet presAssocID="{8ED1D423-96B3-45EB-82BB-AADF265E9FA3}" presName="childText" presStyleLbl="bgAcc1" presStyleIdx="3" presStyleCnt="5">
        <dgm:presLayoutVars>
          <dgm:bulletEnabled val="1"/>
        </dgm:presLayoutVars>
      </dgm:prSet>
      <dgm:spPr/>
      <dgm:t>
        <a:bodyPr/>
        <a:lstStyle/>
        <a:p>
          <a:endParaRPr lang="en-US"/>
        </a:p>
      </dgm:t>
    </dgm:pt>
    <dgm:pt modelId="{5062D78D-B1B1-4DAD-968B-D8405DA0FDF4}" type="pres">
      <dgm:prSet presAssocID="{3BBDFC2F-325A-4D20-8CFA-2B09328F016F}" presName="Name13" presStyleLbl="parChTrans1D2" presStyleIdx="4" presStyleCnt="5"/>
      <dgm:spPr/>
      <dgm:t>
        <a:bodyPr/>
        <a:lstStyle/>
        <a:p>
          <a:endParaRPr lang="en-US"/>
        </a:p>
      </dgm:t>
    </dgm:pt>
    <dgm:pt modelId="{0DF1554C-BD0E-45DA-8BA1-32454C9B6EB4}" type="pres">
      <dgm:prSet presAssocID="{BB4650E9-6525-46BC-B98E-3BFDD18E12BB}" presName="childText" presStyleLbl="bgAcc1" presStyleIdx="4" presStyleCnt="5">
        <dgm:presLayoutVars>
          <dgm:bulletEnabled val="1"/>
        </dgm:presLayoutVars>
      </dgm:prSet>
      <dgm:spPr/>
      <dgm:t>
        <a:bodyPr/>
        <a:lstStyle/>
        <a:p>
          <a:endParaRPr lang="en-US"/>
        </a:p>
      </dgm:t>
    </dgm:pt>
  </dgm:ptLst>
  <dgm:cxnLst>
    <dgm:cxn modelId="{6E510C6B-6734-4298-AAC0-F23D6C77B412}" type="presOf" srcId="{7704DD68-033D-42EE-A8C0-1DA7EC74E83B}" destId="{66BCACE8-090E-421B-ACA2-34302C2FEEDD}" srcOrd="0" destOrd="0" presId="urn:microsoft.com/office/officeart/2005/8/layout/hierarchy3"/>
    <dgm:cxn modelId="{59998746-D199-494E-B1D7-591C2D1120F7}" srcId="{8C20642F-E92F-4D89-ACAE-54D5B1B443D0}" destId="{AAFB7A13-A25E-4630-9627-7E512AEC26A0}" srcOrd="1" destOrd="0" parTransId="{A71282C4-FDCF-4133-9383-14F4B785F762}" sibTransId="{6B34AB5E-932A-4565-ACD1-2B1107DFE86E}"/>
    <dgm:cxn modelId="{BDD27B10-5974-4A25-9CBE-C197ABAF635E}" type="presOf" srcId="{8ED1D423-96B3-45EB-82BB-AADF265E9FA3}" destId="{885BCB81-595F-4073-A5AE-2F849D53577E}" srcOrd="0" destOrd="0" presId="urn:microsoft.com/office/officeart/2005/8/layout/hierarchy3"/>
    <dgm:cxn modelId="{4A8A8990-030E-4960-95EF-335553D86D97}" type="presOf" srcId="{AAFB7A13-A25E-4630-9627-7E512AEC26A0}" destId="{1A3E4A03-D7E2-4D41-B3D7-B610D2142F12}" srcOrd="1" destOrd="0" presId="urn:microsoft.com/office/officeart/2005/8/layout/hierarchy3"/>
    <dgm:cxn modelId="{07BC088D-B37A-403E-B716-7935A352C2B7}" type="presOf" srcId="{AAFB7A13-A25E-4630-9627-7E512AEC26A0}" destId="{8D1A578D-BDA7-4CBC-BCDF-BD7E32CA04AD}" srcOrd="0" destOrd="0" presId="urn:microsoft.com/office/officeart/2005/8/layout/hierarchy3"/>
    <dgm:cxn modelId="{053DF018-E9EE-4203-AB42-8F342DDEB0A8}" type="presOf" srcId="{4726D085-5EA4-4D90-AB62-5480538E0CB0}" destId="{F133C330-74BB-408C-8187-615A0F282C17}" srcOrd="0" destOrd="0" presId="urn:microsoft.com/office/officeart/2005/8/layout/hierarchy3"/>
    <dgm:cxn modelId="{2A843B93-7D3A-40AF-B9A5-1DB66475F741}" srcId="{AAFB7A13-A25E-4630-9627-7E512AEC26A0}" destId="{8ED1D423-96B3-45EB-82BB-AADF265E9FA3}" srcOrd="1" destOrd="0" parTransId="{985E4C6F-12FA-4AA6-A39B-1C7F76AD9028}" sibTransId="{803C4FF6-1C36-4AE4-88B1-30265A1E3133}"/>
    <dgm:cxn modelId="{1D24EDB8-A034-4E6C-9A33-D961766E9E23}" type="presOf" srcId="{3BBDFC2F-325A-4D20-8CFA-2B09328F016F}" destId="{5062D78D-B1B1-4DAD-968B-D8405DA0FDF4}" srcOrd="0" destOrd="0" presId="urn:microsoft.com/office/officeart/2005/8/layout/hierarchy3"/>
    <dgm:cxn modelId="{A833CF66-F83F-4885-A124-94213364E23A}" type="presOf" srcId="{73E4874D-70B5-4386-92EB-AA582DFE3B14}" destId="{12A2C100-3817-4AD3-9084-39037BE3DCD0}" srcOrd="0" destOrd="0" presId="urn:microsoft.com/office/officeart/2005/8/layout/hierarchy3"/>
    <dgm:cxn modelId="{B9F2D0D1-A2EB-41C6-BDCA-3A970544D6E2}" type="presOf" srcId="{D27C7347-F822-4A11-88C9-CC8EFEC72B44}" destId="{A0D02616-7B37-445B-B4B1-23719526FD27}" srcOrd="0" destOrd="0" presId="urn:microsoft.com/office/officeart/2005/8/layout/hierarchy3"/>
    <dgm:cxn modelId="{B0EB20CC-626D-4356-8515-022374398F98}" type="presOf" srcId="{6619C781-0A86-43E4-9566-8A3099F30772}" destId="{8A8EE866-9CC2-4073-B089-5F9D6A8719E4}" srcOrd="0" destOrd="0" presId="urn:microsoft.com/office/officeart/2005/8/layout/hierarchy3"/>
    <dgm:cxn modelId="{EFBA5847-974D-4489-8507-80B2AEC74368}" srcId="{6619C781-0A86-43E4-9566-8A3099F30772}" destId="{D27C7347-F822-4A11-88C9-CC8EFEC72B44}" srcOrd="0" destOrd="0" parTransId="{AD35244E-1224-4897-B7D3-A224D35D9D5D}" sibTransId="{7D216B04-4FA6-40BB-BB4E-CBDBCD387BDB}"/>
    <dgm:cxn modelId="{E07C0AD9-DAC1-45FD-B0B6-4594F9A986A6}" srcId="{AAFB7A13-A25E-4630-9627-7E512AEC26A0}" destId="{BB4650E9-6525-46BC-B98E-3BFDD18E12BB}" srcOrd="2" destOrd="0" parTransId="{3BBDFC2F-325A-4D20-8CFA-2B09328F016F}" sibTransId="{D48A7B4B-A546-4493-A3D5-04F10D73C712}"/>
    <dgm:cxn modelId="{DF86D109-3778-4F50-A3A9-CB5356C0FBDC}" type="presOf" srcId="{81997888-95F8-4306-8BEF-D2BE17476626}" destId="{7A0F2980-DD67-46A3-A9D9-4BD3D4AC84ED}" srcOrd="0" destOrd="0" presId="urn:microsoft.com/office/officeart/2005/8/layout/hierarchy3"/>
    <dgm:cxn modelId="{A54F0B44-36DF-4E7D-A3ED-48588CA89262}" type="presOf" srcId="{8C20642F-E92F-4D89-ACAE-54D5B1B443D0}" destId="{1716E030-2ABA-4092-8445-9FC16FE4E9BB}" srcOrd="0" destOrd="0" presId="urn:microsoft.com/office/officeart/2005/8/layout/hierarchy3"/>
    <dgm:cxn modelId="{857DB9C1-0FB6-4116-8351-10DACBC1F530}" type="presOf" srcId="{6619C781-0A86-43E4-9566-8A3099F30772}" destId="{DE83CFD4-D5AC-4AAF-839E-A40BBB0549FA}" srcOrd="1" destOrd="0" presId="urn:microsoft.com/office/officeart/2005/8/layout/hierarchy3"/>
    <dgm:cxn modelId="{C616A082-A4AC-459F-80A7-4B090FD4ADE3}" type="presOf" srcId="{BB4650E9-6525-46BC-B98E-3BFDD18E12BB}" destId="{0DF1554C-BD0E-45DA-8BA1-32454C9B6EB4}" srcOrd="0" destOrd="0" presId="urn:microsoft.com/office/officeart/2005/8/layout/hierarchy3"/>
    <dgm:cxn modelId="{7479257B-07B1-42BC-993A-B9B01C183F74}" srcId="{8C20642F-E92F-4D89-ACAE-54D5B1B443D0}" destId="{6619C781-0A86-43E4-9566-8A3099F30772}" srcOrd="0" destOrd="0" parTransId="{9D3F3EE0-7FF6-4648-9F96-93BA50629CF0}" sibTransId="{3B5D069E-0B48-4412-8FB5-7F392775609F}"/>
    <dgm:cxn modelId="{31146475-D405-47F7-AF76-9F4467D6775E}" srcId="{6619C781-0A86-43E4-9566-8A3099F30772}" destId="{73E4874D-70B5-4386-92EB-AA582DFE3B14}" srcOrd="1" destOrd="0" parTransId="{81997888-95F8-4306-8BEF-D2BE17476626}" sibTransId="{A6BA7838-BF49-4046-ADB9-FA3656E01DB7}"/>
    <dgm:cxn modelId="{3F6436CC-6D9F-4F59-AF9C-00FAE42D2A2D}" type="presOf" srcId="{AD35244E-1224-4897-B7D3-A224D35D9D5D}" destId="{CD6561EC-F0B4-4918-ADBD-54CAB2E4F13B}" srcOrd="0" destOrd="0" presId="urn:microsoft.com/office/officeart/2005/8/layout/hierarchy3"/>
    <dgm:cxn modelId="{FF0D8537-BA85-4750-9358-F34BFD932F7D}" type="presOf" srcId="{985E4C6F-12FA-4AA6-A39B-1C7F76AD9028}" destId="{D7EFC3B2-5966-4FC4-8B81-D5F19DD5A98B}" srcOrd="0" destOrd="0" presId="urn:microsoft.com/office/officeart/2005/8/layout/hierarchy3"/>
    <dgm:cxn modelId="{2F334280-A6AF-4906-B269-D570D4D31DEB}" srcId="{AAFB7A13-A25E-4630-9627-7E512AEC26A0}" destId="{7704DD68-033D-42EE-A8C0-1DA7EC74E83B}" srcOrd="0" destOrd="0" parTransId="{4726D085-5EA4-4D90-AB62-5480538E0CB0}" sibTransId="{D3A0B20F-BA25-430B-A0E3-D2ACC528A221}"/>
    <dgm:cxn modelId="{E68979CE-7109-45E2-80CF-1D6666654879}" type="presParOf" srcId="{1716E030-2ABA-4092-8445-9FC16FE4E9BB}" destId="{56FADD04-12E4-4853-BF5D-6740E4ED532B}" srcOrd="0" destOrd="0" presId="urn:microsoft.com/office/officeart/2005/8/layout/hierarchy3"/>
    <dgm:cxn modelId="{97E73AC0-14C0-4D3F-9380-1BA7466087B1}" type="presParOf" srcId="{56FADD04-12E4-4853-BF5D-6740E4ED532B}" destId="{58E18401-E158-46A8-A1DB-48309B889B6F}" srcOrd="0" destOrd="0" presId="urn:microsoft.com/office/officeart/2005/8/layout/hierarchy3"/>
    <dgm:cxn modelId="{46E0D196-5420-4714-9B05-A1980D4F9750}" type="presParOf" srcId="{58E18401-E158-46A8-A1DB-48309B889B6F}" destId="{8A8EE866-9CC2-4073-B089-5F9D6A8719E4}" srcOrd="0" destOrd="0" presId="urn:microsoft.com/office/officeart/2005/8/layout/hierarchy3"/>
    <dgm:cxn modelId="{83FF4867-BC40-4204-AB4F-637BF11D1A21}" type="presParOf" srcId="{58E18401-E158-46A8-A1DB-48309B889B6F}" destId="{DE83CFD4-D5AC-4AAF-839E-A40BBB0549FA}" srcOrd="1" destOrd="0" presId="urn:microsoft.com/office/officeart/2005/8/layout/hierarchy3"/>
    <dgm:cxn modelId="{455DC5EC-98C6-411B-A32D-ECA3CB379D09}" type="presParOf" srcId="{56FADD04-12E4-4853-BF5D-6740E4ED532B}" destId="{4C371602-4980-4F6F-8A75-13E4A35B3CBB}" srcOrd="1" destOrd="0" presId="urn:microsoft.com/office/officeart/2005/8/layout/hierarchy3"/>
    <dgm:cxn modelId="{37A33180-9D62-47CF-97BD-99C27D44A072}" type="presParOf" srcId="{4C371602-4980-4F6F-8A75-13E4A35B3CBB}" destId="{CD6561EC-F0B4-4918-ADBD-54CAB2E4F13B}" srcOrd="0" destOrd="0" presId="urn:microsoft.com/office/officeart/2005/8/layout/hierarchy3"/>
    <dgm:cxn modelId="{4DFDEE91-6B7F-4714-A94B-10A883A73F12}" type="presParOf" srcId="{4C371602-4980-4F6F-8A75-13E4A35B3CBB}" destId="{A0D02616-7B37-445B-B4B1-23719526FD27}" srcOrd="1" destOrd="0" presId="urn:microsoft.com/office/officeart/2005/8/layout/hierarchy3"/>
    <dgm:cxn modelId="{0BACAB48-40C7-4622-93F4-ADB88ED6CC67}" type="presParOf" srcId="{4C371602-4980-4F6F-8A75-13E4A35B3CBB}" destId="{7A0F2980-DD67-46A3-A9D9-4BD3D4AC84ED}" srcOrd="2" destOrd="0" presId="urn:microsoft.com/office/officeart/2005/8/layout/hierarchy3"/>
    <dgm:cxn modelId="{F26D169C-DA07-41C2-98EF-6266E4B1291A}" type="presParOf" srcId="{4C371602-4980-4F6F-8A75-13E4A35B3CBB}" destId="{12A2C100-3817-4AD3-9084-39037BE3DCD0}" srcOrd="3" destOrd="0" presId="urn:microsoft.com/office/officeart/2005/8/layout/hierarchy3"/>
    <dgm:cxn modelId="{3B98F21C-361F-4B94-B1FB-2A909D2070A7}" type="presParOf" srcId="{1716E030-2ABA-4092-8445-9FC16FE4E9BB}" destId="{453345F9-B60A-40E9-97EE-C41AAFA22B75}" srcOrd="1" destOrd="0" presId="urn:microsoft.com/office/officeart/2005/8/layout/hierarchy3"/>
    <dgm:cxn modelId="{827A49EE-4A46-420B-B59E-C75B4244DBB1}" type="presParOf" srcId="{453345F9-B60A-40E9-97EE-C41AAFA22B75}" destId="{6B2CAD08-264D-457F-BB6D-12A90FF7C846}" srcOrd="0" destOrd="0" presId="urn:microsoft.com/office/officeart/2005/8/layout/hierarchy3"/>
    <dgm:cxn modelId="{139B67BF-2E42-4112-B19B-BD47EB1587DA}" type="presParOf" srcId="{6B2CAD08-264D-457F-BB6D-12A90FF7C846}" destId="{8D1A578D-BDA7-4CBC-BCDF-BD7E32CA04AD}" srcOrd="0" destOrd="0" presId="urn:microsoft.com/office/officeart/2005/8/layout/hierarchy3"/>
    <dgm:cxn modelId="{BB535E3D-8EFD-4EA9-A7FD-DA098F3C0ED1}" type="presParOf" srcId="{6B2CAD08-264D-457F-BB6D-12A90FF7C846}" destId="{1A3E4A03-D7E2-4D41-B3D7-B610D2142F12}" srcOrd="1" destOrd="0" presId="urn:microsoft.com/office/officeart/2005/8/layout/hierarchy3"/>
    <dgm:cxn modelId="{A91D86B7-F3C5-4AE5-8018-0FD5963B409C}" type="presParOf" srcId="{453345F9-B60A-40E9-97EE-C41AAFA22B75}" destId="{E1655FD0-BEFB-442E-9009-6675B1469D18}" srcOrd="1" destOrd="0" presId="urn:microsoft.com/office/officeart/2005/8/layout/hierarchy3"/>
    <dgm:cxn modelId="{678D367C-771F-4E38-A38B-2127D81D902E}" type="presParOf" srcId="{E1655FD0-BEFB-442E-9009-6675B1469D18}" destId="{F133C330-74BB-408C-8187-615A0F282C17}" srcOrd="0" destOrd="0" presId="urn:microsoft.com/office/officeart/2005/8/layout/hierarchy3"/>
    <dgm:cxn modelId="{551A20F9-E192-4564-84C4-3EE160A0A126}" type="presParOf" srcId="{E1655FD0-BEFB-442E-9009-6675B1469D18}" destId="{66BCACE8-090E-421B-ACA2-34302C2FEEDD}" srcOrd="1" destOrd="0" presId="urn:microsoft.com/office/officeart/2005/8/layout/hierarchy3"/>
    <dgm:cxn modelId="{62DC269B-405B-4738-AC8F-1F88C0CE23D7}" type="presParOf" srcId="{E1655FD0-BEFB-442E-9009-6675B1469D18}" destId="{D7EFC3B2-5966-4FC4-8B81-D5F19DD5A98B}" srcOrd="2" destOrd="0" presId="urn:microsoft.com/office/officeart/2005/8/layout/hierarchy3"/>
    <dgm:cxn modelId="{E20B446B-A9AC-4CBA-B0BA-8C0C6B892595}" type="presParOf" srcId="{E1655FD0-BEFB-442E-9009-6675B1469D18}" destId="{885BCB81-595F-4073-A5AE-2F849D53577E}" srcOrd="3" destOrd="0" presId="urn:microsoft.com/office/officeart/2005/8/layout/hierarchy3"/>
    <dgm:cxn modelId="{C3C1ACD9-A9D8-46FB-AA27-AE387E694473}" type="presParOf" srcId="{E1655FD0-BEFB-442E-9009-6675B1469D18}" destId="{5062D78D-B1B1-4DAD-968B-D8405DA0FDF4}" srcOrd="4" destOrd="0" presId="urn:microsoft.com/office/officeart/2005/8/layout/hierarchy3"/>
    <dgm:cxn modelId="{AC0EDE7D-1564-4826-B0B8-7B8A4670AC7F}" type="presParOf" srcId="{E1655FD0-BEFB-442E-9009-6675B1469D18}" destId="{0DF1554C-BD0E-45DA-8BA1-32454C9B6EB4}"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7B29A6-B7BD-4E63-B72E-931FFB3CFA80}" type="doc">
      <dgm:prSet loTypeId="urn:microsoft.com/office/officeart/2005/8/layout/radial4" loCatId="relationship" qsTypeId="urn:microsoft.com/office/officeart/2005/8/quickstyle/3d1" qsCatId="3D" csTypeId="urn:microsoft.com/office/officeart/2005/8/colors/colorful1" csCatId="colorful" phldr="1"/>
      <dgm:spPr>
        <a:scene3d>
          <a:camera prst="orthographicFront">
            <a:rot lat="0" lon="0" rev="0"/>
          </a:camera>
          <a:lightRig rig="contrasting" dir="t">
            <a:rot lat="0" lon="0" rev="1500000"/>
          </a:lightRig>
        </a:scene3d>
      </dgm:spPr>
      <dgm:t>
        <a:bodyPr/>
        <a:lstStyle/>
        <a:p>
          <a:endParaRPr lang="en-US"/>
        </a:p>
      </dgm:t>
    </dgm:pt>
    <dgm:pt modelId="{EB42054C-CA44-4903-8D41-54CC87AA40BF}">
      <dgm:prSet/>
      <dgm:spPr>
        <a:scene3d>
          <a:camera prst="orthographicFront">
            <a:rot lat="0" lon="0" rev="0"/>
          </a:camera>
          <a:lightRig rig="contrasting" dir="t">
            <a:rot lat="0" lon="0" rev="1500000"/>
          </a:lightRig>
        </a:scene3d>
        <a:sp3d prstMaterial="metal">
          <a:bevelT w="88900" h="88900"/>
        </a:sp3d>
      </dgm:spPr>
      <dgm:t>
        <a:bodyPr/>
        <a:lstStyle/>
        <a:p>
          <a:pPr rtl="0"/>
          <a:r>
            <a:rPr lang="en-US" b="1" dirty="0" smtClean="0">
              <a:effectLst>
                <a:outerShdw blurRad="38100" dist="38100" dir="2700000" algn="tl">
                  <a:srgbClr val="000000">
                    <a:alpha val="43137"/>
                  </a:srgbClr>
                </a:outerShdw>
              </a:effectLst>
            </a:rPr>
            <a:t>Test schedule</a:t>
          </a:r>
          <a:endParaRPr lang="en-US" dirty="0">
            <a:effectLst>
              <a:outerShdw blurRad="38100" dist="38100" dir="2700000" algn="tl">
                <a:srgbClr val="000000">
                  <a:alpha val="43137"/>
                </a:srgbClr>
              </a:outerShdw>
            </a:effectLst>
          </a:endParaRPr>
        </a:p>
      </dgm:t>
    </dgm:pt>
    <dgm:pt modelId="{167771D3-F432-4F95-838E-9A1AC8F34AC7}" type="parTrans" cxnId="{9572B22D-90CB-4C14-9DA0-E5D03C0A8DDD}">
      <dgm:prSet/>
      <dgm:spPr/>
      <dgm:t>
        <a:bodyPr/>
        <a:lstStyle/>
        <a:p>
          <a:endParaRPr lang="en-US"/>
        </a:p>
      </dgm:t>
    </dgm:pt>
    <dgm:pt modelId="{60B446D8-EA6D-4501-9CA2-78D67670FE81}" type="sibTrans" cxnId="{9572B22D-90CB-4C14-9DA0-E5D03C0A8DDD}">
      <dgm:prSet/>
      <dgm:spPr/>
      <dgm:t>
        <a:bodyPr/>
        <a:lstStyle/>
        <a:p>
          <a:endParaRPr lang="en-US"/>
        </a:p>
      </dgm:t>
    </dgm:pt>
    <dgm:pt modelId="{B74D7159-64FA-48CC-9E5F-84CB08A60AD3}">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400" b="1" dirty="0" smtClean="0">
              <a:effectLst>
                <a:outerShdw blurRad="38100" dist="38100" dir="2700000" algn="tl">
                  <a:srgbClr val="000000">
                    <a:alpha val="43137"/>
                  </a:srgbClr>
                </a:outerShdw>
              </a:effectLst>
            </a:rPr>
            <a:t>Team</a:t>
          </a:r>
          <a:endParaRPr lang="en-US" sz="2400" b="1" dirty="0">
            <a:effectLst>
              <a:outerShdw blurRad="38100" dist="38100" dir="2700000" algn="tl">
                <a:srgbClr val="000000">
                  <a:alpha val="43137"/>
                </a:srgbClr>
              </a:outerShdw>
            </a:effectLst>
          </a:endParaRPr>
        </a:p>
      </dgm:t>
    </dgm:pt>
    <dgm:pt modelId="{7E8F817C-43E9-44EB-9FCC-BA0E89E868B9}" type="parTrans" cxnId="{96B70970-E661-4375-BA7C-9C375DF2F013}">
      <dgm:prSet/>
      <dgm:spPr>
        <a:scene3d>
          <a:camera prst="orthographicFront">
            <a:rot lat="0" lon="0" rev="0"/>
          </a:camera>
          <a:lightRig rig="contrasting" dir="t">
            <a:rot lat="0" lon="0" rev="1500000"/>
          </a:lightRig>
        </a:scene3d>
        <a:sp3d z="-190500" prstMaterial="metal">
          <a:bevelT w="88900" h="88900"/>
        </a:sp3d>
      </dgm:spPr>
      <dgm:t>
        <a:bodyPr/>
        <a:lstStyle/>
        <a:p>
          <a:endParaRPr lang="en-US"/>
        </a:p>
      </dgm:t>
    </dgm:pt>
    <dgm:pt modelId="{E312EB64-946B-443C-83E1-B552A324AA93}" type="sibTrans" cxnId="{96B70970-E661-4375-BA7C-9C375DF2F013}">
      <dgm:prSet/>
      <dgm:spPr/>
      <dgm:t>
        <a:bodyPr/>
        <a:lstStyle/>
        <a:p>
          <a:endParaRPr lang="en-US"/>
        </a:p>
      </dgm:t>
    </dgm:pt>
    <dgm:pt modelId="{C283E837-35D7-4B4E-BCA3-48414F3562CC}">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400" b="1" dirty="0" smtClean="0">
              <a:effectLst>
                <a:outerShdw blurRad="38100" dist="38100" dir="2700000" algn="tl">
                  <a:srgbClr val="000000">
                    <a:alpha val="43137"/>
                  </a:srgbClr>
                </a:outerShdw>
              </a:effectLst>
            </a:rPr>
            <a:t>DEV schedule</a:t>
          </a:r>
          <a:endParaRPr lang="en-US" sz="2400" b="1" dirty="0">
            <a:effectLst>
              <a:outerShdw blurRad="38100" dist="38100" dir="2700000" algn="tl">
                <a:srgbClr val="000000">
                  <a:alpha val="43137"/>
                </a:srgbClr>
              </a:outerShdw>
            </a:effectLst>
          </a:endParaRPr>
        </a:p>
      </dgm:t>
    </dgm:pt>
    <dgm:pt modelId="{B390FD30-CBDE-4AB9-B96F-297D679A485E}" type="parTrans" cxnId="{59E0956F-7D4F-45F9-BAD5-E79007856A32}">
      <dgm:prSet/>
      <dgm:spPr>
        <a:scene3d>
          <a:camera prst="orthographicFront">
            <a:rot lat="0" lon="0" rev="0"/>
          </a:camera>
          <a:lightRig rig="contrasting" dir="t">
            <a:rot lat="0" lon="0" rev="1500000"/>
          </a:lightRig>
        </a:scene3d>
        <a:sp3d z="-190500" prstMaterial="metal">
          <a:bevelT w="88900" h="88900"/>
        </a:sp3d>
      </dgm:spPr>
      <dgm:t>
        <a:bodyPr/>
        <a:lstStyle/>
        <a:p>
          <a:endParaRPr lang="en-US"/>
        </a:p>
      </dgm:t>
    </dgm:pt>
    <dgm:pt modelId="{1AFBD500-CE88-4A10-894B-641FDE737560}" type="sibTrans" cxnId="{59E0956F-7D4F-45F9-BAD5-E79007856A32}">
      <dgm:prSet/>
      <dgm:spPr/>
      <dgm:t>
        <a:bodyPr/>
        <a:lstStyle/>
        <a:p>
          <a:endParaRPr lang="en-US"/>
        </a:p>
      </dgm:t>
    </dgm:pt>
    <dgm:pt modelId="{99C2786A-34AD-4D49-89E4-F728E42A9CFB}">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400" b="1" dirty="0" smtClean="0">
              <a:effectLst>
                <a:outerShdw blurRad="38100" dist="38100" dir="2700000" algn="tl">
                  <a:srgbClr val="000000">
                    <a:alpha val="43137"/>
                  </a:srgbClr>
                </a:outerShdw>
              </a:effectLst>
            </a:rPr>
            <a:t>Project</a:t>
          </a:r>
          <a:endParaRPr lang="en-US" sz="2400" b="1" dirty="0">
            <a:effectLst>
              <a:outerShdw blurRad="38100" dist="38100" dir="2700000" algn="tl">
                <a:srgbClr val="000000">
                  <a:alpha val="43137"/>
                </a:srgbClr>
              </a:outerShdw>
            </a:effectLst>
          </a:endParaRPr>
        </a:p>
      </dgm:t>
    </dgm:pt>
    <dgm:pt modelId="{E425C0CD-0AB5-4C6B-AEE8-7827B2F25289}" type="parTrans" cxnId="{1BFF8401-8905-4FE9-883F-7B23A34A1337}">
      <dgm:prSet/>
      <dgm:spPr>
        <a:scene3d>
          <a:camera prst="orthographicFront">
            <a:rot lat="0" lon="0" rev="0"/>
          </a:camera>
          <a:lightRig rig="contrasting" dir="t">
            <a:rot lat="0" lon="0" rev="1500000"/>
          </a:lightRig>
        </a:scene3d>
        <a:sp3d z="-190500" prstMaterial="metal">
          <a:bevelT w="88900" h="88900"/>
        </a:sp3d>
      </dgm:spPr>
      <dgm:t>
        <a:bodyPr/>
        <a:lstStyle/>
        <a:p>
          <a:endParaRPr lang="en-US"/>
        </a:p>
      </dgm:t>
    </dgm:pt>
    <dgm:pt modelId="{48F786DA-86D4-4EFE-8156-4AEC5A998642}" type="sibTrans" cxnId="{1BFF8401-8905-4FE9-883F-7B23A34A1337}">
      <dgm:prSet/>
      <dgm:spPr/>
      <dgm:t>
        <a:bodyPr/>
        <a:lstStyle/>
        <a:p>
          <a:endParaRPr lang="en-US"/>
        </a:p>
      </dgm:t>
    </dgm:pt>
    <dgm:pt modelId="{E55A9C9E-A122-42B1-8DE2-A136BD0D695F}">
      <dgm:prSet custT="1"/>
      <dgm:spPr>
        <a:scene3d>
          <a:camera prst="orthographicFront">
            <a:rot lat="0" lon="0" rev="0"/>
          </a:camera>
          <a:lightRig rig="contrasting" dir="t">
            <a:rot lat="0" lon="0" rev="1500000"/>
          </a:lightRig>
        </a:scene3d>
        <a:sp3d prstMaterial="metal">
          <a:bevelT w="88900" h="88900"/>
        </a:sp3d>
      </dgm:spPr>
      <dgm:t>
        <a:bodyPr/>
        <a:lstStyle/>
        <a:p>
          <a:pPr rtl="0"/>
          <a:r>
            <a:rPr lang="en-US" sz="2400" b="1" dirty="0" smtClean="0">
              <a:effectLst>
                <a:outerShdw blurRad="38100" dist="38100" dir="2700000" algn="tl">
                  <a:srgbClr val="000000">
                    <a:alpha val="43137"/>
                  </a:srgbClr>
                </a:outerShdw>
              </a:effectLst>
            </a:rPr>
            <a:t>Customer</a:t>
          </a:r>
          <a:endParaRPr lang="en-US" sz="2400" b="1" dirty="0">
            <a:effectLst>
              <a:outerShdw blurRad="38100" dist="38100" dir="2700000" algn="tl">
                <a:srgbClr val="000000">
                  <a:alpha val="43137"/>
                </a:srgbClr>
              </a:outerShdw>
            </a:effectLst>
          </a:endParaRPr>
        </a:p>
      </dgm:t>
    </dgm:pt>
    <dgm:pt modelId="{78B19147-F3A6-46E7-8B53-725A4ABE0326}" type="parTrans" cxnId="{99F6A589-7765-44B9-9AE5-C65AF60F3EC6}">
      <dgm:prSet/>
      <dgm:spPr>
        <a:scene3d>
          <a:camera prst="orthographicFront">
            <a:rot lat="0" lon="0" rev="0"/>
          </a:camera>
          <a:lightRig rig="contrasting" dir="t">
            <a:rot lat="0" lon="0" rev="1500000"/>
          </a:lightRig>
        </a:scene3d>
        <a:sp3d z="-190500" prstMaterial="metal">
          <a:bevelT w="88900" h="88900"/>
        </a:sp3d>
      </dgm:spPr>
      <dgm:t>
        <a:bodyPr/>
        <a:lstStyle/>
        <a:p>
          <a:endParaRPr lang="en-US"/>
        </a:p>
      </dgm:t>
    </dgm:pt>
    <dgm:pt modelId="{1E43B1B8-0699-41DA-89FF-28496181FA6F}" type="sibTrans" cxnId="{99F6A589-7765-44B9-9AE5-C65AF60F3EC6}">
      <dgm:prSet/>
      <dgm:spPr/>
      <dgm:t>
        <a:bodyPr/>
        <a:lstStyle/>
        <a:p>
          <a:endParaRPr lang="en-US"/>
        </a:p>
      </dgm:t>
    </dgm:pt>
    <dgm:pt modelId="{4AE87259-A9EF-4257-948A-518F60A7C7F6}" type="pres">
      <dgm:prSet presAssocID="{3D7B29A6-B7BD-4E63-B72E-931FFB3CFA80}" presName="cycle" presStyleCnt="0">
        <dgm:presLayoutVars>
          <dgm:chMax val="1"/>
          <dgm:dir/>
          <dgm:animLvl val="ctr"/>
          <dgm:resizeHandles val="exact"/>
        </dgm:presLayoutVars>
      </dgm:prSet>
      <dgm:spPr/>
      <dgm:t>
        <a:bodyPr/>
        <a:lstStyle/>
        <a:p>
          <a:endParaRPr lang="en-US"/>
        </a:p>
      </dgm:t>
    </dgm:pt>
    <dgm:pt modelId="{CADEBD01-D8C2-45C7-8A18-011970936840}" type="pres">
      <dgm:prSet presAssocID="{EB42054C-CA44-4903-8D41-54CC87AA40BF}" presName="centerShape" presStyleLbl="node0" presStyleIdx="0" presStyleCnt="1"/>
      <dgm:spPr/>
      <dgm:t>
        <a:bodyPr/>
        <a:lstStyle/>
        <a:p>
          <a:endParaRPr lang="en-US"/>
        </a:p>
      </dgm:t>
    </dgm:pt>
    <dgm:pt modelId="{C6D6D31C-E041-4A92-BD9D-D78C6BF718C0}" type="pres">
      <dgm:prSet presAssocID="{7E8F817C-43E9-44EB-9FCC-BA0E89E868B9}" presName="parTrans" presStyleLbl="bgSibTrans2D1" presStyleIdx="0" presStyleCnt="4"/>
      <dgm:spPr/>
      <dgm:t>
        <a:bodyPr/>
        <a:lstStyle/>
        <a:p>
          <a:endParaRPr lang="en-US"/>
        </a:p>
      </dgm:t>
    </dgm:pt>
    <dgm:pt modelId="{252A1C10-4402-4E45-BD17-AF37EF8995C6}" type="pres">
      <dgm:prSet presAssocID="{B74D7159-64FA-48CC-9E5F-84CB08A60AD3}" presName="node" presStyleLbl="node1" presStyleIdx="0" presStyleCnt="4">
        <dgm:presLayoutVars>
          <dgm:bulletEnabled val="1"/>
        </dgm:presLayoutVars>
      </dgm:prSet>
      <dgm:spPr/>
      <dgm:t>
        <a:bodyPr/>
        <a:lstStyle/>
        <a:p>
          <a:endParaRPr lang="en-US"/>
        </a:p>
      </dgm:t>
    </dgm:pt>
    <dgm:pt modelId="{61700DD3-2B49-48B0-9184-686D3BB2A5BE}" type="pres">
      <dgm:prSet presAssocID="{B390FD30-CBDE-4AB9-B96F-297D679A485E}" presName="parTrans" presStyleLbl="bgSibTrans2D1" presStyleIdx="1" presStyleCnt="4"/>
      <dgm:spPr/>
      <dgm:t>
        <a:bodyPr/>
        <a:lstStyle/>
        <a:p>
          <a:endParaRPr lang="en-US"/>
        </a:p>
      </dgm:t>
    </dgm:pt>
    <dgm:pt modelId="{EB9BD086-FED9-4079-91B8-2814F8147304}" type="pres">
      <dgm:prSet presAssocID="{C283E837-35D7-4B4E-BCA3-48414F3562CC}" presName="node" presStyleLbl="node1" presStyleIdx="1" presStyleCnt="4">
        <dgm:presLayoutVars>
          <dgm:bulletEnabled val="1"/>
        </dgm:presLayoutVars>
      </dgm:prSet>
      <dgm:spPr/>
      <dgm:t>
        <a:bodyPr/>
        <a:lstStyle/>
        <a:p>
          <a:endParaRPr lang="en-US"/>
        </a:p>
      </dgm:t>
    </dgm:pt>
    <dgm:pt modelId="{7F73F2DA-90BF-47BD-A3DE-A1A02C52CA8B}" type="pres">
      <dgm:prSet presAssocID="{E425C0CD-0AB5-4C6B-AEE8-7827B2F25289}" presName="parTrans" presStyleLbl="bgSibTrans2D1" presStyleIdx="2" presStyleCnt="4"/>
      <dgm:spPr/>
      <dgm:t>
        <a:bodyPr/>
        <a:lstStyle/>
        <a:p>
          <a:endParaRPr lang="en-US"/>
        </a:p>
      </dgm:t>
    </dgm:pt>
    <dgm:pt modelId="{CD83FDCE-A95E-4D19-8BB0-847E1BBB2AEA}" type="pres">
      <dgm:prSet presAssocID="{99C2786A-34AD-4D49-89E4-F728E42A9CFB}" presName="node" presStyleLbl="node1" presStyleIdx="2" presStyleCnt="4">
        <dgm:presLayoutVars>
          <dgm:bulletEnabled val="1"/>
        </dgm:presLayoutVars>
      </dgm:prSet>
      <dgm:spPr/>
      <dgm:t>
        <a:bodyPr/>
        <a:lstStyle/>
        <a:p>
          <a:endParaRPr lang="en-US"/>
        </a:p>
      </dgm:t>
    </dgm:pt>
    <dgm:pt modelId="{984A4430-858F-4302-A0CD-20635A19521B}" type="pres">
      <dgm:prSet presAssocID="{78B19147-F3A6-46E7-8B53-725A4ABE0326}" presName="parTrans" presStyleLbl="bgSibTrans2D1" presStyleIdx="3" presStyleCnt="4"/>
      <dgm:spPr/>
      <dgm:t>
        <a:bodyPr/>
        <a:lstStyle/>
        <a:p>
          <a:endParaRPr lang="en-US"/>
        </a:p>
      </dgm:t>
    </dgm:pt>
    <dgm:pt modelId="{F1B4AFF7-BC10-4CE2-A067-D25FE82A49AA}" type="pres">
      <dgm:prSet presAssocID="{E55A9C9E-A122-42B1-8DE2-A136BD0D695F}" presName="node" presStyleLbl="node1" presStyleIdx="3" presStyleCnt="4">
        <dgm:presLayoutVars>
          <dgm:bulletEnabled val="1"/>
        </dgm:presLayoutVars>
      </dgm:prSet>
      <dgm:spPr/>
      <dgm:t>
        <a:bodyPr/>
        <a:lstStyle/>
        <a:p>
          <a:endParaRPr lang="en-US"/>
        </a:p>
      </dgm:t>
    </dgm:pt>
  </dgm:ptLst>
  <dgm:cxnLst>
    <dgm:cxn modelId="{F84C8565-8578-41DE-985C-3924023D76D8}" type="presOf" srcId="{EB42054C-CA44-4903-8D41-54CC87AA40BF}" destId="{CADEBD01-D8C2-45C7-8A18-011970936840}" srcOrd="0" destOrd="0" presId="urn:microsoft.com/office/officeart/2005/8/layout/radial4"/>
    <dgm:cxn modelId="{7F7E4F1D-1966-4C63-A22A-07DC91EE1BFC}" type="presOf" srcId="{3D7B29A6-B7BD-4E63-B72E-931FFB3CFA80}" destId="{4AE87259-A9EF-4257-948A-518F60A7C7F6}" srcOrd="0" destOrd="0" presId="urn:microsoft.com/office/officeart/2005/8/layout/radial4"/>
    <dgm:cxn modelId="{AEB3FFA1-98B7-4415-9AD3-2D3FEBC0BA83}" type="presOf" srcId="{B390FD30-CBDE-4AB9-B96F-297D679A485E}" destId="{61700DD3-2B49-48B0-9184-686D3BB2A5BE}" srcOrd="0" destOrd="0" presId="urn:microsoft.com/office/officeart/2005/8/layout/radial4"/>
    <dgm:cxn modelId="{52340AB1-2E27-4E34-8442-24B8FCF727E9}" type="presOf" srcId="{E55A9C9E-A122-42B1-8DE2-A136BD0D695F}" destId="{F1B4AFF7-BC10-4CE2-A067-D25FE82A49AA}" srcOrd="0" destOrd="0" presId="urn:microsoft.com/office/officeart/2005/8/layout/radial4"/>
    <dgm:cxn modelId="{96B70970-E661-4375-BA7C-9C375DF2F013}" srcId="{EB42054C-CA44-4903-8D41-54CC87AA40BF}" destId="{B74D7159-64FA-48CC-9E5F-84CB08A60AD3}" srcOrd="0" destOrd="0" parTransId="{7E8F817C-43E9-44EB-9FCC-BA0E89E868B9}" sibTransId="{E312EB64-946B-443C-83E1-B552A324AA93}"/>
    <dgm:cxn modelId="{BD583702-0AD5-4FC0-B825-10397235D658}" type="presOf" srcId="{7E8F817C-43E9-44EB-9FCC-BA0E89E868B9}" destId="{C6D6D31C-E041-4A92-BD9D-D78C6BF718C0}" srcOrd="0" destOrd="0" presId="urn:microsoft.com/office/officeart/2005/8/layout/radial4"/>
    <dgm:cxn modelId="{6809985B-8D49-4010-80FB-6FF770F1FAFC}" type="presOf" srcId="{C283E837-35D7-4B4E-BCA3-48414F3562CC}" destId="{EB9BD086-FED9-4079-91B8-2814F8147304}" srcOrd="0" destOrd="0" presId="urn:microsoft.com/office/officeart/2005/8/layout/radial4"/>
    <dgm:cxn modelId="{1BFF8401-8905-4FE9-883F-7B23A34A1337}" srcId="{EB42054C-CA44-4903-8D41-54CC87AA40BF}" destId="{99C2786A-34AD-4D49-89E4-F728E42A9CFB}" srcOrd="2" destOrd="0" parTransId="{E425C0CD-0AB5-4C6B-AEE8-7827B2F25289}" sibTransId="{48F786DA-86D4-4EFE-8156-4AEC5A998642}"/>
    <dgm:cxn modelId="{17AA1731-D248-4BBD-8AEE-C4B04682A97F}" type="presOf" srcId="{99C2786A-34AD-4D49-89E4-F728E42A9CFB}" destId="{CD83FDCE-A95E-4D19-8BB0-847E1BBB2AEA}" srcOrd="0" destOrd="0" presId="urn:microsoft.com/office/officeart/2005/8/layout/radial4"/>
    <dgm:cxn modelId="{AA960CFD-9FBE-4B8D-8F77-953521E244CB}" type="presOf" srcId="{E425C0CD-0AB5-4C6B-AEE8-7827B2F25289}" destId="{7F73F2DA-90BF-47BD-A3DE-A1A02C52CA8B}" srcOrd="0" destOrd="0" presId="urn:microsoft.com/office/officeart/2005/8/layout/radial4"/>
    <dgm:cxn modelId="{9572B22D-90CB-4C14-9DA0-E5D03C0A8DDD}" srcId="{3D7B29A6-B7BD-4E63-B72E-931FFB3CFA80}" destId="{EB42054C-CA44-4903-8D41-54CC87AA40BF}" srcOrd="0" destOrd="0" parTransId="{167771D3-F432-4F95-838E-9A1AC8F34AC7}" sibTransId="{60B446D8-EA6D-4501-9CA2-78D67670FE81}"/>
    <dgm:cxn modelId="{A8C0F33A-3F2B-4563-AD86-84E795FEF292}" type="presOf" srcId="{78B19147-F3A6-46E7-8B53-725A4ABE0326}" destId="{984A4430-858F-4302-A0CD-20635A19521B}" srcOrd="0" destOrd="0" presId="urn:microsoft.com/office/officeart/2005/8/layout/radial4"/>
    <dgm:cxn modelId="{9BCE6706-1361-4B80-8BB5-25D22EF49FB6}" type="presOf" srcId="{B74D7159-64FA-48CC-9E5F-84CB08A60AD3}" destId="{252A1C10-4402-4E45-BD17-AF37EF8995C6}" srcOrd="0" destOrd="0" presId="urn:microsoft.com/office/officeart/2005/8/layout/radial4"/>
    <dgm:cxn modelId="{59E0956F-7D4F-45F9-BAD5-E79007856A32}" srcId="{EB42054C-CA44-4903-8D41-54CC87AA40BF}" destId="{C283E837-35D7-4B4E-BCA3-48414F3562CC}" srcOrd="1" destOrd="0" parTransId="{B390FD30-CBDE-4AB9-B96F-297D679A485E}" sibTransId="{1AFBD500-CE88-4A10-894B-641FDE737560}"/>
    <dgm:cxn modelId="{99F6A589-7765-44B9-9AE5-C65AF60F3EC6}" srcId="{EB42054C-CA44-4903-8D41-54CC87AA40BF}" destId="{E55A9C9E-A122-42B1-8DE2-A136BD0D695F}" srcOrd="3" destOrd="0" parTransId="{78B19147-F3A6-46E7-8B53-725A4ABE0326}" sibTransId="{1E43B1B8-0699-41DA-89FF-28496181FA6F}"/>
    <dgm:cxn modelId="{29134341-1611-423D-B301-B96DEC6B6A0B}" type="presParOf" srcId="{4AE87259-A9EF-4257-948A-518F60A7C7F6}" destId="{CADEBD01-D8C2-45C7-8A18-011970936840}" srcOrd="0" destOrd="0" presId="urn:microsoft.com/office/officeart/2005/8/layout/radial4"/>
    <dgm:cxn modelId="{2833B8C4-1A7E-45FC-BE92-FF3EA735B64B}" type="presParOf" srcId="{4AE87259-A9EF-4257-948A-518F60A7C7F6}" destId="{C6D6D31C-E041-4A92-BD9D-D78C6BF718C0}" srcOrd="1" destOrd="0" presId="urn:microsoft.com/office/officeart/2005/8/layout/radial4"/>
    <dgm:cxn modelId="{A683ABBB-07B3-4663-AED9-395A4A7A45EF}" type="presParOf" srcId="{4AE87259-A9EF-4257-948A-518F60A7C7F6}" destId="{252A1C10-4402-4E45-BD17-AF37EF8995C6}" srcOrd="2" destOrd="0" presId="urn:microsoft.com/office/officeart/2005/8/layout/radial4"/>
    <dgm:cxn modelId="{478F7B8E-8379-4587-8856-ED14C309FCC2}" type="presParOf" srcId="{4AE87259-A9EF-4257-948A-518F60A7C7F6}" destId="{61700DD3-2B49-48B0-9184-686D3BB2A5BE}" srcOrd="3" destOrd="0" presId="urn:microsoft.com/office/officeart/2005/8/layout/radial4"/>
    <dgm:cxn modelId="{A614CDEC-6CD9-4519-A6CB-6D1ECEF61134}" type="presParOf" srcId="{4AE87259-A9EF-4257-948A-518F60A7C7F6}" destId="{EB9BD086-FED9-4079-91B8-2814F8147304}" srcOrd="4" destOrd="0" presId="urn:microsoft.com/office/officeart/2005/8/layout/radial4"/>
    <dgm:cxn modelId="{87C8A5FD-A203-4B93-87F2-DA98E9CF3D8A}" type="presParOf" srcId="{4AE87259-A9EF-4257-948A-518F60A7C7F6}" destId="{7F73F2DA-90BF-47BD-A3DE-A1A02C52CA8B}" srcOrd="5" destOrd="0" presId="urn:microsoft.com/office/officeart/2005/8/layout/radial4"/>
    <dgm:cxn modelId="{E877A501-DE99-478B-9824-7C85A09F0102}" type="presParOf" srcId="{4AE87259-A9EF-4257-948A-518F60A7C7F6}" destId="{CD83FDCE-A95E-4D19-8BB0-847E1BBB2AEA}" srcOrd="6" destOrd="0" presId="urn:microsoft.com/office/officeart/2005/8/layout/radial4"/>
    <dgm:cxn modelId="{8053DBE8-85C9-4407-8383-87374F6488C1}" type="presParOf" srcId="{4AE87259-A9EF-4257-948A-518F60A7C7F6}" destId="{984A4430-858F-4302-A0CD-20635A19521B}" srcOrd="7" destOrd="0" presId="urn:microsoft.com/office/officeart/2005/8/layout/radial4"/>
    <dgm:cxn modelId="{4DD98466-5354-46A6-A143-2522D1CBF824}" type="presParOf" srcId="{4AE87259-A9EF-4257-948A-518F60A7C7F6}" destId="{F1B4AFF7-BC10-4CE2-A067-D25FE82A49AA}"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6A15F-F673-4E36-B018-AFF11BF58FAC}">
      <dsp:nvSpPr>
        <dsp:cNvPr id="0" name=""/>
        <dsp:cNvSpPr/>
      </dsp:nvSpPr>
      <dsp:spPr>
        <a:xfrm>
          <a:off x="0" y="101421"/>
          <a:ext cx="8229600" cy="1198106"/>
        </a:xfrm>
        <a:prstGeom prst="rightArrow">
          <a:avLst>
            <a:gd name="adj1" fmla="val 50000"/>
            <a:gd name="adj2" fmla="val 50000"/>
          </a:avLst>
        </a:prstGeom>
        <a:solidFill>
          <a:schemeClr val="lt1"/>
        </a:solidFill>
        <a:ln w="28575"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80010" tIns="80010" rIns="254000" bIns="190199"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Estimations</a:t>
          </a:r>
          <a:endParaRPr lang="en-US" sz="2100" b="1" kern="1200" dirty="0">
            <a:effectLst>
              <a:outerShdw blurRad="38100" dist="38100" dir="2700000" algn="tl">
                <a:srgbClr val="000000">
                  <a:alpha val="43137"/>
                </a:srgbClr>
              </a:outerShdw>
            </a:effectLst>
          </a:endParaRPr>
        </a:p>
      </dsp:txBody>
      <dsp:txXfrm>
        <a:off x="0" y="400948"/>
        <a:ext cx="7930074" cy="599053"/>
      </dsp:txXfrm>
    </dsp:sp>
    <dsp:sp modelId="{FF411C35-102C-4BD0-BF4C-F7A1F8C4078E}">
      <dsp:nvSpPr>
        <dsp:cNvPr id="0" name=""/>
        <dsp:cNvSpPr/>
      </dsp:nvSpPr>
      <dsp:spPr>
        <a:xfrm>
          <a:off x="0" y="1027288"/>
          <a:ext cx="1896922" cy="221613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By Test Cases;</a:t>
          </a:r>
          <a:endParaRPr lang="en-US" sz="1800" b="1" kern="1200" dirty="0">
            <a:effectLst>
              <a:outerShdw blurRad="38100" dist="38100" dir="2700000" algn="tl">
                <a:srgbClr val="000000">
                  <a:alpha val="43137"/>
                </a:srgbClr>
              </a:outerShdw>
            </a:effectLst>
          </a:endParaRPr>
        </a:p>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By UCP;</a:t>
          </a:r>
          <a:endParaRPr lang="en-US" sz="1800" b="1" kern="1200" dirty="0">
            <a:effectLst>
              <a:outerShdw blurRad="38100" dist="38100" dir="2700000" algn="tl">
                <a:srgbClr val="000000">
                  <a:alpha val="43137"/>
                </a:srgbClr>
              </a:outerShdw>
            </a:effectLst>
          </a:endParaRPr>
        </a:p>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By </a:t>
          </a:r>
          <a:r>
            <a:rPr lang="en-US" sz="1800" b="1" kern="1200" dirty="0" err="1" smtClean="0">
              <a:effectLst>
                <a:outerShdw blurRad="38100" dist="38100" dir="2700000" algn="tl">
                  <a:srgbClr val="000000">
                    <a:alpha val="43137"/>
                  </a:srgbClr>
                </a:outerShdw>
              </a:effectLst>
            </a:rPr>
            <a:t>Dev</a:t>
          </a:r>
          <a:r>
            <a:rPr lang="en-US" sz="1800" b="1" kern="1200" dirty="0" smtClean="0">
              <a:effectLst>
                <a:outerShdw blurRad="38100" dist="38100" dir="2700000" algn="tl">
                  <a:srgbClr val="000000">
                    <a:alpha val="43137"/>
                  </a:srgbClr>
                </a:outerShdw>
              </a:effectLst>
            </a:rPr>
            <a:t>;</a:t>
          </a:r>
          <a:endParaRPr lang="en-US" sz="1800" b="1" kern="1200" dirty="0">
            <a:effectLst>
              <a:outerShdw blurRad="38100" dist="38100" dir="2700000" algn="tl">
                <a:srgbClr val="000000">
                  <a:alpha val="43137"/>
                </a:srgbClr>
              </a:outerShdw>
            </a:effectLst>
          </a:endParaRPr>
        </a:p>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In Agile.</a:t>
          </a:r>
          <a:endParaRPr lang="en-US" sz="1800" b="1" kern="1200" dirty="0">
            <a:effectLst>
              <a:outerShdw blurRad="38100" dist="38100" dir="2700000" algn="tl">
                <a:srgbClr val="000000">
                  <a:alpha val="43137"/>
                </a:srgbClr>
              </a:outerShdw>
            </a:effectLst>
          </a:endParaRPr>
        </a:p>
      </dsp:txBody>
      <dsp:txXfrm>
        <a:off x="0" y="1027288"/>
        <a:ext cx="1896922" cy="2216135"/>
      </dsp:txXfrm>
    </dsp:sp>
    <dsp:sp modelId="{3D0C1D26-377E-4262-806F-F40A8F2A8DC6}">
      <dsp:nvSpPr>
        <dsp:cNvPr id="0" name=""/>
        <dsp:cNvSpPr/>
      </dsp:nvSpPr>
      <dsp:spPr>
        <a:xfrm>
          <a:off x="1896922" y="500648"/>
          <a:ext cx="6332677" cy="1198106"/>
        </a:xfrm>
        <a:prstGeom prst="rightArrow">
          <a:avLst>
            <a:gd name="adj1" fmla="val 5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254000" bIns="190199"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Test Schedule</a:t>
          </a:r>
          <a:endParaRPr lang="en-US" sz="2100" b="1" kern="1200" dirty="0">
            <a:effectLst>
              <a:outerShdw blurRad="38100" dist="38100" dir="2700000" algn="tl">
                <a:srgbClr val="000000">
                  <a:alpha val="43137"/>
                </a:srgbClr>
              </a:outerShdw>
            </a:effectLst>
          </a:endParaRPr>
        </a:p>
      </dsp:txBody>
      <dsp:txXfrm>
        <a:off x="1896922" y="800175"/>
        <a:ext cx="6033151" cy="599053"/>
      </dsp:txXfrm>
    </dsp:sp>
    <dsp:sp modelId="{37C7FCB7-5A69-48FD-905F-C43DAF93856C}">
      <dsp:nvSpPr>
        <dsp:cNvPr id="0" name=""/>
        <dsp:cNvSpPr/>
      </dsp:nvSpPr>
      <dsp:spPr>
        <a:xfrm>
          <a:off x="1896922" y="1426515"/>
          <a:ext cx="1896922" cy="2159648"/>
        </a:xfrm>
        <a:prstGeom prst="rect">
          <a:avLst/>
        </a:prstGeom>
        <a:solidFill>
          <a:schemeClr val="accent3"/>
        </a:solidFill>
        <a:ln w="28575" cap="flat" cmpd="sng" algn="ctr">
          <a:solidFill>
            <a:schemeClr val="accent3">
              <a:shade val="50000"/>
            </a:schemeClr>
          </a:solidFill>
          <a:prstDash val="solid"/>
        </a:ln>
        <a:effectLst/>
        <a:scene3d>
          <a:camera prst="orthographicFront"/>
          <a:lightRig rig="flat" dir="t"/>
        </a:scene3d>
        <a:sp3d extrusionH="12700"/>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solidFill>
                <a:schemeClr val="bg1"/>
              </a:solidFill>
              <a:effectLst>
                <a:outerShdw blurRad="38100" dist="38100" dir="2700000" algn="tl">
                  <a:srgbClr val="000000">
                    <a:alpha val="43137"/>
                  </a:srgbClr>
                </a:outerShdw>
              </a:effectLst>
            </a:rPr>
            <a:t>- Important factors;</a:t>
          </a:r>
          <a:endParaRPr lang="en-US" sz="1800" b="1" kern="1200" dirty="0">
            <a:solidFill>
              <a:schemeClr val="bg1"/>
            </a:solidFill>
            <a:effectLst>
              <a:outerShdw blurRad="38100" dist="38100" dir="2700000" algn="tl">
                <a:srgbClr val="000000">
                  <a:alpha val="43137"/>
                </a:srgbClr>
              </a:outerShdw>
            </a:effectLst>
          </a:endParaRPr>
        </a:p>
        <a:p>
          <a:pPr lvl="0" algn="l" defTabSz="800100">
            <a:lnSpc>
              <a:spcPct val="90000"/>
            </a:lnSpc>
            <a:spcBef>
              <a:spcPct val="0"/>
            </a:spcBef>
            <a:spcAft>
              <a:spcPct val="35000"/>
            </a:spcAft>
          </a:pPr>
          <a:r>
            <a:rPr lang="en-US" sz="1800" b="1" kern="1200" dirty="0" smtClean="0">
              <a:solidFill>
                <a:schemeClr val="bg1"/>
              </a:solidFill>
              <a:effectLst>
                <a:outerShdw blurRad="38100" dist="38100" dir="2700000" algn="tl">
                  <a:srgbClr val="000000">
                    <a:alpha val="43137"/>
                  </a:srgbClr>
                </a:outerShdw>
              </a:effectLst>
            </a:rPr>
            <a:t>- Tools;</a:t>
          </a:r>
          <a:endParaRPr lang="en-US" sz="1800" b="1" kern="1200" dirty="0">
            <a:solidFill>
              <a:schemeClr val="bg1"/>
            </a:solidFill>
            <a:effectLst>
              <a:outerShdw blurRad="38100" dist="38100" dir="2700000" algn="tl">
                <a:srgbClr val="000000">
                  <a:alpha val="43137"/>
                </a:srgbClr>
              </a:outerShdw>
            </a:effectLst>
          </a:endParaRPr>
        </a:p>
        <a:p>
          <a:pPr lvl="0" algn="l" defTabSz="800100">
            <a:lnSpc>
              <a:spcPct val="90000"/>
            </a:lnSpc>
            <a:spcBef>
              <a:spcPct val="0"/>
            </a:spcBef>
            <a:spcAft>
              <a:spcPct val="35000"/>
            </a:spcAft>
          </a:pPr>
          <a:r>
            <a:rPr lang="en-US" sz="1800" b="1" kern="1200" dirty="0" smtClean="0">
              <a:solidFill>
                <a:schemeClr val="bg1"/>
              </a:solidFill>
              <a:effectLst>
                <a:outerShdw blurRad="38100" dist="38100" dir="2700000" algn="tl">
                  <a:srgbClr val="000000">
                    <a:alpha val="43137"/>
                  </a:srgbClr>
                </a:outerShdw>
              </a:effectLst>
            </a:rPr>
            <a:t>- Process of creation test schedule.</a:t>
          </a:r>
          <a:endParaRPr lang="en-US" sz="1800" b="1" kern="1200" dirty="0">
            <a:solidFill>
              <a:schemeClr val="bg1"/>
            </a:solidFill>
            <a:effectLst>
              <a:outerShdw blurRad="38100" dist="38100" dir="2700000" algn="tl">
                <a:srgbClr val="000000">
                  <a:alpha val="43137"/>
                </a:srgbClr>
              </a:outerShdw>
            </a:effectLst>
          </a:endParaRPr>
        </a:p>
      </dsp:txBody>
      <dsp:txXfrm>
        <a:off x="1896922" y="1426515"/>
        <a:ext cx="1896922" cy="2159648"/>
      </dsp:txXfrm>
    </dsp:sp>
    <dsp:sp modelId="{1EC3DBC5-6921-4A95-A789-A79057D2E599}">
      <dsp:nvSpPr>
        <dsp:cNvPr id="0" name=""/>
        <dsp:cNvSpPr/>
      </dsp:nvSpPr>
      <dsp:spPr>
        <a:xfrm>
          <a:off x="3793845" y="899875"/>
          <a:ext cx="4435754" cy="1198106"/>
        </a:xfrm>
        <a:prstGeom prst="rightArrow">
          <a:avLst>
            <a:gd name="adj1" fmla="val 50000"/>
            <a:gd name="adj2" fmla="val 50000"/>
          </a:avLst>
        </a:prstGeom>
        <a:solidFill>
          <a:schemeClr val="lt1"/>
        </a:solidFill>
        <a:ln w="28575" cap="flat" cmpd="sng" algn="ctr">
          <a:solidFill>
            <a:schemeClr val="accent4"/>
          </a:solidFill>
          <a:prstDash val="soli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80010" tIns="80010" rIns="254000" bIns="190199"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Test Strategy</a:t>
          </a:r>
          <a:endParaRPr lang="en-US" sz="2100" b="1" kern="1200" dirty="0">
            <a:effectLst>
              <a:outerShdw blurRad="38100" dist="38100" dir="2700000" algn="tl">
                <a:srgbClr val="000000">
                  <a:alpha val="43137"/>
                </a:srgbClr>
              </a:outerShdw>
            </a:effectLst>
          </a:endParaRPr>
        </a:p>
      </dsp:txBody>
      <dsp:txXfrm>
        <a:off x="3793845" y="1199402"/>
        <a:ext cx="4136228" cy="599053"/>
      </dsp:txXfrm>
    </dsp:sp>
    <dsp:sp modelId="{E401B4BD-1959-4DF0-BF66-E7065959D2C9}">
      <dsp:nvSpPr>
        <dsp:cNvPr id="0" name=""/>
        <dsp:cNvSpPr/>
      </dsp:nvSpPr>
      <dsp:spPr>
        <a:xfrm>
          <a:off x="3793845" y="1825742"/>
          <a:ext cx="1896922" cy="2174088"/>
        </a:xfrm>
        <a:prstGeom prst="rect">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How to combine several test techniques;</a:t>
          </a:r>
        </a:p>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Properties of good test strategy.</a:t>
          </a:r>
          <a:endParaRPr lang="en-US" sz="1800" b="1" kern="1200" dirty="0">
            <a:effectLst>
              <a:outerShdw blurRad="38100" dist="38100" dir="2700000" algn="tl">
                <a:srgbClr val="000000">
                  <a:alpha val="43137"/>
                </a:srgbClr>
              </a:outerShdw>
            </a:effectLst>
          </a:endParaRPr>
        </a:p>
      </dsp:txBody>
      <dsp:txXfrm>
        <a:off x="3793845" y="1825742"/>
        <a:ext cx="1896922" cy="2174088"/>
      </dsp:txXfrm>
    </dsp:sp>
    <dsp:sp modelId="{2A71479D-8190-4803-922C-CFE587FBE40A}">
      <dsp:nvSpPr>
        <dsp:cNvPr id="0" name=""/>
        <dsp:cNvSpPr/>
      </dsp:nvSpPr>
      <dsp:spPr>
        <a:xfrm>
          <a:off x="5690768" y="1299102"/>
          <a:ext cx="2538831" cy="1198106"/>
        </a:xfrm>
        <a:prstGeom prst="rightArrow">
          <a:avLst>
            <a:gd name="adj1" fmla="val 50000"/>
            <a:gd name="adj2" fmla="val 50000"/>
          </a:avLst>
        </a:prstGeom>
        <a:solidFill>
          <a:schemeClr val="lt1"/>
        </a:solidFill>
        <a:ln w="28575" cap="flat" cmpd="sng" algn="ctr">
          <a:solidFill>
            <a:schemeClr val="accent5"/>
          </a:solidFill>
          <a:prstDash val="solid"/>
        </a:ln>
        <a:effectLst/>
        <a:scene3d>
          <a:camera prst="orthographicFront"/>
          <a:lightRig rig="flat" dir="t"/>
        </a:scene3d>
        <a:sp3d/>
      </dsp:spPr>
      <dsp:style>
        <a:lnRef idx="2">
          <a:schemeClr val="accent5"/>
        </a:lnRef>
        <a:fillRef idx="1">
          <a:schemeClr val="lt1"/>
        </a:fillRef>
        <a:effectRef idx="0">
          <a:schemeClr val="accent5"/>
        </a:effectRef>
        <a:fontRef idx="minor">
          <a:schemeClr val="dk1"/>
        </a:fontRef>
      </dsp:style>
      <dsp:txBody>
        <a:bodyPr spcFirstLastPara="0" vert="horz" wrap="square" lIns="80010" tIns="80010" rIns="254000" bIns="190199"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Test Plan</a:t>
          </a:r>
          <a:endParaRPr lang="en-US" sz="2100" b="1" kern="1200" dirty="0">
            <a:effectLst>
              <a:outerShdw blurRad="38100" dist="38100" dir="2700000" algn="tl">
                <a:srgbClr val="000000">
                  <a:alpha val="43137"/>
                </a:srgbClr>
              </a:outerShdw>
            </a:effectLst>
          </a:endParaRPr>
        </a:p>
      </dsp:txBody>
      <dsp:txXfrm>
        <a:off x="5690768" y="1598629"/>
        <a:ext cx="2239305" cy="599053"/>
      </dsp:txXfrm>
    </dsp:sp>
    <dsp:sp modelId="{2C80A42E-7692-4C9D-B434-F93EA3F8DFC9}">
      <dsp:nvSpPr>
        <dsp:cNvPr id="0" name=""/>
        <dsp:cNvSpPr/>
      </dsp:nvSpPr>
      <dsp:spPr>
        <a:xfrm>
          <a:off x="5690768" y="2224969"/>
          <a:ext cx="1914204" cy="2199571"/>
        </a:xfrm>
        <a:prstGeom prst="rect">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Test Plan template;</a:t>
          </a:r>
        </a:p>
        <a:p>
          <a:pPr lvl="0" algn="l"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 Detailed review of each section.</a:t>
          </a:r>
        </a:p>
      </dsp:txBody>
      <dsp:txXfrm>
        <a:off x="5690768" y="2224969"/>
        <a:ext cx="1914204" cy="21995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31720-B9B5-436E-A75F-9078441852F0}">
      <dsp:nvSpPr>
        <dsp:cNvPr id="0" name=""/>
        <dsp:cNvSpPr/>
      </dsp:nvSpPr>
      <dsp:spPr>
        <a:xfrm>
          <a:off x="0" y="0"/>
          <a:ext cx="6336792" cy="814673"/>
        </a:xfrm>
        <a:prstGeom prst="roundRect">
          <a:avLst>
            <a:gd name="adj" fmla="val 10000"/>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What a test schedule is?</a:t>
          </a:r>
          <a:endParaRPr lang="en-US" sz="2100" b="1" kern="1200" dirty="0">
            <a:effectLst>
              <a:outerShdw blurRad="38100" dist="38100" dir="2700000" algn="tl">
                <a:srgbClr val="000000">
                  <a:alpha val="43137"/>
                </a:srgbClr>
              </a:outerShdw>
            </a:effectLst>
          </a:endParaRPr>
        </a:p>
      </dsp:txBody>
      <dsp:txXfrm>
        <a:off x="23861" y="23861"/>
        <a:ext cx="5362379" cy="766951"/>
      </dsp:txXfrm>
    </dsp:sp>
    <dsp:sp modelId="{8A699910-B3B0-4CC9-A506-9AA3EF128A52}">
      <dsp:nvSpPr>
        <dsp:cNvPr id="0" name=""/>
        <dsp:cNvSpPr/>
      </dsp:nvSpPr>
      <dsp:spPr>
        <a:xfrm>
          <a:off x="473202" y="927822"/>
          <a:ext cx="6336792" cy="814673"/>
        </a:xfrm>
        <a:prstGeom prst="roundRect">
          <a:avLst>
            <a:gd name="adj" fmla="val 10000"/>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Why do we need test schedule?</a:t>
          </a:r>
          <a:endParaRPr lang="en-US" sz="2100" b="1" kern="1200" dirty="0">
            <a:effectLst>
              <a:outerShdw blurRad="38100" dist="38100" dir="2700000" algn="tl">
                <a:srgbClr val="000000">
                  <a:alpha val="43137"/>
                </a:srgbClr>
              </a:outerShdw>
            </a:effectLst>
          </a:endParaRPr>
        </a:p>
      </dsp:txBody>
      <dsp:txXfrm>
        <a:off x="497063" y="951683"/>
        <a:ext cx="5286330" cy="766951"/>
      </dsp:txXfrm>
    </dsp:sp>
    <dsp:sp modelId="{E6B7644A-0D09-4C4A-8176-355E9272A396}">
      <dsp:nvSpPr>
        <dsp:cNvPr id="0" name=""/>
        <dsp:cNvSpPr/>
      </dsp:nvSpPr>
      <dsp:spPr>
        <a:xfrm>
          <a:off x="946404" y="1855644"/>
          <a:ext cx="6336792" cy="814673"/>
        </a:xfrm>
        <a:prstGeom prst="roundRect">
          <a:avLst>
            <a:gd name="adj" fmla="val 1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Important factors affecting test schedule</a:t>
          </a:r>
          <a:endParaRPr lang="en-US" sz="2100" b="1" kern="1200" dirty="0">
            <a:effectLst>
              <a:outerShdw blurRad="38100" dist="38100" dir="2700000" algn="tl">
                <a:srgbClr val="000000">
                  <a:alpha val="43137"/>
                </a:srgbClr>
              </a:outerShdw>
            </a:effectLst>
          </a:endParaRPr>
        </a:p>
      </dsp:txBody>
      <dsp:txXfrm>
        <a:off x="970265" y="1879505"/>
        <a:ext cx="5286330" cy="766951"/>
      </dsp:txXfrm>
    </dsp:sp>
    <dsp:sp modelId="{58A10DE7-D9E7-4011-B94B-485980301969}">
      <dsp:nvSpPr>
        <dsp:cNvPr id="0" name=""/>
        <dsp:cNvSpPr/>
      </dsp:nvSpPr>
      <dsp:spPr>
        <a:xfrm>
          <a:off x="1419605" y="2783467"/>
          <a:ext cx="6336792" cy="814673"/>
        </a:xfrm>
        <a:prstGeom prst="roundRect">
          <a:avLst>
            <a:gd name="adj" fmla="val 10000"/>
          </a:avLst>
        </a:prstGeom>
        <a:solidFill>
          <a:schemeClr val="accent5">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Tools</a:t>
          </a:r>
          <a:endParaRPr lang="en-US" sz="2100" b="1" kern="1200" dirty="0">
            <a:effectLst>
              <a:outerShdw blurRad="38100" dist="38100" dir="2700000" algn="tl">
                <a:srgbClr val="000000">
                  <a:alpha val="43137"/>
                </a:srgbClr>
              </a:outerShdw>
            </a:effectLst>
          </a:endParaRPr>
        </a:p>
      </dsp:txBody>
      <dsp:txXfrm>
        <a:off x="1443466" y="2807328"/>
        <a:ext cx="5286330" cy="766951"/>
      </dsp:txXfrm>
    </dsp:sp>
    <dsp:sp modelId="{B6F70E9E-45E0-45C6-A478-38A85D6555FA}">
      <dsp:nvSpPr>
        <dsp:cNvPr id="0" name=""/>
        <dsp:cNvSpPr/>
      </dsp:nvSpPr>
      <dsp:spPr>
        <a:xfrm>
          <a:off x="1892808" y="3711289"/>
          <a:ext cx="6336792" cy="814673"/>
        </a:xfrm>
        <a:prstGeom prst="roundRect">
          <a:avLst>
            <a:gd name="adj" fmla="val 10000"/>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Test schedule creation process</a:t>
          </a:r>
          <a:endParaRPr lang="en-US" sz="2100" b="1" kern="1200" dirty="0">
            <a:effectLst>
              <a:outerShdw blurRad="38100" dist="38100" dir="2700000" algn="tl">
                <a:srgbClr val="000000">
                  <a:alpha val="43137"/>
                </a:srgbClr>
              </a:outerShdw>
            </a:effectLst>
          </a:endParaRPr>
        </a:p>
      </dsp:txBody>
      <dsp:txXfrm>
        <a:off x="1916669" y="3735150"/>
        <a:ext cx="5286330" cy="766951"/>
      </dsp:txXfrm>
    </dsp:sp>
    <dsp:sp modelId="{5927455B-F18C-4B0F-BC20-BB7166CA0DDB}">
      <dsp:nvSpPr>
        <dsp:cNvPr id="0" name=""/>
        <dsp:cNvSpPr/>
      </dsp:nvSpPr>
      <dsp:spPr>
        <a:xfrm>
          <a:off x="5807254" y="595164"/>
          <a:ext cx="529537" cy="529537"/>
        </a:xfrm>
        <a:prstGeom prst="downArrow">
          <a:avLst>
            <a:gd name="adj1" fmla="val 55000"/>
            <a:gd name="adj2" fmla="val 45000"/>
          </a:avLst>
        </a:prstGeom>
        <a:solidFill>
          <a:schemeClr val="accent2">
            <a:tint val="40000"/>
            <a:alpha val="90000"/>
            <a:hueOff val="0"/>
            <a:satOff val="0"/>
            <a:lumOff val="0"/>
            <a:alphaOff val="0"/>
          </a:schemeClr>
        </a:solidFill>
        <a:ln w="285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5926400" y="595164"/>
        <a:ext cx="291245" cy="398477"/>
      </dsp:txXfrm>
    </dsp:sp>
    <dsp:sp modelId="{37AC21D1-0F9C-402B-A071-7300210C491D}">
      <dsp:nvSpPr>
        <dsp:cNvPr id="0" name=""/>
        <dsp:cNvSpPr/>
      </dsp:nvSpPr>
      <dsp:spPr>
        <a:xfrm>
          <a:off x="6280456" y="1522986"/>
          <a:ext cx="529537" cy="529537"/>
        </a:xfrm>
        <a:prstGeom prst="downArrow">
          <a:avLst>
            <a:gd name="adj1" fmla="val 55000"/>
            <a:gd name="adj2" fmla="val 45000"/>
          </a:avLst>
        </a:prstGeom>
        <a:solidFill>
          <a:schemeClr val="accent3">
            <a:tint val="40000"/>
            <a:alpha val="90000"/>
            <a:hueOff val="0"/>
            <a:satOff val="0"/>
            <a:lumOff val="0"/>
            <a:alphaOff val="0"/>
          </a:schemeClr>
        </a:solidFill>
        <a:ln w="285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6399602" y="1522986"/>
        <a:ext cx="291245" cy="398477"/>
      </dsp:txXfrm>
    </dsp:sp>
    <dsp:sp modelId="{ED024A0E-9158-4388-BBC0-D814A43CCA42}">
      <dsp:nvSpPr>
        <dsp:cNvPr id="0" name=""/>
        <dsp:cNvSpPr/>
      </dsp:nvSpPr>
      <dsp:spPr>
        <a:xfrm>
          <a:off x="6753658" y="2437231"/>
          <a:ext cx="529537" cy="529537"/>
        </a:xfrm>
        <a:prstGeom prst="downArrow">
          <a:avLst>
            <a:gd name="adj1" fmla="val 55000"/>
            <a:gd name="adj2" fmla="val 45000"/>
          </a:avLst>
        </a:prstGeom>
        <a:solidFill>
          <a:schemeClr val="accent4">
            <a:tint val="40000"/>
            <a:alpha val="90000"/>
            <a:hueOff val="0"/>
            <a:satOff val="0"/>
            <a:lumOff val="0"/>
            <a:alphaOff val="0"/>
          </a:schemeClr>
        </a:solidFill>
        <a:ln w="285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6872804" y="2437231"/>
        <a:ext cx="291245" cy="398477"/>
      </dsp:txXfrm>
    </dsp:sp>
    <dsp:sp modelId="{A08A0412-82B3-4B82-BD53-4A60A081C774}">
      <dsp:nvSpPr>
        <dsp:cNvPr id="0" name=""/>
        <dsp:cNvSpPr/>
      </dsp:nvSpPr>
      <dsp:spPr>
        <a:xfrm>
          <a:off x="7226860" y="3374105"/>
          <a:ext cx="529537" cy="529537"/>
        </a:xfrm>
        <a:prstGeom prst="downArrow">
          <a:avLst>
            <a:gd name="adj1" fmla="val 55000"/>
            <a:gd name="adj2" fmla="val 45000"/>
          </a:avLst>
        </a:prstGeom>
        <a:solidFill>
          <a:schemeClr val="accent5">
            <a:tint val="40000"/>
            <a:alpha val="90000"/>
            <a:hueOff val="0"/>
            <a:satOff val="0"/>
            <a:lumOff val="0"/>
            <a:alphaOff val="0"/>
          </a:schemeClr>
        </a:solidFill>
        <a:ln w="285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7346006" y="3374105"/>
        <a:ext cx="291245" cy="3984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31720-B9B5-436E-A75F-9078441852F0}">
      <dsp:nvSpPr>
        <dsp:cNvPr id="0" name=""/>
        <dsp:cNvSpPr/>
      </dsp:nvSpPr>
      <dsp:spPr>
        <a:xfrm>
          <a:off x="0" y="0"/>
          <a:ext cx="6336792" cy="814673"/>
        </a:xfrm>
        <a:prstGeom prst="roundRect">
          <a:avLst>
            <a:gd name="adj" fmla="val 10000"/>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What a test schedule is?</a:t>
          </a:r>
          <a:endParaRPr lang="en-US" sz="2100" b="1" kern="1200" dirty="0">
            <a:effectLst>
              <a:outerShdw blurRad="38100" dist="38100" dir="2700000" algn="tl">
                <a:srgbClr val="000000">
                  <a:alpha val="43137"/>
                </a:srgbClr>
              </a:outerShdw>
            </a:effectLst>
          </a:endParaRPr>
        </a:p>
      </dsp:txBody>
      <dsp:txXfrm>
        <a:off x="23861" y="23861"/>
        <a:ext cx="5362379" cy="766951"/>
      </dsp:txXfrm>
    </dsp:sp>
    <dsp:sp modelId="{8A699910-B3B0-4CC9-A506-9AA3EF128A52}">
      <dsp:nvSpPr>
        <dsp:cNvPr id="0" name=""/>
        <dsp:cNvSpPr/>
      </dsp:nvSpPr>
      <dsp:spPr>
        <a:xfrm>
          <a:off x="473202" y="927822"/>
          <a:ext cx="6336792" cy="814673"/>
        </a:xfrm>
        <a:prstGeom prst="roundRect">
          <a:avLst>
            <a:gd name="adj" fmla="val 10000"/>
          </a:avLst>
        </a:prstGeom>
        <a:solidFill>
          <a:schemeClr val="lt1"/>
        </a:solidFill>
        <a:ln w="285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Why do we need test schedule?</a:t>
          </a:r>
          <a:endParaRPr lang="en-US" sz="2100" b="1" kern="1200" dirty="0">
            <a:effectLst>
              <a:outerShdw blurRad="38100" dist="38100" dir="2700000" algn="tl">
                <a:srgbClr val="000000">
                  <a:alpha val="43137"/>
                </a:srgbClr>
              </a:outerShdw>
            </a:effectLst>
          </a:endParaRPr>
        </a:p>
      </dsp:txBody>
      <dsp:txXfrm>
        <a:off x="497063" y="951683"/>
        <a:ext cx="5286330" cy="766951"/>
      </dsp:txXfrm>
    </dsp:sp>
    <dsp:sp modelId="{E6B7644A-0D09-4C4A-8176-355E9272A396}">
      <dsp:nvSpPr>
        <dsp:cNvPr id="0" name=""/>
        <dsp:cNvSpPr/>
      </dsp:nvSpPr>
      <dsp:spPr>
        <a:xfrm>
          <a:off x="946404" y="1855644"/>
          <a:ext cx="6336792" cy="814673"/>
        </a:xfrm>
        <a:prstGeom prst="roundRect">
          <a:avLst>
            <a:gd name="adj" fmla="val 10000"/>
          </a:avLst>
        </a:prstGeom>
        <a:solidFill>
          <a:schemeClr val="lt1"/>
        </a:solidFill>
        <a:ln w="285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Important factors affecting test schedule</a:t>
          </a:r>
          <a:endParaRPr lang="en-US" sz="2100" b="1" kern="1200" dirty="0">
            <a:effectLst>
              <a:outerShdw blurRad="38100" dist="38100" dir="2700000" algn="tl">
                <a:srgbClr val="000000">
                  <a:alpha val="43137"/>
                </a:srgbClr>
              </a:outerShdw>
            </a:effectLst>
          </a:endParaRPr>
        </a:p>
      </dsp:txBody>
      <dsp:txXfrm>
        <a:off x="970265" y="1879505"/>
        <a:ext cx="5286330" cy="766951"/>
      </dsp:txXfrm>
    </dsp:sp>
    <dsp:sp modelId="{58A10DE7-D9E7-4011-B94B-485980301969}">
      <dsp:nvSpPr>
        <dsp:cNvPr id="0" name=""/>
        <dsp:cNvSpPr/>
      </dsp:nvSpPr>
      <dsp:spPr>
        <a:xfrm>
          <a:off x="1419605" y="2783467"/>
          <a:ext cx="6336792" cy="814673"/>
        </a:xfrm>
        <a:prstGeom prst="roundRect">
          <a:avLst>
            <a:gd name="adj" fmla="val 10000"/>
          </a:avLst>
        </a:prstGeom>
        <a:solidFill>
          <a:schemeClr val="lt1"/>
        </a:solidFill>
        <a:ln w="285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Tools</a:t>
          </a:r>
          <a:endParaRPr lang="en-US" sz="2100" b="1" kern="1200" dirty="0">
            <a:effectLst>
              <a:outerShdw blurRad="38100" dist="38100" dir="2700000" algn="tl">
                <a:srgbClr val="000000">
                  <a:alpha val="43137"/>
                </a:srgbClr>
              </a:outerShdw>
            </a:effectLst>
          </a:endParaRPr>
        </a:p>
      </dsp:txBody>
      <dsp:txXfrm>
        <a:off x="1443466" y="2807328"/>
        <a:ext cx="5286330" cy="766951"/>
      </dsp:txXfrm>
    </dsp:sp>
    <dsp:sp modelId="{B6F70E9E-45E0-45C6-A478-38A85D6555FA}">
      <dsp:nvSpPr>
        <dsp:cNvPr id="0" name=""/>
        <dsp:cNvSpPr/>
      </dsp:nvSpPr>
      <dsp:spPr>
        <a:xfrm>
          <a:off x="1892808" y="3711289"/>
          <a:ext cx="6336792" cy="814673"/>
        </a:xfrm>
        <a:prstGeom prst="roundRect">
          <a:avLst>
            <a:gd name="adj" fmla="val 10000"/>
          </a:avLst>
        </a:prstGeom>
        <a:solidFill>
          <a:schemeClr val="lt1"/>
        </a:solidFill>
        <a:ln w="2857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effectLst>
                <a:outerShdw blurRad="38100" dist="38100" dir="2700000" algn="tl">
                  <a:srgbClr val="000000">
                    <a:alpha val="43137"/>
                  </a:srgbClr>
                </a:outerShdw>
              </a:effectLst>
            </a:rPr>
            <a:t>Test schedule creation process</a:t>
          </a:r>
          <a:endParaRPr lang="en-US" sz="2100" b="1" kern="1200" dirty="0">
            <a:effectLst>
              <a:outerShdw blurRad="38100" dist="38100" dir="2700000" algn="tl">
                <a:srgbClr val="000000">
                  <a:alpha val="43137"/>
                </a:srgbClr>
              </a:outerShdw>
            </a:effectLst>
          </a:endParaRPr>
        </a:p>
      </dsp:txBody>
      <dsp:txXfrm>
        <a:off x="1916669" y="3735150"/>
        <a:ext cx="5286330" cy="766951"/>
      </dsp:txXfrm>
    </dsp:sp>
    <dsp:sp modelId="{5927455B-F18C-4B0F-BC20-BB7166CA0DDB}">
      <dsp:nvSpPr>
        <dsp:cNvPr id="0" name=""/>
        <dsp:cNvSpPr/>
      </dsp:nvSpPr>
      <dsp:spPr>
        <a:xfrm>
          <a:off x="5807254" y="595164"/>
          <a:ext cx="529537" cy="529537"/>
        </a:xfrm>
        <a:prstGeom prst="downArrow">
          <a:avLst>
            <a:gd name="adj1" fmla="val 55000"/>
            <a:gd name="adj2" fmla="val 45000"/>
          </a:avLst>
        </a:prstGeom>
        <a:solidFill>
          <a:schemeClr val="accent2">
            <a:tint val="40000"/>
            <a:alpha val="90000"/>
            <a:hueOff val="0"/>
            <a:satOff val="0"/>
            <a:lumOff val="0"/>
            <a:alphaOff val="0"/>
          </a:schemeClr>
        </a:solidFill>
        <a:ln w="285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5926400" y="595164"/>
        <a:ext cx="291245" cy="398477"/>
      </dsp:txXfrm>
    </dsp:sp>
    <dsp:sp modelId="{37AC21D1-0F9C-402B-A071-7300210C491D}">
      <dsp:nvSpPr>
        <dsp:cNvPr id="0" name=""/>
        <dsp:cNvSpPr/>
      </dsp:nvSpPr>
      <dsp:spPr>
        <a:xfrm>
          <a:off x="6280456" y="1522986"/>
          <a:ext cx="529537" cy="529537"/>
        </a:xfrm>
        <a:prstGeom prst="downArrow">
          <a:avLst>
            <a:gd name="adj1" fmla="val 55000"/>
            <a:gd name="adj2" fmla="val 45000"/>
          </a:avLst>
        </a:prstGeom>
        <a:solidFill>
          <a:schemeClr val="accent3">
            <a:tint val="40000"/>
            <a:alpha val="90000"/>
            <a:hueOff val="0"/>
            <a:satOff val="0"/>
            <a:lumOff val="0"/>
            <a:alphaOff val="0"/>
          </a:schemeClr>
        </a:solidFill>
        <a:ln w="285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6399602" y="1522986"/>
        <a:ext cx="291245" cy="398477"/>
      </dsp:txXfrm>
    </dsp:sp>
    <dsp:sp modelId="{ED024A0E-9158-4388-BBC0-D814A43CCA42}">
      <dsp:nvSpPr>
        <dsp:cNvPr id="0" name=""/>
        <dsp:cNvSpPr/>
      </dsp:nvSpPr>
      <dsp:spPr>
        <a:xfrm>
          <a:off x="6753658" y="2437231"/>
          <a:ext cx="529537" cy="529537"/>
        </a:xfrm>
        <a:prstGeom prst="downArrow">
          <a:avLst>
            <a:gd name="adj1" fmla="val 55000"/>
            <a:gd name="adj2" fmla="val 45000"/>
          </a:avLst>
        </a:prstGeom>
        <a:solidFill>
          <a:schemeClr val="accent4">
            <a:tint val="40000"/>
            <a:alpha val="90000"/>
            <a:hueOff val="0"/>
            <a:satOff val="0"/>
            <a:lumOff val="0"/>
            <a:alphaOff val="0"/>
          </a:schemeClr>
        </a:solidFill>
        <a:ln w="285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6872804" y="2437231"/>
        <a:ext cx="291245" cy="398477"/>
      </dsp:txXfrm>
    </dsp:sp>
    <dsp:sp modelId="{A08A0412-82B3-4B82-BD53-4A60A081C774}">
      <dsp:nvSpPr>
        <dsp:cNvPr id="0" name=""/>
        <dsp:cNvSpPr/>
      </dsp:nvSpPr>
      <dsp:spPr>
        <a:xfrm>
          <a:off x="7226860" y="3374105"/>
          <a:ext cx="529537" cy="529537"/>
        </a:xfrm>
        <a:prstGeom prst="downArrow">
          <a:avLst>
            <a:gd name="adj1" fmla="val 55000"/>
            <a:gd name="adj2" fmla="val 45000"/>
          </a:avLst>
        </a:prstGeom>
        <a:solidFill>
          <a:schemeClr val="accent5">
            <a:tint val="40000"/>
            <a:alpha val="90000"/>
            <a:hueOff val="0"/>
            <a:satOff val="0"/>
            <a:lumOff val="0"/>
            <a:alphaOff val="0"/>
          </a:schemeClr>
        </a:solidFill>
        <a:ln w="285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1" kern="1200">
            <a:effectLst>
              <a:outerShdw blurRad="38100" dist="38100" dir="2700000" algn="tl">
                <a:srgbClr val="000000">
                  <a:alpha val="43137"/>
                </a:srgbClr>
              </a:outerShdw>
            </a:effectLst>
          </a:endParaRPr>
        </a:p>
      </dsp:txBody>
      <dsp:txXfrm>
        <a:off x="7346006" y="3374105"/>
        <a:ext cx="291245" cy="398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F668F-FF98-40E9-9B6B-D38D45A9DB66}">
      <dsp:nvSpPr>
        <dsp:cNvPr id="0" name=""/>
        <dsp:cNvSpPr/>
      </dsp:nvSpPr>
      <dsp:spPr>
        <a:xfrm>
          <a:off x="3238250" y="2315030"/>
          <a:ext cx="2210298" cy="221029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effectLst>
                <a:outerShdw blurRad="38100" dist="38100" dir="2700000" algn="tl">
                  <a:srgbClr val="000000">
                    <a:alpha val="43137"/>
                  </a:srgbClr>
                </a:outerShdw>
              </a:effectLst>
            </a:rPr>
            <a:t>a part of test plan</a:t>
          </a:r>
          <a:endParaRPr lang="en-US" sz="3200" kern="1200" dirty="0">
            <a:effectLst>
              <a:outerShdw blurRad="38100" dist="38100" dir="2700000" algn="tl">
                <a:srgbClr val="000000">
                  <a:alpha val="43137"/>
                </a:srgbClr>
              </a:outerShdw>
            </a:effectLst>
          </a:endParaRPr>
        </a:p>
      </dsp:txBody>
      <dsp:txXfrm>
        <a:off x="3561941" y="2638721"/>
        <a:ext cx="1562916" cy="1562916"/>
      </dsp:txXfrm>
    </dsp:sp>
    <dsp:sp modelId="{9947AE19-9F89-43E7-BC67-02C2203130E2}">
      <dsp:nvSpPr>
        <dsp:cNvPr id="0" name=""/>
        <dsp:cNvSpPr/>
      </dsp:nvSpPr>
      <dsp:spPr>
        <a:xfrm rot="11700000">
          <a:off x="1566044" y="2581462"/>
          <a:ext cx="1645395" cy="629935"/>
        </a:xfrm>
        <a:prstGeom prst="leftArrow">
          <a:avLst>
            <a:gd name="adj1" fmla="val 60000"/>
            <a:gd name="adj2" fmla="val 5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AF05229-28E7-41EE-AAF1-420482850D16}">
      <dsp:nvSpPr>
        <dsp:cNvPr id="0" name=""/>
        <dsp:cNvSpPr/>
      </dsp:nvSpPr>
      <dsp:spPr>
        <a:xfrm>
          <a:off x="544185" y="1843587"/>
          <a:ext cx="2099783" cy="167982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dirty="0" smtClean="0">
              <a:effectLst>
                <a:outerShdw blurRad="38100" dist="38100" dir="2700000" algn="tl">
                  <a:srgbClr val="000000">
                    <a:alpha val="43137"/>
                  </a:srgbClr>
                </a:outerShdw>
              </a:effectLst>
            </a:rPr>
            <a:t>What</a:t>
          </a:r>
          <a:endParaRPr lang="en-US" sz="4000" kern="1200" dirty="0">
            <a:effectLst>
              <a:outerShdw blurRad="38100" dist="38100" dir="2700000" algn="tl">
                <a:srgbClr val="000000">
                  <a:alpha val="43137"/>
                </a:srgbClr>
              </a:outerShdw>
            </a:effectLst>
          </a:endParaRPr>
        </a:p>
      </dsp:txBody>
      <dsp:txXfrm>
        <a:off x="593385" y="1892787"/>
        <a:ext cx="2001383" cy="1581426"/>
      </dsp:txXfrm>
    </dsp:sp>
    <dsp:sp modelId="{09325365-423C-49F4-82BE-B32F70E2C11E}">
      <dsp:nvSpPr>
        <dsp:cNvPr id="0" name=""/>
        <dsp:cNvSpPr/>
      </dsp:nvSpPr>
      <dsp:spPr>
        <a:xfrm rot="14700000">
          <a:off x="2665487" y="1271197"/>
          <a:ext cx="1645395" cy="629935"/>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2C71A0E-9D60-46C5-A0A7-2195D55B9B2E}">
      <dsp:nvSpPr>
        <dsp:cNvPr id="0" name=""/>
        <dsp:cNvSpPr/>
      </dsp:nvSpPr>
      <dsp:spPr>
        <a:xfrm>
          <a:off x="2090606" y="634"/>
          <a:ext cx="2099783" cy="167982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dirty="0" smtClean="0">
              <a:effectLst>
                <a:outerShdw blurRad="38100" dist="38100" dir="2700000" algn="tl">
                  <a:srgbClr val="000000">
                    <a:alpha val="43137"/>
                  </a:srgbClr>
                </a:outerShdw>
              </a:effectLst>
            </a:rPr>
            <a:t>Who</a:t>
          </a:r>
          <a:endParaRPr lang="en-US" sz="4000" kern="1200" dirty="0">
            <a:effectLst>
              <a:outerShdw blurRad="38100" dist="38100" dir="2700000" algn="tl">
                <a:srgbClr val="000000">
                  <a:alpha val="43137"/>
                </a:srgbClr>
              </a:outerShdw>
            </a:effectLst>
          </a:endParaRPr>
        </a:p>
      </dsp:txBody>
      <dsp:txXfrm>
        <a:off x="2139806" y="49834"/>
        <a:ext cx="2001383" cy="1581426"/>
      </dsp:txXfrm>
    </dsp:sp>
    <dsp:sp modelId="{178F2B3B-5BB8-41DA-8306-AB64492FE5A9}">
      <dsp:nvSpPr>
        <dsp:cNvPr id="0" name=""/>
        <dsp:cNvSpPr/>
      </dsp:nvSpPr>
      <dsp:spPr>
        <a:xfrm rot="17700000">
          <a:off x="4375917" y="1271197"/>
          <a:ext cx="1645395" cy="629935"/>
        </a:xfrm>
        <a:prstGeom prst="leftArrow">
          <a:avLst>
            <a:gd name="adj1" fmla="val 60000"/>
            <a:gd name="adj2" fmla="val 5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E74128C-60A9-4E79-A7F4-CB9332498019}">
      <dsp:nvSpPr>
        <dsp:cNvPr id="0" name=""/>
        <dsp:cNvSpPr/>
      </dsp:nvSpPr>
      <dsp:spPr>
        <a:xfrm>
          <a:off x="4496410" y="634"/>
          <a:ext cx="2099783" cy="167982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dirty="0" smtClean="0">
              <a:effectLst>
                <a:outerShdw blurRad="38100" dist="38100" dir="2700000" algn="tl">
                  <a:srgbClr val="000000">
                    <a:alpha val="43137"/>
                  </a:srgbClr>
                </a:outerShdw>
              </a:effectLst>
            </a:rPr>
            <a:t>When to start</a:t>
          </a:r>
          <a:endParaRPr lang="en-US" sz="4000" kern="1200" dirty="0">
            <a:effectLst>
              <a:outerShdw blurRad="38100" dist="38100" dir="2700000" algn="tl">
                <a:srgbClr val="000000">
                  <a:alpha val="43137"/>
                </a:srgbClr>
              </a:outerShdw>
            </a:effectLst>
          </a:endParaRPr>
        </a:p>
      </dsp:txBody>
      <dsp:txXfrm>
        <a:off x="4545610" y="49834"/>
        <a:ext cx="2001383" cy="1581426"/>
      </dsp:txXfrm>
    </dsp:sp>
    <dsp:sp modelId="{493AC680-9AC0-4D4D-A821-A6FBD9FA21E8}">
      <dsp:nvSpPr>
        <dsp:cNvPr id="0" name=""/>
        <dsp:cNvSpPr/>
      </dsp:nvSpPr>
      <dsp:spPr>
        <a:xfrm rot="20700000">
          <a:off x="5475360" y="2581462"/>
          <a:ext cx="1645395" cy="629935"/>
        </a:xfrm>
        <a:prstGeom prst="lef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7FAECA5-7693-4A78-9CE9-F7E60605CDC9}">
      <dsp:nvSpPr>
        <dsp:cNvPr id="0" name=""/>
        <dsp:cNvSpPr/>
      </dsp:nvSpPr>
      <dsp:spPr>
        <a:xfrm>
          <a:off x="6042831" y="1843587"/>
          <a:ext cx="2099783" cy="1679826"/>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778000">
            <a:lnSpc>
              <a:spcPct val="90000"/>
            </a:lnSpc>
            <a:spcBef>
              <a:spcPct val="0"/>
            </a:spcBef>
            <a:spcAft>
              <a:spcPct val="35000"/>
            </a:spcAft>
          </a:pPr>
          <a:r>
            <a:rPr lang="en-US" sz="4000" kern="1200" dirty="0" smtClean="0">
              <a:effectLst>
                <a:outerShdw blurRad="38100" dist="38100" dir="2700000" algn="tl">
                  <a:srgbClr val="000000">
                    <a:alpha val="43137"/>
                  </a:srgbClr>
                </a:outerShdw>
              </a:effectLst>
            </a:rPr>
            <a:t>When to finish</a:t>
          </a:r>
          <a:endParaRPr lang="en-US" sz="4000" kern="1200" dirty="0">
            <a:effectLst>
              <a:outerShdw blurRad="38100" dist="38100" dir="2700000" algn="tl">
                <a:srgbClr val="000000">
                  <a:alpha val="43137"/>
                </a:srgbClr>
              </a:outerShdw>
            </a:effectLst>
          </a:endParaRPr>
        </a:p>
      </dsp:txBody>
      <dsp:txXfrm>
        <a:off x="6092031" y="1892787"/>
        <a:ext cx="2001383" cy="15814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4.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0.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20A203-DD9D-4D16-BEBD-C0D34148071A}" type="datetimeFigureOut">
              <a:rPr lang="en-US" smtClean="0"/>
              <a:pPr/>
              <a:t>8/20/2013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41F972-1F60-4337-97E6-50CD6E755607}" type="slidenum">
              <a:rPr lang="en-US" smtClean="0"/>
              <a:pPr/>
              <a:t>‹#›</a:t>
            </a:fld>
            <a:endParaRPr lang="en-US"/>
          </a:p>
        </p:txBody>
      </p:sp>
    </p:spTree>
    <p:extLst>
      <p:ext uri="{BB962C8B-B14F-4D97-AF65-F5344CB8AC3E}">
        <p14:creationId xmlns:p14="http://schemas.microsoft.com/office/powerpoint/2010/main" val="337229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n.wikipedia.org/wiki/Gantt_chart" TargetMode="External"/><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en.wikipedia.org/wiki/Henry_Gant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n.wikipedia.org/wiki/Karol_Adamiecki" TargetMode="External"/><Relationship Id="rId5" Type="http://schemas.openxmlformats.org/officeDocument/2006/relationships/hyperlink" Target="http://ru.wikipedia.org/wiki/%D0%93%D0%B0%D0%BD%D1%82,_%D0%93%D0%B5%D0%BD%D1%80%D0%B8" TargetMode="External"/><Relationship Id="rId4" Type="http://schemas.openxmlformats.org/officeDocument/2006/relationships/hyperlink" Target="http://ru.wikipedia.org/wiki/%D0%9F%D1%80%D0%BE%D0%B5%D0%BA%D1%82" TargetMode="External"/><Relationship Id="rId9" Type="http://schemas.openxmlformats.org/officeDocument/2006/relationships/hyperlink" Target="http://en.wikipedia.org/wiki/Groupwar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Интенсивность</a:t>
            </a:r>
          </a:p>
          <a:p>
            <a:r>
              <a:rPr lang="ru-RU" dirty="0" smtClean="0"/>
              <a:t>Чем проект интенсивнее/</a:t>
            </a:r>
            <a:r>
              <a:rPr lang="ru-RU" dirty="0" err="1" smtClean="0"/>
              <a:t>напряженнее</a:t>
            </a:r>
            <a:r>
              <a:rPr lang="ru-RU" dirty="0" smtClean="0"/>
              <a:t>,</a:t>
            </a:r>
            <a:r>
              <a:rPr lang="ru-RU" baseline="0" dirty="0" smtClean="0"/>
              <a:t> тем важнее использовать каждый час –</a:t>
            </a:r>
            <a:r>
              <a:rPr lang="en-US" baseline="0" dirty="0" smtClean="0"/>
              <a:t>&gt;</a:t>
            </a:r>
            <a:r>
              <a:rPr lang="ru-RU" baseline="0" dirty="0" smtClean="0"/>
              <a:t> более детальное расписание</a:t>
            </a:r>
          </a:p>
          <a:p>
            <a:r>
              <a:rPr lang="ru-RU" baseline="0" dirty="0" smtClean="0"/>
              <a:t>Тяжело для тест-</a:t>
            </a:r>
            <a:r>
              <a:rPr lang="ru-RU" baseline="0" dirty="0" err="1" smtClean="0"/>
              <a:t>лида</a:t>
            </a:r>
            <a:endParaRPr lang="ru-RU" dirty="0" smtClean="0"/>
          </a:p>
          <a:p>
            <a:endParaRPr lang="ru-RU" dirty="0" smtClean="0"/>
          </a:p>
          <a:p>
            <a:r>
              <a:rPr lang="ru-RU" b="1" dirty="0" smtClean="0"/>
              <a:t>Двусмысленность</a:t>
            </a:r>
          </a:p>
          <a:p>
            <a:r>
              <a:rPr lang="ru-RU" dirty="0" err="1" smtClean="0"/>
              <a:t>Недоопределенность</a:t>
            </a:r>
            <a:r>
              <a:rPr lang="ru-RU" dirty="0" smtClean="0"/>
              <a:t> -</a:t>
            </a:r>
            <a:r>
              <a:rPr lang="en-US" dirty="0" smtClean="0"/>
              <a:t>&gt;</a:t>
            </a:r>
            <a:r>
              <a:rPr lang="en-US" baseline="0" dirty="0" smtClean="0"/>
              <a:t> </a:t>
            </a:r>
            <a:r>
              <a:rPr lang="ru-RU" baseline="0" dirty="0" smtClean="0"/>
              <a:t>надо включать в расписание более общие таски, так как все детали изменятся, пока мы дойдем до этих </a:t>
            </a:r>
            <a:r>
              <a:rPr lang="ru-RU" baseline="0" dirty="0" err="1" smtClean="0"/>
              <a:t>тасков</a:t>
            </a:r>
            <a:endParaRPr lang="ru-RU" dirty="0" smtClean="0"/>
          </a:p>
          <a:p>
            <a:endParaRPr lang="ru-RU" dirty="0" smtClean="0"/>
          </a:p>
          <a:p>
            <a:r>
              <a:rPr lang="ru-RU" b="1" dirty="0" smtClean="0"/>
              <a:t>Размер</a:t>
            </a:r>
            <a:r>
              <a:rPr lang="ru-RU" b="1" baseline="0" dirty="0" smtClean="0"/>
              <a:t> и сложность</a:t>
            </a:r>
          </a:p>
          <a:p>
            <a:r>
              <a:rPr lang="ru-RU" dirty="0" smtClean="0"/>
              <a:t>Если</a:t>
            </a:r>
            <a:r>
              <a:rPr lang="ru-RU" baseline="0" dirty="0" smtClean="0"/>
              <a:t> проект короткий и простой -</a:t>
            </a:r>
            <a:r>
              <a:rPr lang="en-US" baseline="0" dirty="0" smtClean="0"/>
              <a:t>&gt; </a:t>
            </a:r>
            <a:r>
              <a:rPr lang="ru-RU" baseline="0" dirty="0" smtClean="0"/>
              <a:t>просто составлять расписание</a:t>
            </a:r>
          </a:p>
          <a:p>
            <a:r>
              <a:rPr lang="ru-RU" baseline="0" dirty="0" smtClean="0"/>
              <a:t>Большой проект -</a:t>
            </a:r>
            <a:r>
              <a:rPr lang="en-US" baseline="0" dirty="0" smtClean="0"/>
              <a:t>&gt; </a:t>
            </a:r>
            <a:r>
              <a:rPr lang="ru-RU" baseline="0" dirty="0" smtClean="0"/>
              <a:t>больше взаимосвязей и изменений –</a:t>
            </a:r>
            <a:r>
              <a:rPr lang="en-US" baseline="0" dirty="0" smtClean="0"/>
              <a:t>&gt; </a:t>
            </a:r>
            <a:r>
              <a:rPr lang="ru-RU" baseline="0" dirty="0" smtClean="0"/>
              <a:t>больше факторов, которые надо учитывать -</a:t>
            </a:r>
            <a:r>
              <a:rPr lang="en-US" baseline="0" dirty="0" smtClean="0"/>
              <a:t>&gt; </a:t>
            </a:r>
            <a:r>
              <a:rPr lang="ru-RU" baseline="0" dirty="0" smtClean="0"/>
              <a:t>больше сложностей</a:t>
            </a:r>
            <a:r>
              <a:rPr lang="en-US" baseline="0" dirty="0" smtClean="0"/>
              <a:t> </a:t>
            </a:r>
            <a:r>
              <a:rPr lang="ru-RU" baseline="0" dirty="0" smtClean="0"/>
              <a:t>для всех</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14</a:t>
            </a:fld>
            <a:endParaRPr lang="en-US"/>
          </a:p>
        </p:txBody>
      </p:sp>
    </p:spTree>
    <p:extLst>
      <p:ext uri="{BB962C8B-B14F-4D97-AF65-F5344CB8AC3E}">
        <p14:creationId xmlns:p14="http://schemas.microsoft.com/office/powerpoint/2010/main" val="425686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ru-RU" baseline="0" dirty="0" smtClean="0"/>
              <a:t>Может диктовать отношение к нагрузке на ресурс – хочет ли заказчик, чтобы в расписании было видно все 8 часов загрузки человека? Если ДА – очень осложняется при составления расписания. Зачастую есть пустые дни – где нет запланированных </a:t>
            </a:r>
            <a:r>
              <a:rPr lang="ru-RU" baseline="0" dirty="0" err="1" smtClean="0"/>
              <a:t>тасков</a:t>
            </a:r>
            <a:r>
              <a:rPr lang="ru-RU" baseline="0" dirty="0" smtClean="0"/>
              <a:t> (что-то доделывает, что-то </a:t>
            </a:r>
            <a:r>
              <a:rPr lang="ru-RU" baseline="0" dirty="0" err="1" smtClean="0"/>
              <a:t>верифает</a:t>
            </a:r>
            <a:r>
              <a:rPr lang="ru-RU" baseline="0" dirty="0" smtClean="0"/>
              <a:t> и т.п.)</a:t>
            </a:r>
          </a:p>
          <a:p>
            <a:pPr marL="228600" indent="-228600">
              <a:buAutoNum type="arabicPeriod"/>
            </a:pPr>
            <a:endParaRPr lang="ru-RU" baseline="0" dirty="0" smtClean="0"/>
          </a:p>
          <a:p>
            <a:pPr marL="0" indent="0">
              <a:buNone/>
            </a:pPr>
            <a:r>
              <a:rPr lang="ru-RU" baseline="0" dirty="0" smtClean="0"/>
              <a:t>    ограниченный % времени на определенные активности. Например на коммуникацию не более 5% или чтобы какого-таска не было в расписании вообще –</a:t>
            </a:r>
            <a:r>
              <a:rPr lang="en-US" baseline="0" dirty="0" smtClean="0"/>
              <a:t>&gt; </a:t>
            </a:r>
            <a:r>
              <a:rPr lang="ru-RU" baseline="0" dirty="0" smtClean="0"/>
              <a:t>снижает нашу гибкость, расписание становится более показательным менее реальным для работы</a:t>
            </a:r>
          </a:p>
          <a:p>
            <a:pPr marL="0" indent="0">
              <a:buNone/>
            </a:pPr>
            <a:endParaRPr lang="ru-RU" baseline="0" dirty="0" smtClean="0"/>
          </a:p>
          <a:p>
            <a:pPr marL="0" indent="0">
              <a:buNone/>
            </a:pPr>
            <a:r>
              <a:rPr lang="ru-RU" baseline="0" dirty="0" smtClean="0"/>
              <a:t>2. Иногда заказчик диктует насколько гибко мы можем пользоваться расписанием – ни шагу влево / вправо. Не следует указывает все таски заранее, например, если у нас 2 прохода, то для второго лучше составить расписание после первого, когда мы можем какие-то задачи перераспределить.</a:t>
            </a:r>
          </a:p>
          <a:p>
            <a:pPr marL="0" indent="0">
              <a:buNone/>
            </a:pPr>
            <a:endParaRPr lang="ru-RU" baseline="0" dirty="0" smtClean="0"/>
          </a:p>
          <a:p>
            <a:pPr marL="0" indent="0">
              <a:buNone/>
            </a:pPr>
            <a:r>
              <a:rPr lang="ru-RU" baseline="0" dirty="0" smtClean="0"/>
              <a:t>3. Заказчик часто влияет на то, как работа делится на таски -</a:t>
            </a:r>
            <a:r>
              <a:rPr lang="en-US" baseline="0" dirty="0" smtClean="0"/>
              <a:t>&gt;</a:t>
            </a:r>
          </a:p>
          <a:p>
            <a:pPr marL="171450" indent="-171450">
              <a:buFontTx/>
              <a:buChar char="-"/>
            </a:pPr>
            <a:r>
              <a:rPr lang="ru-RU" baseline="0" dirty="0" smtClean="0"/>
              <a:t>Некоторые таски для заказчика могут быть не </a:t>
            </a:r>
            <a:r>
              <a:rPr lang="en-US" baseline="0" dirty="0" smtClean="0"/>
              <a:t>acceptable </a:t>
            </a:r>
            <a:r>
              <a:rPr lang="ru-RU" baseline="0" dirty="0" smtClean="0"/>
              <a:t>вообще;</a:t>
            </a:r>
          </a:p>
          <a:p>
            <a:pPr marL="171450" indent="-171450">
              <a:buFontTx/>
              <a:buChar char="-"/>
            </a:pPr>
            <a:r>
              <a:rPr lang="ru-RU" baseline="0" dirty="0" smtClean="0"/>
              <a:t>Некоторые заказчики хотят делить работу по какому-то определенному принципу;</a:t>
            </a:r>
          </a:p>
          <a:p>
            <a:pPr marL="171450" indent="-171450">
              <a:buFontTx/>
              <a:buChar char="-"/>
            </a:pPr>
            <a:r>
              <a:rPr lang="ru-RU" baseline="0" dirty="0" smtClean="0"/>
              <a:t>Уровень детальности.</a:t>
            </a:r>
          </a:p>
          <a:p>
            <a:pPr marL="0" indent="0">
              <a:buFontTx/>
              <a:buNone/>
            </a:pPr>
            <a:endParaRPr lang="ru-RU" baseline="0" dirty="0" smtClean="0"/>
          </a:p>
          <a:p>
            <a:pPr marL="0" indent="0">
              <a:buFontTx/>
              <a:buNone/>
            </a:pPr>
            <a:r>
              <a:rPr lang="ru-RU" baseline="0" dirty="0" smtClean="0"/>
              <a:t>4. Наиболее частые </a:t>
            </a:r>
            <a:r>
              <a:rPr lang="en-US" baseline="0" dirty="0" smtClean="0"/>
              <a:t>Word, Excel, MS Project</a:t>
            </a:r>
            <a:r>
              <a:rPr lang="ru-RU" baseline="0" dirty="0" smtClean="0"/>
              <a:t>- какой заказчик захочет – такой и будем делать….</a:t>
            </a:r>
          </a:p>
          <a:p>
            <a:pPr marL="171450" indent="-171450">
              <a:buFontTx/>
              <a:buChar char="-"/>
            </a:pPr>
            <a:endParaRPr lang="ru-RU" baseline="0" dirty="0" smtClean="0"/>
          </a:p>
          <a:p>
            <a:pPr marL="228600" indent="-228600">
              <a:buAutoNum type="arabicPeriod"/>
            </a:pPr>
            <a:endParaRPr lang="ru-RU" baseline="0" dirty="0" smtClean="0"/>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Вот мы с вами плавно</a:t>
            </a:r>
            <a:r>
              <a:rPr lang="ru-RU" baseline="0" dirty="0" smtClean="0"/>
              <a:t> и перешли к форматам и </a:t>
            </a:r>
            <a:r>
              <a:rPr lang="ru-RU" baseline="0" dirty="0" err="1" smtClean="0"/>
              <a:t>соответсвенно</a:t>
            </a:r>
            <a:r>
              <a:rPr lang="ru-RU" baseline="0" dirty="0" smtClean="0"/>
              <a:t> к </a:t>
            </a:r>
            <a:r>
              <a:rPr lang="ru-RU" baseline="0" dirty="0" err="1" smtClean="0"/>
              <a:t>тулам</a:t>
            </a:r>
            <a:r>
              <a:rPr lang="ru-RU" baseline="0" dirty="0" smtClean="0"/>
              <a:t>, которые мы используем при составлении расписания</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Вот мы с вами плавно</a:t>
            </a:r>
            <a:r>
              <a:rPr lang="ru-RU" baseline="0" dirty="0" smtClean="0"/>
              <a:t> и перешли к форматам и </a:t>
            </a:r>
            <a:r>
              <a:rPr lang="ru-RU" baseline="0" dirty="0" err="1" smtClean="0"/>
              <a:t>соответсвенно</a:t>
            </a:r>
            <a:r>
              <a:rPr lang="ru-RU" baseline="0" dirty="0" smtClean="0"/>
              <a:t> к </a:t>
            </a:r>
            <a:r>
              <a:rPr lang="ru-RU" baseline="0" dirty="0" err="1" smtClean="0"/>
              <a:t>тулам</a:t>
            </a:r>
            <a:r>
              <a:rPr lang="ru-RU" baseline="0" dirty="0" smtClean="0"/>
              <a:t>, которые мы используем при составлении расписания</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Простая таблица,</a:t>
            </a:r>
            <a:r>
              <a:rPr lang="ru-RU" baseline="0" dirty="0" smtClean="0"/>
              <a:t> как в тест плане.</a:t>
            </a:r>
          </a:p>
          <a:p>
            <a:endParaRPr lang="ru-RU" baseline="0" dirty="0" smtClean="0"/>
          </a:p>
          <a:p>
            <a:r>
              <a:rPr lang="ru-RU" baseline="0" dirty="0" smtClean="0"/>
              <a:t>Плюсы – очень простой, легко читать</a:t>
            </a:r>
          </a:p>
          <a:p>
            <a:endParaRPr lang="ru-RU" baseline="0" dirty="0" smtClean="0"/>
          </a:p>
          <a:p>
            <a:r>
              <a:rPr lang="ru-RU" baseline="0" dirty="0" smtClean="0"/>
              <a:t>НО</a:t>
            </a:r>
          </a:p>
          <a:p>
            <a:r>
              <a:rPr lang="ru-RU" baseline="0" dirty="0" smtClean="0"/>
              <a:t>Работает только в простых случаях, когда не больше 10-15 строчек.</a:t>
            </a:r>
          </a:p>
          <a:p>
            <a:r>
              <a:rPr lang="ru-RU" baseline="0" dirty="0" smtClean="0"/>
              <a:t>Например, если мы </a:t>
            </a:r>
            <a:r>
              <a:rPr lang="ru-RU" baseline="0" dirty="0" err="1" smtClean="0"/>
              <a:t>трекаем</a:t>
            </a:r>
            <a:r>
              <a:rPr lang="ru-RU" baseline="0" dirty="0" smtClean="0"/>
              <a:t> только фазы и </a:t>
            </a:r>
            <a:r>
              <a:rPr lang="en-US" baseline="0" dirty="0" smtClean="0"/>
              <a:t>milestones</a:t>
            </a:r>
            <a:r>
              <a:rPr lang="ru-RU" baseline="0" dirty="0" smtClean="0"/>
              <a:t> (с 2 по 20 февраля) или для тестирования очень маленьких </a:t>
            </a:r>
            <a:r>
              <a:rPr lang="ru-RU" baseline="0" dirty="0" err="1" smtClean="0"/>
              <a:t>фич</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None/>
            </a:pPr>
            <a:r>
              <a:rPr lang="ru-RU" sz="2000" dirty="0" smtClean="0"/>
              <a:t>Все в </a:t>
            </a:r>
            <a:r>
              <a:rPr lang="ru-RU" sz="2000" dirty="0" err="1" smtClean="0"/>
              <a:t>экселе</a:t>
            </a:r>
            <a:r>
              <a:rPr lang="ru-RU" sz="2000" dirty="0" smtClean="0"/>
              <a:t>, а потом заказчикам в </a:t>
            </a:r>
            <a:r>
              <a:rPr lang="en-US" sz="2000" dirty="0" err="1" smtClean="0"/>
              <a:t>mpp</a:t>
            </a:r>
            <a:endParaRPr lang="en-US" sz="2000" dirty="0" smtClean="0"/>
          </a:p>
          <a:p>
            <a:pPr lvl="1">
              <a:buFont typeface="Arial" pitchFamily="34" charset="0"/>
              <a:buNone/>
            </a:pPr>
            <a:endParaRPr lang="en-US" sz="2000" dirty="0" smtClean="0"/>
          </a:p>
          <a:p>
            <a:pPr lvl="1">
              <a:buFont typeface="Arial" pitchFamily="34" charset="0"/>
              <a:buNone/>
            </a:pPr>
            <a:r>
              <a:rPr lang="ru-RU" sz="2000" dirty="0" smtClean="0"/>
              <a:t>Есть</a:t>
            </a:r>
            <a:r>
              <a:rPr lang="ru-RU" sz="2000" baseline="0" dirty="0" smtClean="0"/>
              <a:t> дата релиза и до этой даты </a:t>
            </a:r>
            <a:r>
              <a:rPr lang="ru-RU" sz="2000" baseline="0" dirty="0" err="1" smtClean="0"/>
              <a:t>создется</a:t>
            </a:r>
            <a:r>
              <a:rPr lang="ru-RU" sz="2000" baseline="0" dirty="0" smtClean="0"/>
              <a:t> такое расписание</a:t>
            </a:r>
          </a:p>
          <a:p>
            <a:pPr lvl="1">
              <a:buFont typeface="Arial" pitchFamily="34" charset="0"/>
              <a:buNone/>
            </a:pPr>
            <a:endParaRPr lang="ru-RU" sz="2000" baseline="0" dirty="0" smtClean="0"/>
          </a:p>
          <a:p>
            <a:pPr marL="914400" lvl="1" indent="-457200">
              <a:buFont typeface="Arial" pitchFamily="34" charset="0"/>
              <a:buAutoNum type="arabicPeriod"/>
            </a:pPr>
            <a:r>
              <a:rPr lang="ru-RU" sz="2000" baseline="0" dirty="0" smtClean="0"/>
              <a:t>Сначала готовится шаблон,</a:t>
            </a:r>
          </a:p>
          <a:p>
            <a:pPr marL="914400" lvl="1" indent="-457200">
              <a:buFont typeface="Arial" pitchFamily="34" charset="0"/>
              <a:buAutoNum type="arabicPeriod"/>
            </a:pPr>
            <a:r>
              <a:rPr lang="ru-RU" sz="2000" baseline="0" dirty="0" smtClean="0"/>
              <a:t>Проставляются выходные дни,</a:t>
            </a:r>
          </a:p>
          <a:p>
            <a:pPr marL="914400" lvl="1" indent="-457200">
              <a:buFont typeface="Arial" pitchFamily="34" charset="0"/>
              <a:buAutoNum type="arabicPeriod"/>
            </a:pPr>
            <a:r>
              <a:rPr lang="ru-RU" sz="2000" baseline="0" dirty="0" smtClean="0"/>
              <a:t>Затем повторяющиеся задачи </a:t>
            </a:r>
            <a:r>
              <a:rPr lang="en-US" sz="2000" baseline="0" dirty="0" smtClean="0"/>
              <a:t>(smoke, verification)</a:t>
            </a:r>
            <a:r>
              <a:rPr lang="ru-RU" sz="2000" baseline="0" dirty="0" smtClean="0"/>
              <a:t>,</a:t>
            </a:r>
          </a:p>
          <a:p>
            <a:pPr marL="914400" lvl="1" indent="-457200">
              <a:buFont typeface="Arial" pitchFamily="34" charset="0"/>
              <a:buAutoNum type="arabicPeriod"/>
            </a:pPr>
            <a:r>
              <a:rPr lang="ru-RU" sz="2000" baseline="0" dirty="0" smtClean="0"/>
              <a:t>Далее сложные таски, которые требуют работы всей команды,</a:t>
            </a:r>
          </a:p>
          <a:p>
            <a:pPr marL="914400" lvl="1" indent="-457200">
              <a:buFont typeface="Arial" pitchFamily="34" charset="0"/>
              <a:buAutoNum type="arabicPeriod"/>
            </a:pPr>
            <a:r>
              <a:rPr lang="ru-RU" sz="2000" baseline="0" dirty="0" smtClean="0"/>
              <a:t>Затем </a:t>
            </a:r>
            <a:r>
              <a:rPr lang="ru-RU" sz="2000" baseline="0" dirty="0" err="1" smtClean="0"/>
              <a:t>фичи</a:t>
            </a:r>
            <a:r>
              <a:rPr lang="ru-RU" sz="2000" baseline="0" dirty="0" smtClean="0"/>
              <a:t> по приоритетам,</a:t>
            </a:r>
          </a:p>
          <a:p>
            <a:pPr marL="914400" lvl="1" indent="-457200">
              <a:buFont typeface="Arial" pitchFamily="34" charset="0"/>
              <a:buAutoNum type="arabicPeriod"/>
            </a:pPr>
            <a:r>
              <a:rPr lang="ru-RU" sz="2000" baseline="0" dirty="0" smtClean="0"/>
              <a:t>Оставшееся время менее важными тасками и регрессией</a:t>
            </a:r>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Это</a:t>
            </a:r>
            <a:r>
              <a:rPr lang="ru-RU" baseline="0" dirty="0" smtClean="0"/>
              <a:t> расписание </a:t>
            </a:r>
            <a:r>
              <a:rPr lang="en-US" baseline="0" dirty="0" err="1" smtClean="0"/>
              <a:t>Eikon</a:t>
            </a:r>
            <a:r>
              <a:rPr lang="en-US" baseline="0" dirty="0" smtClean="0"/>
              <a:t> Mobile 1.3</a:t>
            </a:r>
            <a:endParaRPr lang="ru-RU" baseline="0" dirty="0" smtClean="0"/>
          </a:p>
          <a:p>
            <a:r>
              <a:rPr lang="ru-RU" baseline="0" dirty="0" smtClean="0"/>
              <a:t>Спринты по 2 недели, раз в месяц – релиз</a:t>
            </a:r>
          </a:p>
          <a:p>
            <a:endParaRPr lang="ru-RU" baseline="0" dirty="0" smtClean="0"/>
          </a:p>
          <a:p>
            <a:r>
              <a:rPr lang="ru-RU" baseline="0" dirty="0" smtClean="0"/>
              <a:t>Здесь видно чем занимается </a:t>
            </a:r>
            <a:r>
              <a:rPr lang="en-US" baseline="0" dirty="0" smtClean="0"/>
              <a:t>DEV </a:t>
            </a:r>
            <a:r>
              <a:rPr lang="ru-RU" baseline="0" dirty="0" smtClean="0"/>
              <a:t>и </a:t>
            </a:r>
            <a:r>
              <a:rPr lang="en-US" baseline="0" dirty="0" smtClean="0"/>
              <a:t>QA</a:t>
            </a:r>
          </a:p>
          <a:p>
            <a:r>
              <a:rPr lang="ru-RU" baseline="0" dirty="0" smtClean="0"/>
              <a:t>Для </a:t>
            </a:r>
            <a:r>
              <a:rPr lang="en-US" baseline="0" dirty="0" smtClean="0"/>
              <a:t>QA </a:t>
            </a:r>
            <a:r>
              <a:rPr lang="ru-RU" baseline="0" dirty="0" smtClean="0"/>
              <a:t>только основные фазы, даже фокус – новые </a:t>
            </a:r>
            <a:r>
              <a:rPr lang="ru-RU" baseline="0" dirty="0" err="1" smtClean="0"/>
              <a:t>фичи</a:t>
            </a:r>
            <a:r>
              <a:rPr lang="ru-RU" baseline="0" dirty="0" smtClean="0"/>
              <a:t> или регрессия</a:t>
            </a:r>
            <a:endParaRPr lang="en-US" dirty="0"/>
          </a:p>
        </p:txBody>
      </p:sp>
      <p:sp>
        <p:nvSpPr>
          <p:cNvPr id="4" name="Slide Number Placeholder 3"/>
          <p:cNvSpPr>
            <a:spLocks noGrp="1"/>
          </p:cNvSpPr>
          <p:nvPr>
            <p:ph type="sldNum" sz="quarter" idx="10"/>
          </p:nvPr>
        </p:nvSpPr>
        <p:spPr/>
        <p:txBody>
          <a:bodyPr/>
          <a:lstStyle/>
          <a:p>
            <a:fld id="{3B1DD89A-D536-4B63-8671-8BB0347BEF4D}" type="slidenum">
              <a:rPr lang="en-US" smtClean="0"/>
              <a:t>22</a:t>
            </a:fld>
            <a:endParaRPr lang="en-US"/>
          </a:p>
        </p:txBody>
      </p:sp>
    </p:spTree>
    <p:extLst>
      <p:ext uri="{BB962C8B-B14F-4D97-AF65-F5344CB8AC3E}">
        <p14:creationId xmlns:p14="http://schemas.microsoft.com/office/powerpoint/2010/main" val="1428180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Вот так</a:t>
            </a:r>
            <a:r>
              <a:rPr lang="ru-RU" baseline="0" dirty="0" smtClean="0"/>
              <a:t> выглядит список </a:t>
            </a:r>
            <a:r>
              <a:rPr lang="ru-RU" baseline="0" dirty="0" err="1" smtClean="0"/>
              <a:t>тасков</a:t>
            </a:r>
            <a:r>
              <a:rPr lang="ru-RU" baseline="0" dirty="0" smtClean="0"/>
              <a:t> </a:t>
            </a:r>
            <a:r>
              <a:rPr lang="en-US" baseline="0" dirty="0" smtClean="0"/>
              <a:t>Quality Center</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3B1DD89A-D536-4B63-8671-8BB0347BEF4D}" type="slidenum">
              <a:rPr lang="en-US" smtClean="0"/>
              <a:t>23</a:t>
            </a:fld>
            <a:endParaRPr lang="en-US"/>
          </a:p>
        </p:txBody>
      </p:sp>
    </p:spTree>
    <p:extLst>
      <p:ext uri="{BB962C8B-B14F-4D97-AF65-F5344CB8AC3E}">
        <p14:creationId xmlns:p14="http://schemas.microsoft.com/office/powerpoint/2010/main" val="425864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Кроме того, можно посмотреть все </a:t>
            </a:r>
            <a:r>
              <a:rPr lang="ru-RU" dirty="0" err="1" smtClean="0"/>
              <a:t>заасаненные</a:t>
            </a:r>
            <a:r>
              <a:rPr lang="ru-RU" dirty="0" smtClean="0"/>
              <a:t> на себя задачи в</a:t>
            </a:r>
            <a:r>
              <a:rPr lang="ru-RU" baseline="0" dirty="0" smtClean="0"/>
              <a:t> </a:t>
            </a:r>
            <a:r>
              <a:rPr lang="en-US" baseline="0" dirty="0" err="1" smtClean="0"/>
              <a:t>Jira</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24</a:t>
            </a:fld>
            <a:endParaRPr lang="en-US"/>
          </a:p>
        </p:txBody>
      </p:sp>
    </p:spTree>
    <p:extLst>
      <p:ext uri="{BB962C8B-B14F-4D97-AF65-F5344CB8AC3E}">
        <p14:creationId xmlns:p14="http://schemas.microsoft.com/office/powerpoint/2010/main" val="252735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41F972-1F60-4337-97E6-50CD6E755607}" type="slidenum">
              <a:rPr lang="en-US" smtClean="0"/>
              <a:pPr/>
              <a:t>2</a:t>
            </a:fld>
            <a:endParaRPr lang="en-US"/>
          </a:p>
        </p:txBody>
      </p:sp>
    </p:spTree>
    <p:extLst>
      <p:ext uri="{BB962C8B-B14F-4D97-AF65-F5344CB8AC3E}">
        <p14:creationId xmlns:p14="http://schemas.microsoft.com/office/powerpoint/2010/main" val="396628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Вот мы с вами плавно</a:t>
            </a:r>
            <a:r>
              <a:rPr lang="ru-RU" baseline="0" dirty="0" smtClean="0"/>
              <a:t> и перешли к форматам и </a:t>
            </a:r>
            <a:r>
              <a:rPr lang="ru-RU" baseline="0" dirty="0" err="1" smtClean="0"/>
              <a:t>соответсвенно</a:t>
            </a:r>
            <a:r>
              <a:rPr lang="ru-RU" baseline="0" dirty="0" smtClean="0"/>
              <a:t> к </a:t>
            </a:r>
            <a:r>
              <a:rPr lang="ru-RU" baseline="0" dirty="0" err="1" smtClean="0"/>
              <a:t>тулам</a:t>
            </a:r>
            <a:r>
              <a:rPr lang="ru-RU" baseline="0" dirty="0" smtClean="0"/>
              <a:t>, которые мы используем при составлении расписания</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Следующий вариант </a:t>
            </a:r>
            <a:r>
              <a:rPr lang="en-US" dirty="0" smtClean="0"/>
              <a:t>MS Project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Сразу оговоримся, что здесь есть проблемы с лицензиями -</a:t>
            </a:r>
            <a:r>
              <a:rPr lang="ru-RU" baseline="0" dirty="0" smtClean="0"/>
              <a:t> </a:t>
            </a:r>
            <a:r>
              <a:rPr lang="ru-RU" dirty="0" smtClean="0"/>
              <a:t>доступно</a:t>
            </a:r>
            <a:r>
              <a:rPr lang="ru-RU" baseline="0" dirty="0" smtClean="0"/>
              <a:t> от уровня </a:t>
            </a:r>
            <a:r>
              <a:rPr lang="en-US" baseline="0" dirty="0" smtClean="0"/>
              <a:t>team lead</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Но вместе с </a:t>
            </a:r>
            <a:r>
              <a:rPr lang="en-US" baseline="0" dirty="0" smtClean="0"/>
              <a:t>Windows </a:t>
            </a:r>
            <a:r>
              <a:rPr lang="ru-RU" baseline="0" dirty="0" smtClean="0"/>
              <a:t>устанавливается </a:t>
            </a:r>
            <a:r>
              <a:rPr lang="en-US" sz="1200" dirty="0" smtClean="0"/>
              <a:t>HD </a:t>
            </a:r>
            <a:r>
              <a:rPr lang="en-US" sz="1200" dirty="0" err="1" smtClean="0"/>
              <a:t>Projette</a:t>
            </a:r>
            <a:r>
              <a:rPr lang="en-US" sz="1200" dirty="0" smtClean="0"/>
              <a:t> </a:t>
            </a:r>
            <a:r>
              <a:rPr lang="ru-RU" sz="1200" dirty="0" smtClean="0"/>
              <a:t>– которая позволяет</a:t>
            </a:r>
            <a:r>
              <a:rPr lang="ru-RU" sz="1200" baseline="0" dirty="0" smtClean="0"/>
              <a:t> просматривать </a:t>
            </a:r>
            <a:r>
              <a:rPr lang="en-US" sz="1200" baseline="0" dirty="0" err="1" smtClean="0"/>
              <a:t>mpp</a:t>
            </a:r>
            <a:r>
              <a:rPr lang="ru-RU" sz="1200" baseline="0" dirty="0" smtClean="0"/>
              <a:t> файлы</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Итак здесь у нас изображено окно </a:t>
            </a:r>
            <a:r>
              <a:rPr lang="en-US" dirty="0" smtClean="0"/>
              <a:t>MS Project</a:t>
            </a:r>
            <a:r>
              <a:rPr lang="ru-RU" dirty="0" smtClean="0"/>
              <a:t>-а.</a:t>
            </a:r>
            <a:r>
              <a:rPr lang="ru-RU" baseline="0" dirty="0" smtClean="0"/>
              <a:t> Что у нас здесь есть:</a:t>
            </a:r>
          </a:p>
          <a:p>
            <a:pPr marL="228600" indent="-228600">
              <a:buAutoNum type="arabicPeriod"/>
            </a:pPr>
            <a:r>
              <a:rPr lang="ru-RU" sz="1200" b="1" dirty="0" smtClean="0">
                <a:latin typeface="Microsoft Sans Serif" pitchFamily="34" charset="0"/>
              </a:rPr>
              <a:t>Линейка меню </a:t>
            </a:r>
            <a:r>
              <a:rPr lang="en-US" sz="1200" b="1" dirty="0" smtClean="0">
                <a:latin typeface="Microsoft Sans Serif" pitchFamily="34" charset="0"/>
              </a:rPr>
              <a:t>(Menu Bar) </a:t>
            </a:r>
            <a:r>
              <a:rPr lang="ru-RU" sz="1200" dirty="0" smtClean="0">
                <a:latin typeface="Microsoft Sans Serif" pitchFamily="34" charset="0"/>
              </a:rPr>
              <a:t>Предназначена</a:t>
            </a:r>
            <a:r>
              <a:rPr lang="en-US" sz="1200" dirty="0" smtClean="0">
                <a:latin typeface="Microsoft Sans Serif" pitchFamily="34" charset="0"/>
              </a:rPr>
              <a:t> </a:t>
            </a:r>
            <a:r>
              <a:rPr lang="ru-RU" sz="1200" dirty="0" smtClean="0">
                <a:latin typeface="Microsoft Sans Serif" pitchFamily="34" charset="0"/>
              </a:rPr>
              <a:t>для доступа ко всем функциональным возможностям </a:t>
            </a:r>
            <a:r>
              <a:rPr lang="en-US" sz="1200" dirty="0" smtClean="0">
                <a:latin typeface="Microsoft Sans Serif" pitchFamily="34" charset="0"/>
              </a:rPr>
              <a:t>MS Project</a:t>
            </a:r>
            <a:endParaRPr lang="ru-RU" sz="1200" dirty="0" smtClean="0">
              <a:latin typeface="Microsoft Sans Serif" pitchFamily="34" charset="0"/>
            </a:endParaRPr>
          </a:p>
          <a:p>
            <a:pPr marL="228600" indent="-228600">
              <a:buAutoNum type="arabicPeriod"/>
            </a:pPr>
            <a:r>
              <a:rPr lang="ru-RU" sz="1200" b="1" dirty="0" smtClean="0">
                <a:latin typeface="Microsoft Sans Serif" pitchFamily="34" charset="0"/>
              </a:rPr>
              <a:t>Стандартная панель </a:t>
            </a:r>
            <a:r>
              <a:rPr lang="en-US" sz="1200" b="1" dirty="0" smtClean="0">
                <a:latin typeface="Microsoft Sans Serif" pitchFamily="34" charset="0"/>
              </a:rPr>
              <a:t>(Standard Bar)</a:t>
            </a:r>
            <a:r>
              <a:rPr lang="ru-RU" sz="1200" b="1" dirty="0" smtClean="0">
                <a:latin typeface="Microsoft Sans Serif" pitchFamily="34" charset="0"/>
              </a:rPr>
              <a:t> </a:t>
            </a:r>
            <a:r>
              <a:rPr lang="ru-RU" sz="1200" dirty="0" smtClean="0">
                <a:latin typeface="Microsoft Sans Serif" pitchFamily="34" charset="0"/>
              </a:rPr>
              <a:t>Предназначена</a:t>
            </a:r>
            <a:r>
              <a:rPr lang="en-US" sz="1200" dirty="0" smtClean="0">
                <a:latin typeface="Microsoft Sans Serif" pitchFamily="34" charset="0"/>
              </a:rPr>
              <a:t> </a:t>
            </a:r>
            <a:r>
              <a:rPr lang="ru-RU" sz="1200" dirty="0" smtClean="0">
                <a:latin typeface="Microsoft Sans Serif" pitchFamily="34" charset="0"/>
              </a:rPr>
              <a:t>для доступа к основным функциям </a:t>
            </a:r>
            <a:r>
              <a:rPr lang="en-US" sz="1200" dirty="0" smtClean="0">
                <a:latin typeface="Microsoft Sans Serif" pitchFamily="34" charset="0"/>
              </a:rPr>
              <a:t>MS Project</a:t>
            </a:r>
            <a:endParaRPr lang="ru-RU" sz="1200" dirty="0" smtClean="0">
              <a:latin typeface="Microsoft Sans Serif" pitchFamily="34" charset="0"/>
            </a:endParaRPr>
          </a:p>
          <a:p>
            <a:pPr marL="228600" indent="-228600">
              <a:buAutoNum type="arabicPeriod"/>
            </a:pPr>
            <a:r>
              <a:rPr lang="ru-RU" sz="1200" b="1" dirty="0" smtClean="0">
                <a:latin typeface="Microsoft Sans Serif" pitchFamily="34" charset="0"/>
              </a:rPr>
              <a:t>Панель форматирования </a:t>
            </a:r>
            <a:r>
              <a:rPr lang="en-US" sz="1200" b="1" dirty="0" smtClean="0">
                <a:latin typeface="Microsoft Sans Serif" pitchFamily="34" charset="0"/>
              </a:rPr>
              <a:t>(Formatting Bar)</a:t>
            </a:r>
            <a:r>
              <a:rPr lang="ru-RU" sz="1200" b="1" dirty="0" smtClean="0">
                <a:latin typeface="Microsoft Sans Serif" pitchFamily="34" charset="0"/>
              </a:rPr>
              <a:t> </a:t>
            </a:r>
            <a:r>
              <a:rPr lang="ru-RU" sz="1200" dirty="0" smtClean="0">
                <a:latin typeface="Microsoft Sans Serif" pitchFamily="34" charset="0"/>
              </a:rPr>
              <a:t>Предназначена</a:t>
            </a:r>
            <a:r>
              <a:rPr lang="en-US" sz="1200" dirty="0" smtClean="0">
                <a:latin typeface="Microsoft Sans Serif" pitchFamily="34" charset="0"/>
              </a:rPr>
              <a:t> </a:t>
            </a:r>
            <a:r>
              <a:rPr lang="ru-RU" sz="1200" dirty="0" smtClean="0">
                <a:latin typeface="Microsoft Sans Serif" pitchFamily="34" charset="0"/>
              </a:rPr>
              <a:t>для доступа к основным функциям текущего представления</a:t>
            </a:r>
          </a:p>
          <a:p>
            <a:pPr marL="228600" indent="-228600">
              <a:buAutoNum type="arabicPeriod"/>
            </a:pPr>
            <a:r>
              <a:rPr lang="ru-RU" sz="1200" b="1" dirty="0" smtClean="0">
                <a:latin typeface="Microsoft Sans Serif" pitchFamily="34" charset="0"/>
              </a:rPr>
              <a:t>Панель представлений </a:t>
            </a:r>
            <a:r>
              <a:rPr lang="en-US" sz="1200" b="1" dirty="0" smtClean="0">
                <a:latin typeface="Microsoft Sans Serif" pitchFamily="34" charset="0"/>
              </a:rPr>
              <a:t>(View Bar)</a:t>
            </a:r>
            <a:r>
              <a:rPr lang="ru-RU" sz="1200" b="1" dirty="0" smtClean="0">
                <a:latin typeface="Microsoft Sans Serif" pitchFamily="34" charset="0"/>
              </a:rPr>
              <a:t> </a:t>
            </a:r>
            <a:r>
              <a:rPr lang="ru-RU" sz="1200" dirty="0" smtClean="0">
                <a:latin typeface="Microsoft Sans Serif" pitchFamily="34" charset="0"/>
              </a:rPr>
              <a:t>Предназначена</a:t>
            </a:r>
            <a:r>
              <a:rPr lang="en-US" sz="1200" dirty="0" smtClean="0">
                <a:latin typeface="Microsoft Sans Serif" pitchFamily="34" charset="0"/>
              </a:rPr>
              <a:t> </a:t>
            </a:r>
            <a:r>
              <a:rPr lang="ru-RU" sz="1200" dirty="0" smtClean="0">
                <a:latin typeface="Microsoft Sans Serif" pitchFamily="34" charset="0"/>
              </a:rPr>
              <a:t>для быстрого переключения между различными срезами информации о проекте.</a:t>
            </a:r>
          </a:p>
          <a:p>
            <a:pPr marL="228600" indent="-228600">
              <a:buAutoNum type="arabicPeriod"/>
            </a:pPr>
            <a:endParaRPr lang="ru-RU" sz="1200" dirty="0" smtClean="0">
              <a:latin typeface="Microsoft Sans Serif" pitchFamily="34" charset="0"/>
            </a:endParaRPr>
          </a:p>
          <a:p>
            <a:r>
              <a:rPr lang="ru-RU" b="1" dirty="0" smtClean="0"/>
              <a:t>Диаграмма</a:t>
            </a:r>
            <a:r>
              <a:rPr lang="ru-RU" b="1" baseline="0" dirty="0" smtClean="0"/>
              <a:t> </a:t>
            </a:r>
            <a:r>
              <a:rPr lang="ru-RU" b="1" baseline="0" dirty="0" err="1" smtClean="0"/>
              <a:t>Ганта</a:t>
            </a:r>
            <a:endParaRPr lang="ru-RU" b="1" baseline="0" dirty="0" smtClean="0"/>
          </a:p>
          <a:p>
            <a:r>
              <a:rPr lang="ru-RU" baseline="0" dirty="0" smtClean="0"/>
              <a:t>Слева – таски и такие свойства как продолжительность, начало, конец (можно настроить другие колонки)</a:t>
            </a:r>
          </a:p>
          <a:p>
            <a:r>
              <a:rPr lang="ru-RU" baseline="0" dirty="0" smtClean="0"/>
              <a:t>Справа – видно как эти таски распределяются по времени</a:t>
            </a:r>
          </a:p>
          <a:p>
            <a:pPr marL="0" indent="0">
              <a:buNone/>
            </a:pPr>
            <a:endParaRPr lang="ru-RU" sz="1200" dirty="0" smtClean="0">
              <a:latin typeface="Microsoft Sans Serif" pitchFamily="34" charset="0"/>
            </a:endParaRPr>
          </a:p>
          <a:p>
            <a:pPr marL="0" indent="0">
              <a:buNone/>
            </a:pPr>
            <a:r>
              <a:rPr lang="ru-RU" sz="1200" dirty="0" smtClean="0">
                <a:latin typeface="Microsoft Sans Serif" pitchFamily="34" charset="0"/>
              </a:rPr>
              <a:t>Клик - пример</a:t>
            </a:r>
          </a:p>
          <a:p>
            <a:pPr marL="228600" indent="-228600">
              <a:buAutoNum type="arabicPeriod"/>
            </a:pPr>
            <a:endParaRPr lang="ru-RU" sz="1200" dirty="0" smtClean="0">
              <a:latin typeface="Microsoft Sans Serif" pitchFamily="34" charset="0"/>
            </a:endParaRPr>
          </a:p>
          <a:p>
            <a:pPr marL="228600" indent="-228600">
              <a:buAutoNum type="arabicPeriod"/>
            </a:pPr>
            <a:endParaRPr lang="ru-RU" sz="1200" dirty="0" smtClean="0">
              <a:latin typeface="Microsoft Sans Serif" pitchFamily="34" charset="0"/>
            </a:endParaRPr>
          </a:p>
          <a:p>
            <a:endParaRPr lang="ru-RU" baseline="0"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 Project Roadmap </a:t>
            </a:r>
            <a:r>
              <a:rPr lang="en-US" sz="1200" dirty="0" smtClean="0"/>
              <a:t>(View &gt;&gt; Turn On Project Guide)</a:t>
            </a:r>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28</a:t>
            </a:fld>
            <a:endParaRPr lang="en-US"/>
          </a:p>
        </p:txBody>
      </p:sp>
    </p:spTree>
    <p:extLst>
      <p:ext uri="{BB962C8B-B14F-4D97-AF65-F5344CB8AC3E}">
        <p14:creationId xmlns:p14="http://schemas.microsoft.com/office/powerpoint/2010/main" val="3104547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b="1" dirty="0" err="1" smtClean="0">
                <a:solidFill>
                  <a:srgbClr val="FF0000"/>
                </a:solidFill>
              </a:rPr>
              <a:t>Диагра́мма</a:t>
            </a:r>
            <a:r>
              <a:rPr lang="ru-RU" b="1" dirty="0" smtClean="0">
                <a:solidFill>
                  <a:srgbClr val="FF0000"/>
                </a:solidFill>
              </a:rPr>
              <a:t> </a:t>
            </a:r>
            <a:r>
              <a:rPr lang="ru-RU" b="1" dirty="0" err="1" smtClean="0">
                <a:solidFill>
                  <a:srgbClr val="FF0000"/>
                </a:solidFill>
              </a:rPr>
              <a:t>Га́нта</a:t>
            </a:r>
            <a:r>
              <a:rPr lang="ru-RU" dirty="0" smtClean="0">
                <a:solidFill>
                  <a:srgbClr val="FF0000"/>
                </a:solidFill>
              </a:rPr>
              <a:t> (</a:t>
            </a:r>
            <a:r>
              <a:rPr lang="ru-RU" dirty="0" smtClean="0">
                <a:solidFill>
                  <a:srgbClr val="FF0000"/>
                </a:solidFill>
                <a:hlinkClick r:id="rId3" tooltip="Английский язык"/>
              </a:rPr>
              <a:t>англ.</a:t>
            </a:r>
            <a:r>
              <a:rPr lang="ru-RU" dirty="0" smtClean="0">
                <a:solidFill>
                  <a:srgbClr val="FF0000"/>
                </a:solidFill>
              </a:rPr>
              <a:t> </a:t>
            </a:r>
            <a:r>
              <a:rPr lang="ru-RU" i="1" dirty="0" err="1" smtClean="0">
                <a:solidFill>
                  <a:srgbClr val="FF0000"/>
                </a:solidFill>
              </a:rPr>
              <a:t>Gantt</a:t>
            </a:r>
            <a:r>
              <a:rPr lang="ru-RU" i="1" dirty="0" smtClean="0">
                <a:solidFill>
                  <a:srgbClr val="FF0000"/>
                </a:solidFill>
              </a:rPr>
              <a:t> </a:t>
            </a:r>
            <a:r>
              <a:rPr lang="ru-RU" i="1" dirty="0" err="1" smtClean="0">
                <a:solidFill>
                  <a:srgbClr val="FF0000"/>
                </a:solidFill>
              </a:rPr>
              <a:t>chart</a:t>
            </a:r>
            <a:r>
              <a:rPr lang="ru-RU" dirty="0" smtClean="0">
                <a:solidFill>
                  <a:srgbClr val="FF0000"/>
                </a:solidFill>
              </a:rPr>
              <a:t>, также </a:t>
            </a:r>
            <a:r>
              <a:rPr lang="ru-RU" b="1" dirty="0" smtClean="0">
                <a:solidFill>
                  <a:srgbClr val="FF0000"/>
                </a:solidFill>
              </a:rPr>
              <a:t>ленточная диаграмма</a:t>
            </a:r>
            <a:r>
              <a:rPr lang="ru-RU" dirty="0" smtClean="0">
                <a:solidFill>
                  <a:srgbClr val="FF0000"/>
                </a:solidFill>
              </a:rPr>
              <a:t>, </a:t>
            </a:r>
            <a:r>
              <a:rPr lang="ru-RU" b="1" dirty="0" smtClean="0">
                <a:solidFill>
                  <a:srgbClr val="FF0000"/>
                </a:solidFill>
              </a:rPr>
              <a:t>график </a:t>
            </a:r>
            <a:r>
              <a:rPr lang="ru-RU" b="1" dirty="0" err="1" smtClean="0">
                <a:solidFill>
                  <a:srgbClr val="FF0000"/>
                </a:solidFill>
              </a:rPr>
              <a:t>Ганта</a:t>
            </a:r>
            <a:r>
              <a:rPr lang="ru-RU" dirty="0" smtClean="0">
                <a:solidFill>
                  <a:srgbClr val="FF0000"/>
                </a:solidFill>
              </a:rPr>
              <a:t>) — это популярный тип столбчатых диаграмм, который используется для иллюстрации плана, графика работ по какому-либо </a:t>
            </a:r>
            <a:r>
              <a:rPr lang="ru-RU" dirty="0" smtClean="0">
                <a:solidFill>
                  <a:srgbClr val="FF0000"/>
                </a:solidFill>
                <a:hlinkClick r:id="rId4" tooltip="Проект"/>
              </a:rPr>
              <a:t>проекту</a:t>
            </a:r>
            <a:r>
              <a:rPr lang="ru-RU" dirty="0" smtClean="0">
                <a:solidFill>
                  <a:srgbClr val="FF0000"/>
                </a:solidFill>
              </a:rPr>
              <a:t>. Является одним из методов планирования проектов.</a:t>
            </a:r>
          </a:p>
          <a:p>
            <a:r>
              <a:rPr lang="ru-RU" dirty="0" smtClean="0">
                <a:solidFill>
                  <a:srgbClr val="FF0000"/>
                </a:solidFill>
              </a:rPr>
              <a:t>Первый формат диаграммы был разработан </a:t>
            </a:r>
            <a:r>
              <a:rPr lang="ru-RU" dirty="0" smtClean="0">
                <a:solidFill>
                  <a:srgbClr val="FF0000"/>
                </a:solidFill>
                <a:hlinkClick r:id="rId5" tooltip="Гант, Генри"/>
              </a:rPr>
              <a:t>Генри Л. </a:t>
            </a:r>
            <a:r>
              <a:rPr lang="ru-RU" dirty="0" err="1" smtClean="0">
                <a:solidFill>
                  <a:srgbClr val="FF0000"/>
                </a:solidFill>
                <a:hlinkClick r:id="rId5" tooltip="Гант, Генри"/>
              </a:rPr>
              <a:t>Гантом</a:t>
            </a:r>
            <a:r>
              <a:rPr lang="ru-RU" dirty="0" smtClean="0">
                <a:solidFill>
                  <a:srgbClr val="FF0000"/>
                </a:solidFill>
              </a:rPr>
              <a:t> (</a:t>
            </a:r>
            <a:r>
              <a:rPr lang="ru-RU" i="1" dirty="0" err="1" smtClean="0">
                <a:solidFill>
                  <a:srgbClr val="FF0000"/>
                </a:solidFill>
              </a:rPr>
              <a:t>Henry</a:t>
            </a:r>
            <a:r>
              <a:rPr lang="ru-RU" i="1" dirty="0" smtClean="0">
                <a:solidFill>
                  <a:srgbClr val="FF0000"/>
                </a:solidFill>
              </a:rPr>
              <a:t> L. </a:t>
            </a:r>
            <a:r>
              <a:rPr lang="ru-RU" i="1" dirty="0" err="1" smtClean="0">
                <a:solidFill>
                  <a:srgbClr val="FF0000"/>
                </a:solidFill>
              </a:rPr>
              <a:t>Gantt</a:t>
            </a:r>
            <a:r>
              <a:rPr lang="ru-RU" dirty="0" smtClean="0">
                <a:solidFill>
                  <a:srgbClr val="FF0000"/>
                </a:solidFill>
              </a:rPr>
              <a:t>, 1861‒1919) в 1910 году.</a:t>
            </a:r>
          </a:p>
          <a:p>
            <a:endParaRPr lang="en-US" dirty="0" smtClean="0"/>
          </a:p>
          <a:p>
            <a:r>
              <a:rPr lang="en-US" dirty="0" smtClean="0"/>
              <a:t>The first known Gantt Chart was developed in 1896 by </a:t>
            </a:r>
            <a:r>
              <a:rPr lang="en-US" dirty="0" smtClean="0">
                <a:hlinkClick r:id="rId6" tooltip="Karol Adamiecki"/>
              </a:rPr>
              <a:t>Karol </a:t>
            </a:r>
            <a:r>
              <a:rPr lang="en-US" dirty="0" err="1" smtClean="0">
                <a:hlinkClick r:id="rId6" tooltip="Karol Adamiecki"/>
              </a:rPr>
              <a:t>Adamiecki</a:t>
            </a:r>
            <a:r>
              <a:rPr lang="en-US" dirty="0" smtClean="0"/>
              <a:t>, who called it a </a:t>
            </a:r>
            <a:r>
              <a:rPr lang="en-US" i="1" dirty="0" err="1" smtClean="0"/>
              <a:t>harmonogram</a:t>
            </a:r>
            <a:r>
              <a:rPr lang="en-US" dirty="0" smtClean="0"/>
              <a:t>. </a:t>
            </a:r>
            <a:r>
              <a:rPr lang="en-US" dirty="0" err="1" smtClean="0"/>
              <a:t>Adamiecki</a:t>
            </a:r>
            <a:r>
              <a:rPr lang="en-US" dirty="0" smtClean="0"/>
              <a:t> did not publish his chart until 1931, however, and then only in Polish. The chart is commonly known after </a:t>
            </a:r>
            <a:r>
              <a:rPr lang="en-US" dirty="0" smtClean="0">
                <a:hlinkClick r:id="rId7" tooltip="Henry Gantt"/>
              </a:rPr>
              <a:t>Henry Gantt</a:t>
            </a:r>
            <a:r>
              <a:rPr lang="en-US" dirty="0" smtClean="0"/>
              <a:t> (1861–1919), who designed his chart around the years 1910–1915.</a:t>
            </a:r>
            <a:r>
              <a:rPr lang="en-US" baseline="30000" dirty="0" smtClean="0">
                <a:hlinkClick r:id="rId8"/>
              </a:rPr>
              <a:t>[1][2][3]</a:t>
            </a:r>
            <a:endParaRPr lang="en-US" dirty="0" smtClean="0"/>
          </a:p>
          <a:p>
            <a:r>
              <a:rPr lang="en-US" dirty="0" smtClean="0"/>
              <a:t>In the 1980s, personal computers allowed for widespread creation of complex and elaborate Gantt charts. The first desktop applications were intended mainly for project managers and project schedulers. With the advent of the internet and increased collaboration over networks at the end of the 1990s, Gantt charts became a common feature of web-based applications, including collaborative </a:t>
            </a:r>
            <a:r>
              <a:rPr lang="en-US" dirty="0" smtClean="0">
                <a:hlinkClick r:id="rId9" tooltip="Groupware"/>
              </a:rPr>
              <a:t>groupware</a:t>
            </a:r>
            <a:r>
              <a:rPr lang="en-US" dirty="0" smtClean="0"/>
              <a:t>.</a:t>
            </a:r>
          </a:p>
          <a:p>
            <a:endParaRPr lang="en-US" dirty="0"/>
          </a:p>
        </p:txBody>
      </p:sp>
      <p:sp>
        <p:nvSpPr>
          <p:cNvPr id="4" name="Slide Number Placeholder 3"/>
          <p:cNvSpPr>
            <a:spLocks noGrp="1"/>
          </p:cNvSpPr>
          <p:nvPr>
            <p:ph type="sldNum" sz="quarter" idx="10"/>
          </p:nvPr>
        </p:nvSpPr>
        <p:spPr/>
        <p:txBody>
          <a:bodyPr/>
          <a:lstStyle/>
          <a:p>
            <a:fld id="{0E810624-AC37-484C-9BE5-668282E0130B}"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Еще нас будет интересовать диаграмма ресурсов – довольно часто используется. Она позволяет контролировать нагрузку ресурсов.</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30</a:t>
            </a:fld>
            <a:endParaRPr lang="en-US"/>
          </a:p>
        </p:txBody>
      </p:sp>
    </p:spTree>
    <p:extLst>
      <p:ext uri="{BB962C8B-B14F-4D97-AF65-F5344CB8AC3E}">
        <p14:creationId xmlns:p14="http://schemas.microsoft.com/office/powerpoint/2010/main" val="134543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Мы с вами сейчас будем рассматривать основные </a:t>
            </a:r>
            <a:r>
              <a:rPr lang="ru-RU" dirty="0" err="1" smtClean="0"/>
              <a:t>фичи</a:t>
            </a:r>
            <a:r>
              <a:rPr lang="ru-RU" dirty="0" smtClean="0"/>
              <a:t> </a:t>
            </a:r>
            <a:r>
              <a:rPr lang="en-US" dirty="0" smtClean="0"/>
              <a:t>MS Project/</a:t>
            </a:r>
            <a:endParaRPr lang="ru-RU" dirty="0" smtClean="0"/>
          </a:p>
          <a:p>
            <a:r>
              <a:rPr lang="ru-RU" dirty="0" smtClean="0"/>
              <a:t>Итак начнем мы с вами с календаря.</a:t>
            </a:r>
          </a:p>
          <a:p>
            <a:r>
              <a:rPr lang="en-US" dirty="0" smtClean="0"/>
              <a:t>Tools</a:t>
            </a:r>
            <a:r>
              <a:rPr lang="en-US" baseline="0" dirty="0" smtClean="0"/>
              <a:t> -&gt; Change working time.</a:t>
            </a:r>
            <a:r>
              <a:rPr lang="ru-RU" baseline="0" dirty="0" smtClean="0"/>
              <a:t> Например скоро будет 8 марта, 7 марта тоже будет выходным, но его надо перенести на субботу 12 марта. Эти изменения имеет смысл внести в расписание проекта. Таким образом, мы можем отметить рабочие и выходные дни.</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sz="1200" dirty="0" smtClean="0"/>
              <a:t>Перед началом планирования </a:t>
            </a:r>
            <a:r>
              <a:rPr lang="ru-RU" sz="1200" b="0" dirty="0" smtClean="0"/>
              <a:t>необходимо установить время начала проекта </a:t>
            </a:r>
            <a:r>
              <a:rPr lang="en-US" sz="1200" dirty="0" smtClean="0"/>
              <a:t>Project</a:t>
            </a:r>
            <a:r>
              <a:rPr lang="ru-RU" sz="1200" dirty="0" smtClean="0"/>
              <a:t> -</a:t>
            </a:r>
            <a:r>
              <a:rPr lang="en-US" sz="1200" dirty="0" smtClean="0"/>
              <a:t>&gt;</a:t>
            </a:r>
            <a:r>
              <a:rPr lang="en-US" sz="1200" baseline="0" dirty="0" smtClean="0"/>
              <a:t> </a:t>
            </a:r>
            <a:r>
              <a:rPr lang="en-US" sz="1200" dirty="0" smtClean="0"/>
              <a:t>Project Information.</a:t>
            </a:r>
            <a:endParaRPr lang="en-US" b="0"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Давайте</a:t>
            </a:r>
            <a:r>
              <a:rPr lang="ru-RU" baseline="0" dirty="0" smtClean="0"/>
              <a:t> дальше разбираться с тасками.</a:t>
            </a:r>
          </a:p>
          <a:p>
            <a:r>
              <a:rPr lang="ru-RU" baseline="0" dirty="0" smtClean="0"/>
              <a:t>Какой у нас план действий: </a:t>
            </a:r>
          </a:p>
          <a:p>
            <a:pPr marL="228600" indent="-228600">
              <a:buAutoNum type="arabicPeriod"/>
            </a:pPr>
            <a:r>
              <a:rPr lang="ru-RU" baseline="0" dirty="0" smtClean="0"/>
              <a:t>Вносим </a:t>
            </a:r>
            <a:r>
              <a:rPr lang="ru-RU" baseline="0" dirty="0" err="1" smtClean="0"/>
              <a:t>таск</a:t>
            </a:r>
            <a:r>
              <a:rPr lang="ru-RU" baseline="0" dirty="0" smtClean="0"/>
              <a:t> и его подзадачи</a:t>
            </a:r>
          </a:p>
          <a:p>
            <a:pPr marL="228600" indent="-228600">
              <a:buAutoNum type="arabicPeriod"/>
            </a:pPr>
            <a:r>
              <a:rPr lang="ru-RU" baseline="0" dirty="0" smtClean="0"/>
              <a:t>Подзадачи группируем и сдвигаем вправо</a:t>
            </a:r>
          </a:p>
          <a:p>
            <a:pPr marL="228600" indent="-228600">
              <a:buAutoNum type="arabicPeriod"/>
            </a:pPr>
            <a:r>
              <a:rPr lang="ru-RU" baseline="0" dirty="0" smtClean="0"/>
              <a:t>Устанавливаем последовательность выполнения подзадач – типы связей мы с вами рассмотрим далее.</a:t>
            </a:r>
          </a:p>
          <a:p>
            <a:pPr marL="0" indent="0">
              <a:buNone/>
            </a:pPr>
            <a:r>
              <a:rPr lang="ru-RU" baseline="0" dirty="0" smtClean="0"/>
              <a:t>Далее мы назначить ресурсы…</a:t>
            </a:r>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4B25A6D-A66F-4806-8AA3-DAD08B4DD7E0}" type="slidenum">
              <a:rPr lang="ru-RU" smtClean="0"/>
              <a:pPr/>
              <a:t>34</a:t>
            </a:fld>
            <a:endParaRPr lang="ru-RU"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228600" indent="-228600"/>
            <a:r>
              <a:rPr lang="ru-RU" dirty="0" smtClean="0"/>
              <a:t>Начнем с создания задач.</a:t>
            </a:r>
            <a:r>
              <a:rPr lang="ru-RU" baseline="0" dirty="0" smtClean="0"/>
              <a:t>  Есть 2 способа. По слайду…</a:t>
            </a:r>
            <a:endParaRPr lang="ru-RU"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ru-RU" dirty="0" smtClean="0"/>
              <a:t>Каждый </a:t>
            </a:r>
            <a:r>
              <a:rPr lang="en-US" dirty="0" smtClean="0"/>
              <a:t>Test Team Lead </a:t>
            </a:r>
            <a:r>
              <a:rPr lang="ru-RU" dirty="0" smtClean="0"/>
              <a:t>при</a:t>
            </a:r>
            <a:r>
              <a:rPr lang="ru-RU" baseline="0" dirty="0" smtClean="0"/>
              <a:t> планировании тестирования</a:t>
            </a:r>
            <a:r>
              <a:rPr lang="en-US" baseline="0" dirty="0" smtClean="0"/>
              <a:t> </a:t>
            </a:r>
            <a:r>
              <a:rPr lang="ru-RU" baseline="0" dirty="0" smtClean="0"/>
              <a:t>для проекта (написания тест плана) сталкивается с одним из обязательных его частей – </a:t>
            </a:r>
            <a:r>
              <a:rPr lang="en-US" baseline="0" dirty="0" smtClean="0"/>
              <a:t>TEST SCHEDULE</a:t>
            </a:r>
            <a:r>
              <a:rPr lang="ru-RU" baseline="0" dirty="0" smtClean="0"/>
              <a:t>.</a:t>
            </a:r>
          </a:p>
          <a:p>
            <a:pPr marL="171450" indent="-171450">
              <a:buFont typeface="Arial" pitchFamily="34" charset="0"/>
              <a:buChar char="•"/>
            </a:pPr>
            <a:r>
              <a:rPr lang="ru-RU" baseline="0" dirty="0" smtClean="0"/>
              <a:t>В стандартном </a:t>
            </a:r>
            <a:r>
              <a:rPr lang="ru-RU" baseline="0" dirty="0" err="1" smtClean="0"/>
              <a:t>епамовском</a:t>
            </a:r>
            <a:r>
              <a:rPr lang="ru-RU" baseline="0" dirty="0" smtClean="0"/>
              <a:t> </a:t>
            </a:r>
            <a:r>
              <a:rPr lang="ru-RU" baseline="0" dirty="0" err="1" smtClean="0"/>
              <a:t>темплейте</a:t>
            </a:r>
            <a:r>
              <a:rPr lang="ru-RU" baseline="0" dirty="0" smtClean="0"/>
              <a:t> для теста плана эта часть выглядит именно так (см. картинку).</a:t>
            </a:r>
          </a:p>
          <a:p>
            <a:pPr marL="171450" indent="-171450">
              <a:buFont typeface="Arial" pitchFamily="34" charset="0"/>
              <a:buChar char="•"/>
            </a:pPr>
            <a:r>
              <a:rPr lang="ru-RU" baseline="0" dirty="0" smtClean="0"/>
              <a:t>На первый взгляд довольная простая табличка…</a:t>
            </a:r>
          </a:p>
          <a:p>
            <a:pPr marL="171450" indent="-171450">
              <a:buFont typeface="Arial" pitchFamily="34" charset="0"/>
              <a:buChar char="•"/>
            </a:pPr>
            <a:r>
              <a:rPr lang="ru-RU" baseline="0" dirty="0" smtClean="0"/>
              <a:t>Вопрос в зал – что же такое </a:t>
            </a:r>
            <a:r>
              <a:rPr lang="en-US" baseline="0" dirty="0" smtClean="0"/>
              <a:t>Test Schedule?</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a:t>
            </a:fld>
            <a:endParaRPr lang="en-US"/>
          </a:p>
        </p:txBody>
      </p:sp>
    </p:spTree>
    <p:extLst>
      <p:ext uri="{BB962C8B-B14F-4D97-AF65-F5344CB8AC3E}">
        <p14:creationId xmlns:p14="http://schemas.microsoft.com/office/powerpoint/2010/main" val="3772255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По слайду…</a:t>
            </a:r>
          </a:p>
          <a:p>
            <a:r>
              <a:rPr lang="ru-RU" dirty="0" smtClean="0"/>
              <a:t>Смотрите как это выглядит</a:t>
            </a:r>
            <a:r>
              <a:rPr lang="ru-RU" baseline="0" dirty="0" smtClean="0"/>
              <a:t> в </a:t>
            </a:r>
            <a:r>
              <a:rPr lang="en-US" baseline="0" dirty="0" smtClean="0"/>
              <a:t>MS project..</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1A928D3-95D7-4FBD-B858-D37CB0B61192}" type="slidenum">
              <a:rPr lang="ru-RU" smtClean="0"/>
              <a:pPr/>
              <a:t>36</a:t>
            </a:fld>
            <a:endParaRPr lang="ru-RU"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ru-RU"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A8B8AA8-8132-4C8F-8215-C62B77609D08}" type="slidenum">
              <a:rPr lang="ru-RU" smtClean="0"/>
              <a:pPr/>
              <a:t>37</a:t>
            </a:fld>
            <a:endParaRPr lang="ru-RU"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ru-RU" dirty="0" smtClean="0"/>
              <a:t>Теперь</a:t>
            </a:r>
            <a:r>
              <a:rPr lang="ru-RU" baseline="0" dirty="0" smtClean="0"/>
              <a:t> самое интересное – взаимосвязи или зависимости задач. Что это такое – связь между двумя задачами, при которой начало или окончание одной из них зависит от начала или окончания другой.</a:t>
            </a:r>
          </a:p>
          <a:p>
            <a:r>
              <a:rPr lang="ru-RU" baseline="0" dirty="0" smtClean="0"/>
              <a:t>Задача, зависящая от другой задачи называется последовательная (</a:t>
            </a:r>
            <a:r>
              <a:rPr lang="en-US" sz="1200" b="1" i="0" u="none" strike="noStrike" kern="1200" baseline="0" dirty="0" smtClean="0">
                <a:solidFill>
                  <a:schemeClr val="tx1"/>
                </a:solidFill>
                <a:latin typeface="+mn-lt"/>
                <a:ea typeface="+mn-ea"/>
                <a:cs typeface="+mn-cs"/>
              </a:rPr>
              <a:t>successive</a:t>
            </a:r>
            <a:r>
              <a:rPr lang="ru-RU" sz="1200" b="0" i="0" u="none" strike="noStrike" kern="1200" baseline="0" dirty="0" smtClean="0">
                <a:solidFill>
                  <a:schemeClr val="tx1"/>
                </a:solidFill>
                <a:latin typeface="+mn-lt"/>
                <a:ea typeface="+mn-ea"/>
                <a:cs typeface="+mn-cs"/>
              </a:rPr>
              <a:t>), а та задача, от которой она зависит – предшественником (</a:t>
            </a:r>
            <a:r>
              <a:rPr lang="en-US" sz="1200" b="1" i="0" u="none" strike="noStrike" kern="1200" baseline="0" dirty="0" smtClean="0">
                <a:solidFill>
                  <a:schemeClr val="tx1"/>
                </a:solidFill>
                <a:latin typeface="+mn-lt"/>
                <a:ea typeface="+mn-ea"/>
                <a:cs typeface="+mn-cs"/>
              </a:rPr>
              <a:t>predecessor</a:t>
            </a:r>
            <a:r>
              <a:rPr lang="ru-RU" sz="1200" b="0" i="0" u="none" strike="noStrike" kern="1200" baseline="0" dirty="0" smtClean="0">
                <a:solidFill>
                  <a:schemeClr val="tx1"/>
                </a:solidFill>
                <a:latin typeface="+mn-lt"/>
                <a:ea typeface="+mn-ea"/>
                <a:cs typeface="+mn-cs"/>
              </a:rPr>
              <a:t>)</a:t>
            </a:r>
            <a:r>
              <a:rPr lang="ru-RU" baseline="0" dirty="0" smtClean="0"/>
              <a:t>.</a:t>
            </a:r>
          </a:p>
          <a:p>
            <a:endParaRPr lang="ru-RU" baseline="0" dirty="0" smtClean="0"/>
          </a:p>
          <a:p>
            <a:r>
              <a:rPr lang="ru-RU" baseline="0" dirty="0" smtClean="0"/>
              <a:t>Для изменения типа связи необходимо два раза мышкой щелкнуть по типу связи в коне «Зависимость задач» и выбрать один из типов зависимостей.</a:t>
            </a:r>
          </a:p>
          <a:p>
            <a:endParaRPr lang="ru-RU" baseline="0" dirty="0" smtClean="0"/>
          </a:p>
          <a:p>
            <a:r>
              <a:rPr lang="ru-RU" baseline="0" dirty="0" smtClean="0"/>
              <a:t>Далее рассмотрим типы зависимостей.</a:t>
            </a:r>
            <a:endParaRPr lang="ru-RU"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По</a:t>
            </a:r>
            <a:r>
              <a:rPr lang="ru-RU" baseline="0" dirty="0" smtClean="0"/>
              <a:t> слайду…</a:t>
            </a:r>
          </a:p>
          <a:p>
            <a:r>
              <a:rPr lang="ru-RU" baseline="0" dirty="0" smtClean="0"/>
              <a:t>При увеличении длительности предшествующей задачи, время ее окончания пересчитывается и сдвигается на более поздний срок.</a:t>
            </a:r>
            <a:endParaRPr lang="en-US" dirty="0"/>
          </a:p>
        </p:txBody>
      </p:sp>
      <p:sp>
        <p:nvSpPr>
          <p:cNvPr id="4" name="Slide Number Placeholder 3"/>
          <p:cNvSpPr>
            <a:spLocks noGrp="1"/>
          </p:cNvSpPr>
          <p:nvPr>
            <p:ph type="sldNum" sz="quarter" idx="10"/>
          </p:nvPr>
        </p:nvSpPr>
        <p:spPr/>
        <p:txBody>
          <a:bodyPr/>
          <a:lstStyle/>
          <a:p>
            <a:fld id="{0E810624-AC37-484C-9BE5-668282E0130B}"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По слайду…</a:t>
            </a:r>
          </a:p>
          <a:p>
            <a:r>
              <a:rPr lang="ru-RU" dirty="0" smtClean="0"/>
              <a:t>Изменение длительности предшествующей задачи не влияет на время начала и окончание последующей задачи.</a:t>
            </a:r>
            <a:endParaRPr lang="en-US" dirty="0"/>
          </a:p>
        </p:txBody>
      </p:sp>
      <p:sp>
        <p:nvSpPr>
          <p:cNvPr id="4" name="Slide Number Placeholder 3"/>
          <p:cNvSpPr>
            <a:spLocks noGrp="1"/>
          </p:cNvSpPr>
          <p:nvPr>
            <p:ph type="sldNum" sz="quarter" idx="10"/>
          </p:nvPr>
        </p:nvSpPr>
        <p:spPr/>
        <p:txBody>
          <a:bodyPr/>
          <a:lstStyle/>
          <a:p>
            <a:fld id="{0E810624-AC37-484C-9BE5-668282E0130B}" type="slidenum">
              <a:rPr lang="en-US" smtClean="0"/>
              <a:pPr/>
              <a:t>39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При увеличении длительности предшествующей</a:t>
            </a:r>
            <a:r>
              <a:rPr lang="ru-RU" baseline="0" dirty="0" smtClean="0"/>
              <a:t> задачи, время ее окончания пересчитывается. И так как время окончания последующей задачи, зависит от времени окончания предыдущей задачи, то изменение </a:t>
            </a:r>
            <a:r>
              <a:rPr lang="ru-RU" dirty="0" smtClean="0"/>
              <a:t>длительности предшествующей</a:t>
            </a:r>
            <a:r>
              <a:rPr lang="ru-RU" baseline="0" dirty="0" smtClean="0"/>
              <a:t> задачи приводит к перемещению даты начала последующей задачи на более поздний срок.</a:t>
            </a:r>
            <a:endParaRPr lang="en-US" dirty="0"/>
          </a:p>
        </p:txBody>
      </p:sp>
      <p:sp>
        <p:nvSpPr>
          <p:cNvPr id="4" name="Slide Number Placeholder 3"/>
          <p:cNvSpPr>
            <a:spLocks noGrp="1"/>
          </p:cNvSpPr>
          <p:nvPr>
            <p:ph type="sldNum" sz="quarter" idx="10"/>
          </p:nvPr>
        </p:nvSpPr>
        <p:spPr/>
        <p:txBody>
          <a:bodyPr/>
          <a:lstStyle/>
          <a:p>
            <a:fld id="{0E810624-AC37-484C-9BE5-668282E0130B}" type="slidenum">
              <a:rPr lang="en-US" smtClean="0"/>
              <a:pPr/>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По слайду…</a:t>
            </a:r>
          </a:p>
          <a:p>
            <a:r>
              <a:rPr lang="ru-RU" dirty="0" smtClean="0"/>
              <a:t>При увеличении длительности предшествующей задачи, время ее окончания пересчитывается,</a:t>
            </a:r>
            <a:r>
              <a:rPr lang="ru-RU" baseline="0" dirty="0" smtClean="0"/>
              <a:t> а время начала не изменяется и соответственно не влияет на последующую задачу.</a:t>
            </a:r>
            <a:endParaRPr lang="en-US" dirty="0"/>
          </a:p>
        </p:txBody>
      </p:sp>
      <p:sp>
        <p:nvSpPr>
          <p:cNvPr id="4" name="Slide Number Placeholder 3"/>
          <p:cNvSpPr>
            <a:spLocks noGrp="1"/>
          </p:cNvSpPr>
          <p:nvPr>
            <p:ph type="sldNum" sz="quarter" idx="10"/>
          </p:nvPr>
        </p:nvSpPr>
        <p:spPr/>
        <p:txBody>
          <a:bodyPr/>
          <a:lstStyle/>
          <a:p>
            <a:fld id="{0E810624-AC37-484C-9BE5-668282E0130B}"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По слайду…</a:t>
            </a:r>
          </a:p>
          <a:p>
            <a:r>
              <a:rPr lang="ru-RU" dirty="0" smtClean="0"/>
              <a:t>Значения</a:t>
            </a:r>
            <a:r>
              <a:rPr lang="ru-RU" baseline="0" dirty="0" smtClean="0"/>
              <a:t> таких задач вводится в поле «Запаздывание». Но если это опережение – то мы ее вводим как отрицательную величину.</a:t>
            </a:r>
          </a:p>
          <a:p>
            <a:r>
              <a:rPr lang="ru-RU" baseline="0" dirty="0" smtClean="0"/>
              <a:t>Значение этого параметра может представляться в днях или процентах (длительности предшествующей задачи).</a:t>
            </a:r>
          </a:p>
          <a:p>
            <a:endParaRPr lang="ru-RU" baseline="0" dirty="0" smtClean="0"/>
          </a:p>
          <a:p>
            <a:r>
              <a:rPr lang="ru-RU" baseline="0" dirty="0" smtClean="0"/>
              <a:t>Совет: если связи на вашем проекте не нужны, то есть таски друг от друга не зависят, то и не используйте связи, не усложняйте свое расписание. Так как тяжелее всего поддерживать именно эти различные типы зависимостей.</a:t>
            </a:r>
            <a:endParaRPr lang="en-US" dirty="0"/>
          </a:p>
        </p:txBody>
      </p:sp>
      <p:sp>
        <p:nvSpPr>
          <p:cNvPr id="4" name="Slide Number Placeholder 3"/>
          <p:cNvSpPr>
            <a:spLocks noGrp="1"/>
          </p:cNvSpPr>
          <p:nvPr>
            <p:ph type="sldNum" sz="quarter" idx="10"/>
          </p:nvPr>
        </p:nvSpPr>
        <p:spPr/>
        <p:txBody>
          <a:bodyPr/>
          <a:lstStyle/>
          <a:p>
            <a:fld id="{0E810624-AC37-484C-9BE5-668282E0130B}"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18BB4D1-4AE3-4F5D-AEF1-AF752B40DDE4}" type="slidenum">
              <a:rPr lang="ru-RU" smtClean="0"/>
              <a:pPr/>
              <a:t>43</a:t>
            </a:fld>
            <a:endParaRPr lang="ru-RU"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ru-RU" dirty="0" smtClean="0"/>
              <a:t>Любую задачу проекта можно пометить как «веху» (</a:t>
            </a:r>
            <a:r>
              <a:rPr lang="en-US" dirty="0" smtClean="0"/>
              <a:t>milestone)</a:t>
            </a:r>
            <a:r>
              <a:rPr lang="ru-RU" dirty="0" smtClean="0"/>
              <a:t>,</a:t>
            </a:r>
            <a:r>
              <a:rPr lang="ru-RU" baseline="0" dirty="0" smtClean="0"/>
              <a:t> отметив соответствующую опцию на вкладке </a:t>
            </a:r>
            <a:r>
              <a:rPr lang="en-US" baseline="0" dirty="0" smtClean="0"/>
              <a:t>advanced</a:t>
            </a:r>
            <a:r>
              <a:rPr lang="ru-RU" baseline="0" dirty="0" smtClean="0"/>
              <a:t> в окошке </a:t>
            </a:r>
            <a:r>
              <a:rPr lang="en-US" baseline="0" dirty="0" smtClean="0"/>
              <a:t>task information</a:t>
            </a:r>
            <a:r>
              <a:rPr lang="ru-RU" baseline="0" dirty="0" smtClean="0"/>
              <a:t>.</a:t>
            </a:r>
            <a:r>
              <a:rPr lang="en-US" baseline="0" dirty="0" smtClean="0"/>
              <a:t> </a:t>
            </a:r>
            <a:r>
              <a:rPr lang="ru-RU" baseline="0" dirty="0" smtClean="0"/>
              <a:t>При этом </a:t>
            </a:r>
            <a:r>
              <a:rPr lang="en-US" baseline="0" dirty="0" smtClean="0"/>
              <a:t>duration </a:t>
            </a:r>
            <a:r>
              <a:rPr lang="ru-RU" baseline="0" dirty="0" smtClean="0"/>
              <a:t>(длительность) устанавливается в 0, так как это у нас просто дата. Справа такой </a:t>
            </a:r>
            <a:r>
              <a:rPr lang="ru-RU" baseline="0" dirty="0" err="1" smtClean="0"/>
              <a:t>таск</a:t>
            </a:r>
            <a:r>
              <a:rPr lang="ru-RU" baseline="0" dirty="0" smtClean="0"/>
              <a:t> будет помечаться ромбиком.</a:t>
            </a:r>
            <a:endParaRPr lang="ru-RU"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Далее акцентируем наше внимание на двух понятиях</a:t>
            </a:r>
            <a:r>
              <a:rPr lang="ru-RU" baseline="0" dirty="0" smtClean="0"/>
              <a:t>, которые часто путают друг с другом.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a:t>
            </a:r>
            <a:r>
              <a:rPr kumimoji="0" lang="en-US"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Duration</a:t>
            </a:r>
            <a:r>
              <a:rPr kumimoji="0" lang="ru-RU"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a:t>
            </a:r>
            <a:r>
              <a:rPr kumimoji="0" lang="en-US"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 </a:t>
            </a:r>
            <a:r>
              <a:rPr kumimoji="0" lang="ru-RU"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и</a:t>
            </a:r>
            <a:r>
              <a:rPr kumimoji="0" lang="en-US"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 </a:t>
            </a:r>
            <a:r>
              <a:rPr kumimoji="0" lang="ru-RU"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a:t>
            </a:r>
            <a:r>
              <a:rPr kumimoji="0" lang="en-US" sz="1200" b="1"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Start</a:t>
            </a:r>
            <a:r>
              <a:rPr kumimoji="0" lang="en-US" sz="1200" b="1" i="0" u="none" strike="noStrike" kern="1200" cap="none" spc="0" normalizeH="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 and End Day</a:t>
            </a:r>
            <a:r>
              <a:rPr kumimoji="0" lang="ru-RU" sz="1200" b="1" i="0" u="none" strike="noStrike" kern="1200" cap="none" spc="0" normalizeH="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 </a:t>
            </a:r>
            <a:r>
              <a:rPr kumimoji="0" lang="ru-RU" sz="1200" b="0" i="0" u="none" strike="noStrike" kern="1200" cap="none" spc="0" normalizeH="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 часто эти вещи между собой не совпадают.</a:t>
            </a:r>
            <a:endParaRPr kumimoji="0" lang="ru-RU" sz="1200" b="0"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endParaRPr>
          </a:p>
          <a:p>
            <a:r>
              <a:rPr kumimoji="0" lang="ru-RU" sz="1200" b="0"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Например, </a:t>
            </a:r>
            <a:r>
              <a:rPr kumimoji="0" lang="en-US" sz="1200" b="0"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duration </a:t>
            </a:r>
            <a:r>
              <a:rPr kumimoji="0" lang="ru-RU" sz="1200" b="0"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у нас указано как 3 дня. Но </a:t>
            </a:r>
            <a:r>
              <a:rPr kumimoji="0" lang="ru-RU" sz="1200" b="0" i="0" u="none" strike="noStrike" kern="1200" cap="none" spc="0" normalizeH="0" baseline="0" noProof="0" dirty="0" err="1" smtClean="0">
                <a:ln>
                  <a:noFill/>
                </a:ln>
                <a:solidFill>
                  <a:srgbClr val="31859C"/>
                </a:solidFill>
                <a:effectLst>
                  <a:outerShdw blurRad="38100" dist="38100" dir="2700000" algn="tl">
                    <a:srgbClr val="000000">
                      <a:alpha val="43137"/>
                    </a:srgbClr>
                  </a:outerShdw>
                </a:effectLst>
                <a:uLnTx/>
                <a:uFillTx/>
                <a:latin typeface="+mn-lt"/>
                <a:ea typeface="+mn-ea"/>
                <a:cs typeface="+mn-cs"/>
              </a:rPr>
              <a:t>таск</a:t>
            </a:r>
            <a:r>
              <a:rPr kumimoji="0" lang="ru-RU" sz="1200" b="0" i="0" u="none" strike="noStrike" kern="1200" cap="none" spc="0" normalizeH="0" baseline="0" noProof="0" dirty="0" smtClean="0">
                <a:ln>
                  <a:noFill/>
                </a:ln>
                <a:solidFill>
                  <a:srgbClr val="31859C"/>
                </a:solidFill>
                <a:effectLst>
                  <a:outerShdw blurRad="38100" dist="38100" dir="2700000" algn="tl">
                    <a:srgbClr val="000000">
                      <a:alpha val="43137"/>
                    </a:srgbClr>
                  </a:outerShdw>
                </a:effectLst>
                <a:uLnTx/>
                <a:uFillTx/>
                <a:latin typeface="+mn-lt"/>
                <a:ea typeface="+mn-ea"/>
                <a:cs typeface="+mn-cs"/>
              </a:rPr>
              <a:t> стартует 30-го апреля, а завершается 6 мая, так как выходные и 1 мая.</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Определения есть различные, но главное что мы должны знать, что </a:t>
            </a:r>
          </a:p>
          <a:p>
            <a:pPr marL="228600" indent="-228600">
              <a:buAutoNum type="arabicPeriod"/>
            </a:pPr>
            <a:r>
              <a:rPr lang="ru-RU" baseline="0" dirty="0" smtClean="0"/>
              <a:t>это одна из важнейших частей тест плана, которая содержит в себе информацию о том, </a:t>
            </a:r>
          </a:p>
          <a:p>
            <a:pPr marL="228600" indent="-228600">
              <a:buAutoNum type="arabicPeriod"/>
            </a:pPr>
            <a:r>
              <a:rPr lang="ru-RU" baseline="0" dirty="0" smtClean="0"/>
              <a:t>Что мы будем тестировать</a:t>
            </a:r>
            <a:r>
              <a:rPr lang="en-US" baseline="0" dirty="0" smtClean="0"/>
              <a:t>;</a:t>
            </a:r>
            <a:endParaRPr lang="ru-RU" baseline="0" dirty="0" smtClean="0"/>
          </a:p>
          <a:p>
            <a:pPr marL="228600" indent="-228600">
              <a:buAutoNum type="arabicPeriod"/>
            </a:pPr>
            <a:r>
              <a:rPr lang="ru-RU" baseline="0" dirty="0" smtClean="0"/>
              <a:t>Кто будет тестировать</a:t>
            </a:r>
            <a:r>
              <a:rPr lang="en-US" baseline="0" dirty="0" smtClean="0"/>
              <a:t>;</a:t>
            </a:r>
          </a:p>
          <a:p>
            <a:pPr marL="228600" indent="-228600">
              <a:buAutoNum type="arabicPeriod"/>
            </a:pPr>
            <a:r>
              <a:rPr lang="ru-RU" baseline="0" dirty="0" smtClean="0"/>
              <a:t>Когда приступать к тестированию</a:t>
            </a:r>
            <a:r>
              <a:rPr lang="en-US" baseline="0" dirty="0" smtClean="0"/>
              <a:t>;</a:t>
            </a:r>
          </a:p>
          <a:p>
            <a:pPr marL="228600" indent="-228600">
              <a:buAutoNum type="arabicPeriod"/>
            </a:pPr>
            <a:r>
              <a:rPr lang="ru-RU" baseline="0" dirty="0" smtClean="0"/>
              <a:t>И когда оно должно быть завершено.</a:t>
            </a:r>
            <a:endParaRPr lang="en-US" baseline="0" dirty="0" smtClean="0"/>
          </a:p>
        </p:txBody>
      </p:sp>
      <p:sp>
        <p:nvSpPr>
          <p:cNvPr id="4" name="Slide Number Placeholder 3"/>
          <p:cNvSpPr>
            <a:spLocks noGrp="1"/>
          </p:cNvSpPr>
          <p:nvPr>
            <p:ph type="sldNum" sz="quarter" idx="10"/>
          </p:nvPr>
        </p:nvSpPr>
        <p:spPr/>
        <p:txBody>
          <a:bodyPr/>
          <a:lstStyle/>
          <a:p>
            <a:fld id="{3B1DD89A-D536-4B63-8671-8BB0347BEF4D}" type="slidenum">
              <a:rPr lang="en-US" smtClean="0"/>
              <a:t>6</a:t>
            </a:fld>
            <a:endParaRPr lang="en-US"/>
          </a:p>
        </p:txBody>
      </p:sp>
    </p:spTree>
    <p:extLst>
      <p:ext uri="{BB962C8B-B14F-4D97-AF65-F5344CB8AC3E}">
        <p14:creationId xmlns:p14="http://schemas.microsoft.com/office/powerpoint/2010/main" val="3967749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Еще два понятия</a:t>
            </a:r>
            <a:r>
              <a:rPr lang="en-US" baseline="0" dirty="0" smtClean="0"/>
              <a:t> </a:t>
            </a:r>
            <a:r>
              <a:rPr lang="en-US" dirty="0" smtClean="0"/>
              <a:t>Duration </a:t>
            </a:r>
            <a:r>
              <a:rPr lang="ru-RU" dirty="0" smtClean="0"/>
              <a:t>и </a:t>
            </a:r>
            <a:r>
              <a:rPr lang="en-US" dirty="0" smtClean="0"/>
              <a:t>Work</a:t>
            </a:r>
          </a:p>
          <a:p>
            <a:r>
              <a:rPr lang="en-US" dirty="0" smtClean="0"/>
              <a:t>Duration </a:t>
            </a:r>
            <a:r>
              <a:rPr lang="ru-RU" b="1" dirty="0" smtClean="0"/>
              <a:t>не</a:t>
            </a:r>
            <a:r>
              <a:rPr lang="ru-RU" b="1" baseline="0" dirty="0" smtClean="0"/>
              <a:t> равно</a:t>
            </a:r>
            <a:r>
              <a:rPr lang="ru-RU" baseline="0" dirty="0" smtClean="0"/>
              <a:t> </a:t>
            </a:r>
            <a:r>
              <a:rPr lang="en-US" dirty="0" smtClean="0"/>
              <a:t>Work</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a:t>
            </a:r>
            <a:r>
              <a:rPr lang="ru-RU" dirty="0" smtClean="0"/>
              <a:t> – количество часов, на которое мы</a:t>
            </a:r>
            <a:r>
              <a:rPr lang="ru-RU" baseline="0" dirty="0" smtClean="0"/>
              <a:t> </a:t>
            </a:r>
            <a:r>
              <a:rPr lang="ru-RU" baseline="0" dirty="0" err="1" smtClean="0"/>
              <a:t>заэстимировали</a:t>
            </a:r>
            <a:r>
              <a:rPr lang="ru-RU" baseline="0" dirty="0" smtClean="0"/>
              <a:t> работу</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Например</a:t>
            </a:r>
            <a:r>
              <a:rPr lang="en-US" baseline="0" dirty="0" smtClean="0"/>
              <a:t>,</a:t>
            </a:r>
            <a:r>
              <a:rPr lang="ru-RU" baseline="0" dirty="0" smtClean="0"/>
              <a:t> </a:t>
            </a:r>
            <a:r>
              <a:rPr lang="en-US" baseline="0" dirty="0" smtClean="0"/>
              <a:t>work </a:t>
            </a:r>
            <a:r>
              <a:rPr lang="ru-RU" baseline="0" dirty="0" smtClean="0"/>
              <a:t>= 24 часа, при том что </a:t>
            </a:r>
            <a:r>
              <a:rPr lang="en-US" baseline="0" dirty="0" smtClean="0"/>
              <a:t>duration = 6 </a:t>
            </a:r>
            <a:r>
              <a:rPr lang="ru-RU" baseline="0" dirty="0" smtClean="0"/>
              <a:t>дней (48 часов), потому что наш ресурс </a:t>
            </a:r>
            <a:r>
              <a:rPr lang="ru-RU" baseline="0" dirty="0" err="1" smtClean="0"/>
              <a:t>заасанен</a:t>
            </a:r>
            <a:r>
              <a:rPr lang="ru-RU" baseline="0" dirty="0" smtClean="0"/>
              <a:t> только на 50% или может быть также обратная ситуация – когда у нас больше чем 1 ресурс на таски.</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Далее рассмотрим другие интересные </a:t>
            </a:r>
            <a:r>
              <a:rPr lang="ru-RU" baseline="0" dirty="0" err="1" smtClean="0"/>
              <a:t>фичи</a:t>
            </a:r>
            <a:r>
              <a:rPr lang="ru-RU" baseline="0" dirty="0" smtClean="0"/>
              <a:t> </a:t>
            </a:r>
            <a:r>
              <a:rPr lang="en-US" baseline="0" dirty="0" smtClean="0"/>
              <a:t>MS Project-</a:t>
            </a:r>
            <a:r>
              <a:rPr lang="ru-RU" baseline="0" dirty="0" smtClean="0"/>
              <a:t>а…</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Какие</a:t>
            </a:r>
            <a:r>
              <a:rPr lang="ru-RU" baseline="0" dirty="0" smtClean="0"/>
              <a:t> у нас еще приятные моменты в </a:t>
            </a:r>
            <a:r>
              <a:rPr lang="en-US" baseline="0" dirty="0" smtClean="0"/>
              <a:t>MS Project</a:t>
            </a:r>
            <a:r>
              <a:rPr lang="ru-RU" baseline="0" dirty="0" smtClean="0"/>
              <a:t> – возможность создавать повторяющиеся задачи. Практический как регулярные митинги в </a:t>
            </a:r>
            <a:r>
              <a:rPr lang="ru-RU" baseline="0" dirty="0" err="1" smtClean="0"/>
              <a:t>аутлуке</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71E2918-FBBE-4E99-9298-ACF97E9014BC}" type="slidenum">
              <a:rPr lang="ru-RU" smtClean="0"/>
              <a:pPr/>
              <a:t>47</a:t>
            </a:fld>
            <a:endParaRPr lang="ru-RU"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ru-RU" dirty="0" smtClean="0"/>
              <a:t>Еще бывают такие случаи, когда вам какую-то задачу надо прервать (</a:t>
            </a:r>
            <a:r>
              <a:rPr lang="ru-RU" dirty="0" err="1" smtClean="0"/>
              <a:t>сплитнуть</a:t>
            </a:r>
            <a:r>
              <a:rPr lang="ru-RU" dirty="0" smtClean="0"/>
              <a:t>) на другую задачу. Для этого нажимаем кнопку </a:t>
            </a:r>
            <a:r>
              <a:rPr lang="en-US" dirty="0" smtClean="0"/>
              <a:t>Split Task </a:t>
            </a:r>
            <a:r>
              <a:rPr lang="ru-RU" dirty="0" smtClean="0"/>
              <a:t>и выбираем</a:t>
            </a:r>
            <a:r>
              <a:rPr lang="ru-RU" baseline="0" dirty="0" smtClean="0"/>
              <a:t> место задачи</a:t>
            </a:r>
            <a:endParaRPr lang="ru-RU"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3EFB3B5-95AA-4379-A1B7-46DE5365114F}" type="slidenum">
              <a:rPr lang="ru-RU" smtClean="0"/>
              <a:pPr/>
              <a:t>48</a:t>
            </a:fld>
            <a:endParaRPr lang="ru-RU"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marL="228600" indent="-228600"/>
            <a:r>
              <a:rPr lang="ru-RU" dirty="0" smtClean="0"/>
              <a:t>Следующая вещь,</a:t>
            </a:r>
            <a:r>
              <a:rPr lang="ru-RU" baseline="0" dirty="0" smtClean="0"/>
              <a:t> на которую мы обращаем внимание – длительность. Оцениваемая длительность таска свойственна по умолчанию всем</a:t>
            </a:r>
          </a:p>
          <a:p>
            <a:pPr marL="228600" indent="-228600"/>
            <a:r>
              <a:rPr lang="ru-RU" baseline="0" dirty="0" smtClean="0"/>
              <a:t>Работам, создаваемым в </a:t>
            </a:r>
            <a:r>
              <a:rPr lang="en-US" baseline="0" dirty="0" smtClean="0"/>
              <a:t>MS Project</a:t>
            </a:r>
            <a:r>
              <a:rPr lang="ru-RU" baseline="0" dirty="0" smtClean="0"/>
              <a:t>. Для изменения режима по умолчанию – два раза кликаем на наш </a:t>
            </a:r>
            <a:r>
              <a:rPr lang="ru-RU" baseline="0" dirty="0" err="1" smtClean="0"/>
              <a:t>таск</a:t>
            </a:r>
            <a:r>
              <a:rPr lang="ru-RU" baseline="0" dirty="0" smtClean="0"/>
              <a:t> и устанавливаем </a:t>
            </a:r>
            <a:r>
              <a:rPr lang="en-US" baseline="0" dirty="0" smtClean="0"/>
              <a:t>duration </a:t>
            </a:r>
            <a:r>
              <a:rPr lang="ru-RU" baseline="0" dirty="0" smtClean="0"/>
              <a:t>в </a:t>
            </a:r>
          </a:p>
          <a:p>
            <a:pPr marL="228600" indent="-228600"/>
            <a:r>
              <a:rPr lang="ru-RU" baseline="0" dirty="0" smtClean="0"/>
              <a:t>открывшемся окошке.</a:t>
            </a:r>
          </a:p>
          <a:p>
            <a:pPr marL="228600" indent="-228600"/>
            <a:r>
              <a:rPr lang="ru-RU" baseline="0" dirty="0" smtClean="0"/>
              <a:t>Если </a:t>
            </a:r>
            <a:r>
              <a:rPr lang="en-US" baseline="0" dirty="0" smtClean="0"/>
              <a:t>Estimated </a:t>
            </a:r>
            <a:r>
              <a:rPr lang="ru-RU" baseline="0" dirty="0" smtClean="0"/>
              <a:t>чек бокс </a:t>
            </a:r>
            <a:r>
              <a:rPr lang="ru-RU" baseline="0" dirty="0" err="1" smtClean="0"/>
              <a:t>чекнут</a:t>
            </a:r>
            <a:r>
              <a:rPr lang="ru-RU" baseline="0" dirty="0" smtClean="0"/>
              <a:t> – это говорит о том, что </a:t>
            </a:r>
            <a:r>
              <a:rPr lang="ru-RU" baseline="0" dirty="0" err="1" smtClean="0"/>
              <a:t>эстимация</a:t>
            </a:r>
            <a:r>
              <a:rPr lang="ru-RU" baseline="0" dirty="0" smtClean="0"/>
              <a:t> у нас приблизительная – и она будет отображаться с вопросом. Если </a:t>
            </a:r>
          </a:p>
          <a:p>
            <a:pPr marL="228600" indent="-228600"/>
            <a:r>
              <a:rPr lang="en-US" baseline="0" dirty="0" smtClean="0"/>
              <a:t>estimated </a:t>
            </a:r>
            <a:r>
              <a:rPr lang="ru-RU" baseline="0" dirty="0" smtClean="0"/>
              <a:t>чек бокс НЕ </a:t>
            </a:r>
            <a:r>
              <a:rPr lang="ru-RU" baseline="0" dirty="0" err="1" smtClean="0"/>
              <a:t>чекнут</a:t>
            </a:r>
            <a:r>
              <a:rPr lang="ru-RU" baseline="0" dirty="0" smtClean="0"/>
              <a:t>, то это говорит о том, что оценка будет точная. </a:t>
            </a:r>
            <a:endParaRPr lang="ru-RU"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7C535BF-57D6-4EC6-99C6-4251E3904274}" type="slidenum">
              <a:rPr lang="ru-RU" smtClean="0"/>
              <a:pPr/>
              <a:t>49</a:t>
            </a:fld>
            <a:endParaRPr lang="ru-RU"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ru-RU" dirty="0" smtClean="0"/>
              <a:t>Также обращаем</a:t>
            </a:r>
            <a:r>
              <a:rPr lang="ru-RU" baseline="0" dirty="0" smtClean="0"/>
              <a:t> внимание на </a:t>
            </a:r>
            <a:r>
              <a:rPr lang="ru-RU" baseline="0" dirty="0" err="1" smtClean="0"/>
              <a:t>дэдлайны</a:t>
            </a:r>
            <a:r>
              <a:rPr lang="ru-RU" baseline="0" dirty="0" smtClean="0"/>
              <a:t>. На диаграмме </a:t>
            </a:r>
            <a:r>
              <a:rPr lang="ru-RU" baseline="0" dirty="0" err="1" smtClean="0"/>
              <a:t>Ганта</a:t>
            </a:r>
            <a:r>
              <a:rPr lang="ru-RU" baseline="0" dirty="0" smtClean="0"/>
              <a:t> </a:t>
            </a:r>
            <a:r>
              <a:rPr lang="en-US" baseline="0" dirty="0" smtClean="0"/>
              <a:t>deadline </a:t>
            </a:r>
            <a:r>
              <a:rPr lang="ru-RU" baseline="0" dirty="0" smtClean="0"/>
              <a:t>у нас помечается белой стрелкой Если получается так, что </a:t>
            </a:r>
            <a:r>
              <a:rPr lang="ru-RU" baseline="0" dirty="0" err="1" smtClean="0"/>
              <a:t>таск</a:t>
            </a:r>
            <a:r>
              <a:rPr lang="ru-RU" baseline="0" dirty="0" smtClean="0"/>
              <a:t> планируется закончить позже, чем указанно в </a:t>
            </a:r>
            <a:r>
              <a:rPr lang="en-US" baseline="0" dirty="0" smtClean="0"/>
              <a:t>deadline</a:t>
            </a:r>
            <a:r>
              <a:rPr lang="ru-RU" baseline="0" dirty="0" smtClean="0"/>
              <a:t>, то появляется красный ромбик с белым восклицательным знаком, чтобы привлечь ваше внимание. </a:t>
            </a:r>
            <a:endParaRPr lang="ru-RU"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Переходим к практическим советам…</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Хорошей практикой</a:t>
            </a:r>
            <a:r>
              <a:rPr lang="ru-RU" baseline="0" dirty="0" smtClean="0"/>
              <a:t> является вести список отпусков </a:t>
            </a:r>
            <a:r>
              <a:rPr lang="en-US" baseline="0" dirty="0" smtClean="0"/>
              <a:t>/</a:t>
            </a:r>
            <a:r>
              <a:rPr lang="ru-RU" baseline="0" dirty="0" smtClean="0"/>
              <a:t> болезней…</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51</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Линкуем только те таски,</a:t>
            </a:r>
            <a:r>
              <a:rPr lang="ru-RU" baseline="0" dirty="0" smtClean="0"/>
              <a:t> которые друг без друга не происходят. Еще как вариант можно связывать фазы, но в любом случае линкуем только то, что действительно имеет смысл линковать.</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52</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Плохие примеры.</a:t>
            </a:r>
          </a:p>
          <a:p>
            <a:r>
              <a:rPr lang="ru-RU" dirty="0" smtClean="0"/>
              <a:t>1 – не имеет</a:t>
            </a:r>
            <a:r>
              <a:rPr lang="ru-RU" baseline="0" dirty="0" smtClean="0"/>
              <a:t> смысла линковать, так как 2 различных </a:t>
            </a:r>
            <a:r>
              <a:rPr lang="en-US" baseline="0" dirty="0" smtClean="0"/>
              <a:t>change request</a:t>
            </a:r>
            <a:r>
              <a:rPr lang="ru-RU" baseline="0" dirty="0" smtClean="0"/>
              <a:t>-а, которые не имеет смысла линковать между собой.</a:t>
            </a:r>
          </a:p>
          <a:p>
            <a:r>
              <a:rPr lang="ru-RU" baseline="0" dirty="0" smtClean="0"/>
              <a:t>2 – очень сложные связи, любое изменение и все наше расписание поплывет.</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53</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Baseline</a:t>
            </a:r>
            <a:r>
              <a:rPr lang="ru-RU" dirty="0" smtClean="0"/>
              <a:t>. Иногда есть необходимость сравнить несколько версий расписания. В этом случае мы делаем первой версии </a:t>
            </a:r>
            <a:r>
              <a:rPr lang="en-US" dirty="0" smtClean="0"/>
              <a:t>set baseline</a:t>
            </a:r>
            <a:r>
              <a:rPr lang="ru-RU" dirty="0" smtClean="0"/>
              <a:t>, чтобы проанализировать – идем</a:t>
            </a:r>
            <a:r>
              <a:rPr lang="ru-RU" baseline="0" dirty="0" smtClean="0"/>
              <a:t> в </a:t>
            </a:r>
            <a:r>
              <a:rPr lang="en-US" baseline="0" dirty="0" smtClean="0"/>
              <a:t>View – Tracking Gantt -&gt; </a:t>
            </a:r>
            <a:r>
              <a:rPr lang="ru-RU" baseline="0" dirty="0" smtClean="0"/>
              <a:t>далее смотрим и делаем соответствующие выводы</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Зачем</a:t>
            </a:r>
            <a:r>
              <a:rPr lang="ru-RU" baseline="0" dirty="0" smtClean="0"/>
              <a:t> нам составлять тестовое расписание?...</a:t>
            </a:r>
            <a:endParaRPr lang="en-US" dirty="0"/>
          </a:p>
        </p:txBody>
      </p:sp>
      <p:sp>
        <p:nvSpPr>
          <p:cNvPr id="4" name="Slide Number Placeholder 3"/>
          <p:cNvSpPr>
            <a:spLocks noGrp="1"/>
          </p:cNvSpPr>
          <p:nvPr>
            <p:ph type="sldNum" sz="quarter" idx="10"/>
          </p:nvPr>
        </p:nvSpPr>
        <p:spPr/>
        <p:txBody>
          <a:bodyPr/>
          <a:lstStyle/>
          <a:p>
            <a:fld id="{3B1DD89A-D536-4B63-8671-8BB0347BEF4D}" type="slidenum">
              <a:rPr lang="en-US" smtClean="0"/>
              <a:t>8</a:t>
            </a:fld>
            <a:endParaRPr lang="en-US"/>
          </a:p>
        </p:txBody>
      </p:sp>
    </p:spTree>
    <p:extLst>
      <p:ext uri="{BB962C8B-B14F-4D97-AF65-F5344CB8AC3E}">
        <p14:creationId xmlns:p14="http://schemas.microsoft.com/office/powerpoint/2010/main" val="1502904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Кроме</a:t>
            </a:r>
            <a:r>
              <a:rPr lang="ru-RU" baseline="0" dirty="0" smtClean="0"/>
              <a:t> диаграммы </a:t>
            </a:r>
            <a:r>
              <a:rPr lang="ru-RU" baseline="0" dirty="0" err="1" smtClean="0"/>
              <a:t>Ганта</a:t>
            </a:r>
            <a:r>
              <a:rPr lang="ru-RU" baseline="0" dirty="0" smtClean="0"/>
              <a:t>, нам часто приходится анализировать работу наших ресурсов. При распределении </a:t>
            </a:r>
            <a:r>
              <a:rPr lang="ru-RU" baseline="0" dirty="0" err="1" smtClean="0"/>
              <a:t>тасков</a:t>
            </a:r>
            <a:r>
              <a:rPr lang="ru-RU" baseline="0" dirty="0" smtClean="0"/>
              <a:t> очень важно не перегружать людей. Для этого используется </a:t>
            </a:r>
            <a:r>
              <a:rPr lang="en-US" baseline="0" dirty="0" smtClean="0"/>
              <a:t>resource usage view</a:t>
            </a:r>
            <a:r>
              <a:rPr lang="ru-RU" baseline="0" dirty="0" smtClean="0"/>
              <a:t>. Перегрузку </a:t>
            </a:r>
            <a:r>
              <a:rPr lang="en-US" baseline="0" dirty="0" smtClean="0"/>
              <a:t>MS Project </a:t>
            </a:r>
            <a:r>
              <a:rPr lang="ru-RU" baseline="0" dirty="0" smtClean="0"/>
              <a:t>нам показывает, например для Васи.</a:t>
            </a:r>
          </a:p>
          <a:p>
            <a:r>
              <a:rPr lang="ru-RU" baseline="0" dirty="0" smtClean="0"/>
              <a:t>Недогрузку </a:t>
            </a:r>
            <a:r>
              <a:rPr lang="en-US" baseline="0" dirty="0" smtClean="0"/>
              <a:t>MS Project </a:t>
            </a:r>
            <a:r>
              <a:rPr lang="ru-RU" baseline="0" dirty="0" smtClean="0"/>
              <a:t>не показывает.</a:t>
            </a:r>
          </a:p>
          <a:p>
            <a:r>
              <a:rPr lang="ru-RU" baseline="0" dirty="0" smtClean="0"/>
              <a:t>Важный момент – бывают такие таски, которые могут </a:t>
            </a:r>
            <a:r>
              <a:rPr lang="ru-RU" baseline="0" dirty="0" err="1" smtClean="0"/>
              <a:t>асаниться</a:t>
            </a:r>
            <a:r>
              <a:rPr lang="ru-RU" baseline="0" dirty="0" smtClean="0"/>
              <a:t> на всю команду. В этом случае этот </a:t>
            </a:r>
            <a:r>
              <a:rPr lang="ru-RU" baseline="0" dirty="0" err="1" smtClean="0"/>
              <a:t>таск</a:t>
            </a:r>
            <a:r>
              <a:rPr lang="ru-RU" baseline="0" dirty="0" smtClean="0"/>
              <a:t> НЕ будет учитываться в индивидуальной нагрузке по ресурсу. В итоге у кого-то может быть перегруз, а у кого-то недогруз, так как какие-то общие таски могут быть не учтены. Поэтому лучше по возможности избегать таких </a:t>
            </a:r>
            <a:r>
              <a:rPr lang="ru-RU" baseline="0" dirty="0" err="1" smtClean="0"/>
              <a:t>тасков</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55</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Также в </a:t>
            </a:r>
            <a:r>
              <a:rPr lang="en-US" dirty="0" smtClean="0"/>
              <a:t>MS Project </a:t>
            </a:r>
            <a:r>
              <a:rPr lang="ru-RU" dirty="0" smtClean="0"/>
              <a:t>таски можно фильтровать. Например, вы хотите посмотреть только свои таски.</a:t>
            </a:r>
          </a:p>
          <a:p>
            <a:r>
              <a:rPr lang="ru-RU" dirty="0" smtClean="0"/>
              <a:t>Также,</a:t>
            </a:r>
            <a:r>
              <a:rPr lang="ru-RU" baseline="0" dirty="0" smtClean="0"/>
              <a:t> два раза, кликнув на СВОЙ </a:t>
            </a:r>
            <a:r>
              <a:rPr lang="ru-RU" baseline="0" dirty="0" err="1" smtClean="0"/>
              <a:t>таск</a:t>
            </a:r>
            <a:r>
              <a:rPr lang="ru-RU" baseline="0" dirty="0" smtClean="0"/>
              <a:t>, мы можем добавлять </a:t>
            </a:r>
            <a:r>
              <a:rPr lang="ru-RU" baseline="0" dirty="0" err="1" smtClean="0"/>
              <a:t>ноуты</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56</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Советы по организации всего расписания –</a:t>
            </a:r>
            <a:r>
              <a:rPr lang="ru-RU" baseline="0" dirty="0" smtClean="0"/>
              <a:t> по слайду</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57</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ru-RU" dirty="0" smtClean="0"/>
              <a:t>Варианты того, как можно организовать таски.</a:t>
            </a:r>
          </a:p>
          <a:p>
            <a:r>
              <a:rPr lang="ru-RU" dirty="0" smtClean="0"/>
              <a:t>1. </a:t>
            </a:r>
            <a:r>
              <a:rPr lang="en-US" b="1" dirty="0" smtClean="0"/>
              <a:t>By features </a:t>
            </a:r>
            <a:r>
              <a:rPr lang="en-US" dirty="0" smtClean="0"/>
              <a:t>– </a:t>
            </a:r>
            <a:r>
              <a:rPr lang="ru-RU" dirty="0" smtClean="0"/>
              <a:t>когда</a:t>
            </a:r>
            <a:r>
              <a:rPr lang="ru-RU" baseline="0" dirty="0" smtClean="0"/>
              <a:t> много задач и мы включаемся в </a:t>
            </a:r>
            <a:r>
              <a:rPr lang="en-US" baseline="0" dirty="0" smtClean="0"/>
              <a:t>DEV </a:t>
            </a:r>
            <a:r>
              <a:rPr lang="ru-RU" baseline="0" dirty="0" smtClean="0"/>
              <a:t>расписание. Под каждой </a:t>
            </a:r>
            <a:r>
              <a:rPr lang="ru-RU" baseline="0" dirty="0" err="1" smtClean="0"/>
              <a:t>фичей</a:t>
            </a:r>
            <a:r>
              <a:rPr lang="ru-RU" baseline="0" dirty="0" smtClean="0"/>
              <a:t> структура практически одинаковая.</a:t>
            </a:r>
          </a:p>
          <a:p>
            <a:r>
              <a:rPr lang="ru-RU" baseline="0" dirty="0" smtClean="0"/>
              <a:t>2. </a:t>
            </a:r>
            <a:r>
              <a:rPr lang="en-US" b="1" baseline="0" dirty="0" smtClean="0"/>
              <a:t>By testing phases </a:t>
            </a:r>
            <a:r>
              <a:rPr lang="en-US" baseline="0" dirty="0" smtClean="0"/>
              <a:t>– </a:t>
            </a:r>
            <a:r>
              <a:rPr lang="ru-RU" baseline="0" dirty="0" smtClean="0"/>
              <a:t>отдельно от </a:t>
            </a:r>
            <a:r>
              <a:rPr lang="en-US" baseline="0" dirty="0" smtClean="0"/>
              <a:t>DEV </a:t>
            </a:r>
            <a:r>
              <a:rPr lang="ru-RU" baseline="0" dirty="0" smtClean="0"/>
              <a:t>расписания. Деление в каждой фазе также одинаково.</a:t>
            </a:r>
          </a:p>
          <a:p>
            <a:r>
              <a:rPr lang="ru-RU" baseline="0" dirty="0" smtClean="0"/>
              <a:t>3. </a:t>
            </a:r>
            <a:r>
              <a:rPr lang="en-US" b="1" baseline="0" dirty="0" smtClean="0"/>
              <a:t>By releases </a:t>
            </a:r>
            <a:r>
              <a:rPr lang="en-US" baseline="0" dirty="0" smtClean="0"/>
              <a:t>– </a:t>
            </a:r>
            <a:r>
              <a:rPr lang="ru-RU" baseline="0" dirty="0" smtClean="0"/>
              <a:t>когда частые релизы.</a:t>
            </a:r>
          </a:p>
          <a:p>
            <a:endParaRPr lang="ru-RU" baseline="0" dirty="0" smtClean="0"/>
          </a:p>
          <a:p>
            <a:r>
              <a:rPr lang="ru-RU" baseline="0" dirty="0" smtClean="0"/>
              <a:t>Если заказчик не требует включаться в </a:t>
            </a:r>
            <a:r>
              <a:rPr lang="en-US" baseline="0" dirty="0" smtClean="0"/>
              <a:t>DEV </a:t>
            </a:r>
            <a:r>
              <a:rPr lang="ru-RU" baseline="0" dirty="0" smtClean="0"/>
              <a:t>расписание – стоит попробовать создать свое отдельное расписание.</a:t>
            </a:r>
          </a:p>
          <a:p>
            <a:endParaRPr lang="ru-RU" baseline="0" dirty="0" smtClean="0"/>
          </a:p>
          <a:p>
            <a:r>
              <a:rPr lang="ru-RU" b="1" baseline="0" dirty="0" smtClean="0"/>
              <a:t>Хорошая организация такая – где верхние </a:t>
            </a:r>
            <a:r>
              <a:rPr lang="ru-RU" b="1" baseline="0" dirty="0" err="1" smtClean="0"/>
              <a:t>айтемы</a:t>
            </a:r>
            <a:r>
              <a:rPr lang="ru-RU" b="1" baseline="0" dirty="0" smtClean="0"/>
              <a:t> минимально связаны между собой</a:t>
            </a:r>
            <a:endParaRPr lang="ru-RU" baseline="0" dirty="0" smtClean="0"/>
          </a:p>
        </p:txBody>
      </p:sp>
      <p:sp>
        <p:nvSpPr>
          <p:cNvPr id="77828" name="Slide Number Placeholder 3"/>
          <p:cNvSpPr>
            <a:spLocks noGrp="1"/>
          </p:cNvSpPr>
          <p:nvPr>
            <p:ph type="sldNum" sz="quarter" idx="5"/>
          </p:nvPr>
        </p:nvSpPr>
        <p:spPr>
          <a:noFill/>
        </p:spPr>
        <p:txBody>
          <a:bodyPr/>
          <a:lstStyle/>
          <a:p>
            <a:fld id="{051E61D4-5216-45CA-8527-62D0D36304DD}" type="slidenum">
              <a:rPr lang="en-US" smtClean="0"/>
              <a:pPr/>
              <a:t>58</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Verdana" pitchFamily="34" charset="0"/>
              <a:buNone/>
            </a:pPr>
            <a:r>
              <a:rPr lang="ru-RU" sz="1200" b="0" dirty="0" smtClean="0">
                <a:effectLst/>
              </a:rPr>
              <a:t>Пример</a:t>
            </a:r>
            <a:r>
              <a:rPr lang="ru-RU" sz="1200" b="0" baseline="0" dirty="0" smtClean="0">
                <a:effectLst/>
              </a:rPr>
              <a:t> 1. </a:t>
            </a:r>
            <a:r>
              <a:rPr lang="ru-RU" sz="1200" b="0" dirty="0" smtClean="0">
                <a:effectLst/>
              </a:rPr>
              <a:t>На</a:t>
            </a:r>
            <a:r>
              <a:rPr lang="ru-RU" sz="1200" b="0" baseline="0" dirty="0" smtClean="0">
                <a:effectLst/>
              </a:rPr>
              <a:t> проекте поддержка изменений к нескольким сайтам (около 30).</a:t>
            </a:r>
          </a:p>
          <a:p>
            <a:pPr>
              <a:buFont typeface="Verdana" pitchFamily="34" charset="0"/>
              <a:buNone/>
            </a:pPr>
            <a:r>
              <a:rPr lang="ru-RU" sz="1200" b="0" baseline="0" dirty="0" smtClean="0">
                <a:effectLst/>
              </a:rPr>
              <a:t>Расписание для тестовой команды (много </a:t>
            </a:r>
            <a:r>
              <a:rPr lang="ru-RU" sz="1200" b="0" baseline="0" dirty="0" err="1" smtClean="0">
                <a:effectLst/>
              </a:rPr>
              <a:t>тасков</a:t>
            </a:r>
            <a:r>
              <a:rPr lang="ru-RU" sz="1200" b="0" baseline="0" dirty="0" smtClean="0">
                <a:effectLst/>
              </a:rPr>
              <a:t>), не для заказчика</a:t>
            </a:r>
          </a:p>
          <a:p>
            <a:pPr>
              <a:buFont typeface="Verdana" pitchFamily="34" charset="0"/>
              <a:buNone/>
            </a:pPr>
            <a:r>
              <a:rPr lang="ru-RU" sz="1200" b="0" baseline="0" dirty="0" smtClean="0">
                <a:effectLst/>
              </a:rPr>
              <a:t>Основная задача тест </a:t>
            </a:r>
            <a:r>
              <a:rPr lang="ru-RU" sz="1200" b="0" baseline="0" dirty="0" err="1" smtClean="0">
                <a:effectLst/>
              </a:rPr>
              <a:t>тим</a:t>
            </a:r>
            <a:r>
              <a:rPr lang="ru-RU" sz="1200" b="0" baseline="0" dirty="0" smtClean="0">
                <a:effectLst/>
              </a:rPr>
              <a:t> </a:t>
            </a:r>
            <a:r>
              <a:rPr lang="ru-RU" sz="1200" b="0" baseline="0" dirty="0" err="1" smtClean="0">
                <a:effectLst/>
              </a:rPr>
              <a:t>лида</a:t>
            </a:r>
            <a:r>
              <a:rPr lang="ru-RU" sz="1200" b="0" baseline="0" dirty="0" smtClean="0">
                <a:effectLst/>
              </a:rPr>
              <a:t> – распределять задачи</a:t>
            </a:r>
          </a:p>
          <a:p>
            <a:pPr>
              <a:buFont typeface="Verdana" pitchFamily="34" charset="0"/>
              <a:buNone/>
            </a:pPr>
            <a:r>
              <a:rPr lang="ru-RU" sz="1200" b="0" baseline="0" dirty="0" smtClean="0">
                <a:effectLst/>
              </a:rPr>
              <a:t>100% загрузки не требуется, но тем не менее </a:t>
            </a:r>
            <a:r>
              <a:rPr lang="ru-RU" sz="1200" b="0" baseline="0" dirty="0" err="1" smtClean="0">
                <a:effectLst/>
              </a:rPr>
              <a:t>эстимация</a:t>
            </a:r>
            <a:r>
              <a:rPr lang="ru-RU" sz="1200" b="0" baseline="0" dirty="0" smtClean="0">
                <a:effectLst/>
              </a:rPr>
              <a:t> в часах.</a:t>
            </a:r>
            <a:endParaRPr lang="en-US" sz="1200" b="0" baseline="0" dirty="0" smtClean="0">
              <a:effectLst/>
            </a:endParaRPr>
          </a:p>
          <a:p>
            <a:pPr>
              <a:buFont typeface="Verdana" pitchFamily="34" charset="0"/>
              <a:buNone/>
            </a:pPr>
            <a:endParaRPr lang="en-US" sz="1200" b="0" baseline="0" dirty="0" smtClean="0">
              <a:effectLst/>
            </a:endParaRPr>
          </a:p>
          <a:p>
            <a:pPr marL="0" marR="0" lvl="0" indent="0" algn="l" defTabSz="914400" rtl="0" eaLnBrk="1" fontAlgn="auto" latinLnBrk="0" hangingPunct="1">
              <a:lnSpc>
                <a:spcPct val="100000"/>
              </a:lnSpc>
              <a:spcBef>
                <a:spcPts val="0"/>
              </a:spcBef>
              <a:spcAft>
                <a:spcPts val="0"/>
              </a:spcAft>
              <a:buClrTx/>
              <a:buSzTx/>
              <a:buFont typeface="Verdana" pitchFamily="34" charset="0"/>
              <a:buNone/>
              <a:tabLst/>
              <a:defRPr/>
            </a:pPr>
            <a:r>
              <a:rPr lang="en-US" sz="1200" b="0" dirty="0" smtClean="0"/>
              <a:t>Predecessors</a:t>
            </a:r>
            <a:r>
              <a:rPr lang="en-US" sz="1200" b="0" baseline="0" dirty="0" smtClean="0"/>
              <a:t>  </a:t>
            </a:r>
            <a:r>
              <a:rPr lang="ru-RU" sz="1200" b="0" baseline="0" dirty="0" smtClean="0"/>
              <a:t>для тех </a:t>
            </a:r>
            <a:r>
              <a:rPr lang="ru-RU" sz="1200" b="0" baseline="0" dirty="0" err="1" smtClean="0"/>
              <a:t>тасков</a:t>
            </a:r>
            <a:r>
              <a:rPr lang="ru-RU" sz="1200" b="0" baseline="0" dirty="0" smtClean="0"/>
              <a:t>, которые связаны между собой. Например нельзя </a:t>
            </a:r>
            <a:r>
              <a:rPr lang="ru-RU" sz="1200" b="0" baseline="0" dirty="0" err="1" smtClean="0"/>
              <a:t>верифаить</a:t>
            </a:r>
            <a:r>
              <a:rPr lang="ru-RU" sz="1200" b="0" baseline="0" dirty="0" smtClean="0"/>
              <a:t> баги до того, как эти баги не будут </a:t>
            </a:r>
            <a:r>
              <a:rPr lang="ru-RU" sz="1200" b="0" baseline="0" dirty="0" err="1" smtClean="0"/>
              <a:t>пофикшенны</a:t>
            </a:r>
            <a:endParaRPr lang="ru-RU" sz="1200" b="0" baseline="0" dirty="0" smtClean="0">
              <a:effectLst/>
            </a:endParaRPr>
          </a:p>
          <a:p>
            <a:pPr>
              <a:buFont typeface="Verdana" pitchFamily="34" charset="0"/>
              <a:buNone/>
            </a:pPr>
            <a:endParaRPr lang="en-US" sz="1200" b="0"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59</a:t>
            </a:fld>
            <a:endParaRPr lang="en-US"/>
          </a:p>
        </p:txBody>
      </p:sp>
    </p:spTree>
    <p:extLst>
      <p:ext uri="{BB962C8B-B14F-4D97-AF65-F5344CB8AC3E}">
        <p14:creationId xmlns:p14="http://schemas.microsoft.com/office/powerpoint/2010/main" val="23763063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baseline="0" dirty="0" smtClean="0"/>
              <a:t>Пример 2. </a:t>
            </a:r>
            <a:r>
              <a:rPr lang="ru-RU" dirty="0" smtClean="0"/>
              <a:t>Сразу</a:t>
            </a:r>
            <a:r>
              <a:rPr lang="ru-RU" baseline="0" dirty="0" smtClean="0"/>
              <a:t> сначала были заданы фазы по 20 дней</a:t>
            </a:r>
          </a:p>
          <a:p>
            <a:r>
              <a:rPr lang="ru-RU" baseline="0" dirty="0" smtClean="0"/>
              <a:t>Что входит в каждую фазу изначально неизвестно, проясняется позже</a:t>
            </a:r>
          </a:p>
          <a:p>
            <a:r>
              <a:rPr lang="ru-RU" baseline="0" dirty="0" smtClean="0"/>
              <a:t>Тестирование от фазы до фазы не отличается</a:t>
            </a:r>
          </a:p>
          <a:p>
            <a:r>
              <a:rPr lang="en-US" baseline="0" dirty="0" smtClean="0"/>
              <a:t>&gt;&gt; </a:t>
            </a:r>
            <a:r>
              <a:rPr lang="ru-RU" baseline="0" dirty="0" smtClean="0"/>
              <a:t>расписание по релизам</a:t>
            </a:r>
          </a:p>
          <a:p>
            <a:endParaRPr lang="ru-RU" baseline="0" dirty="0" smtClean="0"/>
          </a:p>
          <a:p>
            <a:r>
              <a:rPr lang="ru-RU" baseline="0" dirty="0" smtClean="0"/>
              <a:t>Связи не используются, а используется </a:t>
            </a:r>
            <a:r>
              <a:rPr lang="en-US" baseline="0" dirty="0" smtClean="0"/>
              <a:t>Baseline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Частые</a:t>
            </a:r>
            <a:r>
              <a:rPr lang="ru-RU" baseline="0" dirty="0" smtClean="0"/>
              <a:t> слипы из-за девелоперов </a:t>
            </a:r>
            <a:r>
              <a:rPr lang="en-US" baseline="0" dirty="0" smtClean="0"/>
              <a:t>&gt;&gt; </a:t>
            </a:r>
            <a:r>
              <a:rPr lang="ru-RU" baseline="0" dirty="0" smtClean="0"/>
              <a:t>часто сдвиги в расписании</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60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Цель</a:t>
            </a:r>
            <a:r>
              <a:rPr lang="ru-RU" baseline="0" dirty="0" smtClean="0"/>
              <a:t> для заказчиков</a:t>
            </a:r>
            <a:endParaRPr lang="en-US" dirty="0" smtClean="0"/>
          </a:p>
          <a:p>
            <a:r>
              <a:rPr lang="en-US" dirty="0" smtClean="0"/>
              <a:t>Test schedule </a:t>
            </a:r>
            <a:r>
              <a:rPr lang="ru-RU" dirty="0" smtClean="0"/>
              <a:t>интегрировано в </a:t>
            </a:r>
            <a:r>
              <a:rPr lang="en-US" dirty="0" smtClean="0"/>
              <a:t>project schedule</a:t>
            </a:r>
            <a:endParaRPr lang="ru-RU" dirty="0" smtClean="0"/>
          </a:p>
          <a:p>
            <a:r>
              <a:rPr lang="ru-RU" dirty="0" smtClean="0"/>
              <a:t>Обновляет</a:t>
            </a:r>
            <a:r>
              <a:rPr lang="ru-RU" baseline="0" dirty="0" smtClean="0"/>
              <a:t> </a:t>
            </a:r>
            <a:r>
              <a:rPr lang="en-US" baseline="0" dirty="0" smtClean="0"/>
              <a:t>PM</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61</a:t>
            </a:fld>
            <a:endParaRPr lang="en-US"/>
          </a:p>
        </p:txBody>
      </p:sp>
    </p:spTree>
    <p:extLst>
      <p:ext uri="{BB962C8B-B14F-4D97-AF65-F5344CB8AC3E}">
        <p14:creationId xmlns:p14="http://schemas.microsoft.com/office/powerpoint/2010/main" val="39076471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ru-RU" baseline="0" dirty="0" smtClean="0"/>
              <a:t>Определяемся для чего нам нужно расписание;</a:t>
            </a:r>
          </a:p>
          <a:p>
            <a:pPr marL="228600" indent="-228600">
              <a:buAutoNum type="arabicPeriod"/>
            </a:pPr>
            <a:r>
              <a:rPr lang="ru-RU" dirty="0" smtClean="0"/>
              <a:t>Определяемся с форматом и другими</a:t>
            </a:r>
            <a:r>
              <a:rPr lang="ru-RU" baseline="0" dirty="0" smtClean="0"/>
              <a:t> ограничениями.</a:t>
            </a:r>
          </a:p>
          <a:p>
            <a:pPr marL="228600" indent="-228600">
              <a:buAutoNum type="arabicPeriod"/>
            </a:pPr>
            <a:endParaRPr lang="ru-RU" baseline="0"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63</a:t>
            </a:fld>
            <a:endParaRPr lang="en-US"/>
          </a:p>
        </p:txBody>
      </p:sp>
    </p:spTree>
    <p:extLst>
      <p:ext uri="{BB962C8B-B14F-4D97-AF65-F5344CB8AC3E}">
        <p14:creationId xmlns:p14="http://schemas.microsoft.com/office/powerpoint/2010/main" val="5718049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u="sng" dirty="0" smtClean="0"/>
              <a:t>Если мы выбрали </a:t>
            </a:r>
            <a:r>
              <a:rPr lang="en-US" u="sng" dirty="0" smtClean="0"/>
              <a:t>MS Project</a:t>
            </a:r>
            <a:r>
              <a:rPr lang="ru-RU" u="sng" dirty="0" smtClean="0"/>
              <a:t>, ОПРЕДЕЛЯЕМ:</a:t>
            </a:r>
          </a:p>
          <a:p>
            <a:pPr marL="171450" indent="-171450">
              <a:buFont typeface="Arial" pitchFamily="34" charset="0"/>
              <a:buChar char="•"/>
            </a:pPr>
            <a:r>
              <a:rPr lang="ru-RU" dirty="0" smtClean="0"/>
              <a:t>Насколько детально будет расписание;</a:t>
            </a:r>
          </a:p>
          <a:p>
            <a:pPr marL="171450" indent="-171450">
              <a:buFont typeface="Arial" pitchFamily="34" charset="0"/>
              <a:buChar char="•"/>
            </a:pPr>
            <a:r>
              <a:rPr lang="ru-RU" dirty="0" smtClean="0"/>
              <a:t>Что можно</a:t>
            </a:r>
            <a:r>
              <a:rPr lang="ru-RU" baseline="0" dirty="0" smtClean="0"/>
              <a:t> показывать заказчику, а что нет;</a:t>
            </a:r>
          </a:p>
          <a:p>
            <a:pPr marL="171450" indent="-171450">
              <a:buFont typeface="Arial" pitchFamily="34" charset="0"/>
              <a:buChar char="•"/>
            </a:pPr>
            <a:r>
              <a:rPr lang="ru-RU" baseline="0" dirty="0" smtClean="0"/>
              <a:t>Организация (фазы, </a:t>
            </a:r>
            <a:r>
              <a:rPr lang="en-US" baseline="0" dirty="0" smtClean="0"/>
              <a:t>change requests</a:t>
            </a:r>
            <a:r>
              <a:rPr lang="ru-RU" baseline="0" dirty="0" smtClean="0"/>
              <a:t> или релизы);</a:t>
            </a:r>
          </a:p>
          <a:p>
            <a:pPr marL="171450" indent="-171450">
              <a:buFont typeface="Arial" pitchFamily="34" charset="0"/>
              <a:buChar char="•"/>
            </a:pPr>
            <a:r>
              <a:rPr lang="ru-RU" baseline="0" dirty="0" smtClean="0"/>
              <a:t>Далее заполняем детали, то есть заносим наши таски.</a:t>
            </a:r>
          </a:p>
          <a:p>
            <a:pPr marL="171450" indent="-171450">
              <a:buFont typeface="Arial" pitchFamily="34" charset="0"/>
              <a:buChar char="•"/>
            </a:pPr>
            <a:r>
              <a:rPr lang="ru-RU" b="1" baseline="0" dirty="0" smtClean="0"/>
              <a:t>Максимально отвечаем на все интересующие нас вопросы </a:t>
            </a:r>
            <a:r>
              <a:rPr lang="ru-RU" baseline="0" dirty="0" smtClean="0"/>
              <a:t>– по слайду…</a:t>
            </a:r>
            <a:endParaRPr lang="en-US" baseline="0" dirty="0" smtClean="0"/>
          </a:p>
          <a:p>
            <a:pPr marL="171450" indent="-171450">
              <a:buFont typeface="Arial" pitchFamily="34" charset="0"/>
              <a:buChar cha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ru-RU" dirty="0" smtClean="0"/>
              <a:t>Какие</a:t>
            </a:r>
            <a:r>
              <a:rPr lang="ru-RU" baseline="0" dirty="0" smtClean="0"/>
              <a:t> детали наше расписание должно обязательно содержать – по слайду.</a:t>
            </a: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64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Итак у</a:t>
            </a:r>
            <a:r>
              <a:rPr lang="ru-RU" baseline="0" dirty="0" smtClean="0"/>
              <a:t> нас есть таски и </a:t>
            </a:r>
            <a:r>
              <a:rPr lang="ru-RU" baseline="0" dirty="0" err="1" smtClean="0"/>
              <a:t>эстимации</a:t>
            </a:r>
            <a:r>
              <a:rPr lang="ru-RU" baseline="0" dirty="0" smtClean="0"/>
              <a:t> для этих </a:t>
            </a:r>
            <a:r>
              <a:rPr lang="ru-RU" baseline="0" dirty="0" err="1" smtClean="0"/>
              <a:t>тасков</a:t>
            </a:r>
            <a:r>
              <a:rPr lang="ru-RU" baseline="0" dirty="0" smtClean="0"/>
              <a:t> – которые и образуют входные данные для тестового расписания.</a:t>
            </a:r>
          </a:p>
          <a:p>
            <a:r>
              <a:rPr lang="ru-RU" baseline="0" dirty="0" smtClean="0"/>
              <a:t>На выходе мы получаем - кто эти таски будет делать, когда начинать и когда заканчивать.</a:t>
            </a: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Когда</a:t>
            </a:r>
            <a:r>
              <a:rPr lang="ru-RU" baseline="0" dirty="0" smtClean="0"/>
              <a:t> мы составляем тестовое расписание – то какое оно у нас получится, будет разным для разных проектов.</a:t>
            </a:r>
            <a:endParaRPr lang="ru-RU" dirty="0" smtClean="0"/>
          </a:p>
          <a:p>
            <a:r>
              <a:rPr lang="ru-RU" dirty="0" smtClean="0"/>
              <a:t>Рассмотрим</a:t>
            </a:r>
            <a:r>
              <a:rPr lang="ru-RU" baseline="0" dirty="0" smtClean="0"/>
              <a:t> группы факторов, которые влияют.</a:t>
            </a:r>
          </a:p>
          <a:p>
            <a:r>
              <a:rPr lang="ru-RU" baseline="0" dirty="0" smtClean="0"/>
              <a:t>1. Команда, в которой мы работаем </a:t>
            </a:r>
          </a:p>
          <a:p>
            <a:r>
              <a:rPr lang="ru-RU" baseline="0" dirty="0" smtClean="0"/>
              <a:t>2. Расписание девелоперов</a:t>
            </a:r>
          </a:p>
          <a:p>
            <a:r>
              <a:rPr lang="ru-RU" baseline="0" dirty="0" smtClean="0"/>
              <a:t>3. Особенности проекта</a:t>
            </a:r>
          </a:p>
          <a:p>
            <a:r>
              <a:rPr lang="ru-RU" baseline="0" dirty="0" smtClean="0"/>
              <a:t>4. Пожелания заказчика</a:t>
            </a:r>
          </a:p>
          <a:p>
            <a:endParaRPr lang="ru-RU" baseline="0" dirty="0" smtClean="0"/>
          </a:p>
          <a:p>
            <a:r>
              <a:rPr lang="ru-RU" baseline="0" dirty="0" smtClean="0"/>
              <a:t>Поговорим о каждом факторе подробнее…</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1.</a:t>
            </a:r>
            <a:r>
              <a:rPr lang="ru-RU" baseline="0" dirty="0" smtClean="0"/>
              <a:t> </a:t>
            </a:r>
            <a:r>
              <a:rPr lang="ru-RU" dirty="0" err="1" smtClean="0"/>
              <a:t>Скилы</a:t>
            </a:r>
            <a:r>
              <a:rPr lang="ru-RU" dirty="0" smtClean="0"/>
              <a:t>:</a:t>
            </a:r>
          </a:p>
          <a:p>
            <a:r>
              <a:rPr lang="ru-RU" baseline="0" dirty="0" smtClean="0"/>
              <a:t>- Для некоторых </a:t>
            </a:r>
            <a:r>
              <a:rPr lang="ru-RU" baseline="0" dirty="0" err="1" smtClean="0"/>
              <a:t>тасков</a:t>
            </a:r>
            <a:r>
              <a:rPr lang="ru-RU" baseline="0" dirty="0" smtClean="0"/>
              <a:t> нужно определенные технические </a:t>
            </a:r>
            <a:r>
              <a:rPr lang="ru-RU" baseline="0" dirty="0" err="1" smtClean="0"/>
              <a:t>скилы</a:t>
            </a:r>
            <a:r>
              <a:rPr lang="ru-RU" baseline="0" dirty="0" smtClean="0"/>
              <a:t>, которые есть не у всех</a:t>
            </a:r>
            <a:r>
              <a:rPr lang="en-US" baseline="0" dirty="0" smtClean="0"/>
              <a:t>;</a:t>
            </a:r>
          </a:p>
          <a:p>
            <a:pPr marL="171450" indent="-171450">
              <a:buFontTx/>
              <a:buChar char="-"/>
            </a:pPr>
            <a:r>
              <a:rPr lang="ru-RU" baseline="0" dirty="0" err="1" smtClean="0"/>
              <a:t>Скилы</a:t>
            </a:r>
            <a:r>
              <a:rPr lang="ru-RU" baseline="0" dirty="0" smtClean="0"/>
              <a:t> по тестированию. Если сложные логический </a:t>
            </a:r>
            <a:r>
              <a:rPr lang="ru-RU" baseline="0" dirty="0" err="1" smtClean="0"/>
              <a:t>таск</a:t>
            </a:r>
            <a:r>
              <a:rPr lang="ru-RU" baseline="0" dirty="0" smtClean="0"/>
              <a:t>, то его должен исполнять достаточно опытный специалист с хорошим навыком </a:t>
            </a:r>
            <a:r>
              <a:rPr lang="ru-RU" baseline="0" dirty="0" err="1" smtClean="0"/>
              <a:t>аналиаза</a:t>
            </a:r>
            <a:r>
              <a:rPr lang="ru-RU" baseline="0" dirty="0" smtClean="0"/>
              <a:t> требований, иначе тестирование будет очень поверхностным;</a:t>
            </a:r>
          </a:p>
          <a:p>
            <a:pPr marL="171450" indent="-171450">
              <a:buFontTx/>
              <a:buChar char="-"/>
            </a:pPr>
            <a:r>
              <a:rPr lang="ru-RU" baseline="0" dirty="0" smtClean="0"/>
              <a:t>Знание области – если таски короткие, а человек не знает области – долго будет разбираться.</a:t>
            </a:r>
          </a:p>
          <a:p>
            <a:pPr marL="0" indent="0">
              <a:buFontTx/>
              <a:buNone/>
            </a:pPr>
            <a:endParaRPr lang="ru-RU" baseline="0" dirty="0" smtClean="0"/>
          </a:p>
          <a:p>
            <a:pPr marL="0" indent="0">
              <a:buFontTx/>
              <a:buNone/>
            </a:pPr>
            <a:r>
              <a:rPr lang="ru-RU" baseline="0" dirty="0" smtClean="0"/>
              <a:t>2. Учитывать предпочтения, насколько это возможно</a:t>
            </a:r>
          </a:p>
          <a:p>
            <a:pPr marL="0" indent="0">
              <a:buFontTx/>
              <a:buNone/>
            </a:pPr>
            <a:endParaRPr lang="ru-RU" baseline="0" dirty="0" smtClean="0"/>
          </a:p>
          <a:p>
            <a:pPr marL="0" indent="0">
              <a:buFontTx/>
              <a:buNone/>
            </a:pPr>
            <a:r>
              <a:rPr lang="ru-RU" baseline="0" dirty="0" smtClean="0"/>
              <a:t>3. Развитие команды – если на технически сложной области только один человек, а остальные ничего об этом не будут знать – будут проблемы (</a:t>
            </a:r>
            <a:r>
              <a:rPr lang="ru-RU" baseline="0" dirty="0" err="1" smtClean="0"/>
              <a:t>незаментимость</a:t>
            </a:r>
            <a:r>
              <a:rPr lang="ru-RU" baseline="0" dirty="0" smtClean="0"/>
              <a:t> и бесперспективность для остальных).</a:t>
            </a:r>
          </a:p>
          <a:p>
            <a:pPr marL="171450" indent="-171450">
              <a:buFontTx/>
              <a:buChar char="-"/>
            </a:pPr>
            <a:endParaRPr lang="ru-RU" baseline="0" dirty="0" smtClean="0"/>
          </a:p>
          <a:p>
            <a:pPr marL="0" indent="0">
              <a:buFontTx/>
              <a:buNone/>
            </a:pPr>
            <a:r>
              <a:rPr lang="ru-RU" dirty="0" smtClean="0"/>
              <a:t>4.</a:t>
            </a:r>
            <a:r>
              <a:rPr lang="ru-RU" baseline="0" dirty="0" smtClean="0"/>
              <a:t> Как построено </a:t>
            </a:r>
            <a:r>
              <a:rPr lang="ru-RU" baseline="0" dirty="0" err="1" smtClean="0"/>
              <a:t>делигирование</a:t>
            </a:r>
            <a:r>
              <a:rPr lang="ru-RU" baseline="0" dirty="0" smtClean="0"/>
              <a:t> в команде. Зависит от количества </a:t>
            </a:r>
            <a:r>
              <a:rPr lang="ru-RU" baseline="0" dirty="0" err="1" smtClean="0"/>
              <a:t>тасков</a:t>
            </a:r>
            <a:r>
              <a:rPr lang="ru-RU" baseline="0" dirty="0" smtClean="0"/>
              <a:t>, чем больше маленьких </a:t>
            </a:r>
            <a:r>
              <a:rPr lang="ru-RU" baseline="0" dirty="0" err="1" smtClean="0"/>
              <a:t>тасков</a:t>
            </a:r>
            <a:r>
              <a:rPr lang="ru-RU" baseline="0" dirty="0" smtClean="0"/>
              <a:t> – тем </a:t>
            </a:r>
            <a:r>
              <a:rPr lang="ru-RU" baseline="0" dirty="0" err="1" smtClean="0"/>
              <a:t>больее</a:t>
            </a:r>
            <a:r>
              <a:rPr lang="ru-RU" baseline="0" dirty="0" smtClean="0"/>
              <a:t> детальное </a:t>
            </a:r>
            <a:r>
              <a:rPr lang="ru-RU" baseline="0" dirty="0" err="1" smtClean="0"/>
              <a:t>расписаниею</a:t>
            </a:r>
            <a:endParaRPr lang="ru-RU" baseline="0" dirty="0" smtClean="0"/>
          </a:p>
          <a:p>
            <a:pPr marL="0" indent="0">
              <a:buFontTx/>
              <a:buNone/>
            </a:pPr>
            <a:endParaRPr lang="ru-RU" baseline="0" dirty="0" smtClean="0"/>
          </a:p>
          <a:p>
            <a:pPr marL="0" indent="0">
              <a:buFontTx/>
              <a:buNone/>
            </a:pPr>
            <a:r>
              <a:rPr lang="ru-RU" baseline="0" dirty="0" smtClean="0"/>
              <a:t>5. Равномерное распределение нагрузки – в разные фазы проекта разные нагрузки. Сложно для большой команды</a:t>
            </a:r>
            <a:endParaRPr lang="en-US" dirty="0" smtClean="0"/>
          </a:p>
          <a:p>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Главные</a:t>
            </a:r>
            <a:r>
              <a:rPr lang="ru-RU" baseline="0" dirty="0" smtClean="0"/>
              <a:t> ограничения для нас:</a:t>
            </a:r>
          </a:p>
          <a:p>
            <a:pPr marL="171450" indent="-171450">
              <a:buFontTx/>
              <a:buChar char="-"/>
            </a:pPr>
            <a:r>
              <a:rPr lang="ru-RU" baseline="0" dirty="0" smtClean="0"/>
              <a:t>Когда </a:t>
            </a:r>
            <a:r>
              <a:rPr lang="ru-RU" baseline="0" dirty="0" err="1" smtClean="0"/>
              <a:t>фича</a:t>
            </a:r>
            <a:r>
              <a:rPr lang="ru-RU" baseline="0" dirty="0" smtClean="0"/>
              <a:t> доступна для тестирования. Пока она недоступна – мы тестировать не можем</a:t>
            </a:r>
          </a:p>
          <a:p>
            <a:pPr marL="171450" indent="-171450">
              <a:buFontTx/>
              <a:buChar char="-"/>
            </a:pPr>
            <a:r>
              <a:rPr lang="ru-RU" baseline="0" dirty="0" smtClean="0"/>
              <a:t>Сроки</a:t>
            </a:r>
          </a:p>
          <a:p>
            <a:pPr marL="171450" indent="-171450">
              <a:buFontTx/>
              <a:buChar char="-"/>
            </a:pPr>
            <a:r>
              <a:rPr lang="ru-RU" baseline="0" dirty="0" smtClean="0"/>
              <a:t>Расписание </a:t>
            </a:r>
            <a:r>
              <a:rPr lang="ru-RU" baseline="0" dirty="0" err="1" smtClean="0"/>
              <a:t>билдов</a:t>
            </a:r>
            <a:r>
              <a:rPr lang="ru-RU" baseline="0" dirty="0" smtClean="0"/>
              <a:t>, так как, например, после </a:t>
            </a:r>
            <a:r>
              <a:rPr lang="ru-RU" baseline="0" dirty="0" err="1" smtClean="0"/>
              <a:t>билды</a:t>
            </a:r>
            <a:r>
              <a:rPr lang="ru-RU" baseline="0" dirty="0" smtClean="0"/>
              <a:t> мы планируем </a:t>
            </a:r>
            <a:r>
              <a:rPr lang="ru-RU" baseline="0" dirty="0" err="1" smtClean="0"/>
              <a:t>смоук</a:t>
            </a:r>
            <a:r>
              <a:rPr lang="ru-RU" baseline="0" dirty="0" smtClean="0"/>
              <a:t> тест и верификацию багов</a:t>
            </a:r>
          </a:p>
          <a:p>
            <a:pPr marL="171450" indent="-171450">
              <a:buFontTx/>
              <a:buChar char="-"/>
            </a:pPr>
            <a:r>
              <a:rPr lang="ru-RU" baseline="0" dirty="0" smtClean="0"/>
              <a:t>Приоритет </a:t>
            </a:r>
            <a:r>
              <a:rPr lang="ru-RU" baseline="0" dirty="0" err="1" smtClean="0"/>
              <a:t>тасков</a:t>
            </a:r>
            <a:r>
              <a:rPr lang="ru-RU" baseline="0" dirty="0" smtClean="0"/>
              <a:t>. Начинаем с самых важных. </a:t>
            </a:r>
            <a:endParaRPr lang="en-US" baseline="0" dirty="0" smtClean="0"/>
          </a:p>
          <a:p>
            <a:pPr marL="171450" indent="-171450">
              <a:buFontTx/>
              <a:buChar char="-"/>
            </a:pPr>
            <a:endParaRPr lang="en-US" baseline="0" dirty="0" smtClean="0"/>
          </a:p>
          <a:p>
            <a:pPr marL="0" indent="0">
              <a:buFontTx/>
              <a:buNone/>
            </a:pPr>
            <a:r>
              <a:rPr lang="ru-RU" baseline="0" dirty="0" smtClean="0"/>
              <a:t>Зачастую по этим пункту не хватает информации</a:t>
            </a:r>
          </a:p>
          <a:p>
            <a:pPr marL="0" indent="0">
              <a:buFontTx/>
              <a:buNone/>
            </a:pPr>
            <a:endParaRPr lang="ru-RU" baseline="0" dirty="0" smtClean="0"/>
          </a:p>
          <a:p>
            <a:pPr marL="0" indent="0">
              <a:buFontTx/>
              <a:buNone/>
            </a:pPr>
            <a:r>
              <a:rPr lang="en-US" b="1" dirty="0" smtClean="0">
                <a:solidFill>
                  <a:srgbClr val="FF0000"/>
                </a:solidFill>
              </a:rPr>
              <a:t>Need to adjust testing in process</a:t>
            </a:r>
            <a:r>
              <a:rPr lang="ru-RU" b="1" dirty="0" smtClean="0">
                <a:solidFill>
                  <a:srgbClr val="FF0000"/>
                </a:solidFill>
              </a:rPr>
              <a:t> </a:t>
            </a:r>
            <a:r>
              <a:rPr lang="ru-RU" b="0" dirty="0" smtClean="0">
                <a:solidFill>
                  <a:srgbClr val="FF0000"/>
                </a:solidFill>
              </a:rPr>
              <a:t>-</a:t>
            </a:r>
            <a:r>
              <a:rPr lang="en-US" b="0" dirty="0" smtClean="0">
                <a:solidFill>
                  <a:srgbClr val="FF0000"/>
                </a:solidFill>
              </a:rPr>
              <a:t>&gt;</a:t>
            </a:r>
            <a:r>
              <a:rPr lang="en-US" b="0" baseline="0" dirty="0" smtClean="0">
                <a:solidFill>
                  <a:srgbClr val="FF0000"/>
                </a:solidFill>
              </a:rPr>
              <a:t> test schedule </a:t>
            </a:r>
            <a:r>
              <a:rPr lang="ru-RU" b="0" baseline="0" dirty="0" smtClean="0">
                <a:solidFill>
                  <a:srgbClr val="FF0000"/>
                </a:solidFill>
              </a:rPr>
              <a:t>должно легко редактироваться</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Bottle neck resources</a:t>
            </a:r>
            <a:r>
              <a:rPr lang="ru-RU" dirty="0" smtClean="0">
                <a:solidFill>
                  <a:srgbClr val="FF0000"/>
                </a:solidFill>
              </a:rPr>
              <a:t> –</a:t>
            </a:r>
            <a:r>
              <a:rPr lang="en-US" dirty="0" smtClean="0">
                <a:solidFill>
                  <a:srgbClr val="FF0000"/>
                </a:solidFill>
              </a:rPr>
              <a:t>&gt;</a:t>
            </a:r>
            <a:r>
              <a:rPr lang="en-US" baseline="0" dirty="0" smtClean="0">
                <a:solidFill>
                  <a:srgbClr val="FF0000"/>
                </a:solidFill>
              </a:rPr>
              <a:t> </a:t>
            </a:r>
            <a:r>
              <a:rPr lang="ru-RU" baseline="0" dirty="0" smtClean="0">
                <a:solidFill>
                  <a:srgbClr val="FF0000"/>
                </a:solidFill>
              </a:rPr>
              <a:t>ограничение в ресурсах (серверах и т.п.)</a:t>
            </a:r>
            <a:endParaRPr lang="en-US"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pPr marL="0" indent="0">
              <a:buFontTx/>
              <a:buNone/>
            </a:pPr>
            <a:endParaRPr lang="ru-RU" b="0" baseline="0" dirty="0" smtClean="0"/>
          </a:p>
          <a:p>
            <a:pPr marL="171450" indent="-171450">
              <a:buFontTx/>
              <a:buChar char="-"/>
            </a:pPr>
            <a:endParaRPr lang="ru-RU" baseline="0" dirty="0" smtClean="0"/>
          </a:p>
          <a:p>
            <a:pPr>
              <a:buFontTx/>
              <a:buChar char="-"/>
            </a:pPr>
            <a:endParaRPr lang="en-US" dirty="0" smtClean="0"/>
          </a:p>
          <a:p>
            <a:pPr marL="171450" indent="-171450">
              <a:buFontTx/>
              <a:buChar char="-"/>
            </a:pPr>
            <a:endParaRPr lang="ru-RU"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041F972-1F60-4337-97E6-50CD6E75560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871C74E-237C-4DD2-B7B0-AFDD7BB74A1B}" type="datetime1">
              <a:rPr lang="en-US" smtClean="0"/>
              <a:t>8/20/2013</a:t>
            </a:fld>
            <a:endParaRPr lang="en-US"/>
          </a:p>
        </p:txBody>
      </p:sp>
      <p:sp>
        <p:nvSpPr>
          <p:cNvPr id="8" name="Slide Number Placeholder 7"/>
          <p:cNvSpPr>
            <a:spLocks noGrp="1"/>
          </p:cNvSpPr>
          <p:nvPr>
            <p:ph type="sldNum" sz="quarter" idx="11"/>
          </p:nvPr>
        </p:nvSpPr>
        <p:spPr/>
        <p:txBody>
          <a:bodyPr/>
          <a:lstStyle/>
          <a:p>
            <a:fld id="{64929352-C03B-40D1-B85A-8D4579E3E89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BE772-CE94-411B-9531-DD28B190CB64}" type="datetime1">
              <a:rPr lang="en-US" smtClean="0"/>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5DA68-8DE1-49BE-95AE-2DB65BF3AEB5}" type="datetime1">
              <a:rPr lang="en-US" smtClean="0"/>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A781D54-8269-44BF-9757-C8A52DEA65FA}" type="datetime1">
              <a:rPr lang="en-US" smtClean="0"/>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CCD72D-F4C8-48E5-A5DE-0A8D3AEABE91}" type="datetime1">
              <a:rPr lang="en-US" smtClean="0"/>
              <a:t>8/20/2013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29352-C03B-40D1-B85A-8D4579E3E895}"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7D74408-8B11-4B4D-BAB0-FA279C79CD89}" type="datetime1">
              <a:rPr lang="en-US" smtClean="0"/>
              <a:t>8/20/2013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29352-C03B-40D1-B85A-8D4579E3E895}"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153BC4B-4CDB-4DF1-A41E-3EE20535AA56}" type="datetime1">
              <a:rPr lang="en-US" smtClean="0"/>
              <a:t>8/20/2013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29352-C03B-40D1-B85A-8D4579E3E895}"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912028-9B24-4015-B175-453DD10D8279}" type="datetime1">
              <a:rPr lang="en-US" smtClean="0"/>
              <a:t>8/20/2013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99B0A-0A04-43DB-939D-10CC765B5A5B}" type="datetime1">
              <a:rPr lang="en-US" smtClean="0"/>
              <a:t>8/20/2013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29254-1FDC-4703-A762-5BC2392412C5}" type="datetime1">
              <a:rPr lang="en-US" smtClean="0"/>
              <a:t>8/20/2013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6CEFA-2F8E-4BDA-A9B5-918C3CA6F1AD}" type="datetime1">
              <a:rPr lang="en-US" smtClean="0"/>
              <a:t>8/20/2013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29352-C03B-40D1-B85A-8D4579E3E8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403651D-4F9F-4D56-B989-FA7C938E9D4D}" type="datetime1">
              <a:rPr lang="en-US" smtClean="0"/>
              <a:t>8/20/2013</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4929352-C03B-40D1-B85A-8D4579E3E895}"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9.png"/><Relationship Id="rId7" Type="http://schemas.openxmlformats.org/officeDocument/2006/relationships/diagramColors" Target="../diagrams/colors1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1.png"/><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3.png"/><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36.png"/><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0.png"/><Relationship Id="rId4"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1.png"/><Relationship Id="rId4"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42.png"/><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3.png"/><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62.png"/><Relationship Id="rId7" Type="http://schemas.openxmlformats.org/officeDocument/2006/relationships/diagramColors" Target="../diagrams/colors18.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5449"/>
            <a:ext cx="9144000" cy="754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990600" y="4805477"/>
            <a:ext cx="7772400" cy="1470025"/>
          </a:xfrm>
          <a:prstGeom prst="rect">
            <a:avLst/>
          </a:prstGeom>
        </p:spPr>
        <p:txBody>
          <a:bodyPr vert="horz" lIns="91440" tIns="45720" rIns="91440" bIns="45720" rtlCol="0" anchor="ct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8000" b="1" dirty="0" smtClean="0">
                <a:ln/>
                <a:solidFill>
                  <a:schemeClr val="accent3"/>
                </a:solidFill>
                <a:effectLst>
                  <a:glow rad="101600">
                    <a:schemeClr val="accent2">
                      <a:satMod val="175000"/>
                      <a:alpha val="40000"/>
                    </a:schemeClr>
                  </a:glow>
                  <a:reflection blurRad="6350" stA="55000" endA="300" endPos="45500" dir="5400000" sy="-100000" algn="bl" rotWithShape="0"/>
                </a:effectLst>
              </a:rPr>
              <a:t>Test Schedule</a:t>
            </a:r>
            <a:endParaRPr lang="en-US" sz="8000" b="1" dirty="0">
              <a:ln/>
              <a:solidFill>
                <a:schemeClr val="accent3"/>
              </a:solidFill>
              <a:effectLst>
                <a:glow rad="101600">
                  <a:schemeClr val="accent2">
                    <a:satMod val="175000"/>
                    <a:alpha val="40000"/>
                  </a:schemeClr>
                </a:glow>
                <a:reflection blurRad="6350" stA="55000" endA="300" endPos="45500" dir="5400000" sy="-100000" algn="bl" rotWithShape="0"/>
              </a:effectLst>
            </a:endParaRPr>
          </a:p>
        </p:txBody>
      </p:sp>
      <p:sp>
        <p:nvSpPr>
          <p:cNvPr id="3" name="TextBox 2"/>
          <p:cNvSpPr txBox="1"/>
          <p:nvPr/>
        </p:nvSpPr>
        <p:spPr>
          <a:xfrm>
            <a:off x="4062803" y="6150114"/>
            <a:ext cx="4981235" cy="707886"/>
          </a:xfrm>
          <a:prstGeom prst="rect">
            <a:avLst/>
          </a:prstGeom>
          <a:noFill/>
        </p:spPr>
        <p:txBody>
          <a:bodyPr wrap="none" rtlCol="0">
            <a:spAutoFit/>
          </a:bodyPr>
          <a:lstStyle/>
          <a:p>
            <a:r>
              <a:rPr lang="en-US" sz="4000" b="1" dirty="0" smtClean="0">
                <a:solidFill>
                  <a:schemeClr val="accent5">
                    <a:lumMod val="20000"/>
                    <a:lumOff val="80000"/>
                  </a:schemeClr>
                </a:solidFill>
                <a:effectLst>
                  <a:outerShdw blurRad="38100" dist="38100" dir="2700000" algn="tl">
                    <a:srgbClr val="000000">
                      <a:alpha val="43137"/>
                    </a:srgbClr>
                  </a:outerShdw>
                </a:effectLst>
              </a:rPr>
              <a:t>We will start </a:t>
            </a:r>
            <a:r>
              <a:rPr lang="en-US" sz="4000" b="1" smtClean="0">
                <a:solidFill>
                  <a:schemeClr val="accent5">
                    <a:lumMod val="20000"/>
                    <a:lumOff val="80000"/>
                  </a:schemeClr>
                </a:solidFill>
                <a:effectLst>
                  <a:outerShdw blurRad="38100" dist="38100" dir="2700000" algn="tl">
                    <a:srgbClr val="000000">
                      <a:alpha val="43137"/>
                    </a:srgbClr>
                  </a:outerShdw>
                </a:effectLst>
              </a:rPr>
              <a:t>at </a:t>
            </a:r>
            <a:r>
              <a:rPr lang="en-US" sz="4000" b="1" smtClean="0">
                <a:solidFill>
                  <a:schemeClr val="accent5">
                    <a:lumMod val="20000"/>
                    <a:lumOff val="80000"/>
                  </a:schemeClr>
                </a:solidFill>
                <a:effectLst>
                  <a:outerShdw blurRad="38100" dist="38100" dir="2700000" algn="tl">
                    <a:srgbClr val="000000">
                      <a:alpha val="43137"/>
                    </a:srgbClr>
                  </a:outerShdw>
                </a:effectLst>
              </a:rPr>
              <a:t>16.05</a:t>
            </a:r>
            <a:endParaRPr lang="en-US" sz="40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4294967295"/>
            <p:extLst>
              <p:ext uri="{D42A27DB-BD31-4B8C-83A1-F6EECF244321}">
                <p14:modId xmlns:p14="http://schemas.microsoft.com/office/powerpoint/2010/main" val="2610865053"/>
              </p:ext>
            </p:extLst>
          </p:nvPr>
        </p:nvGraphicFramePr>
        <p:xfrm>
          <a:off x="0" y="15240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Test Schedule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10</a:t>
            </a:fld>
            <a:endParaRPr lang="en-US"/>
          </a:p>
        </p:txBody>
      </p:sp>
    </p:spTree>
    <p:extLst>
      <p:ext uri="{BB962C8B-B14F-4D97-AF65-F5344CB8AC3E}">
        <p14:creationId xmlns:p14="http://schemas.microsoft.com/office/powerpoint/2010/main" val="3192181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120174536"/>
              </p:ext>
            </p:extLst>
          </p:nvPr>
        </p:nvGraphicFramePr>
        <p:xfrm>
          <a:off x="0" y="18288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Important Factors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11</a:t>
            </a:fld>
            <a:endParaRPr lang="en-US"/>
          </a:p>
        </p:txBody>
      </p:sp>
    </p:spTree>
    <p:extLst>
      <p:ext uri="{BB962C8B-B14F-4D97-AF65-F5344CB8AC3E}">
        <p14:creationId xmlns:p14="http://schemas.microsoft.com/office/powerpoint/2010/main" val="2082439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ADEBD01-D8C2-45C7-8A18-011970936840}"/>
                                            </p:graphicEl>
                                          </p:spTgt>
                                        </p:tgtEl>
                                        <p:attrNameLst>
                                          <p:attrName>style.visibility</p:attrName>
                                        </p:attrNameLst>
                                      </p:cBhvr>
                                      <p:to>
                                        <p:strVal val="visible"/>
                                      </p:to>
                                    </p:set>
                                    <p:animEffect transition="in" filter="fade">
                                      <p:cBhvr>
                                        <p:cTn id="7" dur="500"/>
                                        <p:tgtEl>
                                          <p:spTgt spid="4">
                                            <p:graphicEl>
                                              <a:dgm id="{CADEBD01-D8C2-45C7-8A18-01197093684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C6D6D31C-E041-4A92-BD9D-D78C6BF718C0}"/>
                                            </p:graphicEl>
                                          </p:spTgt>
                                        </p:tgtEl>
                                        <p:attrNameLst>
                                          <p:attrName>style.visibility</p:attrName>
                                        </p:attrNameLst>
                                      </p:cBhvr>
                                      <p:to>
                                        <p:strVal val="visible"/>
                                      </p:to>
                                    </p:set>
                                    <p:animEffect transition="in" filter="fade">
                                      <p:cBhvr>
                                        <p:cTn id="12" dur="500"/>
                                        <p:tgtEl>
                                          <p:spTgt spid="4">
                                            <p:graphicEl>
                                              <a:dgm id="{C6D6D31C-E041-4A92-BD9D-D78C6BF718C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252A1C10-4402-4E45-BD17-AF37EF8995C6}"/>
                                            </p:graphicEl>
                                          </p:spTgt>
                                        </p:tgtEl>
                                        <p:attrNameLst>
                                          <p:attrName>style.visibility</p:attrName>
                                        </p:attrNameLst>
                                      </p:cBhvr>
                                      <p:to>
                                        <p:strVal val="visible"/>
                                      </p:to>
                                    </p:set>
                                    <p:animEffect transition="in" filter="fade">
                                      <p:cBhvr>
                                        <p:cTn id="15" dur="500"/>
                                        <p:tgtEl>
                                          <p:spTgt spid="4">
                                            <p:graphicEl>
                                              <a:dgm id="{252A1C10-4402-4E45-BD17-AF37EF8995C6}"/>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61700DD3-2B49-48B0-9184-686D3BB2A5BE}"/>
                                            </p:graphicEl>
                                          </p:spTgt>
                                        </p:tgtEl>
                                        <p:attrNameLst>
                                          <p:attrName>style.visibility</p:attrName>
                                        </p:attrNameLst>
                                      </p:cBhvr>
                                      <p:to>
                                        <p:strVal val="visible"/>
                                      </p:to>
                                    </p:set>
                                    <p:animEffect transition="in" filter="fade">
                                      <p:cBhvr>
                                        <p:cTn id="20" dur="500"/>
                                        <p:tgtEl>
                                          <p:spTgt spid="4">
                                            <p:graphicEl>
                                              <a:dgm id="{61700DD3-2B49-48B0-9184-686D3BB2A5B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EB9BD086-FED9-4079-91B8-2814F8147304}"/>
                                            </p:graphicEl>
                                          </p:spTgt>
                                        </p:tgtEl>
                                        <p:attrNameLst>
                                          <p:attrName>style.visibility</p:attrName>
                                        </p:attrNameLst>
                                      </p:cBhvr>
                                      <p:to>
                                        <p:strVal val="visible"/>
                                      </p:to>
                                    </p:set>
                                    <p:animEffect transition="in" filter="fade">
                                      <p:cBhvr>
                                        <p:cTn id="23" dur="500"/>
                                        <p:tgtEl>
                                          <p:spTgt spid="4">
                                            <p:graphicEl>
                                              <a:dgm id="{EB9BD086-FED9-4079-91B8-2814F814730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7F73F2DA-90BF-47BD-A3DE-A1A02C52CA8B}"/>
                                            </p:graphicEl>
                                          </p:spTgt>
                                        </p:tgtEl>
                                        <p:attrNameLst>
                                          <p:attrName>style.visibility</p:attrName>
                                        </p:attrNameLst>
                                      </p:cBhvr>
                                      <p:to>
                                        <p:strVal val="visible"/>
                                      </p:to>
                                    </p:set>
                                    <p:animEffect transition="in" filter="fade">
                                      <p:cBhvr>
                                        <p:cTn id="28" dur="500"/>
                                        <p:tgtEl>
                                          <p:spTgt spid="4">
                                            <p:graphicEl>
                                              <a:dgm id="{7F73F2DA-90BF-47BD-A3DE-A1A02C52CA8B}"/>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CD83FDCE-A95E-4D19-8BB0-847E1BBB2AEA}"/>
                                            </p:graphicEl>
                                          </p:spTgt>
                                        </p:tgtEl>
                                        <p:attrNameLst>
                                          <p:attrName>style.visibility</p:attrName>
                                        </p:attrNameLst>
                                      </p:cBhvr>
                                      <p:to>
                                        <p:strVal val="visible"/>
                                      </p:to>
                                    </p:set>
                                    <p:animEffect transition="in" filter="fade">
                                      <p:cBhvr>
                                        <p:cTn id="31" dur="500"/>
                                        <p:tgtEl>
                                          <p:spTgt spid="4">
                                            <p:graphicEl>
                                              <a:dgm id="{CD83FDCE-A95E-4D19-8BB0-847E1BBB2AE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984A4430-858F-4302-A0CD-20635A19521B}"/>
                                            </p:graphicEl>
                                          </p:spTgt>
                                        </p:tgtEl>
                                        <p:attrNameLst>
                                          <p:attrName>style.visibility</p:attrName>
                                        </p:attrNameLst>
                                      </p:cBhvr>
                                      <p:to>
                                        <p:strVal val="visible"/>
                                      </p:to>
                                    </p:set>
                                    <p:animEffect transition="in" filter="fade">
                                      <p:cBhvr>
                                        <p:cTn id="36" dur="500"/>
                                        <p:tgtEl>
                                          <p:spTgt spid="4">
                                            <p:graphicEl>
                                              <a:dgm id="{984A4430-858F-4302-A0CD-20635A19521B}"/>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F1B4AFF7-BC10-4CE2-A067-D25FE82A49AA}"/>
                                            </p:graphicEl>
                                          </p:spTgt>
                                        </p:tgtEl>
                                        <p:attrNameLst>
                                          <p:attrName>style.visibility</p:attrName>
                                        </p:attrNameLst>
                                      </p:cBhvr>
                                      <p:to>
                                        <p:strVal val="visible"/>
                                      </p:to>
                                    </p:set>
                                    <p:animEffect transition="in" filter="fade">
                                      <p:cBhvr>
                                        <p:cTn id="39" dur="500"/>
                                        <p:tgtEl>
                                          <p:spTgt spid="4">
                                            <p:graphicEl>
                                              <a:dgm id="{F1B4AFF7-BC10-4CE2-A067-D25FE82A49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Team Factors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pic>
        <p:nvPicPr>
          <p:cNvPr id="108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21823"/>
            <a:ext cx="4744365" cy="2667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loud Callout 2"/>
          <p:cNvSpPr/>
          <p:nvPr/>
        </p:nvSpPr>
        <p:spPr>
          <a:xfrm>
            <a:off x="2445327" y="2743200"/>
            <a:ext cx="6477000" cy="3886200"/>
          </a:xfrm>
          <a:prstGeom prst="cloudCallout">
            <a:avLst>
              <a:gd name="adj1" fmla="val 49242"/>
              <a:gd name="adj2" fmla="val 500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200150" lvl="2" indent="-285750">
              <a:buFont typeface="Wingdings" pitchFamily="2" charset="2"/>
              <a:buChar char="ü"/>
            </a:pPr>
            <a:r>
              <a:rPr lang="en-US" b="1" dirty="0">
                <a:effectLst>
                  <a:outerShdw blurRad="38100" dist="38100" dir="2700000" algn="tl">
                    <a:srgbClr val="000000">
                      <a:alpha val="43137"/>
                    </a:srgbClr>
                  </a:outerShdw>
                </a:effectLst>
              </a:rPr>
              <a:t>Skills</a:t>
            </a:r>
          </a:p>
          <a:p>
            <a:pPr marL="1657350" lvl="3" indent="-285750">
              <a:buFont typeface="Arial" pitchFamily="34" charset="0"/>
              <a:buChar char="•"/>
            </a:pPr>
            <a:r>
              <a:rPr lang="en-US" b="1" dirty="0">
                <a:effectLst>
                  <a:outerShdw blurRad="38100" dist="38100" dir="2700000" algn="tl">
                    <a:srgbClr val="000000">
                      <a:alpha val="43137"/>
                    </a:srgbClr>
                  </a:outerShdw>
                </a:effectLst>
              </a:rPr>
              <a:t>Technical</a:t>
            </a:r>
          </a:p>
          <a:p>
            <a:pPr marL="1657350" lvl="3" indent="-285750">
              <a:buFont typeface="Arial" pitchFamily="34" charset="0"/>
              <a:buChar char="•"/>
            </a:pPr>
            <a:r>
              <a:rPr lang="en-US" b="1" dirty="0">
                <a:effectLst>
                  <a:outerShdw blurRad="38100" dist="38100" dir="2700000" algn="tl">
                    <a:srgbClr val="000000">
                      <a:alpha val="43137"/>
                    </a:srgbClr>
                  </a:outerShdw>
                </a:effectLst>
              </a:rPr>
              <a:t>Testing</a:t>
            </a:r>
          </a:p>
          <a:p>
            <a:pPr marL="1657350" lvl="3" indent="-285750">
              <a:buFont typeface="Arial" pitchFamily="34" charset="0"/>
              <a:buChar char="•"/>
            </a:pPr>
            <a:r>
              <a:rPr lang="en-US" b="1" dirty="0">
                <a:effectLst>
                  <a:outerShdw blurRad="38100" dist="38100" dir="2700000" algn="tl">
                    <a:srgbClr val="000000">
                      <a:alpha val="43137"/>
                    </a:srgbClr>
                  </a:outerShdw>
                </a:effectLst>
              </a:rPr>
              <a:t>Area knowledge</a:t>
            </a:r>
          </a:p>
          <a:p>
            <a:pPr marL="1200150" lvl="2" indent="-285750">
              <a:buFont typeface="Wingdings" pitchFamily="2" charset="2"/>
              <a:buChar char="ü"/>
            </a:pPr>
            <a:r>
              <a:rPr lang="en-US" b="1" dirty="0">
                <a:effectLst>
                  <a:outerShdw blurRad="38100" dist="38100" dir="2700000" algn="tl">
                    <a:srgbClr val="000000">
                      <a:alpha val="43137"/>
                    </a:srgbClr>
                  </a:outerShdw>
                </a:effectLst>
              </a:rPr>
              <a:t>Preferences</a:t>
            </a:r>
          </a:p>
          <a:p>
            <a:pPr marL="1200150" lvl="2" indent="-285750">
              <a:buFont typeface="Wingdings" pitchFamily="2" charset="2"/>
              <a:buChar char="ü"/>
            </a:pPr>
            <a:r>
              <a:rPr lang="en-US" b="1" dirty="0">
                <a:effectLst>
                  <a:outerShdw blurRad="38100" dist="38100" dir="2700000" algn="tl">
                    <a:srgbClr val="000000">
                      <a:alpha val="43137"/>
                    </a:srgbClr>
                  </a:outerShdw>
                </a:effectLst>
              </a:rPr>
              <a:t>Team development</a:t>
            </a:r>
          </a:p>
          <a:p>
            <a:pPr marL="1200150" lvl="2" indent="-285750">
              <a:buFont typeface="Wingdings" pitchFamily="2" charset="2"/>
              <a:buChar char="ü"/>
            </a:pPr>
            <a:r>
              <a:rPr lang="en-US" b="1" dirty="0">
                <a:effectLst>
                  <a:outerShdw blurRad="38100" dist="38100" dir="2700000" algn="tl">
                    <a:srgbClr val="000000">
                      <a:alpha val="43137"/>
                    </a:srgbClr>
                  </a:outerShdw>
                </a:effectLst>
              </a:rPr>
              <a:t>Backups, vacations, risks</a:t>
            </a:r>
          </a:p>
          <a:p>
            <a:pPr marL="1200150" lvl="2" indent="-285750">
              <a:buFont typeface="Wingdings" pitchFamily="2" charset="2"/>
              <a:buChar char="ü"/>
            </a:pPr>
            <a:r>
              <a:rPr lang="en-US" b="1" dirty="0">
                <a:effectLst>
                  <a:outerShdw blurRad="38100" dist="38100" dir="2700000" algn="tl">
                    <a:srgbClr val="000000">
                      <a:alpha val="43137"/>
                    </a:srgbClr>
                  </a:outerShdw>
                </a:effectLst>
              </a:rPr>
              <a:t>Level of delegation</a:t>
            </a:r>
          </a:p>
          <a:p>
            <a:pPr marL="1200150" lvl="2" indent="-285750">
              <a:buFont typeface="Wingdings" pitchFamily="2" charset="2"/>
              <a:buChar char="ü"/>
            </a:pPr>
            <a:r>
              <a:rPr lang="en-US" b="1" dirty="0">
                <a:effectLst>
                  <a:outerShdw blurRad="38100" dist="38100" dir="2700000" algn="tl">
                    <a:srgbClr val="000000">
                      <a:alpha val="43137"/>
                    </a:srgbClr>
                  </a:outerShdw>
                </a:effectLst>
              </a:rPr>
              <a:t>Load balancing</a:t>
            </a:r>
          </a:p>
          <a:p>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12</a:t>
            </a:fld>
            <a:endParaRPr lang="en-US"/>
          </a:p>
        </p:txBody>
      </p:sp>
    </p:spTree>
    <p:extLst>
      <p:ext uri="{BB962C8B-B14F-4D97-AF65-F5344CB8AC3E}">
        <p14:creationId xmlns:p14="http://schemas.microsoft.com/office/powerpoint/2010/main" val="382372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DEV Schedule Factors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Cloud Callout 2"/>
          <p:cNvSpPr/>
          <p:nvPr/>
        </p:nvSpPr>
        <p:spPr>
          <a:xfrm>
            <a:off x="228600" y="990600"/>
            <a:ext cx="4191000" cy="2743200"/>
          </a:xfrm>
          <a:prstGeom prst="cloudCallout">
            <a:avLst>
              <a:gd name="adj1" fmla="val -51378"/>
              <a:gd name="adj2" fmla="val -787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en-US" b="1" dirty="0">
                <a:effectLst>
                  <a:outerShdw blurRad="38100" dist="38100" dir="2700000" algn="tl">
                    <a:srgbClr val="000000">
                      <a:alpha val="43137"/>
                    </a:srgbClr>
                  </a:outerShdw>
                </a:effectLst>
              </a:rPr>
              <a:t>When feature is available for testing</a:t>
            </a:r>
          </a:p>
          <a:p>
            <a:pPr marL="285750" indent="-285750">
              <a:buFont typeface="Wingdings" pitchFamily="2" charset="2"/>
              <a:buChar char="ü"/>
            </a:pPr>
            <a:r>
              <a:rPr lang="en-US" b="1" dirty="0">
                <a:effectLst>
                  <a:outerShdw blurRad="38100" dist="38100" dir="2700000" algn="tl">
                    <a:srgbClr val="000000">
                      <a:alpha val="43137"/>
                    </a:srgbClr>
                  </a:outerShdw>
                </a:effectLst>
              </a:rPr>
              <a:t>Deadlines</a:t>
            </a:r>
          </a:p>
          <a:p>
            <a:pPr marL="285750" indent="-285750">
              <a:buFont typeface="Wingdings" pitchFamily="2" charset="2"/>
              <a:buChar char="ü"/>
            </a:pPr>
            <a:r>
              <a:rPr lang="en-US" b="1" dirty="0">
                <a:effectLst>
                  <a:outerShdw blurRad="38100" dist="38100" dir="2700000" algn="tl">
                    <a:srgbClr val="000000">
                      <a:alpha val="43137"/>
                    </a:srgbClr>
                  </a:outerShdw>
                </a:effectLst>
              </a:rPr>
              <a:t>Build schedule</a:t>
            </a:r>
          </a:p>
          <a:p>
            <a:pPr marL="285750" indent="-285750">
              <a:buFont typeface="Wingdings" pitchFamily="2" charset="2"/>
              <a:buChar char="ü"/>
            </a:pPr>
            <a:r>
              <a:rPr lang="en-US" b="1" dirty="0">
                <a:effectLst>
                  <a:outerShdw blurRad="38100" dist="38100" dir="2700000" algn="tl">
                    <a:srgbClr val="000000">
                      <a:alpha val="43137"/>
                    </a:srgbClr>
                  </a:outerShdw>
                </a:effectLst>
              </a:rPr>
              <a:t>Task priority</a:t>
            </a:r>
          </a:p>
        </p:txBody>
      </p:sp>
      <p:sp>
        <p:nvSpPr>
          <p:cNvPr id="7" name="Cloud Callout 6"/>
          <p:cNvSpPr/>
          <p:nvPr/>
        </p:nvSpPr>
        <p:spPr>
          <a:xfrm>
            <a:off x="3276600" y="2209800"/>
            <a:ext cx="5715000" cy="3886200"/>
          </a:xfrm>
          <a:prstGeom prst="cloudCallout">
            <a:avLst>
              <a:gd name="adj1" fmla="val 44912"/>
              <a:gd name="adj2" fmla="val 625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u="sng" dirty="0" smtClean="0">
                <a:effectLst>
                  <a:outerShdw blurRad="38100" dist="38100" dir="2700000" algn="tl">
                    <a:srgbClr val="000000">
                      <a:alpha val="43137"/>
                    </a:srgbClr>
                  </a:outerShdw>
                </a:effectLst>
              </a:rPr>
              <a:t>Problems:</a:t>
            </a:r>
          </a:p>
          <a:p>
            <a:pPr marL="285750" indent="-285750">
              <a:buFont typeface="Wingdings" pitchFamily="2" charset="2"/>
              <a:buChar char="ü"/>
            </a:pPr>
            <a:r>
              <a:rPr lang="en-US" b="1" dirty="0" smtClean="0">
                <a:effectLst>
                  <a:outerShdw blurRad="38100" dist="38100" dir="2700000" algn="tl">
                    <a:srgbClr val="000000">
                      <a:alpha val="43137"/>
                    </a:srgbClr>
                  </a:outerShdw>
                </a:effectLst>
              </a:rPr>
              <a:t>No </a:t>
            </a:r>
            <a:r>
              <a:rPr lang="en-US" b="1" dirty="0">
                <a:effectLst>
                  <a:outerShdw blurRad="38100" dist="38100" dir="2700000" algn="tl">
                    <a:srgbClr val="000000">
                      <a:alpha val="43137"/>
                    </a:srgbClr>
                  </a:outerShdw>
                </a:effectLst>
              </a:rPr>
              <a:t>build schedule</a:t>
            </a:r>
          </a:p>
          <a:p>
            <a:pPr marL="285750" indent="-285750">
              <a:buFont typeface="Wingdings" pitchFamily="2" charset="2"/>
              <a:buChar char="ü"/>
            </a:pPr>
            <a:r>
              <a:rPr lang="en-US" b="1" dirty="0">
                <a:effectLst>
                  <a:outerShdw blurRad="38100" dist="38100" dir="2700000" algn="tl">
                    <a:srgbClr val="000000">
                      <a:alpha val="43137"/>
                    </a:srgbClr>
                  </a:outerShdw>
                </a:effectLst>
              </a:rPr>
              <a:t>Development schedule slips</a:t>
            </a:r>
          </a:p>
          <a:p>
            <a:pPr marL="285750" indent="-285750">
              <a:buFont typeface="Wingdings" pitchFamily="2" charset="2"/>
              <a:buChar char="ü"/>
            </a:pPr>
            <a:r>
              <a:rPr lang="en-US" b="1" dirty="0">
                <a:effectLst>
                  <a:outerShdw blurRad="38100" dist="38100" dir="2700000" algn="tl">
                    <a:srgbClr val="000000">
                      <a:alpha val="43137"/>
                    </a:srgbClr>
                  </a:outerShdw>
                </a:effectLst>
              </a:rPr>
              <a:t>Testing underestimate</a:t>
            </a:r>
          </a:p>
          <a:p>
            <a:pPr marL="285750" indent="-285750">
              <a:buFont typeface="Wingdings" pitchFamily="2" charset="2"/>
              <a:buChar char="ü"/>
            </a:pPr>
            <a:r>
              <a:rPr lang="en-US" b="1" dirty="0">
                <a:effectLst>
                  <a:outerShdw blurRad="38100" dist="38100" dir="2700000" algn="tl">
                    <a:srgbClr val="000000">
                      <a:alpha val="43137"/>
                    </a:srgbClr>
                  </a:outerShdw>
                </a:effectLst>
              </a:rPr>
              <a:t>More/less bugs than expected</a:t>
            </a:r>
          </a:p>
          <a:p>
            <a:pPr marL="285750" indent="-285750">
              <a:buFont typeface="Wingdings" pitchFamily="2" charset="2"/>
              <a:buChar char="ü"/>
            </a:pPr>
            <a:r>
              <a:rPr lang="en-US" b="1" dirty="0">
                <a:effectLst>
                  <a:outerShdw blurRad="38100" dist="38100" dir="2700000" algn="tl">
                    <a:srgbClr val="000000">
                      <a:alpha val="43137"/>
                    </a:srgbClr>
                  </a:outerShdw>
                </a:effectLst>
              </a:rPr>
              <a:t>Need to adjust testing in process</a:t>
            </a:r>
          </a:p>
          <a:p>
            <a:pPr marL="285750" indent="-285750">
              <a:buFont typeface="Wingdings" pitchFamily="2" charset="2"/>
              <a:buChar char="ü"/>
            </a:pPr>
            <a:r>
              <a:rPr lang="en-US" b="1" dirty="0">
                <a:effectLst>
                  <a:outerShdw blurRad="38100" dist="38100" dir="2700000" algn="tl">
                    <a:srgbClr val="000000">
                      <a:alpha val="43137"/>
                    </a:srgbClr>
                  </a:outerShdw>
                </a:effectLst>
              </a:rPr>
              <a:t>Bottle neck resources</a:t>
            </a:r>
          </a:p>
          <a:p>
            <a:pPr marL="285750" indent="-285750">
              <a:buFont typeface="Wingdings" pitchFamily="2" charset="2"/>
              <a:buChar char="ü"/>
            </a:pPr>
            <a:r>
              <a:rPr lang="en-US" b="1" dirty="0">
                <a:effectLst>
                  <a:outerShdw blurRad="38100" dist="38100" dir="2700000" algn="tl">
                    <a:srgbClr val="000000">
                      <a:alpha val="43137"/>
                    </a:srgbClr>
                  </a:outerShdw>
                </a:effectLst>
              </a:rPr>
              <a:t>Whole team operations</a:t>
            </a:r>
          </a:p>
        </p:txBody>
      </p:sp>
      <p:sp>
        <p:nvSpPr>
          <p:cNvPr id="4" name="Slide Number Placeholder 3"/>
          <p:cNvSpPr>
            <a:spLocks noGrp="1"/>
          </p:cNvSpPr>
          <p:nvPr>
            <p:ph type="sldNum" sz="quarter" idx="12"/>
          </p:nvPr>
        </p:nvSpPr>
        <p:spPr/>
        <p:txBody>
          <a:bodyPr/>
          <a:lstStyle/>
          <a:p>
            <a:fld id="{64929352-C03B-40D1-B85A-8D4579E3E895}" type="slidenum">
              <a:rPr lang="en-US" smtClean="0"/>
              <a:pPr/>
              <a:t>13</a:t>
            </a:fld>
            <a:endParaRPr lang="en-US"/>
          </a:p>
        </p:txBody>
      </p:sp>
    </p:spTree>
    <p:extLst>
      <p:ext uri="{BB962C8B-B14F-4D97-AF65-F5344CB8AC3E}">
        <p14:creationId xmlns:p14="http://schemas.microsoft.com/office/powerpoint/2010/main" val="382103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Project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5" name="Cloud Callout 4"/>
          <p:cNvSpPr/>
          <p:nvPr/>
        </p:nvSpPr>
        <p:spPr>
          <a:xfrm>
            <a:off x="315884" y="304800"/>
            <a:ext cx="7162800" cy="4495800"/>
          </a:xfrm>
          <a:prstGeom prst="cloudCallout">
            <a:avLst>
              <a:gd name="adj1" fmla="val -51471"/>
              <a:gd name="adj2" fmla="val -5139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u="sng" dirty="0">
                <a:effectLst>
                  <a:outerShdw blurRad="38100" dist="38100" dir="2700000" algn="tl">
                    <a:srgbClr val="000000">
                      <a:alpha val="43137"/>
                    </a:srgbClr>
                  </a:outerShdw>
                </a:effectLst>
              </a:rPr>
              <a:t>Intensity</a:t>
            </a:r>
          </a:p>
          <a:p>
            <a:pPr marL="285750" indent="-285750">
              <a:buFont typeface="Wingdings" pitchFamily="2" charset="2"/>
              <a:buChar char="ü"/>
            </a:pPr>
            <a:r>
              <a:rPr lang="en-US" b="1" dirty="0">
                <a:effectLst>
                  <a:outerShdw blurRad="38100" dist="38100" dir="2700000" algn="tl">
                    <a:srgbClr val="000000">
                      <a:alpha val="43137"/>
                    </a:srgbClr>
                  </a:outerShdw>
                </a:effectLst>
              </a:rPr>
              <a:t>More need to use effectively every hour</a:t>
            </a:r>
          </a:p>
          <a:p>
            <a:pPr marL="285750" indent="-285750">
              <a:buFont typeface="Wingdings" pitchFamily="2" charset="2"/>
              <a:buChar char="ü"/>
            </a:pPr>
            <a:r>
              <a:rPr lang="en-US" b="1" dirty="0">
                <a:effectLst>
                  <a:outerShdw blurRad="38100" dist="38100" dir="2700000" algn="tl">
                    <a:srgbClr val="000000">
                      <a:alpha val="43137"/>
                    </a:srgbClr>
                  </a:outerShdw>
                </a:effectLst>
              </a:rPr>
              <a:t>Less time to update long and complex schedule</a:t>
            </a:r>
          </a:p>
          <a:p>
            <a:pPr marL="285750" indent="-285750">
              <a:buFont typeface="Wingdings" pitchFamily="2" charset="2"/>
              <a:buChar char="ü"/>
            </a:pPr>
            <a:r>
              <a:rPr lang="en-US" b="1" dirty="0">
                <a:effectLst>
                  <a:outerShdw blurRad="38100" dist="38100" dir="2700000" algn="tl">
                    <a:srgbClr val="000000">
                      <a:alpha val="43137"/>
                    </a:srgbClr>
                  </a:outerShdw>
                </a:effectLst>
              </a:rPr>
              <a:t>Need to redistribute resources very quickly</a:t>
            </a:r>
          </a:p>
          <a:p>
            <a:pPr marL="285750" indent="-285750">
              <a:buFont typeface="Wingdings" pitchFamily="2" charset="2"/>
              <a:buChar char="ü"/>
            </a:pPr>
            <a:r>
              <a:rPr lang="en-US" b="1" dirty="0">
                <a:effectLst>
                  <a:outerShdw blurRad="38100" dist="38100" dir="2700000" algn="tl">
                    <a:srgbClr val="000000">
                      <a:alpha val="43137"/>
                    </a:srgbClr>
                  </a:outerShdw>
                </a:effectLst>
              </a:rPr>
              <a:t>Need to notice any slips very quickly</a:t>
            </a:r>
          </a:p>
          <a:p>
            <a:pPr marL="285750" indent="-285750">
              <a:buFont typeface="Wingdings" pitchFamily="2" charset="2"/>
              <a:buChar char="ü"/>
            </a:pPr>
            <a:r>
              <a:rPr lang="en-US" b="1" dirty="0">
                <a:effectLst>
                  <a:outerShdw blurRad="38100" dist="38100" dir="2700000" algn="tl">
                    <a:srgbClr val="000000">
                      <a:alpha val="43137"/>
                    </a:srgbClr>
                  </a:outerShdw>
                </a:effectLst>
              </a:rPr>
              <a:t>Every day do right tasks (priority)</a:t>
            </a:r>
          </a:p>
        </p:txBody>
      </p:sp>
      <p:sp>
        <p:nvSpPr>
          <p:cNvPr id="6" name="Cloud Callout 5"/>
          <p:cNvSpPr/>
          <p:nvPr/>
        </p:nvSpPr>
        <p:spPr>
          <a:xfrm>
            <a:off x="4563687" y="1738746"/>
            <a:ext cx="4191000" cy="2362200"/>
          </a:xfrm>
          <a:prstGeom prst="cloudCallout">
            <a:avLst>
              <a:gd name="adj1" fmla="val 52555"/>
              <a:gd name="adj2" fmla="val 639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u="sng" dirty="0">
                <a:effectLst>
                  <a:outerShdw blurRad="38100" dist="38100" dir="2700000" algn="tl">
                    <a:srgbClr val="000000">
                      <a:alpha val="43137"/>
                    </a:srgbClr>
                  </a:outerShdw>
                </a:effectLst>
              </a:rPr>
              <a:t>Ambiguity</a:t>
            </a:r>
          </a:p>
          <a:p>
            <a:pPr marL="285750" indent="-285750">
              <a:buFont typeface="Wingdings" pitchFamily="2" charset="2"/>
              <a:buChar char="ü"/>
            </a:pPr>
            <a:r>
              <a:rPr lang="en-US" b="1" dirty="0">
                <a:effectLst>
                  <a:outerShdw blurRad="38100" dist="38100" dir="2700000" algn="tl">
                    <a:srgbClr val="000000">
                      <a:alpha val="43137"/>
                    </a:srgbClr>
                  </a:outerShdw>
                </a:effectLst>
              </a:rPr>
              <a:t>More changes to schedule will happen</a:t>
            </a:r>
          </a:p>
        </p:txBody>
      </p:sp>
      <p:sp>
        <p:nvSpPr>
          <p:cNvPr id="7" name="Cloud Callout 6"/>
          <p:cNvSpPr/>
          <p:nvPr/>
        </p:nvSpPr>
        <p:spPr>
          <a:xfrm>
            <a:off x="1720734" y="2851959"/>
            <a:ext cx="6616931" cy="3851564"/>
          </a:xfrm>
          <a:prstGeom prst="cloudCallout">
            <a:avLst>
              <a:gd name="adj1" fmla="val -69074"/>
              <a:gd name="adj2" fmla="val 4134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u="sng" dirty="0" smtClean="0">
                <a:effectLst>
                  <a:outerShdw blurRad="38100" dist="38100" dir="2700000" algn="tl">
                    <a:srgbClr val="000000">
                      <a:alpha val="43137"/>
                    </a:srgbClr>
                  </a:outerShdw>
                </a:effectLst>
              </a:rPr>
              <a:t>Size </a:t>
            </a:r>
            <a:r>
              <a:rPr lang="en-US" b="1" u="sng" dirty="0">
                <a:effectLst>
                  <a:outerShdw blurRad="38100" dist="38100" dir="2700000" algn="tl">
                    <a:srgbClr val="000000">
                      <a:alpha val="43137"/>
                    </a:srgbClr>
                  </a:outerShdw>
                </a:effectLst>
              </a:rPr>
              <a:t>and complexity</a:t>
            </a:r>
          </a:p>
          <a:p>
            <a:pPr marL="285750" indent="-285750">
              <a:buFont typeface="Wingdings" pitchFamily="2" charset="2"/>
              <a:buChar char="ü"/>
            </a:pPr>
            <a:r>
              <a:rPr lang="en-US" b="1" dirty="0">
                <a:effectLst>
                  <a:outerShdw blurRad="38100" dist="38100" dir="2700000" algn="tl">
                    <a:srgbClr val="000000">
                      <a:alpha val="43137"/>
                    </a:srgbClr>
                  </a:outerShdw>
                </a:effectLst>
              </a:rPr>
              <a:t>Bigger project – more factors to balance, to consider</a:t>
            </a:r>
          </a:p>
          <a:p>
            <a:pPr marL="285750" indent="-285750">
              <a:buFont typeface="Wingdings" pitchFamily="2" charset="2"/>
              <a:buChar char="ü"/>
            </a:pPr>
            <a:r>
              <a:rPr lang="en-US" b="1" dirty="0">
                <a:effectLst>
                  <a:outerShdw blurRad="38100" dist="38100" dir="2700000" algn="tl">
                    <a:srgbClr val="000000">
                      <a:alpha val="43137"/>
                    </a:srgbClr>
                  </a:outerShdw>
                </a:effectLst>
              </a:rPr>
              <a:t>Bigger project schedule – harder to read, to update</a:t>
            </a:r>
          </a:p>
          <a:p>
            <a:pPr marL="285750" indent="-285750">
              <a:buFont typeface="Wingdings" pitchFamily="2" charset="2"/>
              <a:buChar char="ü"/>
            </a:pPr>
            <a:r>
              <a:rPr lang="en-US" b="1" dirty="0">
                <a:effectLst>
                  <a:outerShdw blurRad="38100" dist="38100" dir="2700000" algn="tl">
                    <a:srgbClr val="000000">
                      <a:alpha val="43137"/>
                    </a:srgbClr>
                  </a:outerShdw>
                </a:effectLst>
              </a:rPr>
              <a:t>Bigger project – harder to know what I am doing today</a:t>
            </a:r>
          </a:p>
        </p:txBody>
      </p:sp>
      <p:sp>
        <p:nvSpPr>
          <p:cNvPr id="8" name="Slide Number Placeholder 7"/>
          <p:cNvSpPr>
            <a:spLocks noGrp="1"/>
          </p:cNvSpPr>
          <p:nvPr>
            <p:ph type="sldNum" sz="quarter" idx="12"/>
          </p:nvPr>
        </p:nvSpPr>
        <p:spPr/>
        <p:txBody>
          <a:bodyPr/>
          <a:lstStyle/>
          <a:p>
            <a:fld id="{64929352-C03B-40D1-B85A-8D4579E3E895}" type="slidenum">
              <a:rPr lang="en-US" smtClean="0"/>
              <a:pPr/>
              <a:t>14</a:t>
            </a:fld>
            <a:endParaRPr lang="en-US"/>
          </a:p>
        </p:txBody>
      </p:sp>
    </p:spTree>
    <p:extLst>
      <p:ext uri="{BB962C8B-B14F-4D97-AF65-F5344CB8AC3E}">
        <p14:creationId xmlns:p14="http://schemas.microsoft.com/office/powerpoint/2010/main" val="3477827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4294967295"/>
            <p:extLst>
              <p:ext uri="{D42A27DB-BD31-4B8C-83A1-F6EECF244321}">
                <p14:modId xmlns:p14="http://schemas.microsoft.com/office/powerpoint/2010/main" val="1877199221"/>
              </p:ext>
            </p:extLst>
          </p:nvPr>
        </p:nvGraphicFramePr>
        <p:xfrm>
          <a:off x="457200" y="13414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Customer</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15</a:t>
            </a:fld>
            <a:endParaRPr lang="en-US"/>
          </a:p>
        </p:txBody>
      </p:sp>
    </p:spTree>
    <p:extLst>
      <p:ext uri="{BB962C8B-B14F-4D97-AF65-F5344CB8AC3E}">
        <p14:creationId xmlns:p14="http://schemas.microsoft.com/office/powerpoint/2010/main" val="1554288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256875291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Content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16</a:t>
            </a:fld>
            <a:endParaRPr lang="en-US"/>
          </a:p>
        </p:txBody>
      </p:sp>
    </p:spTree>
    <p:extLst>
      <p:ext uri="{BB962C8B-B14F-4D97-AF65-F5344CB8AC3E}">
        <p14:creationId xmlns:p14="http://schemas.microsoft.com/office/powerpoint/2010/main" val="1651951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52881043"/>
              </p:ext>
            </p:extLst>
          </p:nvPr>
        </p:nvGraphicFramePr>
        <p:xfrm>
          <a:off x="1143000" y="1143000"/>
          <a:ext cx="7239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Tools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17</a:t>
            </a:fld>
            <a:endParaRPr lang="en-US"/>
          </a:p>
        </p:txBody>
      </p:sp>
    </p:spTree>
    <p:extLst>
      <p:ext uri="{BB962C8B-B14F-4D97-AF65-F5344CB8AC3E}">
        <p14:creationId xmlns:p14="http://schemas.microsoft.com/office/powerpoint/2010/main" val="304332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34126177"/>
              </p:ext>
            </p:extLst>
          </p:nvPr>
        </p:nvGraphicFramePr>
        <p:xfrm>
          <a:off x="1143000" y="1143000"/>
          <a:ext cx="7239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Tools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18</a:t>
            </a:fld>
            <a:endParaRPr lang="en-US"/>
          </a:p>
        </p:txBody>
      </p:sp>
    </p:spTree>
    <p:extLst>
      <p:ext uri="{BB962C8B-B14F-4D97-AF65-F5344CB8AC3E}">
        <p14:creationId xmlns:p14="http://schemas.microsoft.com/office/powerpoint/2010/main" val="2225795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860" y="999291"/>
            <a:ext cx="6734279" cy="3344109"/>
          </a:xfrm>
          <a:prstGeom prst="rect">
            <a:avLst/>
          </a:prstGeom>
          <a:ln w="38100">
            <a:noFill/>
          </a:ln>
        </p:spPr>
      </p:pic>
      <p:sp>
        <p:nvSpPr>
          <p:cNvPr id="3" name="Cloud Callout 2"/>
          <p:cNvSpPr/>
          <p:nvPr/>
        </p:nvSpPr>
        <p:spPr>
          <a:xfrm>
            <a:off x="152400" y="3657600"/>
            <a:ext cx="4114800" cy="2895600"/>
          </a:xfrm>
          <a:prstGeom prst="cloudCallout">
            <a:avLst>
              <a:gd name="adj1" fmla="val 65632"/>
              <a:gd name="adj2" fmla="val -56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Wingdings" pitchFamily="2" charset="2"/>
              <a:buChar char="ü"/>
            </a:pPr>
            <a:r>
              <a:rPr lang="en-US" sz="2000" b="1" dirty="0">
                <a:effectLst>
                  <a:outerShdw blurRad="38100" dist="38100" dir="2700000" algn="tl">
                    <a:srgbClr val="000000">
                      <a:alpha val="43137"/>
                    </a:srgbClr>
                  </a:outerShdw>
                </a:effectLst>
              </a:rPr>
              <a:t>10-15 tasks</a:t>
            </a:r>
          </a:p>
          <a:p>
            <a:pPr marL="285750" indent="-285750">
              <a:buFont typeface="Wingdings" pitchFamily="2" charset="2"/>
              <a:buChar char="ü"/>
            </a:pPr>
            <a:r>
              <a:rPr lang="en-US" sz="2000" b="1" dirty="0">
                <a:effectLst>
                  <a:outerShdw blurRad="38100" dist="38100" dir="2700000" algn="tl">
                    <a:srgbClr val="000000">
                      <a:alpha val="43137"/>
                    </a:srgbClr>
                  </a:outerShdw>
                </a:effectLst>
              </a:rPr>
              <a:t>Easy</a:t>
            </a:r>
          </a:p>
          <a:p>
            <a:pPr marL="285750" indent="-285750">
              <a:buFont typeface="Wingdings" pitchFamily="2" charset="2"/>
              <a:buChar char="ü"/>
            </a:pPr>
            <a:r>
              <a:rPr lang="en-US" sz="2000" b="1" dirty="0">
                <a:effectLst>
                  <a:outerShdw blurRad="38100" dist="38100" dir="2700000" algn="tl">
                    <a:srgbClr val="000000">
                      <a:alpha val="43137"/>
                    </a:srgbClr>
                  </a:outerShdw>
                </a:effectLst>
              </a:rPr>
              <a:t>Often too generic tasks</a:t>
            </a:r>
          </a:p>
        </p:txBody>
      </p:sp>
      <p:sp>
        <p:nvSpPr>
          <p:cNvPr id="10" name="Cloud Callout 9"/>
          <p:cNvSpPr/>
          <p:nvPr/>
        </p:nvSpPr>
        <p:spPr>
          <a:xfrm>
            <a:off x="5029200" y="3555076"/>
            <a:ext cx="4114800" cy="2895600"/>
          </a:xfrm>
          <a:prstGeom prst="cloudCallout">
            <a:avLst>
              <a:gd name="adj1" fmla="val -45075"/>
              <a:gd name="adj2" fmla="val -5462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itchFamily="2" charset="2"/>
              <a:buChar char="ü"/>
            </a:pPr>
            <a:r>
              <a:rPr lang="en-US" sz="2000" b="1" dirty="0">
                <a:effectLst>
                  <a:outerShdw blurRad="38100" dist="38100" dir="2700000" algn="tl">
                    <a:srgbClr val="000000">
                      <a:alpha val="43137"/>
                    </a:srgbClr>
                  </a:outerShdw>
                </a:effectLst>
              </a:rPr>
              <a:t>Use in simple cases</a:t>
            </a:r>
          </a:p>
          <a:p>
            <a:pPr marL="285750" indent="-285750">
              <a:buFont typeface="Wingdings" pitchFamily="2" charset="2"/>
              <a:buChar char="ü"/>
            </a:pPr>
            <a:r>
              <a:rPr lang="en-US" sz="2000" b="1" dirty="0">
                <a:effectLst>
                  <a:outerShdw blurRad="38100" dist="38100" dir="2700000" algn="tl">
                    <a:srgbClr val="000000">
                      <a:alpha val="43137"/>
                    </a:srgbClr>
                  </a:outerShdw>
                </a:effectLst>
              </a:rPr>
              <a:t>Phases, milestones</a:t>
            </a:r>
          </a:p>
          <a:p>
            <a:pPr marL="285750" indent="-285750">
              <a:buFont typeface="Wingdings" pitchFamily="2" charset="2"/>
              <a:buChar char="ü"/>
            </a:pPr>
            <a:r>
              <a:rPr lang="en-US" sz="2000" b="1" dirty="0">
                <a:effectLst>
                  <a:outerShdw blurRad="38100" dist="38100" dir="2700000" algn="tl">
                    <a:srgbClr val="000000">
                      <a:alpha val="43137"/>
                    </a:srgbClr>
                  </a:outerShdw>
                </a:effectLst>
              </a:rPr>
              <a:t>Very small features</a:t>
            </a:r>
          </a:p>
        </p:txBody>
      </p:sp>
      <p:sp>
        <p:nvSpPr>
          <p:cNvPr id="11"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Simple Table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19</a:t>
            </a:fld>
            <a:endParaRPr lang="en-US"/>
          </a:p>
        </p:txBody>
      </p:sp>
    </p:spTree>
    <p:extLst>
      <p:ext uri="{BB962C8B-B14F-4D97-AF65-F5344CB8AC3E}">
        <p14:creationId xmlns:p14="http://schemas.microsoft.com/office/powerpoint/2010/main" val="1737970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Our agenda:</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graphicFrame>
        <p:nvGraphicFramePr>
          <p:cNvPr id="6" name="Content Placeholder 5"/>
          <p:cNvGraphicFramePr>
            <a:graphicFrameLocks/>
          </p:cNvGraphicFramePr>
          <p:nvPr>
            <p:extLst>
              <p:ext uri="{D42A27DB-BD31-4B8C-83A1-F6EECF244321}">
                <p14:modId xmlns:p14="http://schemas.microsoft.com/office/powerpoint/2010/main" val="4117364667"/>
              </p:ext>
            </p:extLst>
          </p:nvPr>
        </p:nvGraphicFramePr>
        <p:xfrm>
          <a:off x="457200" y="12954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4929352-C03B-40D1-B85A-8D4579E3E895}" type="slidenum">
              <a:rPr lang="en-US" smtClean="0"/>
              <a:pPr/>
              <a:t>2</a:t>
            </a:fld>
            <a:endParaRPr lang="en-US"/>
          </a:p>
        </p:txBody>
      </p:sp>
    </p:spTree>
    <p:extLst>
      <p:ext uri="{BB962C8B-B14F-4D97-AF65-F5344CB8AC3E}">
        <p14:creationId xmlns:p14="http://schemas.microsoft.com/office/powerpoint/2010/main" val="949240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291293685"/>
              </p:ext>
            </p:extLst>
          </p:nvPr>
        </p:nvGraphicFramePr>
        <p:xfrm>
          <a:off x="1143000" y="1143000"/>
          <a:ext cx="7239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Tools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20</a:t>
            </a:fld>
            <a:endParaRPr lang="en-US"/>
          </a:p>
        </p:txBody>
      </p:sp>
    </p:spTree>
    <p:extLst>
      <p:ext uri="{BB962C8B-B14F-4D97-AF65-F5344CB8AC3E}">
        <p14:creationId xmlns:p14="http://schemas.microsoft.com/office/powerpoint/2010/main" val="47884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Content Placeholder 3" descr="excel schedule.gif"/>
          <p:cNvPicPr>
            <a:picLocks noGrp="1" noChangeAspect="1"/>
          </p:cNvPicPr>
          <p:nvPr>
            <p:ph idx="4294967295"/>
          </p:nvPr>
        </p:nvPicPr>
        <p:blipFill>
          <a:blip r:embed="rId3" cstate="print"/>
          <a:srcRect/>
          <a:stretch>
            <a:fillRect/>
          </a:stretch>
        </p:blipFill>
        <p:spPr>
          <a:xfrm>
            <a:off x="411163" y="1143000"/>
            <a:ext cx="8732837" cy="3581400"/>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Excel Format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Cloud Callout 1"/>
          <p:cNvSpPr/>
          <p:nvPr/>
        </p:nvSpPr>
        <p:spPr>
          <a:xfrm>
            <a:off x="2057400" y="2362200"/>
            <a:ext cx="6858000" cy="4267200"/>
          </a:xfrm>
          <a:prstGeom prst="cloudCallout">
            <a:avLst>
              <a:gd name="adj1" fmla="val -63500"/>
              <a:gd name="adj2" fmla="val 5003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mj-lt"/>
              <a:buAutoNum type="arabicPeriod"/>
            </a:pPr>
            <a:r>
              <a:rPr lang="en-US" b="1" dirty="0">
                <a:solidFill>
                  <a:schemeClr val="bg1"/>
                </a:solidFill>
                <a:effectLst>
                  <a:outerShdw blurRad="38100" dist="38100" dir="2700000" algn="tl">
                    <a:srgbClr val="000000">
                      <a:alpha val="43137"/>
                    </a:srgbClr>
                  </a:outerShdw>
                </a:effectLst>
              </a:rPr>
              <a:t>Set calendar: dates , weekends, </a:t>
            </a:r>
            <a:r>
              <a:rPr lang="en-US" b="1" dirty="0" smtClean="0">
                <a:solidFill>
                  <a:schemeClr val="bg1"/>
                </a:solidFill>
                <a:effectLst>
                  <a:outerShdw blurRad="38100" dist="38100" dir="2700000" algn="tl">
                    <a:srgbClr val="000000">
                      <a:alpha val="43137"/>
                    </a:srgbClr>
                  </a:outerShdw>
                </a:effectLst>
              </a:rPr>
              <a:t>holidays;</a:t>
            </a:r>
            <a:endParaRPr lang="en-US" b="1" dirty="0">
              <a:solidFill>
                <a:schemeClr val="bg1"/>
              </a:solidFill>
              <a:effectLst>
                <a:outerShdw blurRad="38100" dist="38100" dir="2700000" algn="tl">
                  <a:srgbClr val="000000">
                    <a:alpha val="43137"/>
                  </a:srgbClr>
                </a:outerShdw>
              </a:effectLst>
            </a:endParaRPr>
          </a:p>
          <a:p>
            <a:pPr marL="342900" indent="-342900">
              <a:buFont typeface="+mj-lt"/>
              <a:buAutoNum type="arabicPeriod"/>
            </a:pPr>
            <a:r>
              <a:rPr lang="en-US" b="1" dirty="0">
                <a:solidFill>
                  <a:schemeClr val="bg1"/>
                </a:solidFill>
                <a:effectLst>
                  <a:outerShdw blurRad="38100" dist="38100" dir="2700000" algn="tl">
                    <a:srgbClr val="000000">
                      <a:alpha val="43137"/>
                    </a:srgbClr>
                  </a:outerShdw>
                </a:effectLst>
              </a:rPr>
              <a:t>Set </a:t>
            </a:r>
            <a:r>
              <a:rPr lang="en-US" b="1" dirty="0" smtClean="0">
                <a:solidFill>
                  <a:schemeClr val="bg1"/>
                </a:solidFill>
                <a:effectLst>
                  <a:outerShdw blurRad="38100" dist="38100" dir="2700000" algn="tl">
                    <a:srgbClr val="000000">
                      <a:alpha val="43137"/>
                    </a:srgbClr>
                  </a:outerShdw>
                </a:effectLst>
              </a:rPr>
              <a:t>vacations;</a:t>
            </a:r>
            <a:endParaRPr lang="en-US" b="1" dirty="0">
              <a:solidFill>
                <a:schemeClr val="bg1"/>
              </a:solidFill>
              <a:effectLst>
                <a:outerShdw blurRad="38100" dist="38100" dir="2700000" algn="tl">
                  <a:srgbClr val="000000">
                    <a:alpha val="43137"/>
                  </a:srgbClr>
                </a:outerShdw>
              </a:effectLst>
            </a:endParaRPr>
          </a:p>
          <a:p>
            <a:pPr marL="342900" indent="-342900">
              <a:buFont typeface="+mj-lt"/>
              <a:buAutoNum type="arabicPeriod"/>
            </a:pPr>
            <a:r>
              <a:rPr lang="en-US" b="1" dirty="0">
                <a:solidFill>
                  <a:schemeClr val="bg1"/>
                </a:solidFill>
                <a:effectLst>
                  <a:outerShdw blurRad="38100" dist="38100" dir="2700000" algn="tl">
                    <a:srgbClr val="000000">
                      <a:alpha val="43137"/>
                    </a:srgbClr>
                  </a:outerShdw>
                </a:effectLst>
              </a:rPr>
              <a:t>Schedule recurring tasks (smoke, defect verification</a:t>
            </a:r>
            <a:r>
              <a:rPr lang="en-US" b="1" dirty="0" smtClean="0">
                <a:solidFill>
                  <a:schemeClr val="bg1"/>
                </a:solidFill>
                <a:effectLst>
                  <a:outerShdw blurRad="38100" dist="38100" dir="2700000" algn="tl">
                    <a:srgbClr val="000000">
                      <a:alpha val="43137"/>
                    </a:srgbClr>
                  </a:outerShdw>
                </a:effectLst>
              </a:rPr>
              <a:t>);</a:t>
            </a:r>
            <a:endParaRPr lang="en-US" b="1" dirty="0">
              <a:solidFill>
                <a:schemeClr val="bg1"/>
              </a:solidFill>
              <a:effectLst>
                <a:outerShdw blurRad="38100" dist="38100" dir="2700000" algn="tl">
                  <a:srgbClr val="000000">
                    <a:alpha val="43137"/>
                  </a:srgbClr>
                </a:outerShdw>
              </a:effectLst>
            </a:endParaRPr>
          </a:p>
          <a:p>
            <a:pPr marL="342900" indent="-342900">
              <a:buFont typeface="+mj-lt"/>
              <a:buAutoNum type="arabicPeriod"/>
            </a:pPr>
            <a:r>
              <a:rPr lang="en-US" b="1" dirty="0">
                <a:solidFill>
                  <a:schemeClr val="bg1"/>
                </a:solidFill>
                <a:effectLst>
                  <a:outerShdw blurRad="38100" dist="38100" dir="2700000" algn="tl">
                    <a:srgbClr val="000000">
                      <a:alpha val="43137"/>
                    </a:srgbClr>
                  </a:outerShdw>
                </a:effectLst>
              </a:rPr>
              <a:t>Schedule “whole team” tasks (test on complex configuration</a:t>
            </a:r>
            <a:r>
              <a:rPr lang="en-US" b="1" dirty="0" smtClean="0">
                <a:solidFill>
                  <a:schemeClr val="bg1"/>
                </a:solidFill>
                <a:effectLst>
                  <a:outerShdw blurRad="38100" dist="38100" dir="2700000" algn="tl">
                    <a:srgbClr val="000000">
                      <a:alpha val="43137"/>
                    </a:srgbClr>
                  </a:outerShdw>
                </a:effectLst>
              </a:rPr>
              <a:t>);</a:t>
            </a:r>
            <a:endParaRPr lang="en-US" b="1" dirty="0">
              <a:solidFill>
                <a:schemeClr val="bg1"/>
              </a:solidFill>
              <a:effectLst>
                <a:outerShdw blurRad="38100" dist="38100" dir="2700000" algn="tl">
                  <a:srgbClr val="000000">
                    <a:alpha val="43137"/>
                  </a:srgbClr>
                </a:outerShdw>
              </a:effectLst>
            </a:endParaRPr>
          </a:p>
          <a:p>
            <a:pPr marL="342900" indent="-342900">
              <a:buFont typeface="+mj-lt"/>
              <a:buAutoNum type="arabicPeriod"/>
            </a:pPr>
            <a:r>
              <a:rPr lang="en-US" b="1" dirty="0">
                <a:solidFill>
                  <a:schemeClr val="bg1"/>
                </a:solidFill>
                <a:effectLst>
                  <a:outerShdw blurRad="38100" dist="38100" dir="2700000" algn="tl">
                    <a:srgbClr val="000000">
                      <a:alpha val="43137"/>
                    </a:srgbClr>
                  </a:outerShdw>
                </a:effectLst>
              </a:rPr>
              <a:t>For each person, distribute her tasks in order of </a:t>
            </a:r>
            <a:r>
              <a:rPr lang="en-US" b="1" dirty="0" smtClean="0">
                <a:solidFill>
                  <a:schemeClr val="bg1"/>
                </a:solidFill>
                <a:effectLst>
                  <a:outerShdw blurRad="38100" dist="38100" dir="2700000" algn="tl">
                    <a:srgbClr val="000000">
                      <a:alpha val="43137"/>
                    </a:srgbClr>
                  </a:outerShdw>
                </a:effectLst>
              </a:rPr>
              <a:t>priority;</a:t>
            </a:r>
            <a:endParaRPr lang="en-US" b="1" dirty="0">
              <a:solidFill>
                <a:schemeClr val="bg1"/>
              </a:solidFill>
              <a:effectLst>
                <a:outerShdw blurRad="38100" dist="38100" dir="2700000" algn="tl">
                  <a:srgbClr val="000000">
                    <a:alpha val="43137"/>
                  </a:srgbClr>
                </a:outerShdw>
              </a:effectLst>
            </a:endParaRPr>
          </a:p>
          <a:p>
            <a:pPr marL="342900" indent="-342900">
              <a:buFont typeface="+mj-lt"/>
              <a:buAutoNum type="arabicPeriod"/>
            </a:pPr>
            <a:r>
              <a:rPr lang="en-US" b="1" dirty="0">
                <a:solidFill>
                  <a:schemeClr val="bg1"/>
                </a:solidFill>
                <a:effectLst>
                  <a:outerShdw blurRad="38100" dist="38100" dir="2700000" algn="tl">
                    <a:srgbClr val="000000">
                      <a:alpha val="43137"/>
                    </a:srgbClr>
                  </a:outerShdw>
                </a:effectLst>
              </a:rPr>
              <a:t>Use regression to fill in </a:t>
            </a:r>
            <a:r>
              <a:rPr lang="en-US" b="1" dirty="0" smtClean="0">
                <a:solidFill>
                  <a:schemeClr val="bg1"/>
                </a:solidFill>
                <a:effectLst>
                  <a:outerShdw blurRad="38100" dist="38100" dir="2700000" algn="tl">
                    <a:srgbClr val="000000">
                      <a:alpha val="43137"/>
                    </a:srgbClr>
                  </a:outerShdw>
                </a:effectLst>
              </a:rPr>
              <a:t>blanks.</a:t>
            </a:r>
            <a:endParaRPr lang="en-US" b="1" dirty="0">
              <a:solidFill>
                <a:schemeClr val="bg1"/>
              </a:solidFill>
              <a:effectLst>
                <a:outerShdw blurRad="38100" dist="38100" dir="2700000" algn="tl">
                  <a:srgbClr val="000000">
                    <a:alpha val="43137"/>
                  </a:srgbClr>
                </a:outerShdw>
              </a:effectLst>
            </a:endParaRPr>
          </a:p>
        </p:txBody>
      </p:sp>
      <p:sp>
        <p:nvSpPr>
          <p:cNvPr id="3" name="Explosion 1 2"/>
          <p:cNvSpPr/>
          <p:nvPr/>
        </p:nvSpPr>
        <p:spPr>
          <a:xfrm>
            <a:off x="423949" y="152400"/>
            <a:ext cx="4991793" cy="3048000"/>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dirty="0"/>
              <a:t>Very complex to create and </a:t>
            </a:r>
            <a:r>
              <a:rPr lang="en-US" dirty="0" smtClean="0"/>
              <a:t>maintain;</a:t>
            </a:r>
            <a:endParaRPr lang="en-US" dirty="0"/>
          </a:p>
          <a:p>
            <a:pPr marL="342900" indent="-342900">
              <a:buFont typeface="+mj-lt"/>
              <a:buAutoNum type="arabicPeriod"/>
            </a:pPr>
            <a:r>
              <a:rPr lang="en-US" dirty="0"/>
              <a:t>Easy to make </a:t>
            </a:r>
            <a:r>
              <a:rPr lang="en-US" dirty="0" smtClean="0"/>
              <a:t>mistakes.</a:t>
            </a:r>
            <a:endParaRPr lang="en-US" dirty="0"/>
          </a:p>
        </p:txBody>
      </p:sp>
      <p:sp>
        <p:nvSpPr>
          <p:cNvPr id="5" name="Slide Number Placeholder 4"/>
          <p:cNvSpPr>
            <a:spLocks noGrp="1"/>
          </p:cNvSpPr>
          <p:nvPr>
            <p:ph type="sldNum" sz="quarter" idx="12"/>
          </p:nvPr>
        </p:nvSpPr>
        <p:spPr/>
        <p:txBody>
          <a:bodyPr/>
          <a:lstStyle/>
          <a:p>
            <a:fld id="{64929352-C03B-40D1-B85A-8D4579E3E895}" type="slidenum">
              <a:rPr lang="en-US" smtClean="0"/>
              <a:pPr/>
              <a:t>21</a:t>
            </a:fld>
            <a:endParaRPr lang="en-US"/>
          </a:p>
        </p:txBody>
      </p:sp>
    </p:spTree>
    <p:extLst>
      <p:ext uri="{BB962C8B-B14F-4D97-AF65-F5344CB8AC3E}">
        <p14:creationId xmlns:p14="http://schemas.microsoft.com/office/powerpoint/2010/main" val="417740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3579618"/>
            <a:ext cx="7924800" cy="15418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flipV="1">
            <a:off x="949569" y="2514600"/>
            <a:ext cx="762000" cy="228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flipV="1">
            <a:off x="1793630" y="2667000"/>
            <a:ext cx="1711570" cy="228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8680980" cy="4495800"/>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flipV="1">
            <a:off x="304800" y="3771900"/>
            <a:ext cx="8680980" cy="228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flipV="1">
            <a:off x="304800" y="2784230"/>
            <a:ext cx="8458200" cy="3399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14400" y="0"/>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Test Schedule in Project Schedule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graphicFrame>
        <p:nvGraphicFramePr>
          <p:cNvPr id="13" name="Content Placeholder 3"/>
          <p:cNvGraphicFramePr>
            <a:graphicFrameLocks/>
          </p:cNvGraphicFramePr>
          <p:nvPr>
            <p:extLst>
              <p:ext uri="{D42A27DB-BD31-4B8C-83A1-F6EECF244321}">
                <p14:modId xmlns:p14="http://schemas.microsoft.com/office/powerpoint/2010/main" val="485642218"/>
              </p:ext>
            </p:extLst>
          </p:nvPr>
        </p:nvGraphicFramePr>
        <p:xfrm>
          <a:off x="-228600" y="1295400"/>
          <a:ext cx="9677400" cy="5333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p:cNvSpPr>
            <a:spLocks noGrp="1"/>
          </p:cNvSpPr>
          <p:nvPr>
            <p:ph type="sldNum" sz="quarter" idx="12"/>
          </p:nvPr>
        </p:nvSpPr>
        <p:spPr/>
        <p:txBody>
          <a:bodyPr/>
          <a:lstStyle/>
          <a:p>
            <a:fld id="{64929352-C03B-40D1-B85A-8D4579E3E895}" type="slidenum">
              <a:rPr lang="en-US" smtClean="0"/>
              <a:pPr/>
              <a:t>22</a:t>
            </a:fld>
            <a:endParaRPr lang="en-US"/>
          </a:p>
        </p:txBody>
      </p:sp>
    </p:spTree>
    <p:extLst>
      <p:ext uri="{BB962C8B-B14F-4D97-AF65-F5344CB8AC3E}">
        <p14:creationId xmlns:p14="http://schemas.microsoft.com/office/powerpoint/2010/main" val="3198506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graphicEl>
                                              <a:dgm id="{D00241CF-FC8E-4856-B50A-AC6418CFB971}"/>
                                            </p:graphicEl>
                                          </p:spTgt>
                                        </p:tgtEl>
                                        <p:attrNameLst>
                                          <p:attrName>style.visibility</p:attrName>
                                        </p:attrNameLst>
                                      </p:cBhvr>
                                      <p:to>
                                        <p:strVal val="visible"/>
                                      </p:to>
                                    </p:set>
                                    <p:animEffect transition="in" filter="fade">
                                      <p:cBhvr>
                                        <p:cTn id="19" dur="500"/>
                                        <p:tgtEl>
                                          <p:spTgt spid="13">
                                            <p:graphicEl>
                                              <a:dgm id="{D00241CF-FC8E-4856-B50A-AC6418CFB971}"/>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graphicEl>
                                              <a:dgm id="{9251310B-5585-49F3-9F5C-8628AFF1EBF2}"/>
                                            </p:graphicEl>
                                          </p:spTgt>
                                        </p:tgtEl>
                                        <p:attrNameLst>
                                          <p:attrName>style.visibility</p:attrName>
                                        </p:attrNameLst>
                                      </p:cBhvr>
                                      <p:to>
                                        <p:strVal val="visible"/>
                                      </p:to>
                                    </p:set>
                                    <p:animEffect transition="in" filter="fade">
                                      <p:cBhvr>
                                        <p:cTn id="24" dur="500"/>
                                        <p:tgtEl>
                                          <p:spTgt spid="13">
                                            <p:graphicEl>
                                              <a:dgm id="{9251310B-5585-49F3-9F5C-8628AFF1EBF2}"/>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graphicEl>
                                              <a:dgm id="{EE56356E-97B3-485F-A406-AE8BE29DB674}"/>
                                            </p:graphicEl>
                                          </p:spTgt>
                                        </p:tgtEl>
                                        <p:attrNameLst>
                                          <p:attrName>style.visibility</p:attrName>
                                        </p:attrNameLst>
                                      </p:cBhvr>
                                      <p:to>
                                        <p:strVal val="visible"/>
                                      </p:to>
                                    </p:set>
                                    <p:animEffect transition="in" filter="fade">
                                      <p:cBhvr>
                                        <p:cTn id="27" dur="500"/>
                                        <p:tgtEl>
                                          <p:spTgt spid="13">
                                            <p:graphicEl>
                                              <a:dgm id="{EE56356E-97B3-485F-A406-AE8BE29DB67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graphicEl>
                                              <a:dgm id="{B7A8EB94-994A-4938-83C2-007B3500D4F8}"/>
                                            </p:graphicEl>
                                          </p:spTgt>
                                        </p:tgtEl>
                                        <p:attrNameLst>
                                          <p:attrName>style.visibility</p:attrName>
                                        </p:attrNameLst>
                                      </p:cBhvr>
                                      <p:to>
                                        <p:strVal val="visible"/>
                                      </p:to>
                                    </p:set>
                                    <p:animEffect transition="in" filter="fade">
                                      <p:cBhvr>
                                        <p:cTn id="32" dur="500"/>
                                        <p:tgtEl>
                                          <p:spTgt spid="13">
                                            <p:graphicEl>
                                              <a:dgm id="{B7A8EB94-994A-4938-83C2-007B3500D4F8}"/>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graphicEl>
                                              <a:dgm id="{BE39AB6B-1BC7-4892-A764-49F9952EDE22}"/>
                                            </p:graphicEl>
                                          </p:spTgt>
                                        </p:tgtEl>
                                        <p:attrNameLst>
                                          <p:attrName>style.visibility</p:attrName>
                                        </p:attrNameLst>
                                      </p:cBhvr>
                                      <p:to>
                                        <p:strVal val="visible"/>
                                      </p:to>
                                    </p:set>
                                    <p:animEffect transition="in" filter="fade">
                                      <p:cBhvr>
                                        <p:cTn id="35" dur="500"/>
                                        <p:tgtEl>
                                          <p:spTgt spid="13">
                                            <p:graphicEl>
                                              <a:dgm id="{BE39AB6B-1BC7-4892-A764-49F9952EDE22}"/>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graphicEl>
                                              <a:dgm id="{02F3E9EB-025E-46FE-AE7B-2C2214B23596}"/>
                                            </p:graphicEl>
                                          </p:spTgt>
                                        </p:tgtEl>
                                        <p:attrNameLst>
                                          <p:attrName>style.visibility</p:attrName>
                                        </p:attrNameLst>
                                      </p:cBhvr>
                                      <p:to>
                                        <p:strVal val="visible"/>
                                      </p:to>
                                    </p:set>
                                    <p:animEffect transition="in" filter="fade">
                                      <p:cBhvr>
                                        <p:cTn id="40" dur="500"/>
                                        <p:tgtEl>
                                          <p:spTgt spid="13">
                                            <p:graphicEl>
                                              <a:dgm id="{02F3E9EB-025E-46FE-AE7B-2C2214B23596}"/>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graphicEl>
                                              <a:dgm id="{28B3621E-0D4F-4601-802F-093E14D1F940}"/>
                                            </p:graphicEl>
                                          </p:spTgt>
                                        </p:tgtEl>
                                        <p:attrNameLst>
                                          <p:attrName>style.visibility</p:attrName>
                                        </p:attrNameLst>
                                      </p:cBhvr>
                                      <p:to>
                                        <p:strVal val="visible"/>
                                      </p:to>
                                    </p:set>
                                    <p:animEffect transition="in" filter="fade">
                                      <p:cBhvr>
                                        <p:cTn id="43" dur="500"/>
                                        <p:tgtEl>
                                          <p:spTgt spid="13">
                                            <p:graphicEl>
                                              <a:dgm id="{28B3621E-0D4F-4601-802F-093E14D1F940}"/>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graphicEl>
                                              <a:dgm id="{49888D0C-57A3-40AC-A38C-15BF841D0B96}"/>
                                            </p:graphicEl>
                                          </p:spTgt>
                                        </p:tgtEl>
                                        <p:attrNameLst>
                                          <p:attrName>style.visibility</p:attrName>
                                        </p:attrNameLst>
                                      </p:cBhvr>
                                      <p:to>
                                        <p:strVal val="visible"/>
                                      </p:to>
                                    </p:set>
                                    <p:animEffect transition="in" filter="fade">
                                      <p:cBhvr>
                                        <p:cTn id="48" dur="500"/>
                                        <p:tgtEl>
                                          <p:spTgt spid="13">
                                            <p:graphicEl>
                                              <a:dgm id="{49888D0C-57A3-40AC-A38C-15BF841D0B96}"/>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graphicEl>
                                              <a:dgm id="{062CC252-A75C-4DE1-A5A4-66AB7C4C5D4C}"/>
                                            </p:graphicEl>
                                          </p:spTgt>
                                        </p:tgtEl>
                                        <p:attrNameLst>
                                          <p:attrName>style.visibility</p:attrName>
                                        </p:attrNameLst>
                                      </p:cBhvr>
                                      <p:to>
                                        <p:strVal val="visible"/>
                                      </p:to>
                                    </p:set>
                                    <p:animEffect transition="in" filter="fade">
                                      <p:cBhvr>
                                        <p:cTn id="51" dur="500"/>
                                        <p:tgtEl>
                                          <p:spTgt spid="13">
                                            <p:graphicEl>
                                              <a:dgm id="{062CC252-A75C-4DE1-A5A4-66AB7C4C5D4C}"/>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graphicEl>
                                              <a:dgm id="{6190B288-CCE0-452A-A05E-BC13EA15D380}"/>
                                            </p:graphicEl>
                                          </p:spTgt>
                                        </p:tgtEl>
                                        <p:attrNameLst>
                                          <p:attrName>style.visibility</p:attrName>
                                        </p:attrNameLst>
                                      </p:cBhvr>
                                      <p:to>
                                        <p:strVal val="visible"/>
                                      </p:to>
                                    </p:set>
                                    <p:animEffect transition="in" filter="fade">
                                      <p:cBhvr>
                                        <p:cTn id="54" dur="500"/>
                                        <p:tgtEl>
                                          <p:spTgt spid="13">
                                            <p:graphicEl>
                                              <a:dgm id="{6190B288-CCE0-452A-A05E-BC13EA15D38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Graphic spid="13"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03213" y="1143000"/>
            <a:ext cx="8840787" cy="5334000"/>
          </a:xfrm>
          <a:ln w="38100">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05000"/>
            <a:ext cx="4933950" cy="3729544"/>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Quality Center</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23</a:t>
            </a:fld>
            <a:endParaRPr lang="en-US"/>
          </a:p>
        </p:txBody>
      </p:sp>
    </p:spTree>
    <p:extLst>
      <p:ext uri="{BB962C8B-B14F-4D97-AF65-F5344CB8AC3E}">
        <p14:creationId xmlns:p14="http://schemas.microsoft.com/office/powerpoint/2010/main" val="2844426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43025"/>
            <a:ext cx="4953000" cy="3274017"/>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5610225" cy="3657600"/>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09800"/>
            <a:ext cx="5600700" cy="3667125"/>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err="1" smtClean="0">
                <a:ln w="10541" cmpd="sng">
                  <a:solidFill>
                    <a:srgbClr val="7D7D7D">
                      <a:tint val="100000"/>
                      <a:shade val="100000"/>
                      <a:satMod val="110000"/>
                    </a:srgbClr>
                  </a:solidFill>
                  <a:prstDash val="solid"/>
                </a:ln>
                <a:effectLst>
                  <a:reflection blurRad="6350" stA="55000" endA="300" endPos="45500" dir="5400000" sy="-100000" algn="bl" rotWithShape="0"/>
                </a:effectLst>
              </a:rPr>
              <a:t>Jira</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24</a:t>
            </a:fld>
            <a:endParaRPr lang="en-US"/>
          </a:p>
        </p:txBody>
      </p:sp>
    </p:spTree>
    <p:extLst>
      <p:ext uri="{BB962C8B-B14F-4D97-AF65-F5344CB8AC3E}">
        <p14:creationId xmlns:p14="http://schemas.microsoft.com/office/powerpoint/2010/main" val="142588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315626618"/>
              </p:ext>
            </p:extLst>
          </p:nvPr>
        </p:nvGraphicFramePr>
        <p:xfrm>
          <a:off x="1143000" y="1143000"/>
          <a:ext cx="7239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Tools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25</a:t>
            </a:fld>
            <a:endParaRPr lang="en-US"/>
          </a:p>
        </p:txBody>
      </p:sp>
    </p:spTree>
    <p:extLst>
      <p:ext uri="{BB962C8B-B14F-4D97-AF65-F5344CB8AC3E}">
        <p14:creationId xmlns:p14="http://schemas.microsoft.com/office/powerpoint/2010/main" val="4261298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Access to MS Project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Cloud Callout 2"/>
          <p:cNvSpPr/>
          <p:nvPr/>
        </p:nvSpPr>
        <p:spPr>
          <a:xfrm>
            <a:off x="533400" y="571500"/>
            <a:ext cx="4038600" cy="2324100"/>
          </a:xfrm>
          <a:prstGeom prst="cloudCallout">
            <a:avLst>
              <a:gd name="adj1" fmla="val -55334"/>
              <a:gd name="adj2" fmla="val -6115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Available for Project manager IT roles</a:t>
            </a:r>
          </a:p>
        </p:txBody>
      </p:sp>
      <p:sp>
        <p:nvSpPr>
          <p:cNvPr id="7" name="Cloud Callout 6"/>
          <p:cNvSpPr/>
          <p:nvPr/>
        </p:nvSpPr>
        <p:spPr>
          <a:xfrm>
            <a:off x="2895600" y="2209800"/>
            <a:ext cx="5867400" cy="4152900"/>
          </a:xfrm>
          <a:prstGeom prst="cloudCallout">
            <a:avLst>
              <a:gd name="adj1" fmla="val 51894"/>
              <a:gd name="adj2" fmla="val 54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effectLst>
                  <a:outerShdw blurRad="38100" dist="38100" dir="2700000" algn="tl">
                    <a:srgbClr val="000000">
                      <a:alpha val="43137"/>
                    </a:srgbClr>
                  </a:outerShdw>
                </a:effectLst>
              </a:rPr>
              <a:t>To view MS project files:</a:t>
            </a:r>
          </a:p>
          <a:p>
            <a:pPr marL="285750" indent="-285750">
              <a:buFont typeface="Wingdings" pitchFamily="2" charset="2"/>
              <a:buChar char="ü"/>
            </a:pPr>
            <a:r>
              <a:rPr lang="en-US" sz="2000" b="1" dirty="0">
                <a:effectLst>
                  <a:outerShdw blurRad="38100" dist="38100" dir="2700000" algn="tl">
                    <a:srgbClr val="000000">
                      <a:alpha val="43137"/>
                    </a:srgbClr>
                  </a:outerShdw>
                </a:effectLst>
              </a:rPr>
              <a:t>HD </a:t>
            </a:r>
            <a:r>
              <a:rPr lang="en-US" sz="2000" b="1" dirty="0" err="1">
                <a:effectLst>
                  <a:outerShdw blurRad="38100" dist="38100" dir="2700000" algn="tl">
                    <a:srgbClr val="000000">
                      <a:alpha val="43137"/>
                    </a:srgbClr>
                  </a:outerShdw>
                </a:effectLst>
              </a:rPr>
              <a:t>Projette</a:t>
            </a:r>
            <a:r>
              <a:rPr lang="en-US" sz="2000" b="1" dirty="0">
                <a:effectLst>
                  <a:outerShdw blurRad="38100" dist="38100" dir="2700000" algn="tl">
                    <a:srgbClr val="000000">
                      <a:alpha val="43137"/>
                    </a:srgbClr>
                  </a:outerShdw>
                </a:effectLst>
              </a:rPr>
              <a:t> - Microsoft Project Viewer  (10$ per license)</a:t>
            </a:r>
          </a:p>
          <a:p>
            <a:pPr marL="285750" indent="-285750">
              <a:buFont typeface="Wingdings" pitchFamily="2" charset="2"/>
              <a:buChar char="ü"/>
            </a:pPr>
            <a:r>
              <a:rPr lang="en-US" sz="2000" b="1" dirty="0">
                <a:effectLst>
                  <a:outerShdw blurRad="38100" dist="38100" dir="2700000" algn="tl">
                    <a:srgbClr val="000000">
                      <a:alpha val="43137"/>
                    </a:srgbClr>
                  </a:outerShdw>
                </a:effectLst>
              </a:rPr>
              <a:t>http://www.highlydeveloped.net/</a:t>
            </a:r>
          </a:p>
          <a:p>
            <a:pPr marL="285750" indent="-285750">
              <a:buFont typeface="Wingdings" pitchFamily="2" charset="2"/>
              <a:buChar char="ü"/>
            </a:pPr>
            <a:r>
              <a:rPr lang="en-US" sz="2000" b="1" dirty="0">
                <a:effectLst>
                  <a:outerShdw blurRad="38100" dist="38100" dir="2700000" algn="tl">
                    <a:srgbClr val="000000">
                      <a:alpha val="43137"/>
                    </a:srgbClr>
                  </a:outerShdw>
                </a:effectLst>
              </a:rPr>
              <a:t>Export to Excel from </a:t>
            </a:r>
            <a:r>
              <a:rPr lang="en-US" sz="2000" b="1" dirty="0" err="1">
                <a:effectLst>
                  <a:outerShdw blurRad="38100" dist="38100" dir="2700000" algn="tl">
                    <a:srgbClr val="000000">
                      <a:alpha val="43137"/>
                    </a:srgbClr>
                  </a:outerShdw>
                </a:effectLst>
              </a:rPr>
              <a:t>mpp</a:t>
            </a:r>
            <a:endParaRPr lang="en-US" sz="2000" b="1" dirty="0">
              <a:effectLst>
                <a:outerShdw blurRad="38100" dist="38100" dir="2700000" algn="tl">
                  <a:srgbClr val="000000">
                    <a:alpha val="43137"/>
                  </a:srgbClr>
                </a:outerShdw>
              </a:effectLst>
            </a:endParaRPr>
          </a:p>
          <a:p>
            <a:pPr marL="285750" indent="-285750">
              <a:buFont typeface="Wingdings" pitchFamily="2" charset="2"/>
              <a:buChar char="ü"/>
            </a:pPr>
            <a:r>
              <a:rPr lang="en-US" sz="2000" b="1" dirty="0">
                <a:effectLst>
                  <a:outerShdw blurRad="38100" dist="38100" dir="2700000" algn="tl">
                    <a:srgbClr val="000000">
                      <a:alpha val="43137"/>
                    </a:srgbClr>
                  </a:outerShdw>
                </a:effectLst>
              </a:rPr>
              <a:t>Screenshot from </a:t>
            </a:r>
            <a:r>
              <a:rPr lang="en-US" sz="2000" b="1" dirty="0" err="1">
                <a:effectLst>
                  <a:outerShdw blurRad="38100" dist="38100" dir="2700000" algn="tl">
                    <a:srgbClr val="000000">
                      <a:alpha val="43137"/>
                    </a:srgbClr>
                  </a:outerShdw>
                </a:effectLst>
              </a:rPr>
              <a:t>mpp</a:t>
            </a:r>
            <a:endParaRPr lang="en-US" sz="20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26</a:t>
            </a:fld>
            <a:endParaRPr lang="en-US"/>
          </a:p>
        </p:txBody>
      </p:sp>
    </p:spTree>
    <p:extLst>
      <p:ext uri="{BB962C8B-B14F-4D97-AF65-F5344CB8AC3E}">
        <p14:creationId xmlns:p14="http://schemas.microsoft.com/office/powerpoint/2010/main" val="1145234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2590800" y="1425575"/>
          <a:ext cx="6096000" cy="4518025"/>
        </p:xfrm>
        <a:graphic>
          <a:graphicData uri="http://schemas.openxmlformats.org/presentationml/2006/ole">
            <mc:AlternateContent xmlns:mc="http://schemas.openxmlformats.org/markup-compatibility/2006">
              <mc:Choice xmlns:v="urn:schemas-microsoft-com:vml" Requires="v">
                <p:oleObj spid="_x0000_s98497" name="Точечный рисунок" r:id="rId4" imgW="7992591" imgH="7228571" progId="PBrush">
                  <p:embed/>
                </p:oleObj>
              </mc:Choice>
              <mc:Fallback>
                <p:oleObj name="Точечный рисунок" r:id="rId4" imgW="7992591" imgH="722857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425575"/>
                        <a:ext cx="6096000"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5"/>
          <p:cNvSpPr txBox="1">
            <a:spLocks noChangeArrowheads="1"/>
          </p:cNvSpPr>
          <p:nvPr/>
        </p:nvSpPr>
        <p:spPr bwMode="auto">
          <a:xfrm>
            <a:off x="152400" y="5159375"/>
            <a:ext cx="2252663" cy="701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r>
              <a:rPr lang="ru-RU" sz="1000" b="1" dirty="0">
                <a:latin typeface="Microsoft Sans Serif" pitchFamily="34" charset="0"/>
              </a:rPr>
              <a:t>Панель представлений </a:t>
            </a:r>
            <a:r>
              <a:rPr lang="en-US" sz="1000" b="1" dirty="0">
                <a:latin typeface="Microsoft Sans Serif" pitchFamily="34" charset="0"/>
              </a:rPr>
              <a:t>(View Bar)</a:t>
            </a:r>
            <a:endParaRPr lang="ru-RU" sz="1000" b="1" dirty="0">
              <a:latin typeface="Microsoft Sans Serif" pitchFamily="34" charset="0"/>
            </a:endParaRPr>
          </a:p>
          <a:p>
            <a:r>
              <a:rPr lang="ru-RU" sz="1000" dirty="0">
                <a:latin typeface="Microsoft Sans Serif" pitchFamily="34" charset="0"/>
              </a:rPr>
              <a:t>Предназначена</a:t>
            </a:r>
            <a:r>
              <a:rPr lang="en-US" sz="1000" dirty="0">
                <a:latin typeface="Microsoft Sans Serif" pitchFamily="34" charset="0"/>
              </a:rPr>
              <a:t> </a:t>
            </a:r>
            <a:r>
              <a:rPr lang="ru-RU" sz="1000" dirty="0">
                <a:latin typeface="Microsoft Sans Serif" pitchFamily="34" charset="0"/>
              </a:rPr>
              <a:t>для быстрого переключения между различными срезами информации о проекте.</a:t>
            </a:r>
          </a:p>
        </p:txBody>
      </p:sp>
      <p:sp>
        <p:nvSpPr>
          <p:cNvPr id="4101" name="Text Box 6"/>
          <p:cNvSpPr txBox="1">
            <a:spLocks noChangeArrowheads="1"/>
          </p:cNvSpPr>
          <p:nvPr/>
        </p:nvSpPr>
        <p:spPr bwMode="auto">
          <a:xfrm>
            <a:off x="152400" y="2111375"/>
            <a:ext cx="2057400" cy="70167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r>
              <a:rPr lang="ru-RU" sz="1000" b="1" dirty="0">
                <a:latin typeface="Microsoft Sans Serif" pitchFamily="34" charset="0"/>
              </a:rPr>
              <a:t>Линейка меню </a:t>
            </a:r>
            <a:r>
              <a:rPr lang="en-US" sz="1000" b="1" dirty="0">
                <a:latin typeface="Microsoft Sans Serif" pitchFamily="34" charset="0"/>
              </a:rPr>
              <a:t>(Menu Bar)</a:t>
            </a:r>
            <a:endParaRPr lang="ru-RU" sz="1000" b="1" dirty="0">
              <a:latin typeface="Microsoft Sans Serif" pitchFamily="34" charset="0"/>
            </a:endParaRPr>
          </a:p>
          <a:p>
            <a:r>
              <a:rPr lang="ru-RU" sz="1000" dirty="0">
                <a:latin typeface="Microsoft Sans Serif" pitchFamily="34" charset="0"/>
              </a:rPr>
              <a:t>Предназначена</a:t>
            </a:r>
            <a:r>
              <a:rPr lang="en-US" sz="1000" dirty="0">
                <a:latin typeface="Microsoft Sans Serif" pitchFamily="34" charset="0"/>
              </a:rPr>
              <a:t> </a:t>
            </a:r>
            <a:r>
              <a:rPr lang="ru-RU" sz="1000" dirty="0">
                <a:latin typeface="Microsoft Sans Serif" pitchFamily="34" charset="0"/>
              </a:rPr>
              <a:t>для доступа ко всем функциональным возможностям </a:t>
            </a:r>
            <a:r>
              <a:rPr lang="en-US" sz="1000" dirty="0">
                <a:latin typeface="Microsoft Sans Serif" pitchFamily="34" charset="0"/>
              </a:rPr>
              <a:t>MS Project</a:t>
            </a:r>
            <a:endParaRPr lang="ru-RU" sz="1000" dirty="0">
              <a:latin typeface="Microsoft Sans Serif" pitchFamily="34" charset="0"/>
            </a:endParaRPr>
          </a:p>
        </p:txBody>
      </p:sp>
      <p:sp>
        <p:nvSpPr>
          <p:cNvPr id="4102" name="Text Box 7"/>
          <p:cNvSpPr txBox="1">
            <a:spLocks noChangeArrowheads="1"/>
          </p:cNvSpPr>
          <p:nvPr/>
        </p:nvSpPr>
        <p:spPr bwMode="auto">
          <a:xfrm>
            <a:off x="6629400" y="2538412"/>
            <a:ext cx="2438400" cy="5492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r>
              <a:rPr lang="ru-RU" sz="1000" b="1" dirty="0">
                <a:latin typeface="Microsoft Sans Serif" pitchFamily="34" charset="0"/>
              </a:rPr>
              <a:t>Стандартная панель </a:t>
            </a:r>
            <a:r>
              <a:rPr lang="en-US" sz="1000" b="1" dirty="0">
                <a:latin typeface="Microsoft Sans Serif" pitchFamily="34" charset="0"/>
              </a:rPr>
              <a:t>(Standard Bar)</a:t>
            </a:r>
            <a:endParaRPr lang="ru-RU" sz="1000" b="1" dirty="0">
              <a:latin typeface="Microsoft Sans Serif" pitchFamily="34" charset="0"/>
            </a:endParaRPr>
          </a:p>
          <a:p>
            <a:r>
              <a:rPr lang="ru-RU" sz="1000" dirty="0">
                <a:latin typeface="Microsoft Sans Serif" pitchFamily="34" charset="0"/>
              </a:rPr>
              <a:t>Предназначена</a:t>
            </a:r>
            <a:r>
              <a:rPr lang="en-US" sz="1000" dirty="0">
                <a:latin typeface="Microsoft Sans Serif" pitchFamily="34" charset="0"/>
              </a:rPr>
              <a:t> </a:t>
            </a:r>
            <a:r>
              <a:rPr lang="ru-RU" sz="1000" dirty="0">
                <a:latin typeface="Microsoft Sans Serif" pitchFamily="34" charset="0"/>
              </a:rPr>
              <a:t>для доступа к основным функциям </a:t>
            </a:r>
            <a:r>
              <a:rPr lang="en-US" sz="1000" dirty="0">
                <a:latin typeface="Microsoft Sans Serif" pitchFamily="34" charset="0"/>
              </a:rPr>
              <a:t>MS Project</a:t>
            </a:r>
            <a:endParaRPr lang="ru-RU" sz="1000" dirty="0">
              <a:latin typeface="Microsoft Sans Serif" pitchFamily="34" charset="0"/>
            </a:endParaRPr>
          </a:p>
        </p:txBody>
      </p:sp>
      <p:sp>
        <p:nvSpPr>
          <p:cNvPr id="4103" name="Text Box 8"/>
          <p:cNvSpPr txBox="1">
            <a:spLocks noChangeArrowheads="1"/>
          </p:cNvSpPr>
          <p:nvPr/>
        </p:nvSpPr>
        <p:spPr bwMode="auto">
          <a:xfrm>
            <a:off x="152400" y="3711575"/>
            <a:ext cx="2252663" cy="8540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spAutoFit/>
          </a:bodyPr>
          <a:lstStyle/>
          <a:p>
            <a:r>
              <a:rPr lang="ru-RU" sz="1000" b="1" dirty="0">
                <a:latin typeface="Microsoft Sans Serif" pitchFamily="34" charset="0"/>
              </a:rPr>
              <a:t>Панель форматирования </a:t>
            </a:r>
            <a:r>
              <a:rPr lang="en-US" sz="1000" b="1" dirty="0">
                <a:latin typeface="Microsoft Sans Serif" pitchFamily="34" charset="0"/>
              </a:rPr>
              <a:t>(Formatting Bar)</a:t>
            </a:r>
            <a:endParaRPr lang="ru-RU" sz="1000" b="1" dirty="0">
              <a:latin typeface="Microsoft Sans Serif" pitchFamily="34" charset="0"/>
            </a:endParaRPr>
          </a:p>
          <a:p>
            <a:r>
              <a:rPr lang="ru-RU" sz="1000" dirty="0">
                <a:latin typeface="Microsoft Sans Serif" pitchFamily="34" charset="0"/>
              </a:rPr>
              <a:t>Предназначена</a:t>
            </a:r>
            <a:r>
              <a:rPr lang="en-US" sz="1000" dirty="0">
                <a:latin typeface="Microsoft Sans Serif" pitchFamily="34" charset="0"/>
              </a:rPr>
              <a:t> </a:t>
            </a:r>
            <a:r>
              <a:rPr lang="ru-RU" sz="1000" dirty="0">
                <a:latin typeface="Microsoft Sans Serif" pitchFamily="34" charset="0"/>
              </a:rPr>
              <a:t>для доступа к основным функциям текущего представления</a:t>
            </a:r>
          </a:p>
        </p:txBody>
      </p:sp>
      <p:sp>
        <p:nvSpPr>
          <p:cNvPr id="4104" name="Text Box 9"/>
          <p:cNvSpPr txBox="1">
            <a:spLocks noChangeArrowheads="1"/>
          </p:cNvSpPr>
          <p:nvPr/>
        </p:nvSpPr>
        <p:spPr bwMode="auto">
          <a:xfrm>
            <a:off x="3505200" y="3429000"/>
            <a:ext cx="3200400" cy="8540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ru-RU" sz="1000" b="1" dirty="0">
                <a:latin typeface="Microsoft Sans Serif" pitchFamily="34" charset="0"/>
              </a:rPr>
              <a:t>Столбец индикаторов представления </a:t>
            </a:r>
            <a:r>
              <a:rPr lang="en-US" sz="1000" b="1" dirty="0">
                <a:latin typeface="Microsoft Sans Serif" pitchFamily="34" charset="0"/>
              </a:rPr>
              <a:t>(Indicators)</a:t>
            </a:r>
            <a:endParaRPr lang="ru-RU" sz="1000" b="1" dirty="0">
              <a:latin typeface="Microsoft Sans Serif" pitchFamily="34" charset="0"/>
            </a:endParaRPr>
          </a:p>
          <a:p>
            <a:r>
              <a:rPr lang="ru-RU" sz="1000" dirty="0">
                <a:latin typeface="Microsoft Sans Serif" pitchFamily="34" charset="0"/>
              </a:rPr>
              <a:t>Поле «Индикаторы» </a:t>
            </a:r>
            <a:r>
              <a:rPr lang="en-US" sz="1000" dirty="0">
                <a:latin typeface="Microsoft Sans Serif" pitchFamily="34" charset="0"/>
              </a:rPr>
              <a:t>(Indicators)</a:t>
            </a:r>
            <a:r>
              <a:rPr lang="ru-RU" sz="1000" dirty="0">
                <a:latin typeface="Microsoft Sans Serif" pitchFamily="34" charset="0"/>
              </a:rPr>
              <a:t>,</a:t>
            </a:r>
            <a:r>
              <a:rPr lang="en-US" sz="1000" dirty="0">
                <a:latin typeface="Microsoft Sans Serif" pitchFamily="34" charset="0"/>
              </a:rPr>
              <a:t> </a:t>
            </a:r>
            <a:r>
              <a:rPr lang="ru-RU" sz="1000" dirty="0">
                <a:latin typeface="Microsoft Sans Serif" pitchFamily="34" charset="0"/>
              </a:rPr>
              <a:t>предназначенное</a:t>
            </a:r>
            <a:r>
              <a:rPr lang="en-US" sz="1000" dirty="0">
                <a:latin typeface="Microsoft Sans Serif" pitchFamily="34" charset="0"/>
              </a:rPr>
              <a:t> </a:t>
            </a:r>
            <a:r>
              <a:rPr lang="ru-RU" sz="1000" dirty="0">
                <a:latin typeface="Microsoft Sans Serif" pitchFamily="34" charset="0"/>
              </a:rPr>
              <a:t>для  отображения условных обозначений некоторых свойств, состояний или значений элементов проекта</a:t>
            </a:r>
          </a:p>
        </p:txBody>
      </p:sp>
      <p:sp>
        <p:nvSpPr>
          <p:cNvPr id="4105" name="Line 11"/>
          <p:cNvSpPr>
            <a:spLocks noChangeShapeType="1"/>
          </p:cNvSpPr>
          <p:nvPr/>
        </p:nvSpPr>
        <p:spPr bwMode="auto">
          <a:xfrm flipV="1">
            <a:off x="1278731" y="4549775"/>
            <a:ext cx="1464469" cy="609600"/>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lstStyle/>
          <a:p>
            <a:endParaRPr lang="en-US"/>
          </a:p>
        </p:txBody>
      </p:sp>
      <p:sp>
        <p:nvSpPr>
          <p:cNvPr id="4106" name="Line 12"/>
          <p:cNvSpPr>
            <a:spLocks noChangeShapeType="1"/>
          </p:cNvSpPr>
          <p:nvPr/>
        </p:nvSpPr>
        <p:spPr bwMode="auto">
          <a:xfrm flipV="1">
            <a:off x="2405062" y="1958975"/>
            <a:ext cx="261937" cy="1752600"/>
          </a:xfrm>
          <a:prstGeom prst="line">
            <a:avLst/>
          </a:prstGeom>
          <a:ln>
            <a:headEnd/>
            <a:tailEnd type="stealth" w="lg" len="lg"/>
          </a:ln>
        </p:spPr>
        <p:style>
          <a:lnRef idx="2">
            <a:schemeClr val="accent4"/>
          </a:lnRef>
          <a:fillRef idx="0">
            <a:schemeClr val="accent4"/>
          </a:fillRef>
          <a:effectRef idx="1">
            <a:schemeClr val="accent4"/>
          </a:effectRef>
          <a:fontRef idx="minor">
            <a:schemeClr val="tx1"/>
          </a:fontRef>
        </p:style>
        <p:txBody>
          <a:bodyPr wrap="none"/>
          <a:lstStyle/>
          <a:p>
            <a:endParaRPr lang="en-US"/>
          </a:p>
        </p:txBody>
      </p:sp>
      <p:sp>
        <p:nvSpPr>
          <p:cNvPr id="4107" name="Line 13"/>
          <p:cNvSpPr>
            <a:spLocks noChangeShapeType="1"/>
          </p:cNvSpPr>
          <p:nvPr/>
        </p:nvSpPr>
        <p:spPr bwMode="auto">
          <a:xfrm flipH="1" flipV="1">
            <a:off x="3962400" y="2263774"/>
            <a:ext cx="1066800" cy="1165225"/>
          </a:xfrm>
          <a:prstGeom prst="line">
            <a:avLst/>
          </a:prstGeom>
          <a:ln>
            <a:headEnd/>
            <a:tailEnd type="stealth" w="lg" len="lg"/>
          </a:ln>
        </p:spPr>
        <p:style>
          <a:lnRef idx="2">
            <a:schemeClr val="accent1"/>
          </a:lnRef>
          <a:fillRef idx="0">
            <a:schemeClr val="accent1"/>
          </a:fillRef>
          <a:effectRef idx="1">
            <a:schemeClr val="accent1"/>
          </a:effectRef>
          <a:fontRef idx="minor">
            <a:schemeClr val="tx1"/>
          </a:fontRef>
        </p:style>
        <p:txBody>
          <a:bodyPr wrap="none"/>
          <a:lstStyle/>
          <a:p>
            <a:endParaRPr lang="en-US"/>
          </a:p>
        </p:txBody>
      </p:sp>
      <p:sp>
        <p:nvSpPr>
          <p:cNvPr id="4108" name="Line 14"/>
          <p:cNvSpPr>
            <a:spLocks noChangeShapeType="1"/>
          </p:cNvSpPr>
          <p:nvPr/>
        </p:nvSpPr>
        <p:spPr bwMode="auto">
          <a:xfrm flipV="1">
            <a:off x="2209800" y="1654175"/>
            <a:ext cx="609600" cy="457200"/>
          </a:xfrm>
          <a:prstGeom prst="line">
            <a:avLst/>
          </a:prstGeom>
          <a:ln>
            <a:headEnd/>
            <a:tailEnd type="stealth" w="lg" len="lg"/>
          </a:ln>
        </p:spPr>
        <p:style>
          <a:lnRef idx="2">
            <a:schemeClr val="accent5"/>
          </a:lnRef>
          <a:fillRef idx="0">
            <a:schemeClr val="accent5"/>
          </a:fillRef>
          <a:effectRef idx="1">
            <a:schemeClr val="accent5"/>
          </a:effectRef>
          <a:fontRef idx="minor">
            <a:schemeClr val="tx1"/>
          </a:fontRef>
        </p:style>
        <p:txBody>
          <a:bodyPr wrap="none"/>
          <a:lstStyle/>
          <a:p>
            <a:endParaRPr lang="en-US"/>
          </a:p>
        </p:txBody>
      </p:sp>
      <p:sp>
        <p:nvSpPr>
          <p:cNvPr id="4109" name="Line 15"/>
          <p:cNvSpPr>
            <a:spLocks noChangeShapeType="1"/>
          </p:cNvSpPr>
          <p:nvPr/>
        </p:nvSpPr>
        <p:spPr bwMode="auto">
          <a:xfrm flipH="1" flipV="1">
            <a:off x="5257800" y="1806575"/>
            <a:ext cx="1371600" cy="1006474"/>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a:lstStyle/>
          <a:p>
            <a:endParaRPr lang="en-US"/>
          </a:p>
        </p:txBody>
      </p:sp>
      <p:sp>
        <p:nvSpPr>
          <p:cNvPr id="1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Access to MS Project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27</a:t>
            </a:fld>
            <a:endParaRPr lang="en-US"/>
          </a:p>
        </p:txBody>
      </p:sp>
    </p:spTree>
    <p:extLst>
      <p:ext uri="{BB962C8B-B14F-4D97-AF65-F5344CB8AC3E}">
        <p14:creationId xmlns:p14="http://schemas.microsoft.com/office/powerpoint/2010/main" val="3089218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500"/>
                                        <p:tgtEl>
                                          <p:spTgt spid="41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8"/>
                                        </p:tgtEl>
                                        <p:attrNameLst>
                                          <p:attrName>style.visibility</p:attrName>
                                        </p:attrNameLst>
                                      </p:cBhvr>
                                      <p:to>
                                        <p:strVal val="visible"/>
                                      </p:to>
                                    </p:set>
                                    <p:animEffect transition="in" filter="fade">
                                      <p:cBhvr>
                                        <p:cTn id="10" dur="500"/>
                                        <p:tgtEl>
                                          <p:spTgt spid="410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02"/>
                                        </p:tgtEl>
                                        <p:attrNameLst>
                                          <p:attrName>style.visibility</p:attrName>
                                        </p:attrNameLst>
                                      </p:cBhvr>
                                      <p:to>
                                        <p:strVal val="visible"/>
                                      </p:to>
                                    </p:set>
                                    <p:animEffect transition="in" filter="fade">
                                      <p:cBhvr>
                                        <p:cTn id="15" dur="500"/>
                                        <p:tgtEl>
                                          <p:spTgt spid="410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09"/>
                                        </p:tgtEl>
                                        <p:attrNameLst>
                                          <p:attrName>style.visibility</p:attrName>
                                        </p:attrNameLst>
                                      </p:cBhvr>
                                      <p:to>
                                        <p:strVal val="visible"/>
                                      </p:to>
                                    </p:set>
                                    <p:animEffect transition="in" filter="fade">
                                      <p:cBhvr>
                                        <p:cTn id="18" dur="500"/>
                                        <p:tgtEl>
                                          <p:spTgt spid="41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03"/>
                                        </p:tgtEl>
                                        <p:attrNameLst>
                                          <p:attrName>style.visibility</p:attrName>
                                        </p:attrNameLst>
                                      </p:cBhvr>
                                      <p:to>
                                        <p:strVal val="visible"/>
                                      </p:to>
                                    </p:set>
                                    <p:animEffect transition="in" filter="fade">
                                      <p:cBhvr>
                                        <p:cTn id="23" dur="500"/>
                                        <p:tgtEl>
                                          <p:spTgt spid="410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06"/>
                                        </p:tgtEl>
                                        <p:attrNameLst>
                                          <p:attrName>style.visibility</p:attrName>
                                        </p:attrNameLst>
                                      </p:cBhvr>
                                      <p:to>
                                        <p:strVal val="visible"/>
                                      </p:to>
                                    </p:set>
                                    <p:animEffect transition="in" filter="fade">
                                      <p:cBhvr>
                                        <p:cTn id="26" dur="500"/>
                                        <p:tgtEl>
                                          <p:spTgt spid="410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00"/>
                                        </p:tgtEl>
                                        <p:attrNameLst>
                                          <p:attrName>style.visibility</p:attrName>
                                        </p:attrNameLst>
                                      </p:cBhvr>
                                      <p:to>
                                        <p:strVal val="visible"/>
                                      </p:to>
                                    </p:set>
                                    <p:animEffect transition="in" filter="fade">
                                      <p:cBhvr>
                                        <p:cTn id="31" dur="500"/>
                                        <p:tgtEl>
                                          <p:spTgt spid="410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05"/>
                                        </p:tgtEl>
                                        <p:attrNameLst>
                                          <p:attrName>style.visibility</p:attrName>
                                        </p:attrNameLst>
                                      </p:cBhvr>
                                      <p:to>
                                        <p:strVal val="visible"/>
                                      </p:to>
                                    </p:set>
                                    <p:animEffect transition="in" filter="fade">
                                      <p:cBhvr>
                                        <p:cTn id="34" dur="500"/>
                                        <p:tgtEl>
                                          <p:spTgt spid="410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04"/>
                                        </p:tgtEl>
                                        <p:attrNameLst>
                                          <p:attrName>style.visibility</p:attrName>
                                        </p:attrNameLst>
                                      </p:cBhvr>
                                      <p:to>
                                        <p:strVal val="visible"/>
                                      </p:to>
                                    </p:set>
                                    <p:animEffect transition="in" filter="fade">
                                      <p:cBhvr>
                                        <p:cTn id="39" dur="500"/>
                                        <p:tgtEl>
                                          <p:spTgt spid="410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07"/>
                                        </p:tgtEl>
                                        <p:attrNameLst>
                                          <p:attrName>style.visibility</p:attrName>
                                        </p:attrNameLst>
                                      </p:cBhvr>
                                      <p:to>
                                        <p:strVal val="visible"/>
                                      </p:to>
                                    </p:set>
                                    <p:animEffect transition="in" filter="fade">
                                      <p:cBhvr>
                                        <p:cTn id="42"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1" grpId="0" animBg="1"/>
      <p:bldP spid="4102" grpId="0" animBg="1"/>
      <p:bldP spid="4103" grpId="0" animBg="1"/>
      <p:bldP spid="4104" grpId="0" animBg="1"/>
      <p:bldP spid="4105" grpId="0" animBg="1"/>
      <p:bldP spid="4106" grpId="0" animBg="1"/>
      <p:bldP spid="4107" grpId="0" animBg="1"/>
      <p:bldP spid="4108" grpId="0" animBg="1"/>
      <p:bldP spid="410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3" cstate="print"/>
          <a:srcRect/>
          <a:stretch>
            <a:fillRect/>
          </a:stretch>
        </p:blipFill>
        <p:spPr bwMode="auto">
          <a:xfrm>
            <a:off x="1038225" y="1409700"/>
            <a:ext cx="1933575" cy="4229100"/>
          </a:xfrm>
          <a:prstGeom prst="rect">
            <a:avLst/>
          </a:prstGeom>
          <a:noFill/>
          <a:ln w="9525">
            <a:noFill/>
            <a:miter lim="800000"/>
            <a:headEnd/>
            <a:tailEnd/>
          </a:ln>
        </p:spPr>
      </p:pic>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MS Project Roadmap</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Cloud Callout 2"/>
          <p:cNvSpPr/>
          <p:nvPr/>
        </p:nvSpPr>
        <p:spPr>
          <a:xfrm>
            <a:off x="4191000" y="1314450"/>
            <a:ext cx="3429000" cy="2114550"/>
          </a:xfrm>
          <a:prstGeom prst="cloudCallout">
            <a:avLst>
              <a:gd name="adj1" fmla="val -75779"/>
              <a:gd name="adj2" fmla="val 150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View &gt;&gt; Turn On Project Guide</a:t>
            </a:r>
          </a:p>
        </p:txBody>
      </p:sp>
      <p:sp>
        <p:nvSpPr>
          <p:cNvPr id="9" name="Cloud Callout 8"/>
          <p:cNvSpPr/>
          <p:nvPr/>
        </p:nvSpPr>
        <p:spPr>
          <a:xfrm>
            <a:off x="4038600" y="3867150"/>
            <a:ext cx="4267200" cy="2362200"/>
          </a:xfrm>
          <a:prstGeom prst="cloudCallout">
            <a:avLst>
              <a:gd name="adj1" fmla="val -66071"/>
              <a:gd name="adj2" fmla="val -3911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itchFamily="34" charset="0"/>
              <a:buChar char="•"/>
            </a:pPr>
            <a:r>
              <a:rPr lang="ru-RU" b="1" dirty="0">
                <a:effectLst>
                  <a:outerShdw blurRad="38100" dist="38100" dir="2700000" algn="tl">
                    <a:srgbClr val="000000">
                      <a:alpha val="43137"/>
                    </a:srgbClr>
                  </a:outerShdw>
                </a:effectLst>
              </a:rPr>
              <a:t>Общие указания по планированию</a:t>
            </a:r>
          </a:p>
          <a:p>
            <a:pPr marL="285750" indent="-285750">
              <a:buFont typeface="Arial" pitchFamily="34" charset="0"/>
              <a:buChar char="•"/>
            </a:pPr>
            <a:r>
              <a:rPr lang="ru-RU" b="1" dirty="0">
                <a:effectLst>
                  <a:outerShdw blurRad="38100" dist="38100" dir="2700000" algn="tl">
                    <a:srgbClr val="000000">
                      <a:alpha val="43137"/>
                    </a:srgbClr>
                  </a:outerShdw>
                </a:effectLst>
              </a:rPr>
              <a:t>Мастера</a:t>
            </a:r>
          </a:p>
          <a:p>
            <a:pPr marL="285750" indent="-285750">
              <a:buFont typeface="Arial" pitchFamily="34" charset="0"/>
              <a:buChar char="•"/>
            </a:pPr>
            <a:r>
              <a:rPr lang="ru-RU" b="1" dirty="0">
                <a:effectLst>
                  <a:outerShdw blurRad="38100" dist="38100" dir="2700000" algn="tl">
                    <a:srgbClr val="000000">
                      <a:alpha val="43137"/>
                    </a:srgbClr>
                  </a:outerShdw>
                </a:effectLst>
              </a:rPr>
              <a:t>Советы</a:t>
            </a:r>
          </a:p>
          <a:p>
            <a:pPr marL="285750" indent="-285750">
              <a:buFont typeface="Arial" pitchFamily="34" charset="0"/>
              <a:buChar char="•"/>
            </a:pPr>
            <a:r>
              <a:rPr lang="ru-RU" b="1" dirty="0">
                <a:effectLst>
                  <a:outerShdw blurRad="38100" dist="38100" dir="2700000" algn="tl">
                    <a:srgbClr val="000000">
                      <a:alpha val="43137"/>
                    </a:srgbClr>
                  </a:outerShdw>
                </a:effectLst>
              </a:rPr>
              <a:t>Ошибки</a:t>
            </a:r>
            <a:endParaRPr lang="en-US" b="1"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28</a:t>
            </a:fld>
            <a:endParaRPr lang="en-US"/>
          </a:p>
        </p:txBody>
      </p:sp>
    </p:spTree>
    <p:extLst>
      <p:ext uri="{BB962C8B-B14F-4D97-AF65-F5344CB8AC3E}">
        <p14:creationId xmlns:p14="http://schemas.microsoft.com/office/powerpoint/2010/main" val="3498142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654093" y="1752600"/>
            <a:ext cx="7835815" cy="3581400"/>
          </a:xfrm>
          <a:prstGeom prst="rect">
            <a:avLst/>
          </a:prstGeom>
          <a:noFill/>
          <a:ln w="9525">
            <a:noFill/>
            <a:miter lim="800000"/>
            <a:headEnd/>
            <a:tailEnd/>
          </a:ln>
          <a:effectLst>
            <a:outerShdw blurRad="88900" dist="101600" dir="2700000" algn="tl" rotWithShape="0">
              <a:prstClr val="black">
                <a:alpha val="40000"/>
              </a:prstClr>
            </a:outerShdw>
          </a:effectLst>
        </p:spPr>
      </p:pic>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Gantt chart</a:t>
            </a:r>
          </a:p>
        </p:txBody>
      </p:sp>
      <p:sp>
        <p:nvSpPr>
          <p:cNvPr id="2" name="Slide Number Placeholder 1"/>
          <p:cNvSpPr>
            <a:spLocks noGrp="1"/>
          </p:cNvSpPr>
          <p:nvPr>
            <p:ph type="sldNum" sz="quarter" idx="12"/>
          </p:nvPr>
        </p:nvSpPr>
        <p:spPr/>
        <p:txBody>
          <a:bodyPr/>
          <a:lstStyle/>
          <a:p>
            <a:fld id="{64929352-C03B-40D1-B85A-8D4579E3E895}" type="slidenum">
              <a:rPr lang="en-US" smtClean="0"/>
              <a:pPr/>
              <a:t>29</a:t>
            </a:fld>
            <a:endParaRPr lang="en-US"/>
          </a:p>
        </p:txBody>
      </p:sp>
    </p:spTree>
    <p:extLst>
      <p:ext uri="{BB962C8B-B14F-4D97-AF65-F5344CB8AC3E}">
        <p14:creationId xmlns:p14="http://schemas.microsoft.com/office/powerpoint/2010/main" val="535840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1994487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Content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3</a:t>
            </a:fld>
            <a:endParaRPr lang="en-US"/>
          </a:p>
        </p:txBody>
      </p:sp>
    </p:spTree>
    <p:extLst>
      <p:ext uri="{BB962C8B-B14F-4D97-AF65-F5344CB8AC3E}">
        <p14:creationId xmlns:p14="http://schemas.microsoft.com/office/powerpoint/2010/main" val="187620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3" cstate="print"/>
          <a:srcRect/>
          <a:stretch>
            <a:fillRect/>
          </a:stretch>
        </p:blipFill>
        <p:spPr bwMode="auto">
          <a:xfrm>
            <a:off x="625198" y="1295400"/>
            <a:ext cx="7893604" cy="4667250"/>
          </a:xfrm>
          <a:prstGeom prst="rect">
            <a:avLst/>
          </a:prstGeom>
          <a:noFill/>
          <a:ln w="9525">
            <a:noFill/>
            <a:miter lim="800000"/>
            <a:headEnd/>
            <a:tailEnd/>
          </a:ln>
          <a:effectLst>
            <a:outerShdw blurRad="88900" dist="101600" dir="2700000" algn="tl" rotWithShape="0">
              <a:prstClr val="black">
                <a:alpha val="40000"/>
              </a:prstClr>
            </a:outerShdw>
          </a:effectLst>
        </p:spPr>
      </p:pic>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Resource Graph</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30</a:t>
            </a:fld>
            <a:endParaRPr lang="en-US"/>
          </a:p>
        </p:txBody>
      </p:sp>
    </p:spTree>
    <p:extLst>
      <p:ext uri="{BB962C8B-B14F-4D97-AF65-F5344CB8AC3E}">
        <p14:creationId xmlns:p14="http://schemas.microsoft.com/office/powerpoint/2010/main" val="145199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cstate="print"/>
          <a:srcRect/>
          <a:stretch>
            <a:fillRect/>
          </a:stretch>
        </p:blipFill>
        <p:spPr bwMode="auto">
          <a:xfrm>
            <a:off x="381000" y="1382712"/>
            <a:ext cx="5130800" cy="3259138"/>
          </a:xfrm>
          <a:prstGeom prst="rect">
            <a:avLst/>
          </a:prstGeom>
          <a:noFill/>
          <a:ln w="9525">
            <a:noFill/>
            <a:miter lim="800000"/>
            <a:headEnd/>
            <a:tailEnd/>
          </a:ln>
        </p:spPr>
      </p:pic>
      <p:pic>
        <p:nvPicPr>
          <p:cNvPr id="37892" name="Picture 5"/>
          <p:cNvPicPr>
            <a:picLocks noChangeAspect="1" noChangeArrowheads="1"/>
          </p:cNvPicPr>
          <p:nvPr/>
        </p:nvPicPr>
        <p:blipFill>
          <a:blip r:embed="rId4" cstate="print"/>
          <a:srcRect/>
          <a:stretch>
            <a:fillRect/>
          </a:stretch>
        </p:blipFill>
        <p:spPr bwMode="auto">
          <a:xfrm>
            <a:off x="5105400" y="3211512"/>
            <a:ext cx="3460750" cy="2960688"/>
          </a:xfrm>
          <a:prstGeom prst="rect">
            <a:avLst/>
          </a:prstGeom>
          <a:noFill/>
          <a:ln w="9525">
            <a:noFill/>
            <a:miter lim="800000"/>
            <a:headEnd/>
            <a:tailEnd/>
          </a:ln>
        </p:spPr>
      </p:pic>
      <p:sp>
        <p:nvSpPr>
          <p:cNvPr id="37893" name="Text Box 6"/>
          <p:cNvSpPr txBox="1">
            <a:spLocks noChangeArrowheads="1"/>
          </p:cNvSpPr>
          <p:nvPr/>
        </p:nvSpPr>
        <p:spPr bwMode="auto">
          <a:xfrm>
            <a:off x="5638800" y="1535112"/>
            <a:ext cx="3444875" cy="10699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r>
              <a:rPr lang="ru-RU" sz="1600" b="1" dirty="0"/>
              <a:t>Календари </a:t>
            </a:r>
            <a:r>
              <a:rPr lang="en-US" sz="1600" b="1" dirty="0"/>
              <a:t>(Calendars)</a:t>
            </a:r>
            <a:r>
              <a:rPr lang="en-US" sz="1600" dirty="0"/>
              <a:t> </a:t>
            </a:r>
            <a:r>
              <a:rPr lang="ru-RU" sz="1600" dirty="0"/>
              <a:t>определяют порядок хода проекта, выполнения задачи, а так же доступности ресурса.</a:t>
            </a:r>
            <a:endParaRPr lang="en-US" sz="1600" dirty="0"/>
          </a:p>
        </p:txBody>
      </p:sp>
      <p:sp>
        <p:nvSpPr>
          <p:cNvPr id="37894" name="Rectangle 11"/>
          <p:cNvSpPr>
            <a:spLocks noChangeArrowheads="1"/>
          </p:cNvSpPr>
          <p:nvPr/>
        </p:nvSpPr>
        <p:spPr bwMode="auto">
          <a:xfrm>
            <a:off x="533400" y="4803775"/>
            <a:ext cx="4267200" cy="136842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ru-RU" sz="1400" b="1" dirty="0"/>
              <a:t>Для настройки календарей</a:t>
            </a:r>
            <a:r>
              <a:rPr lang="ru-RU" sz="1400" dirty="0"/>
              <a:t> необходимо:</a:t>
            </a:r>
          </a:p>
          <a:p>
            <a:r>
              <a:rPr lang="ru-RU" sz="1400" dirty="0"/>
              <a:t>1. Выбрать пункт «Изменить рабочее время…» (</a:t>
            </a:r>
            <a:r>
              <a:rPr lang="en-US" sz="1400" dirty="0"/>
              <a:t>Change Working Time</a:t>
            </a:r>
            <a:r>
              <a:rPr lang="ru-RU" sz="1400" dirty="0"/>
              <a:t>) в меню Сервис (</a:t>
            </a:r>
            <a:r>
              <a:rPr lang="en-US" sz="1400" dirty="0"/>
              <a:t>Tools</a:t>
            </a:r>
            <a:r>
              <a:rPr lang="ru-RU" sz="1400" dirty="0"/>
              <a:t>).</a:t>
            </a:r>
          </a:p>
          <a:p>
            <a:r>
              <a:rPr lang="ru-RU" sz="1400" dirty="0"/>
              <a:t>2. В одноименном окне изменить рабочее время календаря проекта или создать другой календарь.</a:t>
            </a:r>
          </a:p>
        </p:txBody>
      </p:sp>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MS Project Calendar</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31</a:t>
            </a:fld>
            <a:endParaRPr lang="en-US"/>
          </a:p>
        </p:txBody>
      </p:sp>
    </p:spTree>
    <p:extLst>
      <p:ext uri="{BB962C8B-B14F-4D97-AF65-F5344CB8AC3E}">
        <p14:creationId xmlns:p14="http://schemas.microsoft.com/office/powerpoint/2010/main" val="4217065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2713037" y="2227263"/>
          <a:ext cx="5334000" cy="1771650"/>
        </p:xfrm>
        <a:graphic>
          <a:graphicData uri="http://schemas.openxmlformats.org/presentationml/2006/ole">
            <mc:AlternateContent xmlns:mc="http://schemas.openxmlformats.org/markup-compatibility/2006">
              <mc:Choice xmlns:v="urn:schemas-microsoft-com:vml" Requires="v">
                <p:oleObj spid="_x0000_s99521" name="Точечный рисунок" r:id="rId4" imgW="5334745" imgH="1771429" progId="PBrush">
                  <p:embed/>
                </p:oleObj>
              </mc:Choice>
              <mc:Fallback>
                <p:oleObj name="Точечный рисунок" r:id="rId4" imgW="5334745" imgH="1771429"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3037" y="2227263"/>
                        <a:ext cx="5334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p:cNvSpPr txBox="1">
            <a:spLocks noChangeArrowheads="1"/>
          </p:cNvSpPr>
          <p:nvPr/>
        </p:nvSpPr>
        <p:spPr bwMode="auto">
          <a:xfrm>
            <a:off x="2544762" y="4953000"/>
            <a:ext cx="2789238" cy="15589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r>
              <a:rPr lang="ru-RU" sz="1600" b="1" dirty="0"/>
              <a:t>Планирование от </a:t>
            </a:r>
            <a:r>
              <a:rPr lang="en-US" sz="1600" b="1" dirty="0"/>
              <a:t>(Schedule from)</a:t>
            </a:r>
          </a:p>
          <a:p>
            <a:r>
              <a:rPr lang="ru-RU" sz="1600" dirty="0"/>
              <a:t>При планировании проекта требуется указать «направление» построения расписания. </a:t>
            </a:r>
          </a:p>
        </p:txBody>
      </p:sp>
      <p:sp>
        <p:nvSpPr>
          <p:cNvPr id="5125" name="Text Box 5"/>
          <p:cNvSpPr txBox="1">
            <a:spLocks noChangeArrowheads="1"/>
          </p:cNvSpPr>
          <p:nvPr/>
        </p:nvSpPr>
        <p:spPr bwMode="auto">
          <a:xfrm>
            <a:off x="457200" y="2227263"/>
            <a:ext cx="1800225" cy="25368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r>
              <a:rPr lang="ru-RU" sz="1600" dirty="0"/>
              <a:t>Календарный план проекта нужно составлять либо от </a:t>
            </a:r>
            <a:r>
              <a:rPr lang="ru-RU" sz="1600" b="1" dirty="0"/>
              <a:t>«Даты начала» (</a:t>
            </a:r>
            <a:r>
              <a:rPr lang="en-US" sz="1600" b="1" dirty="0"/>
              <a:t>Start Date</a:t>
            </a:r>
            <a:r>
              <a:rPr lang="ru-RU" sz="1600" b="1" dirty="0"/>
              <a:t>),</a:t>
            </a:r>
            <a:r>
              <a:rPr lang="ru-RU" sz="1600" dirty="0"/>
              <a:t> либо от </a:t>
            </a:r>
            <a:r>
              <a:rPr lang="ru-RU" sz="1600" b="1" dirty="0"/>
              <a:t>«Даты окончания» (</a:t>
            </a:r>
            <a:r>
              <a:rPr lang="en-US" sz="1600" b="1" dirty="0"/>
              <a:t>Finish Date</a:t>
            </a:r>
            <a:r>
              <a:rPr lang="ru-RU" sz="1600" b="1" dirty="0"/>
              <a:t>)</a:t>
            </a:r>
            <a:r>
              <a:rPr lang="ru-RU" sz="1600" dirty="0"/>
              <a:t>. </a:t>
            </a:r>
          </a:p>
        </p:txBody>
      </p:sp>
      <p:sp>
        <p:nvSpPr>
          <p:cNvPr id="5126" name="Text Box 6"/>
          <p:cNvSpPr txBox="1">
            <a:spLocks noChangeArrowheads="1"/>
          </p:cNvSpPr>
          <p:nvPr/>
        </p:nvSpPr>
        <p:spPr bwMode="auto">
          <a:xfrm>
            <a:off x="5821362" y="4413250"/>
            <a:ext cx="2789238" cy="229235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r>
              <a:rPr lang="ru-RU" sz="1600" b="1" dirty="0"/>
              <a:t>Календарь </a:t>
            </a:r>
            <a:r>
              <a:rPr lang="en-US" sz="1600" b="1" dirty="0"/>
              <a:t>(Calendar)</a:t>
            </a:r>
          </a:p>
          <a:p>
            <a:r>
              <a:rPr lang="ru-RU" sz="1600" dirty="0"/>
              <a:t>При планировании проекта требуется указать «Календарь проекта» (</a:t>
            </a:r>
            <a:r>
              <a:rPr lang="en-US" sz="1600" dirty="0"/>
              <a:t>Project Calendar</a:t>
            </a:r>
            <a:r>
              <a:rPr lang="ru-RU" sz="1600" dirty="0"/>
              <a:t>). Все задачи, создаваемые в проекте </a:t>
            </a:r>
            <a:r>
              <a:rPr lang="ru-RU" sz="1600" dirty="0" err="1"/>
              <a:t>по-умолчанию</a:t>
            </a:r>
            <a:r>
              <a:rPr lang="ru-RU" sz="1600" dirty="0"/>
              <a:t> будут использовать выбранный календарь.</a:t>
            </a:r>
          </a:p>
        </p:txBody>
      </p:sp>
      <p:sp>
        <p:nvSpPr>
          <p:cNvPr id="5127" name="Text Box 7"/>
          <p:cNvSpPr txBox="1">
            <a:spLocks noChangeArrowheads="1"/>
          </p:cNvSpPr>
          <p:nvPr/>
        </p:nvSpPr>
        <p:spPr bwMode="auto">
          <a:xfrm>
            <a:off x="609600" y="1143000"/>
            <a:ext cx="8001000" cy="83099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ru-RU" sz="1600" dirty="0"/>
              <a:t>Перед началом планирования необходимо </a:t>
            </a:r>
            <a:r>
              <a:rPr lang="ru-RU" sz="1600" b="1" dirty="0"/>
              <a:t>установить параметры расчета расписания</a:t>
            </a:r>
            <a:r>
              <a:rPr lang="ru-RU" sz="1600" dirty="0"/>
              <a:t>, воспользовавшись окном «Сведения о проекте» (</a:t>
            </a:r>
            <a:r>
              <a:rPr lang="en-US" sz="1600" dirty="0"/>
              <a:t>Project Information)</a:t>
            </a:r>
            <a:r>
              <a:rPr lang="ru-RU" sz="1600" dirty="0"/>
              <a:t>, запускаемым одноименным пунктом в меню «Проект» </a:t>
            </a:r>
            <a:r>
              <a:rPr lang="en-US" sz="1600" dirty="0"/>
              <a:t>(Project)</a:t>
            </a:r>
            <a:endParaRPr lang="ru-RU" sz="1600" dirty="0"/>
          </a:p>
        </p:txBody>
      </p:sp>
      <p:sp>
        <p:nvSpPr>
          <p:cNvPr id="5128" name="Line 8"/>
          <p:cNvSpPr>
            <a:spLocks noChangeShapeType="1"/>
          </p:cNvSpPr>
          <p:nvPr/>
        </p:nvSpPr>
        <p:spPr bwMode="auto">
          <a:xfrm flipV="1">
            <a:off x="2257425" y="2836863"/>
            <a:ext cx="608012" cy="228600"/>
          </a:xfrm>
          <a:prstGeom prst="line">
            <a:avLst/>
          </a:prstGeom>
          <a:ln>
            <a:headEnd/>
            <a:tailEnd type="stealth" w="lg" len="lg"/>
          </a:ln>
        </p:spPr>
        <p:style>
          <a:lnRef idx="2">
            <a:schemeClr val="accent1"/>
          </a:lnRef>
          <a:fillRef idx="0">
            <a:schemeClr val="accent1"/>
          </a:fillRef>
          <a:effectRef idx="1">
            <a:schemeClr val="accent1"/>
          </a:effectRef>
          <a:fontRef idx="minor">
            <a:schemeClr val="tx1"/>
          </a:fontRef>
        </p:style>
        <p:txBody>
          <a:bodyPr wrap="none"/>
          <a:lstStyle/>
          <a:p>
            <a:endParaRPr lang="en-US"/>
          </a:p>
        </p:txBody>
      </p:sp>
      <p:sp>
        <p:nvSpPr>
          <p:cNvPr id="5129" name="Line 9"/>
          <p:cNvSpPr>
            <a:spLocks noChangeShapeType="1"/>
          </p:cNvSpPr>
          <p:nvPr/>
        </p:nvSpPr>
        <p:spPr bwMode="auto">
          <a:xfrm flipV="1">
            <a:off x="2561430" y="3370261"/>
            <a:ext cx="304005" cy="1582738"/>
          </a:xfrm>
          <a:prstGeom prst="line">
            <a:avLst/>
          </a:prstGeom>
          <a:ln>
            <a:headEnd/>
            <a:tailEnd type="stealth" w="lg" len="lg"/>
          </a:ln>
        </p:spPr>
        <p:style>
          <a:lnRef idx="2">
            <a:schemeClr val="accent2"/>
          </a:lnRef>
          <a:fillRef idx="0">
            <a:schemeClr val="accent2"/>
          </a:fillRef>
          <a:effectRef idx="1">
            <a:schemeClr val="accent2"/>
          </a:effectRef>
          <a:fontRef idx="minor">
            <a:schemeClr val="tx1"/>
          </a:fontRef>
        </p:style>
        <p:txBody>
          <a:bodyPr wrap="none"/>
          <a:lstStyle/>
          <a:p>
            <a:endParaRPr lang="en-US"/>
          </a:p>
        </p:txBody>
      </p:sp>
      <p:sp>
        <p:nvSpPr>
          <p:cNvPr id="5130" name="Line 10"/>
          <p:cNvSpPr>
            <a:spLocks noChangeShapeType="1"/>
          </p:cNvSpPr>
          <p:nvPr/>
        </p:nvSpPr>
        <p:spPr bwMode="auto">
          <a:xfrm flipV="1">
            <a:off x="7208837" y="3217862"/>
            <a:ext cx="0" cy="1195387"/>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a:lstStyle/>
          <a:p>
            <a:endParaRPr lang="en-US"/>
          </a:p>
        </p:txBody>
      </p:sp>
      <p:sp>
        <p:nvSpPr>
          <p:cNvPr id="12"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Parameters</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32</a:t>
            </a:fld>
            <a:endParaRPr lang="en-US"/>
          </a:p>
        </p:txBody>
      </p:sp>
    </p:spTree>
    <p:extLst>
      <p:ext uri="{BB962C8B-B14F-4D97-AF65-F5344CB8AC3E}">
        <p14:creationId xmlns:p14="http://schemas.microsoft.com/office/powerpoint/2010/main" val="1324243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hedule.jpg"/>
          <p:cNvPicPr>
            <a:picLocks noChangeAspect="1"/>
          </p:cNvPicPr>
          <p:nvPr/>
        </p:nvPicPr>
        <p:blipFill>
          <a:blip r:embed="rId3" cstate="print"/>
          <a:stretch>
            <a:fillRect/>
          </a:stretch>
        </p:blipFill>
        <p:spPr>
          <a:xfrm>
            <a:off x="304800" y="838200"/>
            <a:ext cx="4572000" cy="3429000"/>
          </a:xfrm>
          <a:prstGeom prst="rect">
            <a:avLst/>
          </a:prstGeom>
          <a:ln>
            <a:noFill/>
          </a:ln>
          <a:effectLst>
            <a:softEdge rad="112500"/>
          </a:effectLst>
        </p:spPr>
      </p:pic>
      <p:sp>
        <p:nvSpPr>
          <p:cNvPr id="8"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Calendar Planning</a:t>
            </a:r>
          </a:p>
        </p:txBody>
      </p:sp>
      <p:sp>
        <p:nvSpPr>
          <p:cNvPr id="4" name="Cloud Callout 3"/>
          <p:cNvSpPr/>
          <p:nvPr/>
        </p:nvSpPr>
        <p:spPr>
          <a:xfrm>
            <a:off x="5562600" y="1219200"/>
            <a:ext cx="3124200" cy="1524000"/>
          </a:xfrm>
          <a:prstGeom prst="cloudCallout">
            <a:avLst>
              <a:gd name="adj1" fmla="val 56225"/>
              <a:gd name="adj2" fmla="val -5510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1. Enter Tasks</a:t>
            </a:r>
          </a:p>
        </p:txBody>
      </p:sp>
      <p:sp>
        <p:nvSpPr>
          <p:cNvPr id="9" name="Cloud Callout 8"/>
          <p:cNvSpPr/>
          <p:nvPr/>
        </p:nvSpPr>
        <p:spPr>
          <a:xfrm>
            <a:off x="3400926" y="4648200"/>
            <a:ext cx="3256547" cy="1981200"/>
          </a:xfrm>
          <a:prstGeom prst="cloudCallout">
            <a:avLst>
              <a:gd name="adj1" fmla="val 93055"/>
              <a:gd name="adj2" fmla="val 4600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3. Set Durations, Limitations and  Deadlines</a:t>
            </a:r>
          </a:p>
        </p:txBody>
      </p:sp>
      <p:sp>
        <p:nvSpPr>
          <p:cNvPr id="10" name="Cloud Callout 9"/>
          <p:cNvSpPr/>
          <p:nvPr/>
        </p:nvSpPr>
        <p:spPr>
          <a:xfrm>
            <a:off x="5562600" y="2754284"/>
            <a:ext cx="2994113" cy="1893916"/>
          </a:xfrm>
          <a:prstGeom prst="cloudCallout">
            <a:avLst>
              <a:gd name="adj1" fmla="val 53100"/>
              <a:gd name="adj2" fmla="val 7984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2. Organize Tasks into Phases</a:t>
            </a:r>
          </a:p>
        </p:txBody>
      </p:sp>
      <p:sp>
        <p:nvSpPr>
          <p:cNvPr id="11" name="Cloud Callout 10"/>
          <p:cNvSpPr/>
          <p:nvPr/>
        </p:nvSpPr>
        <p:spPr>
          <a:xfrm>
            <a:off x="457201" y="4648200"/>
            <a:ext cx="2819400" cy="1828800"/>
          </a:xfrm>
          <a:prstGeom prst="cloudCallout">
            <a:avLst>
              <a:gd name="adj1" fmla="val -57903"/>
              <a:gd name="adj2" fmla="val 596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rPr>
              <a:t>4. Select resources</a:t>
            </a:r>
            <a:endParaRPr lang="en-US" sz="2400" b="1"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33</a:t>
            </a:fld>
            <a:endParaRPr lang="en-US"/>
          </a:p>
        </p:txBody>
      </p:sp>
    </p:spTree>
    <p:extLst>
      <p:ext uri="{BB962C8B-B14F-4D97-AF65-F5344CB8AC3E}">
        <p14:creationId xmlns:p14="http://schemas.microsoft.com/office/powerpoint/2010/main" val="96635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extLst>
              <p:ext uri="{D42A27DB-BD31-4B8C-83A1-F6EECF244321}">
                <p14:modId xmlns:p14="http://schemas.microsoft.com/office/powerpoint/2010/main" val="2801151806"/>
              </p:ext>
            </p:extLst>
          </p:nvPr>
        </p:nvGraphicFramePr>
        <p:xfrm>
          <a:off x="196850" y="1371600"/>
          <a:ext cx="5137150" cy="4316413"/>
        </p:xfrm>
        <a:graphic>
          <a:graphicData uri="http://schemas.openxmlformats.org/presentationml/2006/ole">
            <mc:AlternateContent xmlns:mc="http://schemas.openxmlformats.org/markup-compatibility/2006">
              <mc:Choice xmlns:v="urn:schemas-microsoft-com:vml" Requires="v">
                <p:oleObj spid="_x0000_s100545" name="Точечный рисунок" r:id="rId4" imgW="7497221" imgH="5210902" progId="PBrush">
                  <p:embed/>
                </p:oleObj>
              </mc:Choice>
              <mc:Fallback>
                <p:oleObj name="Точечный рисунок" r:id="rId4" imgW="7497221" imgH="5210902"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 y="1371600"/>
                        <a:ext cx="5137150" cy="431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5384800" y="1447800"/>
            <a:ext cx="3606800" cy="377534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81230" tIns="40614" rIns="81230" bIns="40614">
            <a:spAutoFit/>
          </a:bodyPr>
          <a:lstStyle/>
          <a:p>
            <a:pPr defTabSz="812800"/>
            <a:r>
              <a:rPr lang="ru-RU" sz="1600" b="1" u="sng" dirty="0">
                <a:effectLst>
                  <a:outerShdw blurRad="38100" dist="38100" dir="2700000" algn="tl">
                    <a:srgbClr val="000000">
                      <a:alpha val="43137"/>
                    </a:srgbClr>
                  </a:outerShdw>
                </a:effectLst>
              </a:rPr>
              <a:t>Для создания задачи необходимо:</a:t>
            </a:r>
          </a:p>
          <a:p>
            <a:pPr defTabSz="812800"/>
            <a:r>
              <a:rPr lang="ru-RU" sz="1600" b="1" dirty="0">
                <a:effectLst>
                  <a:outerShdw blurRad="38100" dist="38100" dir="2700000" algn="tl">
                    <a:srgbClr val="000000">
                      <a:alpha val="43137"/>
                    </a:srgbClr>
                  </a:outerShdw>
                </a:effectLst>
              </a:rPr>
              <a:t>1. Открыть любое представление задач (например, «Диаграмма </a:t>
            </a:r>
            <a:r>
              <a:rPr lang="ru-RU" sz="1600" b="1" dirty="0" err="1">
                <a:effectLst>
                  <a:outerShdw blurRad="38100" dist="38100" dir="2700000" algn="tl">
                    <a:srgbClr val="000000">
                      <a:alpha val="43137"/>
                    </a:srgbClr>
                  </a:outerShdw>
                </a:effectLst>
              </a:rPr>
              <a:t>Ганта</a:t>
            </a:r>
            <a:r>
              <a:rPr lang="ru-RU" sz="1600" b="1"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(Gant Chart) </a:t>
            </a:r>
            <a:r>
              <a:rPr lang="ru-RU" sz="1600" b="1" dirty="0">
                <a:effectLst>
                  <a:outerShdw blurRad="38100" dist="38100" dir="2700000" algn="tl">
                    <a:srgbClr val="000000">
                      <a:alpha val="43137"/>
                    </a:srgbClr>
                  </a:outerShdw>
                </a:effectLst>
              </a:rPr>
              <a:t>с помощью меню «Вид» </a:t>
            </a:r>
            <a:r>
              <a:rPr lang="en-US" sz="1600" b="1" dirty="0">
                <a:effectLst>
                  <a:outerShdw blurRad="38100" dist="38100" dir="2700000" algn="tl">
                    <a:srgbClr val="000000">
                      <a:alpha val="43137"/>
                    </a:srgbClr>
                  </a:outerShdw>
                </a:effectLst>
              </a:rPr>
              <a:t>(View))</a:t>
            </a:r>
            <a:endParaRPr lang="ru-RU" sz="1600" b="1" dirty="0">
              <a:effectLst>
                <a:outerShdw blurRad="38100" dist="38100" dir="2700000" algn="tl">
                  <a:srgbClr val="000000">
                    <a:alpha val="43137"/>
                  </a:srgbClr>
                </a:outerShdw>
              </a:effectLst>
            </a:endParaRPr>
          </a:p>
          <a:p>
            <a:pPr defTabSz="812800"/>
            <a:r>
              <a:rPr lang="ru-RU" sz="1600" b="1" dirty="0">
                <a:effectLst>
                  <a:outerShdw blurRad="38100" dist="38100" dir="2700000" algn="tl">
                    <a:srgbClr val="000000">
                      <a:alpha val="43137"/>
                    </a:srgbClr>
                  </a:outerShdw>
                </a:effectLst>
              </a:rPr>
              <a:t>2. Выделить нужную ячейку в столбце «Название задачи» </a:t>
            </a:r>
            <a:r>
              <a:rPr lang="en-US" sz="1600" b="1" dirty="0">
                <a:effectLst>
                  <a:outerShdw blurRad="38100" dist="38100" dir="2700000" algn="tl">
                    <a:srgbClr val="000000">
                      <a:alpha val="43137"/>
                    </a:srgbClr>
                  </a:outerShdw>
                </a:effectLst>
              </a:rPr>
              <a:t>(Task Name) </a:t>
            </a:r>
            <a:r>
              <a:rPr lang="ru-RU" sz="1600" b="1" dirty="0">
                <a:effectLst>
                  <a:outerShdw blurRad="38100" dist="38100" dir="2700000" algn="tl">
                    <a:srgbClr val="000000">
                      <a:alpha val="43137"/>
                    </a:srgbClr>
                  </a:outerShdw>
                </a:effectLst>
              </a:rPr>
              <a:t>и нажать клавишу </a:t>
            </a:r>
            <a:r>
              <a:rPr lang="en-US" sz="1600" b="1" dirty="0">
                <a:effectLst>
                  <a:outerShdw blurRad="38100" dist="38100" dir="2700000" algn="tl">
                    <a:srgbClr val="000000">
                      <a:alpha val="43137"/>
                    </a:srgbClr>
                  </a:outerShdw>
                </a:effectLst>
              </a:rPr>
              <a:t>Insert</a:t>
            </a:r>
            <a:r>
              <a:rPr lang="ru-RU" sz="1600" b="1" dirty="0">
                <a:effectLst>
                  <a:outerShdw blurRad="38100" dist="38100" dir="2700000" algn="tl">
                    <a:srgbClr val="000000">
                      <a:alpha val="43137"/>
                    </a:srgbClr>
                  </a:outerShdw>
                </a:effectLst>
              </a:rPr>
              <a:t>. Аналогичное действие имеет пункт меню «Вставка/Новая задача» </a:t>
            </a:r>
            <a:r>
              <a:rPr lang="en-US" sz="1600" b="1" dirty="0">
                <a:effectLst>
                  <a:outerShdw blurRad="38100" dist="38100" dir="2700000" algn="tl">
                    <a:srgbClr val="000000">
                      <a:alpha val="43137"/>
                    </a:srgbClr>
                  </a:outerShdw>
                </a:effectLst>
              </a:rPr>
              <a:t>(Insert/New Task)</a:t>
            </a:r>
            <a:r>
              <a:rPr lang="ru-RU" sz="1600" b="1" dirty="0">
                <a:effectLst>
                  <a:outerShdw blurRad="38100" dist="38100" dir="2700000" algn="tl">
                    <a:srgbClr val="000000">
                      <a:alpha val="43137"/>
                    </a:srgbClr>
                  </a:outerShdw>
                </a:effectLst>
              </a:rPr>
              <a:t>. Когда задача добавлена это отражается ее номером </a:t>
            </a:r>
            <a:r>
              <a:rPr lang="en-US" sz="1600" b="1" dirty="0">
                <a:effectLst>
                  <a:outerShdw blurRad="38100" dist="38100" dir="2700000" algn="tl">
                    <a:srgbClr val="000000">
                      <a:alpha val="43137"/>
                    </a:srgbClr>
                  </a:outerShdw>
                </a:effectLst>
              </a:rPr>
              <a:t>(ID) </a:t>
            </a:r>
            <a:r>
              <a:rPr lang="ru-RU" sz="1600" b="1" dirty="0">
                <a:effectLst>
                  <a:outerShdw blurRad="38100" dist="38100" dir="2700000" algn="tl">
                    <a:srgbClr val="000000">
                      <a:alpha val="43137"/>
                    </a:srgbClr>
                  </a:outerShdw>
                </a:effectLst>
              </a:rPr>
              <a:t>в серой колонке и синим прямоугольником на диаграмме.</a:t>
            </a:r>
            <a:endParaRPr lang="en-US" sz="1600" b="1" dirty="0">
              <a:effectLst>
                <a:outerShdw blurRad="38100" dist="38100" dir="2700000" algn="tl">
                  <a:srgbClr val="000000">
                    <a:alpha val="43137"/>
                  </a:srgbClr>
                </a:outerShdw>
              </a:effectLst>
            </a:endParaRPr>
          </a:p>
          <a:p>
            <a:pPr defTabSz="812800"/>
            <a:endParaRPr lang="ru-RU" sz="1600" b="1" dirty="0">
              <a:effectLst>
                <a:outerShdw blurRad="38100" dist="38100" dir="2700000" algn="tl">
                  <a:srgbClr val="000000">
                    <a:alpha val="43137"/>
                  </a:srgbClr>
                </a:outerShdw>
              </a:effectLst>
            </a:endParaRPr>
          </a:p>
        </p:txBody>
      </p:sp>
      <p:sp>
        <p:nvSpPr>
          <p:cNvPr id="6149" name="Text Box 5"/>
          <p:cNvSpPr txBox="1">
            <a:spLocks noChangeArrowheads="1"/>
          </p:cNvSpPr>
          <p:nvPr/>
        </p:nvSpPr>
        <p:spPr bwMode="auto">
          <a:xfrm>
            <a:off x="228600" y="5559425"/>
            <a:ext cx="8632825" cy="336550"/>
          </a:xfrm>
          <a:prstGeom prst="rect">
            <a:avLst/>
          </a:prstGeom>
          <a:noFill/>
          <a:ln w="9525">
            <a:noFill/>
            <a:miter lim="800000"/>
            <a:headEnd/>
            <a:tailEnd/>
          </a:ln>
        </p:spPr>
        <p:txBody>
          <a:bodyPr>
            <a:spAutoFit/>
          </a:bodyPr>
          <a:lstStyle/>
          <a:p>
            <a:endParaRPr lang="en-US" sz="1600"/>
          </a:p>
        </p:txBody>
      </p:sp>
      <p:sp>
        <p:nvSpPr>
          <p:cNvPr id="8"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Create Task</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34</a:t>
            </a:fld>
            <a:endParaRPr lang="en-US"/>
          </a:p>
        </p:txBody>
      </p:sp>
    </p:spTree>
    <p:extLst>
      <p:ext uri="{BB962C8B-B14F-4D97-AF65-F5344CB8AC3E}">
        <p14:creationId xmlns:p14="http://schemas.microsoft.com/office/powerpoint/2010/main" val="341806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p:cNvPicPr>
            <a:picLocks noChangeAspect="1" noChangeArrowheads="1"/>
          </p:cNvPicPr>
          <p:nvPr/>
        </p:nvPicPr>
        <p:blipFill>
          <a:blip r:embed="rId3" cstate="print"/>
          <a:srcRect/>
          <a:stretch>
            <a:fillRect/>
          </a:stretch>
        </p:blipFill>
        <p:spPr bwMode="auto">
          <a:xfrm>
            <a:off x="381000" y="1676400"/>
            <a:ext cx="1939925" cy="1960563"/>
          </a:xfrm>
          <a:prstGeom prst="rect">
            <a:avLst/>
          </a:prstGeom>
          <a:noFill/>
          <a:ln w="9525">
            <a:noFill/>
            <a:miter lim="800000"/>
            <a:headEnd/>
            <a:tailEnd/>
          </a:ln>
        </p:spPr>
      </p:pic>
      <p:sp>
        <p:nvSpPr>
          <p:cNvPr id="43012" name="Text Box 4"/>
          <p:cNvSpPr txBox="1">
            <a:spLocks noChangeArrowheads="1"/>
          </p:cNvSpPr>
          <p:nvPr/>
        </p:nvSpPr>
        <p:spPr bwMode="auto">
          <a:xfrm>
            <a:off x="2819400" y="1579562"/>
            <a:ext cx="5562600" cy="51644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nSpc>
                <a:spcPct val="90000"/>
              </a:lnSpc>
              <a:spcBef>
                <a:spcPct val="20000"/>
              </a:spcBef>
            </a:pPr>
            <a:r>
              <a:rPr lang="ru-RU" sz="1600" b="1" dirty="0">
                <a:effectLst>
                  <a:outerShdw blurRad="38100" dist="38100" dir="2700000" algn="tl">
                    <a:srgbClr val="000000">
                      <a:alpha val="43137"/>
                    </a:srgbClr>
                  </a:outerShdw>
                </a:effectLst>
              </a:rPr>
              <a:t>Проект можно разделить на фазы, этапы и </a:t>
            </a:r>
            <a:r>
              <a:rPr lang="ru-RU" sz="1600" b="1" dirty="0" err="1">
                <a:effectLst>
                  <a:outerShdw blurRad="38100" dist="38100" dir="2700000" algn="tl">
                    <a:srgbClr val="000000">
                      <a:alpha val="43137"/>
                    </a:srgbClr>
                  </a:outerShdw>
                </a:effectLst>
              </a:rPr>
              <a:t>подэтапы</a:t>
            </a:r>
            <a:r>
              <a:rPr lang="ru-RU" sz="1600" b="1" dirty="0">
                <a:effectLst>
                  <a:outerShdw blurRad="38100" dist="38100" dir="2700000" algn="tl">
                    <a:srgbClr val="000000">
                      <a:alpha val="43137"/>
                    </a:srgbClr>
                  </a:outerShdw>
                </a:effectLst>
              </a:rPr>
              <a:t>, образующие иерархическую структуру</a:t>
            </a:r>
            <a:r>
              <a:rPr lang="ru-RU" sz="1600" b="1" dirty="0" smtClean="0">
                <a:effectLst>
                  <a:outerShdw blurRad="38100" dist="38100" dir="2700000" algn="tl">
                    <a:srgbClr val="000000">
                      <a:alpha val="43137"/>
                    </a:srgbClr>
                  </a:outerShdw>
                </a:effectLst>
              </a:rPr>
              <a:t>.</a:t>
            </a:r>
            <a:endParaRPr lang="en-US" sz="1600" b="1" dirty="0" smtClean="0">
              <a:effectLst>
                <a:outerShdw blurRad="38100" dist="38100" dir="2700000" algn="tl">
                  <a:srgbClr val="000000">
                    <a:alpha val="43137"/>
                  </a:srgbClr>
                </a:outerShdw>
              </a:effectLst>
            </a:endParaRPr>
          </a:p>
          <a:p>
            <a:pPr>
              <a:lnSpc>
                <a:spcPct val="90000"/>
              </a:lnSpc>
              <a:spcBef>
                <a:spcPct val="20000"/>
              </a:spcBef>
            </a:pPr>
            <a:endParaRPr lang="ru-RU" sz="1600" b="1" dirty="0">
              <a:effectLst>
                <a:outerShdw blurRad="38100" dist="38100" dir="2700000" algn="tl">
                  <a:srgbClr val="000000">
                    <a:alpha val="43137"/>
                  </a:srgbClr>
                </a:outerShdw>
              </a:effectLst>
            </a:endParaRPr>
          </a:p>
          <a:p>
            <a:pPr>
              <a:lnSpc>
                <a:spcPct val="90000"/>
              </a:lnSpc>
              <a:spcBef>
                <a:spcPct val="20000"/>
              </a:spcBef>
            </a:pPr>
            <a:r>
              <a:rPr lang="ru-RU" sz="1600" b="1" dirty="0">
                <a:effectLst>
                  <a:outerShdw blurRad="38100" dist="38100" dir="2700000" algn="tl">
                    <a:srgbClr val="000000">
                      <a:alpha val="43137"/>
                    </a:srgbClr>
                  </a:outerShdw>
                </a:effectLst>
              </a:rPr>
              <a:t>В </a:t>
            </a:r>
            <a:r>
              <a:rPr lang="en-US" sz="1600" b="1" dirty="0">
                <a:effectLst>
                  <a:outerShdw blurRad="38100" dist="38100" dir="2700000" algn="tl">
                    <a:srgbClr val="000000">
                      <a:alpha val="43137"/>
                    </a:srgbClr>
                  </a:outerShdw>
                </a:effectLst>
              </a:rPr>
              <a:t>Microsoft Project </a:t>
            </a:r>
            <a:r>
              <a:rPr lang="ru-RU" sz="1600" b="1" dirty="0">
                <a:effectLst>
                  <a:outerShdw blurRad="38100" dist="38100" dir="2700000" algn="tl">
                    <a:srgbClr val="000000">
                      <a:alpha val="43137"/>
                    </a:srgbClr>
                  </a:outerShdw>
                </a:effectLst>
              </a:rPr>
              <a:t>фазы, этапы и </a:t>
            </a:r>
            <a:r>
              <a:rPr lang="ru-RU" sz="1600" b="1" dirty="0" err="1">
                <a:effectLst>
                  <a:outerShdw blurRad="38100" dist="38100" dir="2700000" algn="tl">
                    <a:srgbClr val="000000">
                      <a:alpha val="43137"/>
                    </a:srgbClr>
                  </a:outerShdw>
                </a:effectLst>
              </a:rPr>
              <a:t>подэтапы</a:t>
            </a:r>
            <a:r>
              <a:rPr lang="ru-RU" sz="1600" b="1" dirty="0">
                <a:effectLst>
                  <a:outerShdw blurRad="38100" dist="38100" dir="2700000" algn="tl">
                    <a:srgbClr val="000000">
                      <a:alpha val="43137"/>
                    </a:srgbClr>
                  </a:outerShdw>
                </a:effectLst>
              </a:rPr>
              <a:t> отображаются в виде суммарных задач </a:t>
            </a:r>
            <a:r>
              <a:rPr lang="en-US" sz="1600" b="1" dirty="0">
                <a:effectLst>
                  <a:outerShdw blurRad="38100" dist="38100" dir="2700000" algn="tl">
                    <a:srgbClr val="000000">
                      <a:alpha val="43137"/>
                    </a:srgbClr>
                  </a:outerShdw>
                </a:effectLst>
              </a:rPr>
              <a:t>(summary task)</a:t>
            </a:r>
            <a:r>
              <a:rPr lang="ru-RU" sz="1600" b="1" dirty="0">
                <a:effectLst>
                  <a:outerShdw blurRad="38100" dist="38100" dir="2700000" algn="tl">
                    <a:srgbClr val="000000">
                      <a:alpha val="43137"/>
                    </a:srgbClr>
                  </a:outerShdw>
                </a:effectLst>
              </a:rPr>
              <a:t>. Задача, представляющая фазу, этап или </a:t>
            </a:r>
            <a:r>
              <a:rPr lang="ru-RU" sz="1600" b="1" dirty="0" err="1">
                <a:effectLst>
                  <a:outerShdw blurRad="38100" dist="38100" dir="2700000" algn="tl">
                    <a:srgbClr val="000000">
                      <a:alpha val="43137"/>
                    </a:srgbClr>
                  </a:outerShdw>
                </a:effectLst>
              </a:rPr>
              <a:t>подэтап</a:t>
            </a:r>
            <a:r>
              <a:rPr lang="ru-RU" sz="1600" b="1" dirty="0">
                <a:effectLst>
                  <a:outerShdw blurRad="38100" dist="38100" dir="2700000" algn="tl">
                    <a:srgbClr val="000000">
                      <a:alpha val="43137"/>
                    </a:srgbClr>
                  </a:outerShdw>
                </a:effectLst>
              </a:rPr>
              <a:t>, отображается в структуре на определенном уровне, а под ней, с отступом (т.е. на уровень ниже) показаны задачи, составляющие эту фазу, этап или </a:t>
            </a:r>
            <a:r>
              <a:rPr lang="ru-RU" sz="1600" b="1" dirty="0" err="1">
                <a:effectLst>
                  <a:outerShdw blurRad="38100" dist="38100" dir="2700000" algn="tl">
                    <a:srgbClr val="000000">
                      <a:alpha val="43137"/>
                    </a:srgbClr>
                  </a:outerShdw>
                </a:effectLst>
              </a:rPr>
              <a:t>подэтап</a:t>
            </a:r>
            <a:r>
              <a:rPr lang="ru-RU" sz="1600" b="1" dirty="0">
                <a:effectLst>
                  <a:outerShdw blurRad="38100" dist="38100" dir="2700000" algn="tl">
                    <a:srgbClr val="000000">
                      <a:alpha val="43137"/>
                    </a:srgbClr>
                  </a:outerShdw>
                </a:effectLst>
              </a:rPr>
              <a:t>. Любую задачу проекта можно структурировать как суммарную</a:t>
            </a:r>
            <a:r>
              <a:rPr lang="en-US" sz="1600" b="1" dirty="0">
                <a:effectLst>
                  <a:outerShdw blurRad="38100" dist="38100" dir="2700000" algn="tl">
                    <a:srgbClr val="000000">
                      <a:alpha val="43137"/>
                    </a:srgbClr>
                  </a:outerShdw>
                </a:effectLst>
              </a:rPr>
              <a:t> </a:t>
            </a:r>
            <a:r>
              <a:rPr lang="ru-RU" sz="1600" b="1" dirty="0">
                <a:effectLst>
                  <a:outerShdw blurRad="38100" dist="38100" dir="2700000" algn="tl">
                    <a:srgbClr val="000000">
                      <a:alpha val="43137"/>
                    </a:srgbClr>
                  </a:outerShdw>
                </a:effectLst>
              </a:rPr>
              <a:t>задачу (т.е. как фазу, этап или </a:t>
            </a:r>
            <a:r>
              <a:rPr lang="ru-RU" sz="1600" b="1" dirty="0" err="1">
                <a:effectLst>
                  <a:outerShdw blurRad="38100" dist="38100" dir="2700000" algn="tl">
                    <a:srgbClr val="000000">
                      <a:alpha val="43137"/>
                    </a:srgbClr>
                  </a:outerShdw>
                </a:effectLst>
              </a:rPr>
              <a:t>подэтап</a:t>
            </a:r>
            <a:r>
              <a:rPr lang="ru-RU" sz="1600" b="1" dirty="0">
                <a:effectLst>
                  <a:outerShdw blurRad="38100" dist="38100" dir="2700000" algn="tl">
                    <a:srgbClr val="000000">
                      <a:alpha val="43137"/>
                    </a:srgbClr>
                  </a:outerShdw>
                </a:effectLst>
              </a:rPr>
              <a:t>).</a:t>
            </a:r>
          </a:p>
          <a:p>
            <a:pPr>
              <a:lnSpc>
                <a:spcPct val="90000"/>
              </a:lnSpc>
              <a:spcBef>
                <a:spcPct val="20000"/>
              </a:spcBef>
            </a:pPr>
            <a:endParaRPr lang="en-US" sz="1600" b="1" dirty="0">
              <a:effectLst>
                <a:outerShdw blurRad="38100" dist="38100" dir="2700000" algn="tl">
                  <a:srgbClr val="000000">
                    <a:alpha val="43137"/>
                  </a:srgbClr>
                </a:outerShdw>
              </a:effectLst>
            </a:endParaRPr>
          </a:p>
          <a:p>
            <a:pPr>
              <a:lnSpc>
                <a:spcPct val="90000"/>
              </a:lnSpc>
              <a:spcBef>
                <a:spcPct val="20000"/>
              </a:spcBef>
            </a:pPr>
            <a:r>
              <a:rPr lang="ru-RU" sz="1600" b="1" dirty="0">
                <a:effectLst>
                  <a:outerShdw blurRad="38100" dist="38100" dir="2700000" algn="tl">
                    <a:srgbClr val="000000">
                      <a:alpha val="43137"/>
                    </a:srgbClr>
                  </a:outerShdw>
                </a:effectLst>
              </a:rPr>
              <a:t>Результатом действий по структуризации является Структурная декомпозиция работ/СДР </a:t>
            </a:r>
            <a:r>
              <a:rPr lang="en-US" sz="1600" b="1" dirty="0">
                <a:effectLst>
                  <a:outerShdw blurRad="38100" dist="38100" dir="2700000" algn="tl">
                    <a:srgbClr val="000000">
                      <a:alpha val="43137"/>
                    </a:srgbClr>
                  </a:outerShdw>
                </a:effectLst>
              </a:rPr>
              <a:t>(Work breakdown structure) </a:t>
            </a:r>
            <a:r>
              <a:rPr lang="ru-RU" sz="1600" b="1" dirty="0">
                <a:effectLst>
                  <a:outerShdw blurRad="38100" dist="38100" dir="2700000" algn="tl">
                    <a:srgbClr val="000000">
                      <a:alpha val="43137"/>
                    </a:srgbClr>
                  </a:outerShdw>
                </a:effectLst>
              </a:rPr>
              <a:t> – иерархическая структуризация работ проекта, ориентированная на основные результаты проекта, определяющие его предметную область, при этом каждый нижестоящий уровень структуры представляет собой детализацию элемента вышестоящего уровня.</a:t>
            </a:r>
          </a:p>
        </p:txBody>
      </p:sp>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Tasks Structure</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35</a:t>
            </a:fld>
            <a:endParaRPr lang="en-US"/>
          </a:p>
        </p:txBody>
      </p:sp>
    </p:spTree>
    <p:extLst>
      <p:ext uri="{BB962C8B-B14F-4D97-AF65-F5344CB8AC3E}">
        <p14:creationId xmlns:p14="http://schemas.microsoft.com/office/powerpoint/2010/main" val="327509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228600" y="1987550"/>
          <a:ext cx="4202113" cy="2387600"/>
        </p:xfrm>
        <a:graphic>
          <a:graphicData uri="http://schemas.openxmlformats.org/presentationml/2006/ole">
            <mc:AlternateContent xmlns:mc="http://schemas.openxmlformats.org/markup-compatibility/2006">
              <mc:Choice xmlns:v="urn:schemas-microsoft-com:vml" Requires="v">
                <p:oleObj spid="_x0000_s101569" name="Точечный рисунок" r:id="rId4" imgW="3905795" imgH="2219635" progId="PBrush">
                  <p:embed/>
                </p:oleObj>
              </mc:Choice>
              <mc:Fallback>
                <p:oleObj name="Точечный рисунок" r:id="rId4" imgW="3905795" imgH="221963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87550"/>
                        <a:ext cx="4202113"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Text Box 4"/>
          <p:cNvSpPr txBox="1">
            <a:spLocks noChangeArrowheads="1"/>
          </p:cNvSpPr>
          <p:nvPr/>
        </p:nvSpPr>
        <p:spPr bwMode="auto">
          <a:xfrm>
            <a:off x="4724400" y="1377950"/>
            <a:ext cx="4252912" cy="45656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81230" tIns="40614" rIns="81230" bIns="40614">
            <a:spAutoFit/>
          </a:bodyPr>
          <a:lstStyle/>
          <a:p>
            <a:pPr defTabSz="812800"/>
            <a:r>
              <a:rPr lang="ru-RU" sz="1400" b="1" dirty="0">
                <a:effectLst>
                  <a:outerShdw blurRad="38100" dist="38100" dir="2700000" algn="tl">
                    <a:srgbClr val="000000">
                      <a:alpha val="43137"/>
                    </a:srgbClr>
                  </a:outerShdw>
                </a:effectLst>
              </a:rPr>
              <a:t>Для проведения декомпозиции в </a:t>
            </a:r>
            <a:r>
              <a:rPr lang="en-US" sz="1400" b="1" dirty="0">
                <a:effectLst>
                  <a:outerShdw blurRad="38100" dist="38100" dir="2700000" algn="tl">
                    <a:srgbClr val="000000">
                      <a:alpha val="43137"/>
                    </a:srgbClr>
                  </a:outerShdw>
                </a:effectLst>
              </a:rPr>
              <a:t>Microsoft Project </a:t>
            </a:r>
            <a:r>
              <a:rPr lang="ru-RU" sz="1400" b="1" dirty="0">
                <a:effectLst>
                  <a:outerShdw blurRad="38100" dist="38100" dir="2700000" algn="tl">
                    <a:srgbClr val="000000">
                      <a:alpha val="43137"/>
                    </a:srgbClr>
                  </a:outerShdw>
                </a:effectLst>
              </a:rPr>
              <a:t>необходимо:</a:t>
            </a:r>
          </a:p>
          <a:p>
            <a:pPr defTabSz="812800"/>
            <a:r>
              <a:rPr lang="ru-RU" sz="1400" b="1" dirty="0">
                <a:effectLst>
                  <a:outerShdw blurRad="38100" dist="38100" dir="2700000" algn="tl">
                    <a:srgbClr val="000000">
                      <a:alpha val="43137"/>
                    </a:srgbClr>
                  </a:outerShdw>
                </a:effectLst>
              </a:rPr>
              <a:t>1. Открыть представление задач (например, «Диаграмму </a:t>
            </a:r>
            <a:r>
              <a:rPr lang="ru-RU" sz="1400" b="1" dirty="0" err="1">
                <a:effectLst>
                  <a:outerShdw blurRad="38100" dist="38100" dir="2700000" algn="tl">
                    <a:srgbClr val="000000">
                      <a:alpha val="43137"/>
                    </a:srgbClr>
                  </a:outerShdw>
                </a:effectLst>
              </a:rPr>
              <a:t>Ганта</a:t>
            </a:r>
            <a:r>
              <a:rPr lang="ru-RU" sz="1400" b="1"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(Gant Chart)) </a:t>
            </a:r>
            <a:r>
              <a:rPr lang="ru-RU" sz="1400" b="1" dirty="0">
                <a:effectLst>
                  <a:outerShdw blurRad="38100" dist="38100" dir="2700000" algn="tl">
                    <a:srgbClr val="000000">
                      <a:alpha val="43137"/>
                    </a:srgbClr>
                  </a:outerShdw>
                </a:effectLst>
              </a:rPr>
              <a:t>с помощью меню «Вид» </a:t>
            </a:r>
            <a:r>
              <a:rPr lang="en-US" sz="1400" b="1" dirty="0">
                <a:effectLst>
                  <a:outerShdw blurRad="38100" dist="38100" dir="2700000" algn="tl">
                    <a:srgbClr val="000000">
                      <a:alpha val="43137"/>
                    </a:srgbClr>
                  </a:outerShdw>
                </a:effectLst>
              </a:rPr>
              <a:t>(View)</a:t>
            </a:r>
          </a:p>
          <a:p>
            <a:pPr defTabSz="812800"/>
            <a:r>
              <a:rPr lang="ru-RU" sz="1400" b="1" dirty="0">
                <a:effectLst>
                  <a:outerShdw blurRad="38100" dist="38100" dir="2700000" algn="tl">
                    <a:srgbClr val="000000">
                      <a:alpha val="43137"/>
                    </a:srgbClr>
                  </a:outerShdw>
                </a:effectLst>
              </a:rPr>
              <a:t>2. Произвести создание задач (</a:t>
            </a:r>
            <a:r>
              <a:rPr lang="en-US" sz="1400" b="1" dirty="0">
                <a:effectLst>
                  <a:outerShdw blurRad="38100" dist="38100" dir="2700000" algn="tl">
                    <a:srgbClr val="000000">
                      <a:alpha val="43137"/>
                    </a:srgbClr>
                  </a:outerShdw>
                </a:effectLst>
              </a:rPr>
              <a:t>Task</a:t>
            </a:r>
            <a:r>
              <a:rPr lang="ru-RU" sz="1400" b="1"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Entry)</a:t>
            </a:r>
          </a:p>
          <a:p>
            <a:pPr defTabSz="812800"/>
            <a:r>
              <a:rPr lang="ru-RU" sz="1400" b="1" dirty="0">
                <a:effectLst>
                  <a:outerShdw blurRad="38100" dist="38100" dir="2700000" algn="tl">
                    <a:srgbClr val="000000">
                      <a:alpha val="43137"/>
                    </a:srgbClr>
                  </a:outerShdw>
                </a:effectLst>
              </a:rPr>
              <a:t>3. Изменить уровень задачи (или нескольких выделенных задач) с помощью кнопок:  </a:t>
            </a:r>
            <a:r>
              <a:rPr lang="en-US" sz="1400" b="1" dirty="0">
                <a:effectLst>
                  <a:outerShdw blurRad="38100" dist="38100" dir="2700000" algn="tl">
                    <a:srgbClr val="000000">
                      <a:alpha val="43137"/>
                    </a:srgbClr>
                  </a:outerShdw>
                </a:effectLst>
              </a:rPr>
              <a:t> </a:t>
            </a:r>
          </a:p>
          <a:p>
            <a:pPr defTabSz="812800"/>
            <a:endParaRPr lang="en-US" sz="1400" b="1" dirty="0">
              <a:effectLst>
                <a:outerShdw blurRad="38100" dist="38100" dir="2700000" algn="tl">
                  <a:srgbClr val="000000">
                    <a:alpha val="43137"/>
                  </a:srgbClr>
                </a:outerShdw>
              </a:effectLst>
            </a:endParaRPr>
          </a:p>
          <a:p>
            <a:pPr defTabSz="812800">
              <a:buSzPct val="200000"/>
              <a:buFontTx/>
              <a:buBlip>
                <a:blip r:embed="rId6"/>
              </a:buBlip>
            </a:pPr>
            <a:r>
              <a:rPr lang="en-US" sz="1400" b="1" dirty="0">
                <a:effectLst>
                  <a:outerShdw blurRad="38100" dist="38100" dir="2700000" algn="tl">
                    <a:srgbClr val="000000">
                      <a:alpha val="43137"/>
                    </a:srgbClr>
                  </a:outerShdw>
                </a:effectLst>
              </a:rPr>
              <a:t> </a:t>
            </a:r>
            <a:r>
              <a:rPr lang="ru-RU" sz="1400" b="1" dirty="0">
                <a:effectLst>
                  <a:outerShdw blurRad="38100" dist="38100" dir="2700000" algn="tl">
                    <a:srgbClr val="000000">
                      <a:alpha val="43137"/>
                    </a:srgbClr>
                  </a:outerShdw>
                </a:effectLst>
              </a:rPr>
              <a:t>Предыдущий уровень (</a:t>
            </a:r>
            <a:r>
              <a:rPr lang="en-US" sz="1400" b="1" dirty="0" err="1">
                <a:effectLst>
                  <a:outerShdw blurRad="38100" dist="38100" dir="2700000" algn="tl">
                    <a:srgbClr val="000000">
                      <a:alpha val="43137"/>
                    </a:srgbClr>
                  </a:outerShdw>
                </a:effectLst>
              </a:rPr>
              <a:t>Outdent</a:t>
            </a:r>
            <a:r>
              <a:rPr lang="en-US" sz="1400" b="1" dirty="0">
                <a:effectLst>
                  <a:outerShdw blurRad="38100" dist="38100" dir="2700000" algn="tl">
                    <a:srgbClr val="000000">
                      <a:alpha val="43137"/>
                    </a:srgbClr>
                  </a:outerShdw>
                </a:effectLst>
              </a:rPr>
              <a:t> Level</a:t>
            </a:r>
            <a:r>
              <a:rPr lang="ru-RU" sz="1400" b="1" dirty="0">
                <a:effectLst>
                  <a:outerShdw blurRad="38100" dist="38100" dir="2700000" algn="tl">
                    <a:srgbClr val="000000">
                      <a:alpha val="43137"/>
                    </a:srgbClr>
                  </a:outerShdw>
                </a:effectLst>
              </a:rPr>
              <a:t>) и</a:t>
            </a:r>
          </a:p>
          <a:p>
            <a:pPr defTabSz="812800"/>
            <a:endParaRPr lang="en-US" sz="1400" b="1" dirty="0">
              <a:effectLst>
                <a:outerShdw blurRad="38100" dist="38100" dir="2700000" algn="tl">
                  <a:srgbClr val="000000">
                    <a:alpha val="43137"/>
                  </a:srgbClr>
                </a:outerShdw>
              </a:effectLst>
            </a:endParaRPr>
          </a:p>
          <a:p>
            <a:pPr defTabSz="812800">
              <a:buSzPct val="200000"/>
              <a:buFontTx/>
              <a:buBlip>
                <a:blip r:embed="rId7"/>
              </a:buBlip>
            </a:pPr>
            <a:r>
              <a:rPr lang="en-US" sz="1400" b="1" dirty="0">
                <a:effectLst>
                  <a:outerShdw blurRad="38100" dist="38100" dir="2700000" algn="tl">
                    <a:srgbClr val="000000">
                      <a:alpha val="43137"/>
                    </a:srgbClr>
                  </a:outerShdw>
                </a:effectLst>
              </a:rPr>
              <a:t> </a:t>
            </a:r>
            <a:r>
              <a:rPr lang="ru-RU" sz="1400" b="1" dirty="0">
                <a:effectLst>
                  <a:outerShdw blurRad="38100" dist="38100" dir="2700000" algn="tl">
                    <a:srgbClr val="000000">
                      <a:alpha val="43137"/>
                    </a:srgbClr>
                  </a:outerShdw>
                </a:effectLst>
              </a:rPr>
              <a:t>Следующий уровень (</a:t>
            </a:r>
            <a:r>
              <a:rPr lang="en-US" sz="1400" b="1" dirty="0">
                <a:effectLst>
                  <a:outerShdw blurRad="38100" dist="38100" dir="2700000" algn="tl">
                    <a:srgbClr val="000000">
                      <a:alpha val="43137"/>
                    </a:srgbClr>
                  </a:outerShdw>
                </a:effectLst>
              </a:rPr>
              <a:t>Indent Level</a:t>
            </a:r>
            <a:r>
              <a:rPr lang="ru-RU" sz="1400" b="1" dirty="0">
                <a:effectLst>
                  <a:outerShdw blurRad="38100" dist="38100" dir="2700000" algn="tl">
                    <a:srgbClr val="000000">
                      <a:alpha val="43137"/>
                    </a:srgbClr>
                  </a:outerShdw>
                </a:effectLst>
              </a:rPr>
              <a:t>).</a:t>
            </a:r>
          </a:p>
          <a:p>
            <a:pPr defTabSz="812800"/>
            <a:endParaRPr lang="en-US" sz="1400" b="1" dirty="0">
              <a:effectLst>
                <a:outerShdw blurRad="38100" dist="38100" dir="2700000" algn="tl">
                  <a:srgbClr val="000000">
                    <a:alpha val="43137"/>
                  </a:srgbClr>
                </a:outerShdw>
              </a:effectLst>
            </a:endParaRPr>
          </a:p>
          <a:p>
            <a:pPr defTabSz="812800"/>
            <a:r>
              <a:rPr lang="ru-RU" sz="1400" b="1" dirty="0">
                <a:effectLst>
                  <a:outerShdw blurRad="38100" dist="38100" dir="2700000" algn="tl">
                    <a:srgbClr val="000000">
                      <a:alpha val="43137"/>
                    </a:srgbClr>
                  </a:outerShdw>
                </a:effectLst>
              </a:rPr>
              <a:t>При проведении этих операций изменяется значение поля «Суммарная задача» (</a:t>
            </a:r>
            <a:r>
              <a:rPr lang="en-US" sz="1400" b="1" dirty="0">
                <a:effectLst>
                  <a:outerShdw blurRad="38100" dist="38100" dir="2700000" algn="tl">
                    <a:srgbClr val="000000">
                      <a:alpha val="43137"/>
                    </a:srgbClr>
                  </a:outerShdw>
                </a:effectLst>
              </a:rPr>
              <a:t>Summary</a:t>
            </a:r>
            <a:r>
              <a:rPr lang="ru-RU" sz="1400" b="1" dirty="0">
                <a:effectLst>
                  <a:outerShdw blurRad="38100" dist="38100" dir="2700000" algn="tl">
                    <a:srgbClr val="000000">
                      <a:alpha val="43137"/>
                    </a:srgbClr>
                  </a:outerShdw>
                </a:effectLst>
              </a:rPr>
              <a:t>).</a:t>
            </a:r>
          </a:p>
          <a:p>
            <a:pPr defTabSz="812800"/>
            <a:r>
              <a:rPr lang="ru-RU" sz="1400" b="1" dirty="0">
                <a:effectLst>
                  <a:outerShdw blurRad="38100" dist="38100" dir="2700000" algn="tl">
                    <a:srgbClr val="000000">
                      <a:alpha val="43137"/>
                    </a:srgbClr>
                  </a:outerShdw>
                </a:effectLst>
              </a:rPr>
              <a:t>Для работы (т.е. действия</a:t>
            </a:r>
            <a:r>
              <a:rPr lang="ru-RU" sz="1400" b="1" dirty="0" smtClean="0">
                <a:effectLst>
                  <a:outerShdw blurRad="38100" dist="38100" dir="2700000" algn="tl">
                    <a:srgbClr val="000000">
                      <a:alpha val="43137"/>
                    </a:srgbClr>
                  </a:outerShdw>
                </a:effectLst>
              </a:rPr>
              <a:t>,</a:t>
            </a:r>
            <a:r>
              <a:rPr lang="en-US" sz="1400" b="1" dirty="0" smtClean="0">
                <a:effectLst>
                  <a:outerShdw blurRad="38100" dist="38100" dir="2700000" algn="tl">
                    <a:srgbClr val="000000">
                      <a:alpha val="43137"/>
                    </a:srgbClr>
                  </a:outerShdw>
                </a:effectLst>
              </a:rPr>
              <a:t> </a:t>
            </a:r>
            <a:r>
              <a:rPr lang="ru-RU" sz="1400" b="1" dirty="0" smtClean="0">
                <a:effectLst>
                  <a:outerShdw blurRad="38100" dist="38100" dir="2700000" algn="tl">
                    <a:srgbClr val="000000">
                      <a:alpha val="43137"/>
                    </a:srgbClr>
                  </a:outerShdw>
                </a:effectLst>
              </a:rPr>
              <a:t>состоящего </a:t>
            </a:r>
            <a:r>
              <a:rPr lang="ru-RU" sz="1400" b="1" dirty="0">
                <a:effectLst>
                  <a:outerShdw blurRad="38100" dist="38100" dir="2700000" algn="tl">
                    <a:srgbClr val="000000">
                      <a:alpha val="43137"/>
                    </a:srgbClr>
                  </a:outerShdw>
                </a:effectLst>
              </a:rPr>
              <a:t>из других) его значение «Да» («</a:t>
            </a:r>
            <a:r>
              <a:rPr lang="en-US" sz="1400" b="1" dirty="0">
                <a:effectLst>
                  <a:outerShdw blurRad="38100" dist="38100" dir="2700000" algn="tl">
                    <a:srgbClr val="000000">
                      <a:alpha val="43137"/>
                    </a:srgbClr>
                  </a:outerShdw>
                </a:effectLst>
              </a:rPr>
              <a:t>Yes</a:t>
            </a:r>
            <a:r>
              <a:rPr lang="ru-RU" sz="1400" b="1" dirty="0">
                <a:effectLst>
                  <a:outerShdw blurRad="38100" dist="38100" dir="2700000" algn="tl">
                    <a:srgbClr val="000000">
                      <a:alpha val="43137"/>
                    </a:srgbClr>
                  </a:outerShdw>
                </a:effectLst>
              </a:rPr>
              <a:t>»)</a:t>
            </a:r>
            <a:r>
              <a:rPr lang="en-US" sz="1400" b="1" dirty="0">
                <a:effectLst>
                  <a:outerShdw blurRad="38100" dist="38100" dir="2700000" algn="tl">
                    <a:srgbClr val="000000">
                      <a:alpha val="43137"/>
                    </a:srgbClr>
                  </a:outerShdw>
                </a:effectLst>
              </a:rPr>
              <a:t>, </a:t>
            </a:r>
            <a:r>
              <a:rPr lang="ru-RU" sz="1400" b="1" dirty="0">
                <a:effectLst>
                  <a:outerShdw blurRad="38100" dist="38100" dir="2700000" algn="tl">
                    <a:srgbClr val="000000">
                      <a:alpha val="43137"/>
                    </a:srgbClr>
                  </a:outerShdw>
                </a:effectLst>
              </a:rPr>
              <a:t>для задачи «Нет» («</a:t>
            </a:r>
            <a:r>
              <a:rPr lang="en-US" sz="1400" b="1" dirty="0">
                <a:effectLst>
                  <a:outerShdw blurRad="38100" dist="38100" dir="2700000" algn="tl">
                    <a:srgbClr val="000000">
                      <a:alpha val="43137"/>
                    </a:srgbClr>
                  </a:outerShdw>
                </a:effectLst>
              </a:rPr>
              <a:t>No</a:t>
            </a:r>
            <a:r>
              <a:rPr lang="ru-RU" sz="1400" b="1" dirty="0">
                <a:effectLst>
                  <a:outerShdw blurRad="38100" dist="38100" dir="2700000" algn="tl">
                    <a:srgbClr val="000000">
                      <a:alpha val="43137"/>
                    </a:srgbClr>
                  </a:outerShdw>
                </a:effectLst>
              </a:rPr>
              <a:t>»),</a:t>
            </a:r>
            <a:r>
              <a:rPr lang="en-US" sz="1400" b="1" dirty="0">
                <a:effectLst>
                  <a:outerShdw blurRad="38100" dist="38100" dir="2700000" algn="tl">
                    <a:srgbClr val="000000">
                      <a:alpha val="43137"/>
                    </a:srgbClr>
                  </a:outerShdw>
                </a:effectLst>
              </a:rPr>
              <a:t> </a:t>
            </a:r>
            <a:r>
              <a:rPr lang="ru-RU" sz="1400" b="1" dirty="0">
                <a:effectLst>
                  <a:outerShdw blurRad="38100" dist="38100" dir="2700000" algn="tl">
                    <a:srgbClr val="000000">
                      <a:alpha val="43137"/>
                    </a:srgbClr>
                  </a:outerShdw>
                </a:effectLst>
              </a:rPr>
              <a:t>а так же внешний вид прямоугольников на диаграмме.</a:t>
            </a:r>
          </a:p>
        </p:txBody>
      </p:sp>
      <p:sp>
        <p:nvSpPr>
          <p:cNvPr id="13317" name="Line 5"/>
          <p:cNvSpPr>
            <a:spLocks noChangeShapeType="1"/>
          </p:cNvSpPr>
          <p:nvPr/>
        </p:nvSpPr>
        <p:spPr bwMode="auto">
          <a:xfrm flipH="1" flipV="1">
            <a:off x="685800" y="2901950"/>
            <a:ext cx="4252913" cy="936625"/>
          </a:xfrm>
          <a:prstGeom prst="line">
            <a:avLst/>
          </a:prstGeom>
          <a:ln>
            <a:headEnd/>
            <a:tailEnd type="stealth" w="lg" len="lg"/>
          </a:ln>
        </p:spPr>
        <p:style>
          <a:lnRef idx="3">
            <a:schemeClr val="accent1"/>
          </a:lnRef>
          <a:fillRef idx="0">
            <a:schemeClr val="accent1"/>
          </a:fillRef>
          <a:effectRef idx="2">
            <a:schemeClr val="accent1"/>
          </a:effectRef>
          <a:fontRef idx="minor">
            <a:schemeClr val="tx1"/>
          </a:fontRef>
        </p:style>
        <p:txBody>
          <a:bodyPr wrap="none"/>
          <a:lstStyle/>
          <a:p>
            <a:endParaRPr lang="en-US"/>
          </a:p>
        </p:txBody>
      </p:sp>
      <p:sp>
        <p:nvSpPr>
          <p:cNvPr id="13318" name="Line 6"/>
          <p:cNvSpPr>
            <a:spLocks noChangeShapeType="1"/>
          </p:cNvSpPr>
          <p:nvPr/>
        </p:nvSpPr>
        <p:spPr bwMode="auto">
          <a:xfrm flipH="1" flipV="1">
            <a:off x="381000" y="2978150"/>
            <a:ext cx="4518025" cy="290513"/>
          </a:xfrm>
          <a:prstGeom prst="line">
            <a:avLst/>
          </a:prstGeom>
          <a:ln>
            <a:headEnd/>
            <a:tailEnd type="stealth" w="lg" len="lg"/>
          </a:ln>
        </p:spPr>
        <p:style>
          <a:lnRef idx="3">
            <a:schemeClr val="accent1"/>
          </a:lnRef>
          <a:fillRef idx="0">
            <a:schemeClr val="accent1"/>
          </a:fillRef>
          <a:effectRef idx="2">
            <a:schemeClr val="accent1"/>
          </a:effectRef>
          <a:fontRef idx="minor">
            <a:schemeClr val="tx1"/>
          </a:fontRef>
        </p:style>
        <p:txBody>
          <a:bodyPr wrap="none"/>
          <a:lstStyle/>
          <a:p>
            <a:endParaRPr lang="en-US"/>
          </a:p>
        </p:txBody>
      </p:sp>
      <p:sp>
        <p:nvSpPr>
          <p:cNvPr id="13319" name="Text Box 7"/>
          <p:cNvSpPr txBox="1">
            <a:spLocks noChangeArrowheads="1"/>
          </p:cNvSpPr>
          <p:nvPr/>
        </p:nvSpPr>
        <p:spPr bwMode="auto">
          <a:xfrm>
            <a:off x="315913" y="4565650"/>
            <a:ext cx="8435975" cy="234950"/>
          </a:xfrm>
          <a:prstGeom prst="rect">
            <a:avLst/>
          </a:prstGeom>
          <a:noFill/>
          <a:ln w="9525">
            <a:noFill/>
            <a:miter lim="800000"/>
            <a:headEnd/>
            <a:tailEnd/>
          </a:ln>
        </p:spPr>
        <p:txBody>
          <a:bodyPr lIns="81230" tIns="40614" rIns="81230" bIns="40614">
            <a:spAutoFit/>
          </a:bodyPr>
          <a:lstStyle/>
          <a:p>
            <a:pPr defTabSz="812800"/>
            <a:endParaRPr lang="en-US" sz="1000">
              <a:latin typeface="Microsoft Sans Serif" pitchFamily="34" charset="0"/>
            </a:endParaRPr>
          </a:p>
        </p:txBody>
      </p:sp>
      <p:sp>
        <p:nvSpPr>
          <p:cNvPr id="10"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Tasks Structure</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36</a:t>
            </a:fld>
            <a:endParaRPr lang="en-US"/>
          </a:p>
        </p:txBody>
      </p:sp>
    </p:spTree>
    <p:extLst>
      <p:ext uri="{BB962C8B-B14F-4D97-AF65-F5344CB8AC3E}">
        <p14:creationId xmlns:p14="http://schemas.microsoft.com/office/powerpoint/2010/main" val="3282545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444500" y="1295400"/>
          <a:ext cx="3638550" cy="4419600"/>
        </p:xfrm>
        <a:graphic>
          <a:graphicData uri="http://schemas.openxmlformats.org/presentationml/2006/ole">
            <mc:AlternateContent xmlns:mc="http://schemas.openxmlformats.org/markup-compatibility/2006">
              <mc:Choice xmlns:v="urn:schemas-microsoft-com:vml" Requires="v">
                <p:oleObj spid="_x0000_s102593" name="Точечный рисунок" r:id="rId4" imgW="3638095" imgH="4420217" progId="PBrush">
                  <p:embed/>
                </p:oleObj>
              </mc:Choice>
              <mc:Fallback>
                <p:oleObj name="Точечный рисунок" r:id="rId4" imgW="3638095" imgH="442021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 y="1295400"/>
                        <a:ext cx="36385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Text Box 4"/>
          <p:cNvSpPr txBox="1">
            <a:spLocks noChangeArrowheads="1"/>
          </p:cNvSpPr>
          <p:nvPr/>
        </p:nvSpPr>
        <p:spPr bwMode="auto">
          <a:xfrm>
            <a:off x="4311650" y="3000375"/>
            <a:ext cx="4605338" cy="63023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81230" tIns="40614" rIns="81230" bIns="40614">
            <a:spAutoFit/>
          </a:bodyPr>
          <a:lstStyle/>
          <a:p>
            <a:pPr defTabSz="812800">
              <a:buFontTx/>
              <a:buChar char="•"/>
            </a:pPr>
            <a:r>
              <a:rPr lang="ru-RU" sz="1200" b="1" dirty="0"/>
              <a:t> «Последовательные» Окончание-Начало (</a:t>
            </a:r>
            <a:r>
              <a:rPr lang="en-US" sz="1200" b="1" dirty="0"/>
              <a:t>Finish-to-Start</a:t>
            </a:r>
            <a:r>
              <a:rPr lang="ru-RU" sz="1200" b="1" dirty="0"/>
              <a:t>)</a:t>
            </a:r>
            <a:endParaRPr lang="ru-RU" sz="1200" dirty="0"/>
          </a:p>
          <a:p>
            <a:pPr defTabSz="812800"/>
            <a:r>
              <a:rPr lang="ru-RU" sz="1200" dirty="0"/>
              <a:t>Предшествующая работа должна закончиться до того, как последующая работа сможет начаться</a:t>
            </a:r>
          </a:p>
        </p:txBody>
      </p:sp>
      <p:sp>
        <p:nvSpPr>
          <p:cNvPr id="14341" name="Text Box 5"/>
          <p:cNvSpPr txBox="1">
            <a:spLocks noChangeArrowheads="1"/>
          </p:cNvSpPr>
          <p:nvPr/>
        </p:nvSpPr>
        <p:spPr bwMode="auto">
          <a:xfrm>
            <a:off x="4311650" y="3686175"/>
            <a:ext cx="4621213" cy="6302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81230" tIns="40614" rIns="81230" bIns="40614">
            <a:spAutoFit/>
          </a:bodyPr>
          <a:lstStyle/>
          <a:p>
            <a:pPr defTabSz="812800">
              <a:buFontTx/>
              <a:buChar char="•"/>
            </a:pPr>
            <a:r>
              <a:rPr lang="ru-RU" sz="1200" b="1" dirty="0"/>
              <a:t> «Параллельные» Начало-начало (</a:t>
            </a:r>
            <a:r>
              <a:rPr lang="en-US" sz="1200" b="1" dirty="0"/>
              <a:t>Start-to-Start</a:t>
            </a:r>
            <a:r>
              <a:rPr lang="ru-RU" sz="1200" b="1" dirty="0"/>
              <a:t>)</a:t>
            </a:r>
            <a:endParaRPr lang="ru-RU" sz="1200" dirty="0"/>
          </a:p>
          <a:p>
            <a:pPr defTabSz="812800"/>
            <a:r>
              <a:rPr lang="ru-RU" sz="1200" dirty="0"/>
              <a:t>Предшествующая работа должна начаться до того, как последующая работа может начаться</a:t>
            </a:r>
          </a:p>
        </p:txBody>
      </p:sp>
      <p:sp>
        <p:nvSpPr>
          <p:cNvPr id="14342" name="Text Box 6"/>
          <p:cNvSpPr txBox="1">
            <a:spLocks noChangeArrowheads="1"/>
          </p:cNvSpPr>
          <p:nvPr/>
        </p:nvSpPr>
        <p:spPr bwMode="auto">
          <a:xfrm>
            <a:off x="4311650" y="4371975"/>
            <a:ext cx="4540250" cy="8128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81230" tIns="40614" rIns="81230" bIns="40614">
            <a:spAutoFit/>
          </a:bodyPr>
          <a:lstStyle/>
          <a:p>
            <a:pPr defTabSz="812800">
              <a:buFontTx/>
              <a:buChar char="•"/>
            </a:pPr>
            <a:r>
              <a:rPr lang="ru-RU" sz="1200" b="1" dirty="0"/>
              <a:t> «Синхронизированные» Окончание-окончание (</a:t>
            </a:r>
            <a:r>
              <a:rPr lang="en-US" sz="1200" b="1" dirty="0"/>
              <a:t>Finish-to-Finish</a:t>
            </a:r>
            <a:r>
              <a:rPr lang="ru-RU" sz="1200" b="1" dirty="0"/>
              <a:t>)</a:t>
            </a:r>
            <a:endParaRPr lang="en-US" sz="1200" b="1" dirty="0"/>
          </a:p>
          <a:p>
            <a:pPr defTabSz="812800"/>
            <a:r>
              <a:rPr lang="ru-RU" sz="1200" dirty="0"/>
              <a:t>Предшествующая работа должна закончиться до того, как закончиться последующая работа</a:t>
            </a:r>
          </a:p>
        </p:txBody>
      </p:sp>
      <p:sp>
        <p:nvSpPr>
          <p:cNvPr id="14343" name="Text Box 7"/>
          <p:cNvSpPr txBox="1">
            <a:spLocks noChangeArrowheads="1"/>
          </p:cNvSpPr>
          <p:nvPr/>
        </p:nvSpPr>
        <p:spPr bwMode="auto">
          <a:xfrm>
            <a:off x="4387850" y="5286375"/>
            <a:ext cx="4624388" cy="8128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81230" tIns="40614" rIns="81230" bIns="40614">
            <a:spAutoFit/>
          </a:bodyPr>
          <a:lstStyle/>
          <a:p>
            <a:pPr defTabSz="812800">
              <a:buFontTx/>
              <a:buChar char="•"/>
            </a:pPr>
            <a:r>
              <a:rPr lang="ru-RU" sz="1200" b="1" dirty="0"/>
              <a:t> «Последовательно-параллельные» Начало-окончание (</a:t>
            </a:r>
            <a:r>
              <a:rPr lang="en-US" sz="1200" b="1" dirty="0"/>
              <a:t>Start-to-Finish</a:t>
            </a:r>
            <a:r>
              <a:rPr lang="ru-RU" sz="1200" b="1" dirty="0"/>
              <a:t>)</a:t>
            </a:r>
            <a:endParaRPr lang="ru-RU" sz="1200" dirty="0"/>
          </a:p>
          <a:p>
            <a:pPr defTabSz="812800"/>
            <a:r>
              <a:rPr lang="ru-RU" sz="1200" dirty="0"/>
              <a:t>Предшествующая работа должна начаться до того, как последующая работа может закончиться</a:t>
            </a:r>
          </a:p>
        </p:txBody>
      </p:sp>
      <p:sp>
        <p:nvSpPr>
          <p:cNvPr id="14344" name="Text Box 8"/>
          <p:cNvSpPr txBox="1">
            <a:spLocks noChangeArrowheads="1"/>
          </p:cNvSpPr>
          <p:nvPr/>
        </p:nvSpPr>
        <p:spPr bwMode="auto">
          <a:xfrm>
            <a:off x="5073650" y="2033588"/>
            <a:ext cx="2765425" cy="4476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1230" tIns="40614" rIns="81230" bIns="40614">
            <a:spAutoFit/>
          </a:bodyPr>
          <a:lstStyle/>
          <a:p>
            <a:pPr defTabSz="812800"/>
            <a:r>
              <a:rPr lang="ru-RU" sz="1200" dirty="0"/>
              <a:t>Кнопка связывания выделенных задач </a:t>
            </a:r>
            <a:r>
              <a:rPr lang="en-US" sz="1200" dirty="0"/>
              <a:t>(Link Tasks)</a:t>
            </a:r>
            <a:endParaRPr lang="ru-RU" sz="1200" dirty="0"/>
          </a:p>
        </p:txBody>
      </p:sp>
      <p:sp>
        <p:nvSpPr>
          <p:cNvPr id="14345" name="Text Box 9"/>
          <p:cNvSpPr txBox="1">
            <a:spLocks noChangeArrowheads="1"/>
          </p:cNvSpPr>
          <p:nvPr/>
        </p:nvSpPr>
        <p:spPr bwMode="auto">
          <a:xfrm>
            <a:off x="5073650" y="1552575"/>
            <a:ext cx="2728913" cy="4476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lIns="81230" tIns="40614" rIns="81230" bIns="40614">
            <a:spAutoFit/>
          </a:bodyPr>
          <a:lstStyle/>
          <a:p>
            <a:pPr defTabSz="812800"/>
            <a:r>
              <a:rPr lang="ru-RU" sz="1200" dirty="0"/>
              <a:t>Кнопка удаления связи выделенных задач</a:t>
            </a:r>
            <a:r>
              <a:rPr lang="en-US" sz="1200" dirty="0"/>
              <a:t> (Unlink Tasks)</a:t>
            </a:r>
            <a:endParaRPr lang="ru-RU" sz="1200" dirty="0"/>
          </a:p>
        </p:txBody>
      </p:sp>
      <p:sp>
        <p:nvSpPr>
          <p:cNvPr id="14346" name="Line 10"/>
          <p:cNvSpPr>
            <a:spLocks noChangeShapeType="1"/>
          </p:cNvSpPr>
          <p:nvPr/>
        </p:nvSpPr>
        <p:spPr bwMode="auto">
          <a:xfrm flipH="1" flipV="1">
            <a:off x="4006850" y="1857375"/>
            <a:ext cx="685800" cy="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a:lstStyle/>
          <a:p>
            <a:endParaRPr lang="en-US"/>
          </a:p>
        </p:txBody>
      </p:sp>
      <p:sp>
        <p:nvSpPr>
          <p:cNvPr id="14347" name="Line 11"/>
          <p:cNvSpPr>
            <a:spLocks noChangeShapeType="1"/>
          </p:cNvSpPr>
          <p:nvPr/>
        </p:nvSpPr>
        <p:spPr bwMode="auto">
          <a:xfrm flipH="1" flipV="1">
            <a:off x="3778250" y="2009775"/>
            <a:ext cx="914400" cy="15240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a:lstStyle/>
          <a:p>
            <a:endParaRPr lang="en-US"/>
          </a:p>
        </p:txBody>
      </p:sp>
      <p:sp>
        <p:nvSpPr>
          <p:cNvPr id="14348" name="Text Box 13"/>
          <p:cNvSpPr txBox="1">
            <a:spLocks noChangeArrowheads="1"/>
          </p:cNvSpPr>
          <p:nvPr/>
        </p:nvSpPr>
        <p:spPr bwMode="auto">
          <a:xfrm>
            <a:off x="458788" y="5732463"/>
            <a:ext cx="3787775" cy="234950"/>
          </a:xfrm>
          <a:prstGeom prst="rect">
            <a:avLst/>
          </a:prstGeom>
          <a:noFill/>
          <a:ln w="9525">
            <a:noFill/>
            <a:miter lim="800000"/>
            <a:headEnd/>
            <a:tailEnd/>
          </a:ln>
        </p:spPr>
        <p:txBody>
          <a:bodyPr lIns="81230" tIns="40614" rIns="81230" bIns="40614">
            <a:spAutoFit/>
          </a:bodyPr>
          <a:lstStyle/>
          <a:p>
            <a:pPr defTabSz="812800"/>
            <a:endParaRPr lang="en-US" sz="1000">
              <a:latin typeface="Microsoft Sans Serif" pitchFamily="34" charset="0"/>
            </a:endParaRPr>
          </a:p>
        </p:txBody>
      </p:sp>
      <p:sp>
        <p:nvSpPr>
          <p:cNvPr id="14349" name="Line 14"/>
          <p:cNvSpPr>
            <a:spLocks noChangeShapeType="1"/>
          </p:cNvSpPr>
          <p:nvPr/>
        </p:nvSpPr>
        <p:spPr bwMode="auto">
          <a:xfrm>
            <a:off x="3625850" y="2924175"/>
            <a:ext cx="685800" cy="381000"/>
          </a:xfrm>
          <a:prstGeom prst="line">
            <a:avLst/>
          </a:prstGeom>
          <a:ln>
            <a:headEnd type="stealth" w="lg" len="lg"/>
            <a:tailEnd type="none" w="lg" len="lg"/>
          </a:ln>
        </p:spPr>
        <p:style>
          <a:lnRef idx="2">
            <a:schemeClr val="accent1"/>
          </a:lnRef>
          <a:fillRef idx="0">
            <a:schemeClr val="accent1"/>
          </a:fillRef>
          <a:effectRef idx="1">
            <a:schemeClr val="accent1"/>
          </a:effectRef>
          <a:fontRef idx="minor">
            <a:schemeClr val="tx1"/>
          </a:fontRef>
        </p:style>
        <p:txBody>
          <a:bodyPr wrap="none"/>
          <a:lstStyle/>
          <a:p>
            <a:endParaRPr lang="en-US"/>
          </a:p>
        </p:txBody>
      </p:sp>
      <p:sp>
        <p:nvSpPr>
          <p:cNvPr id="14350" name="Line 15"/>
          <p:cNvSpPr>
            <a:spLocks noChangeShapeType="1"/>
          </p:cNvSpPr>
          <p:nvPr/>
        </p:nvSpPr>
        <p:spPr bwMode="auto">
          <a:xfrm>
            <a:off x="3549650" y="3305174"/>
            <a:ext cx="762000" cy="696119"/>
          </a:xfrm>
          <a:prstGeom prst="line">
            <a:avLst/>
          </a:prstGeom>
          <a:ln>
            <a:headEnd type="stealth" w="lg" len="lg"/>
            <a:tailEnd type="none" w="lg" len="lg"/>
          </a:ln>
        </p:spPr>
        <p:style>
          <a:lnRef idx="2">
            <a:schemeClr val="accent2"/>
          </a:lnRef>
          <a:fillRef idx="0">
            <a:schemeClr val="accent2"/>
          </a:fillRef>
          <a:effectRef idx="1">
            <a:schemeClr val="accent2"/>
          </a:effectRef>
          <a:fontRef idx="minor">
            <a:schemeClr val="tx1"/>
          </a:fontRef>
        </p:style>
        <p:txBody>
          <a:bodyPr wrap="none"/>
          <a:lstStyle/>
          <a:p>
            <a:endParaRPr lang="en-US"/>
          </a:p>
        </p:txBody>
      </p:sp>
      <p:sp>
        <p:nvSpPr>
          <p:cNvPr id="14351" name="Line 16"/>
          <p:cNvSpPr>
            <a:spLocks noChangeShapeType="1"/>
          </p:cNvSpPr>
          <p:nvPr/>
        </p:nvSpPr>
        <p:spPr bwMode="auto">
          <a:xfrm>
            <a:off x="3625850" y="3838575"/>
            <a:ext cx="685800" cy="939800"/>
          </a:xfrm>
          <a:prstGeom prst="line">
            <a:avLst/>
          </a:prstGeom>
          <a:ln>
            <a:headEnd type="stealth" w="lg" len="lg"/>
            <a:tailEnd type="none" w="lg" len="lg"/>
          </a:ln>
        </p:spPr>
        <p:style>
          <a:lnRef idx="2">
            <a:schemeClr val="accent3"/>
          </a:lnRef>
          <a:fillRef idx="0">
            <a:schemeClr val="accent3"/>
          </a:fillRef>
          <a:effectRef idx="1">
            <a:schemeClr val="accent3"/>
          </a:effectRef>
          <a:fontRef idx="minor">
            <a:schemeClr val="tx1"/>
          </a:fontRef>
        </p:style>
        <p:txBody>
          <a:bodyPr wrap="none"/>
          <a:lstStyle/>
          <a:p>
            <a:endParaRPr lang="en-US"/>
          </a:p>
        </p:txBody>
      </p:sp>
      <p:sp>
        <p:nvSpPr>
          <p:cNvPr id="14352" name="Line 17"/>
          <p:cNvSpPr>
            <a:spLocks noChangeShapeType="1"/>
          </p:cNvSpPr>
          <p:nvPr/>
        </p:nvSpPr>
        <p:spPr bwMode="auto">
          <a:xfrm>
            <a:off x="3557588" y="4111625"/>
            <a:ext cx="830262" cy="1581150"/>
          </a:xfrm>
          <a:prstGeom prst="line">
            <a:avLst/>
          </a:prstGeom>
          <a:ln>
            <a:headEnd type="stealth" w="lg" len="lg"/>
            <a:tailEnd type="none" w="lg" len="lg"/>
          </a:ln>
        </p:spPr>
        <p:style>
          <a:lnRef idx="2">
            <a:schemeClr val="accent4"/>
          </a:lnRef>
          <a:fillRef idx="0">
            <a:schemeClr val="accent4"/>
          </a:fillRef>
          <a:effectRef idx="1">
            <a:schemeClr val="accent4"/>
          </a:effectRef>
          <a:fontRef idx="minor">
            <a:schemeClr val="tx1"/>
          </a:fontRef>
        </p:style>
        <p:txBody>
          <a:bodyPr wrap="none"/>
          <a:lstStyle/>
          <a:p>
            <a:endParaRPr lang="en-US"/>
          </a:p>
        </p:txBody>
      </p:sp>
      <p:pic>
        <p:nvPicPr>
          <p:cNvPr id="14353" name="Picture 18"/>
          <p:cNvPicPr>
            <a:picLocks noChangeArrowheads="1"/>
          </p:cNvPicPr>
          <p:nvPr/>
        </p:nvPicPr>
        <p:blipFill>
          <a:blip r:embed="rId6" cstate="print">
            <a:clrChange>
              <a:clrFrom>
                <a:srgbClr val="EFEDDE"/>
              </a:clrFrom>
              <a:clrTo>
                <a:srgbClr val="EFEDDE">
                  <a:alpha val="0"/>
                </a:srgbClr>
              </a:clrTo>
            </a:clrChange>
          </a:blip>
          <a:srcRect/>
          <a:stretch>
            <a:fillRect/>
          </a:stretch>
        </p:blipFill>
        <p:spPr bwMode="auto">
          <a:xfrm>
            <a:off x="4667250" y="2033588"/>
            <a:ext cx="360363" cy="360362"/>
          </a:xfrm>
          <a:prstGeom prst="rect">
            <a:avLst/>
          </a:prstGeom>
          <a:noFill/>
          <a:ln w="9525">
            <a:noFill/>
            <a:miter lim="800000"/>
            <a:headEnd/>
            <a:tailEnd/>
          </a:ln>
        </p:spPr>
      </p:pic>
      <p:pic>
        <p:nvPicPr>
          <p:cNvPr id="14354" name="Picture 19"/>
          <p:cNvPicPr>
            <a:picLocks noChangeArrowheads="1"/>
          </p:cNvPicPr>
          <p:nvPr/>
        </p:nvPicPr>
        <p:blipFill>
          <a:blip r:embed="rId7" cstate="print">
            <a:clrChange>
              <a:clrFrom>
                <a:srgbClr val="EFEDDE"/>
              </a:clrFrom>
              <a:clrTo>
                <a:srgbClr val="EFEDDE">
                  <a:alpha val="0"/>
                </a:srgbClr>
              </a:clrTo>
            </a:clrChange>
          </a:blip>
          <a:srcRect/>
          <a:stretch>
            <a:fillRect/>
          </a:stretch>
        </p:blipFill>
        <p:spPr bwMode="auto">
          <a:xfrm>
            <a:off x="4667250" y="1597025"/>
            <a:ext cx="360363" cy="360363"/>
          </a:xfrm>
          <a:prstGeom prst="rect">
            <a:avLst/>
          </a:prstGeom>
          <a:noFill/>
          <a:ln w="9525">
            <a:noFill/>
            <a:miter lim="800000"/>
            <a:headEnd/>
            <a:tailEnd/>
          </a:ln>
        </p:spPr>
      </p:pic>
      <p:sp>
        <p:nvSpPr>
          <p:cNvPr id="14355" name="Text Box 21"/>
          <p:cNvSpPr txBox="1">
            <a:spLocks noChangeArrowheads="1"/>
          </p:cNvSpPr>
          <p:nvPr/>
        </p:nvSpPr>
        <p:spPr bwMode="auto">
          <a:xfrm>
            <a:off x="4159250" y="2593975"/>
            <a:ext cx="4984750" cy="274638"/>
          </a:xfrm>
          <a:prstGeom prst="rect">
            <a:avLst/>
          </a:prstGeom>
          <a:noFill/>
          <a:ln w="9525">
            <a:noFill/>
            <a:miter lim="800000"/>
            <a:headEnd/>
            <a:tailEnd/>
          </a:ln>
        </p:spPr>
        <p:txBody>
          <a:bodyPr wrap="none">
            <a:spAutoFit/>
          </a:bodyPr>
          <a:lstStyle/>
          <a:p>
            <a:r>
              <a:rPr lang="ru-RU" sz="1200"/>
              <a:t>В </a:t>
            </a:r>
            <a:r>
              <a:rPr lang="en-US" sz="1200"/>
              <a:t>Microsoft Project </a:t>
            </a:r>
            <a:r>
              <a:rPr lang="ru-RU" sz="1200"/>
              <a:t>поддерживаются следующие типы связей задач:</a:t>
            </a:r>
          </a:p>
        </p:txBody>
      </p:sp>
      <p:sp>
        <p:nvSpPr>
          <p:cNvPr id="22"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Relationships</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37</a:t>
            </a:fld>
            <a:endParaRPr lang="en-US"/>
          </a:p>
        </p:txBody>
      </p:sp>
    </p:spTree>
    <p:extLst>
      <p:ext uri="{BB962C8B-B14F-4D97-AF65-F5344CB8AC3E}">
        <p14:creationId xmlns:p14="http://schemas.microsoft.com/office/powerpoint/2010/main" val="118240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cstate="print"/>
          <a:srcRect/>
          <a:stretch>
            <a:fillRect/>
          </a:stretch>
        </p:blipFill>
        <p:spPr bwMode="auto">
          <a:xfrm>
            <a:off x="1143000" y="1854200"/>
            <a:ext cx="6678613" cy="965200"/>
          </a:xfrm>
          <a:prstGeom prst="rect">
            <a:avLst/>
          </a:prstGeom>
          <a:noFill/>
          <a:ln w="9525">
            <a:noFill/>
            <a:miter lim="800000"/>
            <a:headEnd/>
            <a:tailEnd/>
          </a:ln>
        </p:spPr>
      </p:pic>
      <p:sp>
        <p:nvSpPr>
          <p:cNvPr id="4" name="TextBox 3"/>
          <p:cNvSpPr txBox="1"/>
          <p:nvPr/>
        </p:nvSpPr>
        <p:spPr>
          <a:xfrm>
            <a:off x="914400" y="3886200"/>
            <a:ext cx="7543800"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dirty="0" smtClean="0"/>
              <a:t>Finish-to-Start</a:t>
            </a:r>
            <a:r>
              <a:rPr lang="ru-RU" sz="2400" dirty="0" smtClean="0"/>
              <a:t> – тип связи задач, при котором вторая задача не может стартовать пока не закончится предыдущая. Самый распространенный тип задач.</a:t>
            </a:r>
          </a:p>
          <a:p>
            <a:r>
              <a:rPr lang="ru-RU" sz="2400" dirty="0" smtClean="0"/>
              <a:t>Например: </a:t>
            </a:r>
            <a:r>
              <a:rPr lang="ru-RU" sz="2400" i="1" dirty="0" smtClean="0"/>
              <a:t>Пицца не может быть съедена до тех пор пока не приготовлена</a:t>
            </a:r>
            <a:r>
              <a:rPr lang="ru-RU" sz="2400" dirty="0" smtClean="0"/>
              <a:t>.</a:t>
            </a:r>
          </a:p>
        </p:txBody>
      </p:sp>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Relationships: Finish-to-Start (FS)</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38</a:t>
            </a:fld>
            <a:endParaRPr lang="en-US"/>
          </a:p>
        </p:txBody>
      </p:sp>
    </p:spTree>
    <p:extLst>
      <p:ext uri="{BB962C8B-B14F-4D97-AF65-F5344CB8AC3E}">
        <p14:creationId xmlns:p14="http://schemas.microsoft.com/office/powerpoint/2010/main" val="342112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657600"/>
            <a:ext cx="7391400" cy="1938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b="1" dirty="0" smtClean="0"/>
              <a:t>Start-to-Start</a:t>
            </a:r>
            <a:r>
              <a:rPr lang="ru-RU" sz="2400" dirty="0" smtClean="0"/>
              <a:t> – тип связи задач, при котором обе связанные задачи стартуют одновременно. Применяется для распараллеливания задач.</a:t>
            </a:r>
          </a:p>
          <a:p>
            <a:r>
              <a:rPr lang="ru-RU" sz="2400" dirty="0" smtClean="0"/>
              <a:t>Например: </a:t>
            </a:r>
            <a:r>
              <a:rPr lang="ru-RU" sz="2400" i="1" dirty="0" smtClean="0"/>
              <a:t>Зажечь газ на плите можно только после того, как включена конфорка</a:t>
            </a:r>
            <a:r>
              <a:rPr lang="ru-RU" sz="2400" dirty="0" smtClean="0"/>
              <a:t>.</a:t>
            </a:r>
            <a:endParaRPr lang="en-US" sz="2400" dirty="0" smtClean="0"/>
          </a:p>
        </p:txBody>
      </p:sp>
      <p:pic>
        <p:nvPicPr>
          <p:cNvPr id="40962" name="Picture 2"/>
          <p:cNvPicPr>
            <a:picLocks noChangeAspect="1" noChangeArrowheads="1"/>
          </p:cNvPicPr>
          <p:nvPr/>
        </p:nvPicPr>
        <p:blipFill>
          <a:blip r:embed="rId3" cstate="print"/>
          <a:srcRect/>
          <a:stretch>
            <a:fillRect/>
          </a:stretch>
        </p:blipFill>
        <p:spPr bwMode="auto">
          <a:xfrm>
            <a:off x="1041400" y="1752600"/>
            <a:ext cx="7059613" cy="1066800"/>
          </a:xfrm>
          <a:prstGeom prst="rect">
            <a:avLst/>
          </a:prstGeom>
          <a:noFill/>
          <a:ln w="9525">
            <a:noFill/>
            <a:miter lim="800000"/>
            <a:headEnd/>
            <a:tailEnd/>
          </a:ln>
        </p:spPr>
      </p:pic>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Relationships: Start-to-Start (SS)</a:t>
            </a:r>
          </a:p>
        </p:txBody>
      </p:sp>
      <p:sp>
        <p:nvSpPr>
          <p:cNvPr id="2" name="Slide Number Placeholder 1"/>
          <p:cNvSpPr>
            <a:spLocks noGrp="1"/>
          </p:cNvSpPr>
          <p:nvPr>
            <p:ph type="sldNum" sz="quarter" idx="12"/>
          </p:nvPr>
        </p:nvSpPr>
        <p:spPr/>
        <p:txBody>
          <a:bodyPr/>
          <a:lstStyle/>
          <a:p>
            <a:fld id="{64929352-C03B-40D1-B85A-8D4579E3E895}" type="slidenum">
              <a:rPr lang="en-US" smtClean="0"/>
              <a:pPr/>
              <a:t>39</a:t>
            </a:fld>
            <a:endParaRPr lang="en-US"/>
          </a:p>
        </p:txBody>
      </p:sp>
    </p:spTree>
    <p:extLst>
      <p:ext uri="{BB962C8B-B14F-4D97-AF65-F5344CB8AC3E}">
        <p14:creationId xmlns:p14="http://schemas.microsoft.com/office/powerpoint/2010/main" val="187372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203440895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Content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4</a:t>
            </a:fld>
            <a:endParaRPr lang="en-US"/>
          </a:p>
        </p:txBody>
      </p:sp>
    </p:spTree>
    <p:extLst>
      <p:ext uri="{BB962C8B-B14F-4D97-AF65-F5344CB8AC3E}">
        <p14:creationId xmlns:p14="http://schemas.microsoft.com/office/powerpoint/2010/main" val="1114416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505200"/>
            <a:ext cx="7391400" cy="19389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2400" b="1" dirty="0" smtClean="0"/>
              <a:t>Finish-to-Finish</a:t>
            </a:r>
            <a:r>
              <a:rPr lang="ru-RU" sz="2400" dirty="0" smtClean="0"/>
              <a:t> – тип связи задач, при котором последующая задача не может закончиться раньше, чем заканчивается предшествующая задача. Например: </a:t>
            </a:r>
            <a:r>
              <a:rPr lang="ru-RU" sz="2400" i="1" dirty="0" smtClean="0"/>
              <a:t>Нельзя закончить класть рельсы до того, как не положены все шпалы на железной дороге</a:t>
            </a:r>
            <a:r>
              <a:rPr lang="ru-RU" sz="2400" dirty="0" smtClean="0"/>
              <a:t>.</a:t>
            </a:r>
            <a:endParaRPr lang="en-US" sz="2400" dirty="0" smtClean="0"/>
          </a:p>
        </p:txBody>
      </p:sp>
      <p:pic>
        <p:nvPicPr>
          <p:cNvPr id="41986" name="Picture 2"/>
          <p:cNvPicPr>
            <a:picLocks noChangeAspect="1" noChangeArrowheads="1"/>
          </p:cNvPicPr>
          <p:nvPr/>
        </p:nvPicPr>
        <p:blipFill>
          <a:blip r:embed="rId3" cstate="print"/>
          <a:srcRect/>
          <a:stretch>
            <a:fillRect/>
          </a:stretch>
        </p:blipFill>
        <p:spPr bwMode="auto">
          <a:xfrm>
            <a:off x="1143000" y="1676400"/>
            <a:ext cx="6627813" cy="1092200"/>
          </a:xfrm>
          <a:prstGeom prst="rect">
            <a:avLst/>
          </a:prstGeom>
          <a:noFill/>
          <a:ln w="9525">
            <a:noFill/>
            <a:miter lim="800000"/>
            <a:headEnd/>
            <a:tailEnd/>
          </a:ln>
        </p:spPr>
      </p:pic>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Relationships: Finish-to-Finish (FF)</a:t>
            </a:r>
          </a:p>
        </p:txBody>
      </p:sp>
      <p:sp>
        <p:nvSpPr>
          <p:cNvPr id="2" name="Slide Number Placeholder 1"/>
          <p:cNvSpPr>
            <a:spLocks noGrp="1"/>
          </p:cNvSpPr>
          <p:nvPr>
            <p:ph type="sldNum" sz="quarter" idx="12"/>
          </p:nvPr>
        </p:nvSpPr>
        <p:spPr/>
        <p:txBody>
          <a:bodyPr/>
          <a:lstStyle/>
          <a:p>
            <a:fld id="{64929352-C03B-40D1-B85A-8D4579E3E895}" type="slidenum">
              <a:rPr lang="en-US" smtClean="0"/>
              <a:pPr/>
              <a:t>40</a:t>
            </a:fld>
            <a:endParaRPr lang="en-US"/>
          </a:p>
        </p:txBody>
      </p:sp>
    </p:spTree>
    <p:extLst>
      <p:ext uri="{BB962C8B-B14F-4D97-AF65-F5344CB8AC3E}">
        <p14:creationId xmlns:p14="http://schemas.microsoft.com/office/powerpoint/2010/main" val="2852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611940"/>
            <a:ext cx="7391400" cy="15696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400" b="1" dirty="0" smtClean="0"/>
              <a:t>Start-to-Finish</a:t>
            </a:r>
            <a:r>
              <a:rPr lang="ru-RU" sz="2400" dirty="0" smtClean="0"/>
              <a:t> – тип связи задач, при котором окончание последующей задачи возможно только после начала предыдущей задачи. Применяется когда планирование проекта идет с конца.</a:t>
            </a:r>
            <a:endParaRPr lang="en-US" sz="2400" dirty="0" smtClean="0"/>
          </a:p>
        </p:txBody>
      </p:sp>
      <p:pic>
        <p:nvPicPr>
          <p:cNvPr id="43011" name="Picture 3"/>
          <p:cNvPicPr>
            <a:picLocks noChangeAspect="1" noChangeArrowheads="1"/>
          </p:cNvPicPr>
          <p:nvPr/>
        </p:nvPicPr>
        <p:blipFill>
          <a:blip r:embed="rId3" cstate="print"/>
          <a:srcRect/>
          <a:stretch>
            <a:fillRect/>
          </a:stretch>
        </p:blipFill>
        <p:spPr bwMode="auto">
          <a:xfrm>
            <a:off x="914400" y="1752600"/>
            <a:ext cx="7364413" cy="1193800"/>
          </a:xfrm>
          <a:prstGeom prst="rect">
            <a:avLst/>
          </a:prstGeom>
          <a:noFill/>
          <a:ln w="9525">
            <a:noFill/>
            <a:miter lim="800000"/>
            <a:headEnd/>
            <a:tailEnd/>
          </a:ln>
        </p:spPr>
      </p:pic>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Relationships: Start-to-Finish(SF)</a:t>
            </a:r>
          </a:p>
        </p:txBody>
      </p:sp>
      <p:sp>
        <p:nvSpPr>
          <p:cNvPr id="2" name="Slide Number Placeholder 1"/>
          <p:cNvSpPr>
            <a:spLocks noGrp="1"/>
          </p:cNvSpPr>
          <p:nvPr>
            <p:ph type="sldNum" sz="quarter" idx="12"/>
          </p:nvPr>
        </p:nvSpPr>
        <p:spPr/>
        <p:txBody>
          <a:bodyPr/>
          <a:lstStyle/>
          <a:p>
            <a:fld id="{64929352-C03B-40D1-B85A-8D4579E3E895}" type="slidenum">
              <a:rPr lang="en-US" smtClean="0"/>
              <a:pPr/>
              <a:t>41</a:t>
            </a:fld>
            <a:endParaRPr lang="en-US"/>
          </a:p>
        </p:txBody>
      </p:sp>
    </p:spTree>
    <p:extLst>
      <p:ext uri="{BB962C8B-B14F-4D97-AF65-F5344CB8AC3E}">
        <p14:creationId xmlns:p14="http://schemas.microsoft.com/office/powerpoint/2010/main" val="2776089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794544" y="1676400"/>
            <a:ext cx="7554913" cy="1502294"/>
          </a:xfrm>
          <a:prstGeom prst="rect">
            <a:avLst/>
          </a:prstGeom>
          <a:noFill/>
          <a:ln w="9525">
            <a:noFill/>
            <a:miter lim="800000"/>
            <a:headEnd/>
            <a:tailEnd/>
          </a:ln>
        </p:spPr>
      </p:pic>
      <p:sp>
        <p:nvSpPr>
          <p:cNvPr id="6" name="TextBox 5"/>
          <p:cNvSpPr txBox="1"/>
          <p:nvPr/>
        </p:nvSpPr>
        <p:spPr>
          <a:xfrm>
            <a:off x="914400" y="3886200"/>
            <a:ext cx="7391400"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dirty="0" smtClean="0"/>
              <a:t>Lag</a:t>
            </a:r>
            <a:r>
              <a:rPr lang="ru-RU" sz="2400" dirty="0" smtClean="0"/>
              <a:t>  –  запаздывание или опережение задачи. Может быть:</a:t>
            </a:r>
          </a:p>
          <a:p>
            <a:pPr marL="347663" indent="-347663">
              <a:buFont typeface="Arial" pitchFamily="34" charset="0"/>
              <a:buChar char="•"/>
            </a:pPr>
            <a:r>
              <a:rPr lang="ru-RU" sz="2400" b="1" dirty="0" smtClean="0"/>
              <a:t>+</a:t>
            </a:r>
            <a:r>
              <a:rPr lang="ru-RU" sz="2400" dirty="0" smtClean="0"/>
              <a:t> или </a:t>
            </a:r>
            <a:r>
              <a:rPr lang="ru-RU" sz="2400" b="1" dirty="0" smtClean="0"/>
              <a:t>-</a:t>
            </a:r>
            <a:r>
              <a:rPr lang="ru-RU" sz="2400" dirty="0" smtClean="0"/>
              <a:t>.</a:t>
            </a:r>
          </a:p>
          <a:p>
            <a:pPr marL="347663" indent="-347663">
              <a:buFont typeface="Arial" pitchFamily="34" charset="0"/>
              <a:buChar char="•"/>
            </a:pPr>
            <a:r>
              <a:rPr lang="ru-RU" sz="2400" dirty="0" smtClean="0"/>
              <a:t>Измеряться в днях (</a:t>
            </a:r>
            <a:r>
              <a:rPr lang="en-US" sz="2400" b="1" dirty="0" smtClean="0"/>
              <a:t>d</a:t>
            </a:r>
            <a:r>
              <a:rPr lang="ru-RU" sz="2400" dirty="0" smtClean="0"/>
              <a:t>)</a:t>
            </a:r>
            <a:r>
              <a:rPr lang="en-US" sz="2400" dirty="0" smtClean="0"/>
              <a:t> </a:t>
            </a:r>
            <a:r>
              <a:rPr lang="ru-RU" sz="2400" dirty="0" smtClean="0"/>
              <a:t>или процентах (</a:t>
            </a:r>
            <a:r>
              <a:rPr lang="ru-RU" sz="2400" b="1" dirty="0" smtClean="0"/>
              <a:t>%</a:t>
            </a:r>
            <a:r>
              <a:rPr lang="ru-RU" sz="2400" dirty="0" smtClean="0"/>
              <a:t>).</a:t>
            </a:r>
            <a:endParaRPr lang="en-US" sz="2400" dirty="0" smtClean="0"/>
          </a:p>
        </p:txBody>
      </p:sp>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Relationships: </a:t>
            </a: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Lag</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42</a:t>
            </a:fld>
            <a:endParaRPr lang="en-US"/>
          </a:p>
        </p:txBody>
      </p:sp>
    </p:spTree>
    <p:extLst>
      <p:ext uri="{BB962C8B-B14F-4D97-AF65-F5344CB8AC3E}">
        <p14:creationId xmlns:p14="http://schemas.microsoft.com/office/powerpoint/2010/main" val="2058555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extLst>
              <p:ext uri="{D42A27DB-BD31-4B8C-83A1-F6EECF244321}">
                <p14:modId xmlns:p14="http://schemas.microsoft.com/office/powerpoint/2010/main" val="1737377441"/>
              </p:ext>
            </p:extLst>
          </p:nvPr>
        </p:nvGraphicFramePr>
        <p:xfrm>
          <a:off x="457200" y="990600"/>
          <a:ext cx="4716463" cy="3514725"/>
        </p:xfrm>
        <a:graphic>
          <a:graphicData uri="http://schemas.openxmlformats.org/presentationml/2006/ole">
            <mc:AlternateContent xmlns:mc="http://schemas.openxmlformats.org/markup-compatibility/2006">
              <mc:Choice xmlns:v="urn:schemas-microsoft-com:vml" Requires="v">
                <p:oleObj spid="_x0000_s103617" name="Точечный рисунок" r:id="rId4" imgW="7182853" imgH="5353797" progId="PBrush">
                  <p:embed/>
                </p:oleObj>
              </mc:Choice>
              <mc:Fallback>
                <p:oleObj name="Точечный рисунок" r:id="rId4" imgW="7182853" imgH="53537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90600"/>
                        <a:ext cx="4716463"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Rectangle 4"/>
          <p:cNvSpPr>
            <a:spLocks noChangeArrowheads="1"/>
          </p:cNvSpPr>
          <p:nvPr/>
        </p:nvSpPr>
        <p:spPr bwMode="auto">
          <a:xfrm>
            <a:off x="5562600" y="1600200"/>
            <a:ext cx="3200400" cy="254423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81230" tIns="40614" rIns="81230" bIns="40614" anchor="ctr">
            <a:spAutoFit/>
          </a:bodyPr>
          <a:lstStyle/>
          <a:p>
            <a:pPr defTabSz="812800"/>
            <a:r>
              <a:rPr lang="ru-RU" sz="1600" b="1" dirty="0"/>
              <a:t>Ключевое событие (веха)</a:t>
            </a:r>
            <a:r>
              <a:rPr lang="ru-RU" sz="1600" dirty="0"/>
              <a:t> в </a:t>
            </a:r>
            <a:r>
              <a:rPr lang="en-US" sz="1600" dirty="0"/>
              <a:t>Microsoft Project </a:t>
            </a:r>
            <a:r>
              <a:rPr lang="ru-RU" sz="1600" dirty="0"/>
              <a:t>отражается с помощью задачи, с отсутствием длительности (т.е. длительность вехи равна 0, что отражает «мгновенность» состояния, в отличии от задачи, чья длительность отлична от нуля, что отражает продолжительность ее выполнения).</a:t>
            </a:r>
          </a:p>
        </p:txBody>
      </p:sp>
      <p:sp>
        <p:nvSpPr>
          <p:cNvPr id="7173" name="Text Box 5"/>
          <p:cNvSpPr txBox="1">
            <a:spLocks noChangeArrowheads="1"/>
          </p:cNvSpPr>
          <p:nvPr/>
        </p:nvSpPr>
        <p:spPr bwMode="auto">
          <a:xfrm>
            <a:off x="381000" y="5051425"/>
            <a:ext cx="8610600" cy="8159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81230" tIns="40614" rIns="81230" bIns="40614">
            <a:spAutoFit/>
          </a:bodyPr>
          <a:lstStyle/>
          <a:p>
            <a:pPr defTabSz="812800"/>
            <a:r>
              <a:rPr lang="ru-RU" sz="1600" dirty="0"/>
              <a:t>Для </a:t>
            </a:r>
            <a:r>
              <a:rPr lang="ru-RU" sz="1600" b="1" dirty="0"/>
              <a:t>создания вехи</a:t>
            </a:r>
            <a:r>
              <a:rPr lang="ru-RU" sz="1600" dirty="0"/>
              <a:t> в проекте необходимо в поле «Длительность» </a:t>
            </a:r>
            <a:r>
              <a:rPr lang="en-US" sz="1600" dirty="0"/>
              <a:t>(Duration) </a:t>
            </a:r>
            <a:r>
              <a:rPr lang="ru-RU" sz="1600" dirty="0"/>
              <a:t>ввести значение 0, при этом поле «Веха» </a:t>
            </a:r>
            <a:r>
              <a:rPr lang="en-US" sz="1600" dirty="0"/>
              <a:t>(Milestone) </a:t>
            </a:r>
            <a:r>
              <a:rPr lang="ru-RU" sz="1600" dirty="0"/>
              <a:t>приобретет</a:t>
            </a:r>
            <a:r>
              <a:rPr lang="en-US" sz="1600" dirty="0"/>
              <a:t> </a:t>
            </a:r>
            <a:r>
              <a:rPr lang="ru-RU" sz="1600" dirty="0"/>
              <a:t>значение «Да» («</a:t>
            </a:r>
            <a:r>
              <a:rPr lang="en-US" sz="1600" dirty="0"/>
              <a:t>Yes</a:t>
            </a:r>
            <a:r>
              <a:rPr lang="ru-RU" sz="1600" dirty="0"/>
              <a:t>»), а обозначение задачи на диаграмме изменится с синего прямоугольника на черный ромб.</a:t>
            </a:r>
          </a:p>
        </p:txBody>
      </p:sp>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Milestone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43</a:t>
            </a:fld>
            <a:endParaRPr lang="en-US"/>
          </a:p>
        </p:txBody>
      </p:sp>
    </p:spTree>
    <p:extLst>
      <p:ext uri="{BB962C8B-B14F-4D97-AF65-F5344CB8AC3E}">
        <p14:creationId xmlns:p14="http://schemas.microsoft.com/office/powerpoint/2010/main" val="253192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uration_non_working.gif"/>
          <p:cNvPicPr>
            <a:picLocks noChangeAspect="1"/>
          </p:cNvPicPr>
          <p:nvPr/>
        </p:nvPicPr>
        <p:blipFill>
          <a:blip r:embed="rId3" cstate="print"/>
          <a:stretch>
            <a:fillRect/>
          </a:stretch>
        </p:blipFill>
        <p:spPr>
          <a:xfrm>
            <a:off x="533400" y="2286000"/>
            <a:ext cx="7996238" cy="1411287"/>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Duration </a:t>
            </a:r>
            <a:r>
              <a:rPr lang="en-US" b="1" dirty="0" err="1">
                <a:ln w="10541" cmpd="sng">
                  <a:solidFill>
                    <a:srgbClr val="7D7D7D">
                      <a:tint val="100000"/>
                      <a:shade val="100000"/>
                      <a:satMod val="110000"/>
                    </a:srgbClr>
                  </a:solidFill>
                  <a:prstDash val="solid"/>
                </a:ln>
                <a:effectLst>
                  <a:reflection blurRad="6350" stA="55000" endA="300" endPos="45500" dir="5400000" sy="-100000" algn="bl" rotWithShape="0"/>
                </a:effectLst>
              </a:rPr>
              <a:t>vs</a:t>
            </a: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 Start and End Day</a:t>
            </a:r>
          </a:p>
        </p:txBody>
      </p:sp>
      <p:sp>
        <p:nvSpPr>
          <p:cNvPr id="11" name="Freeform 10"/>
          <p:cNvSpPr/>
          <p:nvPr/>
        </p:nvSpPr>
        <p:spPr>
          <a:xfrm>
            <a:off x="1935480" y="2938210"/>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3002280" y="2970075"/>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Freeform 13"/>
          <p:cNvSpPr/>
          <p:nvPr/>
        </p:nvSpPr>
        <p:spPr>
          <a:xfrm>
            <a:off x="4221480" y="2970075"/>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64929352-C03B-40D1-B85A-8D4579E3E895}" type="slidenum">
              <a:rPr lang="en-US" smtClean="0"/>
              <a:pPr/>
              <a:t>44</a:t>
            </a:fld>
            <a:endParaRPr lang="en-US"/>
          </a:p>
        </p:txBody>
      </p:sp>
    </p:spTree>
    <p:extLst>
      <p:ext uri="{BB962C8B-B14F-4D97-AF65-F5344CB8AC3E}">
        <p14:creationId xmlns:p14="http://schemas.microsoft.com/office/powerpoint/2010/main" val="241378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descr="non ful time.gif"/>
          <p:cNvPicPr>
            <a:picLocks noChangeAspect="1"/>
          </p:cNvPicPr>
          <p:nvPr/>
        </p:nvPicPr>
        <p:blipFill>
          <a:blip r:embed="rId3" cstate="print"/>
          <a:srcRect/>
          <a:stretch>
            <a:fillRect/>
          </a:stretch>
        </p:blipFill>
        <p:spPr bwMode="auto">
          <a:xfrm>
            <a:off x="193675" y="1809750"/>
            <a:ext cx="8510588" cy="1165225"/>
          </a:xfrm>
          <a:prstGeom prst="rect">
            <a:avLst/>
          </a:prstGeom>
          <a:noFill/>
          <a:ln w="9525">
            <a:noFill/>
            <a:miter lim="800000"/>
            <a:headEnd/>
            <a:tailEnd/>
          </a:ln>
        </p:spPr>
      </p:pic>
      <p:pic>
        <p:nvPicPr>
          <p:cNvPr id="8" name="Picture 7" descr="2 resources.gif"/>
          <p:cNvPicPr>
            <a:picLocks noChangeAspect="1"/>
          </p:cNvPicPr>
          <p:nvPr/>
        </p:nvPicPr>
        <p:blipFill>
          <a:blip r:embed="rId4" cstate="print"/>
          <a:srcRect b="32613"/>
          <a:stretch>
            <a:fillRect/>
          </a:stretch>
        </p:blipFill>
        <p:spPr>
          <a:xfrm>
            <a:off x="276225" y="4724400"/>
            <a:ext cx="8520113" cy="1085850"/>
          </a:xfrm>
          <a:prstGeom prst="rect">
            <a:avLst/>
          </a:prstGeom>
          <a:ln>
            <a:noFill/>
          </a:ln>
          <a:effectLst>
            <a:outerShdw blurRad="292100" dist="139700" dir="2700000" algn="tl" rotWithShape="0">
              <a:srgbClr val="333333">
                <a:alpha val="65000"/>
              </a:srgbClr>
            </a:outerShdw>
          </a:effectLst>
        </p:spPr>
      </p:pic>
      <p:pic>
        <p:nvPicPr>
          <p:cNvPr id="9" name="Picture 8" descr="non ful time.gif"/>
          <p:cNvPicPr>
            <a:picLocks noChangeAspect="1"/>
          </p:cNvPicPr>
          <p:nvPr/>
        </p:nvPicPr>
        <p:blipFill>
          <a:blip r:embed="rId3" cstate="print"/>
          <a:stretch>
            <a:fillRect/>
          </a:stretch>
        </p:blipFill>
        <p:spPr>
          <a:xfrm>
            <a:off x="223838" y="1806575"/>
            <a:ext cx="8510587" cy="1165225"/>
          </a:xfrm>
          <a:prstGeom prst="rect">
            <a:avLst/>
          </a:prstGeom>
          <a:ln>
            <a:noFill/>
          </a:ln>
          <a:effectLst>
            <a:outerShdw blurRad="292100" dist="139700" dir="2700000" algn="tl" rotWithShape="0">
              <a:srgbClr val="333333">
                <a:alpha val="65000"/>
              </a:srgbClr>
            </a:outerShdw>
          </a:effectLst>
        </p:spPr>
      </p:pic>
      <p:sp>
        <p:nvSpPr>
          <p:cNvPr id="10"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Duration &lt;&gt; Work</a:t>
            </a:r>
          </a:p>
        </p:txBody>
      </p:sp>
      <p:sp>
        <p:nvSpPr>
          <p:cNvPr id="2" name="Cloud Callout 1"/>
          <p:cNvSpPr/>
          <p:nvPr/>
        </p:nvSpPr>
        <p:spPr>
          <a:xfrm>
            <a:off x="2086841" y="152400"/>
            <a:ext cx="2713759" cy="1676400"/>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Part-time task</a:t>
            </a:r>
            <a:endParaRPr lang="en-US" sz="2000" b="1" dirty="0">
              <a:effectLst>
                <a:outerShdw blurRad="38100" dist="38100" dir="2700000" algn="tl">
                  <a:srgbClr val="000000">
                    <a:alpha val="43137"/>
                  </a:srgbClr>
                </a:outerShdw>
              </a:effectLst>
            </a:endParaRPr>
          </a:p>
        </p:txBody>
      </p:sp>
      <p:sp>
        <p:nvSpPr>
          <p:cNvPr id="13" name="Cloud Callout 12"/>
          <p:cNvSpPr/>
          <p:nvPr/>
        </p:nvSpPr>
        <p:spPr>
          <a:xfrm>
            <a:off x="5896841" y="2988830"/>
            <a:ext cx="2713759" cy="1676400"/>
          </a:xfrm>
          <a:prstGeom prst="cloudCallout">
            <a:avLst>
              <a:gd name="adj1" fmla="val -65555"/>
              <a:gd name="adj2" fmla="val 605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rPr>
              <a:t>2 resources work on 1 </a:t>
            </a:r>
            <a:r>
              <a:rPr lang="en-US" sz="2000" b="1" dirty="0" smtClean="0">
                <a:effectLst>
                  <a:outerShdw blurRad="38100" dist="38100" dir="2700000" algn="tl">
                    <a:srgbClr val="000000">
                      <a:alpha val="43137"/>
                    </a:srgbClr>
                  </a:outerShdw>
                </a:effectLst>
              </a:rPr>
              <a:t>task</a:t>
            </a:r>
            <a:endParaRPr lang="en-US" sz="2000" b="1" dirty="0">
              <a:effectLst>
                <a:outerShdw blurRad="38100" dist="38100" dir="2700000" algn="tl">
                  <a:srgbClr val="000000">
                    <a:alpha val="43137"/>
                  </a:srgbClr>
                </a:outerShdw>
              </a:effectLst>
            </a:endParaRPr>
          </a:p>
        </p:txBody>
      </p:sp>
      <p:sp>
        <p:nvSpPr>
          <p:cNvPr id="14" name="Freeform 13"/>
          <p:cNvSpPr/>
          <p:nvPr/>
        </p:nvSpPr>
        <p:spPr>
          <a:xfrm>
            <a:off x="2270760" y="5562599"/>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5" name="Freeform 14"/>
          <p:cNvSpPr/>
          <p:nvPr/>
        </p:nvSpPr>
        <p:spPr>
          <a:xfrm>
            <a:off x="1355321" y="5562600"/>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6" name="Freeform 15"/>
          <p:cNvSpPr/>
          <p:nvPr/>
        </p:nvSpPr>
        <p:spPr>
          <a:xfrm>
            <a:off x="2270760" y="2651760"/>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16"/>
          <p:cNvSpPr/>
          <p:nvPr/>
        </p:nvSpPr>
        <p:spPr>
          <a:xfrm>
            <a:off x="1355321" y="2667000"/>
            <a:ext cx="731520" cy="154125"/>
          </a:xfrm>
          <a:custGeom>
            <a:avLst/>
            <a:gdLst>
              <a:gd name="connsiteX0" fmla="*/ 0 w 731520"/>
              <a:gd name="connsiteY0" fmla="*/ 154125 h 154125"/>
              <a:gd name="connsiteX1" fmla="*/ 149629 w 731520"/>
              <a:gd name="connsiteY1" fmla="*/ 104248 h 154125"/>
              <a:gd name="connsiteX2" fmla="*/ 199506 w 731520"/>
              <a:gd name="connsiteY2" fmla="*/ 70997 h 154125"/>
              <a:gd name="connsiteX3" fmla="*/ 266007 w 731520"/>
              <a:gd name="connsiteY3" fmla="*/ 54372 h 154125"/>
              <a:gd name="connsiteX4" fmla="*/ 515389 w 731520"/>
              <a:gd name="connsiteY4" fmla="*/ 21121 h 154125"/>
              <a:gd name="connsiteX5" fmla="*/ 731520 w 731520"/>
              <a:gd name="connsiteY5" fmla="*/ 4495 h 15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 h="154125">
                <a:moveTo>
                  <a:pt x="0" y="154125"/>
                </a:moveTo>
                <a:cubicBezTo>
                  <a:pt x="49876" y="137499"/>
                  <a:pt x="105884" y="133411"/>
                  <a:pt x="149629" y="104248"/>
                </a:cubicBezTo>
                <a:cubicBezTo>
                  <a:pt x="166255" y="93164"/>
                  <a:pt x="181140" y="78868"/>
                  <a:pt x="199506" y="70997"/>
                </a:cubicBezTo>
                <a:cubicBezTo>
                  <a:pt x="220508" y="61996"/>
                  <a:pt x="243702" y="59329"/>
                  <a:pt x="266007" y="54372"/>
                </a:cubicBezTo>
                <a:cubicBezTo>
                  <a:pt x="378709" y="29327"/>
                  <a:pt x="370366" y="35623"/>
                  <a:pt x="515389" y="21121"/>
                </a:cubicBezTo>
                <a:cubicBezTo>
                  <a:pt x="617840" y="-13030"/>
                  <a:pt x="547741" y="4495"/>
                  <a:pt x="731520" y="449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64929352-C03B-40D1-B85A-8D4579E3E895}" type="slidenum">
              <a:rPr lang="en-US" smtClean="0"/>
              <a:pPr/>
              <a:t>45</a:t>
            </a:fld>
            <a:endParaRPr lang="en-US"/>
          </a:p>
        </p:txBody>
      </p:sp>
    </p:spTree>
    <p:extLst>
      <p:ext uri="{BB962C8B-B14F-4D97-AF65-F5344CB8AC3E}">
        <p14:creationId xmlns:p14="http://schemas.microsoft.com/office/powerpoint/2010/main" val="225545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16" grpId="0" animBg="1"/>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28600" y="1600200"/>
          <a:ext cx="4824413" cy="3976688"/>
        </p:xfrm>
        <a:graphic>
          <a:graphicData uri="http://schemas.openxmlformats.org/presentationml/2006/ole">
            <mc:AlternateContent xmlns:mc="http://schemas.openxmlformats.org/markup-compatibility/2006">
              <mc:Choice xmlns:v="urn:schemas-microsoft-com:vml" Requires="v">
                <p:oleObj spid="_x0000_s104644" name="Точечный рисунок" r:id="rId4" imgW="6609524" imgH="5447619" progId="PBrush">
                  <p:embed/>
                </p:oleObj>
              </mc:Choice>
              <mc:Fallback>
                <p:oleObj name="Точечный рисунок" r:id="rId4" imgW="6609524" imgH="5447619"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00200"/>
                        <a:ext cx="4824413" cy="397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p:cNvSpPr txBox="1">
            <a:spLocks noChangeArrowheads="1"/>
          </p:cNvSpPr>
          <p:nvPr/>
        </p:nvSpPr>
        <p:spPr bwMode="auto">
          <a:xfrm>
            <a:off x="5181600" y="1600200"/>
            <a:ext cx="3608388" cy="3911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81230" tIns="40614" rIns="81230" bIns="40614">
            <a:spAutoFit/>
          </a:bodyPr>
          <a:lstStyle/>
          <a:p>
            <a:pPr marL="3175" indent="-3175" defTabSz="812800"/>
            <a:r>
              <a:rPr lang="ru-RU" sz="1400" b="1" dirty="0"/>
              <a:t>Повторяющиеся задачи</a:t>
            </a:r>
            <a:r>
              <a:rPr lang="ru-RU" sz="1400" dirty="0"/>
              <a:t> – задачи, которые повторяются несколько раз по ходу проекта и имеющие установленный интервал между повторениями.</a:t>
            </a:r>
          </a:p>
          <a:p>
            <a:pPr marL="3175" indent="-3175" defTabSz="812800"/>
            <a:endParaRPr lang="en-US" sz="1400" dirty="0"/>
          </a:p>
          <a:p>
            <a:pPr marL="3175" indent="-3175" defTabSz="812800"/>
            <a:r>
              <a:rPr lang="ru-RU" sz="1400" dirty="0"/>
              <a:t>Для </a:t>
            </a:r>
            <a:r>
              <a:rPr lang="ru-RU" sz="1400" b="1" dirty="0"/>
              <a:t>создания повторяющихся задач </a:t>
            </a:r>
            <a:r>
              <a:rPr lang="ru-RU" sz="1400" dirty="0"/>
              <a:t>необходимо:</a:t>
            </a:r>
          </a:p>
          <a:p>
            <a:pPr marL="3175" indent="-3175" defTabSz="812800">
              <a:buFontTx/>
              <a:buAutoNum type="arabicPeriod"/>
            </a:pPr>
            <a:r>
              <a:rPr lang="ru-RU" sz="1400" dirty="0"/>
              <a:t>Открыть любое представление задач (например, «Диаграмма </a:t>
            </a:r>
            <a:r>
              <a:rPr lang="ru-RU" sz="1400" dirty="0" err="1"/>
              <a:t>Ганта</a:t>
            </a:r>
            <a:r>
              <a:rPr lang="ru-RU" sz="1400" dirty="0"/>
              <a:t>» </a:t>
            </a:r>
            <a:r>
              <a:rPr lang="en-US" sz="1400" dirty="0"/>
              <a:t>(Gant Chart) </a:t>
            </a:r>
            <a:r>
              <a:rPr lang="ru-RU" sz="1400" dirty="0"/>
              <a:t>с помощью меню «Вид» </a:t>
            </a:r>
            <a:r>
              <a:rPr lang="en-US" sz="1400" dirty="0"/>
              <a:t>(View))</a:t>
            </a:r>
            <a:endParaRPr lang="ru-RU" sz="1400" dirty="0"/>
          </a:p>
          <a:p>
            <a:pPr marL="3175" indent="-3175" defTabSz="812800">
              <a:buFontTx/>
              <a:buAutoNum type="arabicPeriod"/>
            </a:pPr>
            <a:r>
              <a:rPr lang="ru-RU" sz="1400" dirty="0"/>
              <a:t>Выделить нужную ячейку в столбце «Название задачи» </a:t>
            </a:r>
            <a:r>
              <a:rPr lang="en-US" sz="1400" dirty="0"/>
              <a:t>(Task Name) </a:t>
            </a:r>
            <a:r>
              <a:rPr lang="ru-RU" sz="1400" dirty="0"/>
              <a:t>и выбрать пункт меню «Вставка/Повторяющаяся задача…» </a:t>
            </a:r>
            <a:r>
              <a:rPr lang="en-US" sz="1400" dirty="0"/>
              <a:t>(Insert/Recurring Task)</a:t>
            </a:r>
            <a:r>
              <a:rPr lang="ru-RU" sz="1400" dirty="0"/>
              <a:t>.</a:t>
            </a:r>
          </a:p>
          <a:p>
            <a:pPr marL="3175" indent="-3175" defTabSz="812800">
              <a:buFontTx/>
              <a:buAutoNum type="arabicPeriod"/>
            </a:pPr>
            <a:r>
              <a:rPr lang="ru-RU" sz="1400" dirty="0"/>
              <a:t> В окне «Сведения о повторяющейся задаче» </a:t>
            </a:r>
            <a:r>
              <a:rPr lang="en-US" sz="1400" dirty="0"/>
              <a:t>(Recurring Task Information) </a:t>
            </a:r>
            <a:r>
              <a:rPr lang="ru-RU" sz="1400" dirty="0"/>
              <a:t>настроить параметры повторения.</a:t>
            </a:r>
          </a:p>
        </p:txBody>
      </p:sp>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Requiring Tasks</a:t>
            </a:r>
          </a:p>
        </p:txBody>
      </p:sp>
      <p:sp>
        <p:nvSpPr>
          <p:cNvPr id="2" name="Slide Number Placeholder 1"/>
          <p:cNvSpPr>
            <a:spLocks noGrp="1"/>
          </p:cNvSpPr>
          <p:nvPr>
            <p:ph type="sldNum" sz="quarter" idx="12"/>
          </p:nvPr>
        </p:nvSpPr>
        <p:spPr/>
        <p:txBody>
          <a:bodyPr/>
          <a:lstStyle/>
          <a:p>
            <a:fld id="{64929352-C03B-40D1-B85A-8D4579E3E895}" type="slidenum">
              <a:rPr lang="en-US" smtClean="0"/>
              <a:pPr/>
              <a:t>46</a:t>
            </a:fld>
            <a:endParaRPr lang="en-US"/>
          </a:p>
        </p:txBody>
      </p:sp>
    </p:spTree>
    <p:extLst>
      <p:ext uri="{BB962C8B-B14F-4D97-AF65-F5344CB8AC3E}">
        <p14:creationId xmlns:p14="http://schemas.microsoft.com/office/powerpoint/2010/main" val="4118501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2555336736"/>
              </p:ext>
            </p:extLst>
          </p:nvPr>
        </p:nvGraphicFramePr>
        <p:xfrm>
          <a:off x="304800" y="1600200"/>
          <a:ext cx="4667250" cy="1981200"/>
        </p:xfrm>
        <a:graphic>
          <a:graphicData uri="http://schemas.openxmlformats.org/presentationml/2006/ole">
            <mc:AlternateContent xmlns:mc="http://schemas.openxmlformats.org/markup-compatibility/2006">
              <mc:Choice xmlns:v="urn:schemas-microsoft-com:vml" Requires="v">
                <p:oleObj spid="_x0000_s105666" name="Точечный рисунок" r:id="rId4" imgW="4915586" imgH="1828571" progId="PBrush">
                  <p:embed/>
                </p:oleObj>
              </mc:Choice>
              <mc:Fallback>
                <p:oleObj name="Точечный рисунок" r:id="rId4" imgW="4915586" imgH="182857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600200"/>
                        <a:ext cx="46672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4"/>
          <p:cNvSpPr txBox="1">
            <a:spLocks noChangeArrowheads="1"/>
          </p:cNvSpPr>
          <p:nvPr/>
        </p:nvSpPr>
        <p:spPr bwMode="auto">
          <a:xfrm>
            <a:off x="5181600" y="1600200"/>
            <a:ext cx="3810000" cy="331367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81230" tIns="40614" rIns="81230" bIns="40614">
            <a:spAutoFit/>
          </a:bodyPr>
          <a:lstStyle/>
          <a:p>
            <a:pPr defTabSz="812800"/>
            <a:r>
              <a:rPr lang="en-US" sz="1400" dirty="0"/>
              <a:t>Microsoft Project</a:t>
            </a:r>
            <a:r>
              <a:rPr lang="ru-RU" sz="1400" dirty="0"/>
              <a:t> позволяет </a:t>
            </a:r>
            <a:r>
              <a:rPr lang="ru-RU" sz="1400" b="1" dirty="0"/>
              <a:t>создавать задачи с разрывом </a:t>
            </a:r>
            <a:r>
              <a:rPr lang="en-US" sz="1400" b="1" dirty="0"/>
              <a:t>(Split Task)</a:t>
            </a:r>
            <a:r>
              <a:rPr lang="ru-RU" sz="1400" dirty="0"/>
              <a:t>, т.е.</a:t>
            </a:r>
            <a:r>
              <a:rPr lang="en-US" sz="1400" dirty="0"/>
              <a:t> </a:t>
            </a:r>
            <a:r>
              <a:rPr lang="ru-RU" sz="1400" dirty="0"/>
              <a:t>задачи, которые планируются с перерывами в выполнении (если подобное, например, предусматривается технологией выполнения).</a:t>
            </a:r>
          </a:p>
          <a:p>
            <a:pPr defTabSz="812800"/>
            <a:endParaRPr lang="en-US" sz="1400" dirty="0"/>
          </a:p>
          <a:p>
            <a:pPr defTabSz="812800"/>
            <a:r>
              <a:rPr lang="ru-RU" sz="1400" dirty="0"/>
              <a:t>Для </a:t>
            </a:r>
            <a:r>
              <a:rPr lang="ru-RU" sz="1400" b="1" dirty="0"/>
              <a:t>создания задач с разрывом </a:t>
            </a:r>
            <a:r>
              <a:rPr lang="ru-RU" sz="1400" dirty="0"/>
              <a:t>необходимо:</a:t>
            </a:r>
          </a:p>
          <a:p>
            <a:pPr defTabSz="812800"/>
            <a:r>
              <a:rPr lang="ru-RU" sz="1400" dirty="0"/>
              <a:t>1. Открыть представление задач «Диаграмма </a:t>
            </a:r>
            <a:r>
              <a:rPr lang="ru-RU" sz="1400" dirty="0" err="1"/>
              <a:t>Ганта</a:t>
            </a:r>
            <a:r>
              <a:rPr lang="ru-RU" sz="1400" dirty="0"/>
              <a:t>» </a:t>
            </a:r>
            <a:r>
              <a:rPr lang="en-US" sz="1400" dirty="0"/>
              <a:t>(Gant Chart) </a:t>
            </a:r>
            <a:r>
              <a:rPr lang="ru-RU" sz="1400" dirty="0"/>
              <a:t>с помощью меню «Вид» </a:t>
            </a:r>
            <a:r>
              <a:rPr lang="en-US" sz="1400" dirty="0"/>
              <a:t>(View)</a:t>
            </a:r>
            <a:r>
              <a:rPr lang="ru-RU" sz="1400" dirty="0"/>
              <a:t>.</a:t>
            </a:r>
          </a:p>
          <a:p>
            <a:pPr defTabSz="812800"/>
            <a:r>
              <a:rPr lang="ru-RU" sz="1400" dirty="0"/>
              <a:t>2. Выделить нужную задачу.</a:t>
            </a:r>
          </a:p>
          <a:p>
            <a:pPr defTabSz="812800"/>
            <a:r>
              <a:rPr lang="ru-RU" sz="1400" dirty="0"/>
              <a:t>3. Правой кнопкой мыши щелкнуть на синем прямоугольнике задачи и в контекстном меню выбрать пункт «Прервать задачу» </a:t>
            </a:r>
            <a:r>
              <a:rPr lang="en-US" sz="1400" dirty="0"/>
              <a:t>(Split Task)</a:t>
            </a:r>
            <a:endParaRPr lang="ru-RU" sz="1400" dirty="0"/>
          </a:p>
          <a:p>
            <a:pPr defTabSz="812800"/>
            <a:r>
              <a:rPr lang="ru-RU" sz="1400" dirty="0"/>
              <a:t>или </a:t>
            </a:r>
            <a:endParaRPr lang="en-US" sz="1400" dirty="0"/>
          </a:p>
        </p:txBody>
      </p:sp>
      <p:sp>
        <p:nvSpPr>
          <p:cNvPr id="9221" name="Line 5"/>
          <p:cNvSpPr>
            <a:spLocks noChangeShapeType="1"/>
          </p:cNvSpPr>
          <p:nvPr/>
        </p:nvSpPr>
        <p:spPr bwMode="auto">
          <a:xfrm flipH="1" flipV="1">
            <a:off x="3962400" y="2362200"/>
            <a:ext cx="1219200" cy="1066800"/>
          </a:xfrm>
          <a:prstGeom prst="line">
            <a:avLst/>
          </a:prstGeom>
          <a:ln>
            <a:headEnd/>
            <a:tailEnd type="stealth" w="lg" len="lg"/>
          </a:ln>
        </p:spPr>
        <p:style>
          <a:lnRef idx="3">
            <a:schemeClr val="accent4"/>
          </a:lnRef>
          <a:fillRef idx="0">
            <a:schemeClr val="accent4"/>
          </a:fillRef>
          <a:effectRef idx="2">
            <a:schemeClr val="accent4"/>
          </a:effectRef>
          <a:fontRef idx="minor">
            <a:schemeClr val="tx1"/>
          </a:fontRef>
        </p:style>
        <p:txBody>
          <a:bodyPr wrap="none"/>
          <a:lstStyle/>
          <a:p>
            <a:endParaRPr lang="en-US"/>
          </a:p>
        </p:txBody>
      </p:sp>
      <p:sp>
        <p:nvSpPr>
          <p:cNvPr id="9222" name="Rectangle 7"/>
          <p:cNvSpPr>
            <a:spLocks noChangeArrowheads="1"/>
          </p:cNvSpPr>
          <p:nvPr/>
        </p:nvSpPr>
        <p:spPr bwMode="auto">
          <a:xfrm>
            <a:off x="228600" y="4995862"/>
            <a:ext cx="8763000" cy="907941"/>
          </a:xfrm>
          <a:prstGeom prst="rect">
            <a:avLst/>
          </a:prstGeom>
          <a:ln>
            <a:headEnd type="none" w="sm" len="sm"/>
            <a:tailEnd type="none" w="sm" len="s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spcBef>
                <a:spcPct val="50000"/>
              </a:spcBef>
            </a:pPr>
            <a:r>
              <a:rPr lang="ru-RU" sz="1600" dirty="0"/>
              <a:t>4. Нажать кнопку «Прервать задачу» </a:t>
            </a:r>
            <a:r>
              <a:rPr lang="en-US" sz="1600" dirty="0"/>
              <a:t>(Split Task) </a:t>
            </a:r>
            <a:r>
              <a:rPr lang="ru-RU" sz="1600" dirty="0"/>
              <a:t>на панели инструментов, а затем изменившимся курсором щелкнуть левой кнопкой мыши на синем прямоугольнике задачи.</a:t>
            </a:r>
          </a:p>
          <a:p>
            <a:pPr marL="342900" indent="-342900">
              <a:spcBef>
                <a:spcPct val="50000"/>
              </a:spcBef>
            </a:pPr>
            <a:endParaRPr lang="ru-RU" sz="1400" dirty="0"/>
          </a:p>
        </p:txBody>
      </p:sp>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“Split” Tasks</a:t>
            </a:r>
          </a:p>
        </p:txBody>
      </p:sp>
      <p:sp>
        <p:nvSpPr>
          <p:cNvPr id="2" name="Slide Number Placeholder 1"/>
          <p:cNvSpPr>
            <a:spLocks noGrp="1"/>
          </p:cNvSpPr>
          <p:nvPr>
            <p:ph type="sldNum" sz="quarter" idx="12"/>
          </p:nvPr>
        </p:nvSpPr>
        <p:spPr/>
        <p:txBody>
          <a:bodyPr/>
          <a:lstStyle/>
          <a:p>
            <a:fld id="{64929352-C03B-40D1-B85A-8D4579E3E895}" type="slidenum">
              <a:rPr lang="en-US" smtClean="0"/>
              <a:pPr/>
              <a:t>47</a:t>
            </a:fld>
            <a:endParaRPr lang="en-US"/>
          </a:p>
        </p:txBody>
      </p:sp>
    </p:spTree>
    <p:extLst>
      <p:ext uri="{BB962C8B-B14F-4D97-AF65-F5344CB8AC3E}">
        <p14:creationId xmlns:p14="http://schemas.microsoft.com/office/powerpoint/2010/main" val="404049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5791200" y="1066800"/>
            <a:ext cx="3124200" cy="52165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81230" tIns="40614" rIns="81230" bIns="40614" anchor="ctr">
            <a:spAutoFit/>
          </a:bodyPr>
          <a:lstStyle/>
          <a:p>
            <a:pPr defTabSz="812800">
              <a:tabLst>
                <a:tab pos="406400" algn="l"/>
              </a:tabLst>
            </a:pPr>
            <a:r>
              <a:rPr lang="ru-RU" sz="1600" b="1" dirty="0"/>
              <a:t>Оцениваемая длительность задач</a:t>
            </a:r>
            <a:r>
              <a:rPr lang="ru-RU" sz="1600" dirty="0"/>
              <a:t> позволяет отобразить признак того, что длительность задачи определена на основании предварительной оценки.</a:t>
            </a:r>
          </a:p>
          <a:p>
            <a:pPr defTabSz="812800">
              <a:tabLst>
                <a:tab pos="406400" algn="l"/>
              </a:tabLst>
            </a:pPr>
            <a:r>
              <a:rPr lang="ru-RU" sz="1600" dirty="0"/>
              <a:t>Для отметки </a:t>
            </a:r>
            <a:r>
              <a:rPr lang="ru-RU" sz="1600" b="1" dirty="0"/>
              <a:t>оцениваемой длительности задачи (</a:t>
            </a:r>
            <a:r>
              <a:rPr lang="en-US" sz="1600" b="1" dirty="0"/>
              <a:t>Task duration estimates</a:t>
            </a:r>
            <a:r>
              <a:rPr lang="ru-RU" sz="1600" b="1" dirty="0"/>
              <a:t>)</a:t>
            </a:r>
            <a:r>
              <a:rPr lang="ru-RU" sz="1600" dirty="0"/>
              <a:t> необходимо установить опцию «</a:t>
            </a:r>
            <a:r>
              <a:rPr lang="ru-RU" sz="1600" dirty="0" err="1"/>
              <a:t>Предв</a:t>
            </a:r>
            <a:r>
              <a:rPr lang="ru-RU" sz="1600" dirty="0"/>
              <a:t>. оценка» (</a:t>
            </a:r>
            <a:r>
              <a:rPr lang="en-US" sz="1600" dirty="0"/>
              <a:t>Estimated</a:t>
            </a:r>
            <a:r>
              <a:rPr lang="ru-RU" sz="1600" dirty="0"/>
              <a:t>)  в окне «Сведения о задаче» (</a:t>
            </a:r>
            <a:r>
              <a:rPr lang="en-US" sz="1600" dirty="0"/>
              <a:t>Task Information</a:t>
            </a:r>
            <a:r>
              <a:rPr lang="ru-RU" sz="1600" dirty="0"/>
              <a:t>) или изменить значение поля «Предварительная оценка» </a:t>
            </a:r>
            <a:r>
              <a:rPr lang="en-US" sz="1600" dirty="0"/>
              <a:t>(Estimated) </a:t>
            </a:r>
            <a:r>
              <a:rPr lang="ru-RU" sz="1600" dirty="0"/>
              <a:t>с «Нет» </a:t>
            </a:r>
            <a:r>
              <a:rPr lang="en-US" sz="1600" dirty="0"/>
              <a:t>(Yes) </a:t>
            </a:r>
            <a:r>
              <a:rPr lang="ru-RU" sz="1600" dirty="0"/>
              <a:t>на «Да»</a:t>
            </a:r>
            <a:r>
              <a:rPr lang="en-US" sz="1600" dirty="0"/>
              <a:t> (No)</a:t>
            </a:r>
            <a:r>
              <a:rPr lang="ru-RU" sz="1600" dirty="0"/>
              <a:t>. После отметки помимо числового значения длительности задачи, в поле «Длительность» </a:t>
            </a:r>
            <a:r>
              <a:rPr lang="en-US" sz="1600" dirty="0"/>
              <a:t>(Duration) </a:t>
            </a:r>
            <a:r>
              <a:rPr lang="ru-RU" sz="1600" dirty="0"/>
              <a:t>появится знак «?».</a:t>
            </a:r>
            <a:endParaRPr lang="en-US" sz="1600" dirty="0"/>
          </a:p>
        </p:txBody>
      </p:sp>
      <p:graphicFrame>
        <p:nvGraphicFramePr>
          <p:cNvPr id="10242" name="Object 2"/>
          <p:cNvGraphicFramePr>
            <a:graphicFrameLocks noChangeAspect="1"/>
          </p:cNvGraphicFramePr>
          <p:nvPr/>
        </p:nvGraphicFramePr>
        <p:xfrm>
          <a:off x="228600" y="1387475"/>
          <a:ext cx="5394325" cy="4479925"/>
        </p:xfrm>
        <a:graphic>
          <a:graphicData uri="http://schemas.openxmlformats.org/presentationml/2006/ole">
            <mc:AlternateContent xmlns:mc="http://schemas.openxmlformats.org/markup-compatibility/2006">
              <mc:Choice xmlns:v="urn:schemas-microsoft-com:vml" Requires="v">
                <p:oleObj spid="_x0000_s106690" name="Точечный рисунок" r:id="rId4" imgW="6811326" imgH="5657143" progId="PBrush">
                  <p:embed/>
                </p:oleObj>
              </mc:Choice>
              <mc:Fallback>
                <p:oleObj name="Точечный рисунок" r:id="rId4" imgW="6811326" imgH="565714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87475"/>
                        <a:ext cx="5394325"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Text Box 5"/>
          <p:cNvSpPr txBox="1">
            <a:spLocks noChangeArrowheads="1"/>
          </p:cNvSpPr>
          <p:nvPr/>
        </p:nvSpPr>
        <p:spPr bwMode="auto">
          <a:xfrm>
            <a:off x="296863" y="5194300"/>
            <a:ext cx="8558212" cy="234950"/>
          </a:xfrm>
          <a:prstGeom prst="rect">
            <a:avLst/>
          </a:prstGeom>
          <a:noFill/>
          <a:ln w="9525">
            <a:noFill/>
            <a:miter lim="800000"/>
            <a:headEnd/>
            <a:tailEnd/>
          </a:ln>
        </p:spPr>
        <p:txBody>
          <a:bodyPr lIns="81230" tIns="40614" rIns="81230" bIns="40614">
            <a:spAutoFit/>
          </a:bodyPr>
          <a:lstStyle/>
          <a:p>
            <a:pPr marL="3175" indent="-3175" defTabSz="812800"/>
            <a:endParaRPr lang="en-US" sz="1000">
              <a:latin typeface="Microsoft Sans Serif" pitchFamily="34" charset="0"/>
            </a:endParaRPr>
          </a:p>
        </p:txBody>
      </p:sp>
      <p:sp>
        <p:nvSpPr>
          <p:cNvPr id="10246" name="Line 6"/>
          <p:cNvSpPr>
            <a:spLocks noChangeShapeType="1"/>
          </p:cNvSpPr>
          <p:nvPr/>
        </p:nvSpPr>
        <p:spPr bwMode="auto">
          <a:xfrm flipH="1">
            <a:off x="5029200" y="2698750"/>
            <a:ext cx="762000" cy="501650"/>
          </a:xfrm>
          <a:prstGeom prst="line">
            <a:avLst/>
          </a:prstGeom>
          <a:ln>
            <a:headEnd/>
            <a:tailEnd type="stealth" w="lg" len="lg"/>
          </a:ln>
        </p:spPr>
        <p:style>
          <a:lnRef idx="2">
            <a:schemeClr val="accent3"/>
          </a:lnRef>
          <a:fillRef idx="0">
            <a:schemeClr val="accent3"/>
          </a:fillRef>
          <a:effectRef idx="1">
            <a:schemeClr val="accent3"/>
          </a:effectRef>
          <a:fontRef idx="minor">
            <a:schemeClr val="tx1"/>
          </a:fontRef>
        </p:style>
        <p:txBody>
          <a:bodyPr wrap="none"/>
          <a:lstStyle/>
          <a:p>
            <a:endParaRPr lang="en-US"/>
          </a:p>
        </p:txBody>
      </p:sp>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Approx. Duration</a:t>
            </a:r>
          </a:p>
        </p:txBody>
      </p:sp>
      <p:sp>
        <p:nvSpPr>
          <p:cNvPr id="2" name="Slide Number Placeholder 1"/>
          <p:cNvSpPr>
            <a:spLocks noGrp="1"/>
          </p:cNvSpPr>
          <p:nvPr>
            <p:ph type="sldNum" sz="quarter" idx="12"/>
          </p:nvPr>
        </p:nvSpPr>
        <p:spPr/>
        <p:txBody>
          <a:bodyPr/>
          <a:lstStyle/>
          <a:p>
            <a:fld id="{64929352-C03B-40D1-B85A-8D4579E3E895}" type="slidenum">
              <a:rPr lang="en-US" smtClean="0"/>
              <a:pPr/>
              <a:t>48</a:t>
            </a:fld>
            <a:endParaRPr lang="en-US"/>
          </a:p>
        </p:txBody>
      </p:sp>
    </p:spTree>
    <p:extLst>
      <p:ext uri="{BB962C8B-B14F-4D97-AF65-F5344CB8AC3E}">
        <p14:creationId xmlns:p14="http://schemas.microsoft.com/office/powerpoint/2010/main" val="3509703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381000" y="1371600"/>
          <a:ext cx="5221288" cy="4033838"/>
        </p:xfrm>
        <a:graphic>
          <a:graphicData uri="http://schemas.openxmlformats.org/presentationml/2006/ole">
            <mc:AlternateContent xmlns:mc="http://schemas.openxmlformats.org/markup-compatibility/2006">
              <mc:Choice xmlns:v="urn:schemas-microsoft-com:vml" Requires="v">
                <p:oleObj spid="_x0000_s107713" name="Точечный рисунок" r:id="rId4" imgW="6942857" imgH="5361905" progId="PBrush">
                  <p:embed/>
                </p:oleObj>
              </mc:Choice>
              <mc:Fallback>
                <p:oleObj name="Точечный рисунок" r:id="rId4" imgW="6942857" imgH="536190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5221288"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4"/>
          <p:cNvSpPr>
            <a:spLocks noChangeArrowheads="1"/>
          </p:cNvSpPr>
          <p:nvPr/>
        </p:nvSpPr>
        <p:spPr bwMode="auto">
          <a:xfrm>
            <a:off x="5791200" y="1219200"/>
            <a:ext cx="3124200" cy="47275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81230" tIns="40614" rIns="81230" bIns="40614" anchor="ctr">
            <a:spAutoFit/>
          </a:bodyPr>
          <a:lstStyle/>
          <a:p>
            <a:pPr defTabSz="812800">
              <a:tabLst>
                <a:tab pos="406400" algn="l"/>
              </a:tabLst>
            </a:pPr>
            <a:r>
              <a:rPr lang="ru-RU" sz="1600" b="1" dirty="0"/>
              <a:t>Крайний срок </a:t>
            </a:r>
            <a:r>
              <a:rPr lang="ru-RU" sz="1600" dirty="0"/>
              <a:t>– дата, отражающая срок, выполнение/планирование выполнения задачи на любую дату после которого (включительно) недопустимо.</a:t>
            </a:r>
          </a:p>
          <a:p>
            <a:pPr defTabSz="812800">
              <a:tabLst>
                <a:tab pos="406400" algn="l"/>
              </a:tabLst>
            </a:pPr>
            <a:endParaRPr lang="ru-RU" sz="1600" dirty="0"/>
          </a:p>
          <a:p>
            <a:pPr defTabSz="812800">
              <a:tabLst>
                <a:tab pos="406400" algn="l"/>
              </a:tabLst>
            </a:pPr>
            <a:r>
              <a:rPr lang="ru-RU" sz="1600" b="1" dirty="0"/>
              <a:t>Для отметки «крайнего срока»  </a:t>
            </a:r>
            <a:r>
              <a:rPr lang="ru-RU" sz="1600" dirty="0"/>
              <a:t>необходимо выбрать дату из календаря «Крайний срок» </a:t>
            </a:r>
            <a:r>
              <a:rPr lang="en-US" sz="1600" dirty="0"/>
              <a:t>(Deadline) </a:t>
            </a:r>
            <a:r>
              <a:rPr lang="ru-RU" sz="1600" dirty="0"/>
              <a:t>на вкладке «Дополнительно» (</a:t>
            </a:r>
            <a:r>
              <a:rPr lang="en-US" sz="1600" dirty="0"/>
              <a:t>Advanced</a:t>
            </a:r>
            <a:r>
              <a:rPr lang="ru-RU" sz="1600" dirty="0"/>
              <a:t>) в окне «Сведения о задаче» (</a:t>
            </a:r>
            <a:r>
              <a:rPr lang="en-US" sz="1600" dirty="0"/>
              <a:t>Task Information</a:t>
            </a:r>
            <a:r>
              <a:rPr lang="ru-RU" sz="1600" dirty="0"/>
              <a:t>) или изменить значение поля «Крайний срок» </a:t>
            </a:r>
            <a:r>
              <a:rPr lang="en-US" sz="1600" dirty="0"/>
              <a:t>(Deadline) </a:t>
            </a:r>
            <a:r>
              <a:rPr lang="ru-RU" sz="1600" dirty="0"/>
              <a:t>с «НД» </a:t>
            </a:r>
            <a:r>
              <a:rPr lang="en-US" sz="1600" dirty="0"/>
              <a:t>(N/A) </a:t>
            </a:r>
            <a:r>
              <a:rPr lang="ru-RU" sz="1600" dirty="0"/>
              <a:t>на требующуюся дату.</a:t>
            </a:r>
          </a:p>
          <a:p>
            <a:pPr defTabSz="812800">
              <a:tabLst>
                <a:tab pos="406400" algn="l"/>
              </a:tabLst>
            </a:pPr>
            <a:endParaRPr lang="en-US" sz="1600" dirty="0"/>
          </a:p>
        </p:txBody>
      </p:sp>
      <p:sp>
        <p:nvSpPr>
          <p:cNvPr id="11269" name="Line 5"/>
          <p:cNvSpPr>
            <a:spLocks noChangeShapeType="1"/>
          </p:cNvSpPr>
          <p:nvPr/>
        </p:nvSpPr>
        <p:spPr bwMode="auto">
          <a:xfrm flipH="1">
            <a:off x="1905000" y="2971800"/>
            <a:ext cx="3886200" cy="1143000"/>
          </a:xfrm>
          <a:prstGeom prst="line">
            <a:avLst/>
          </a:prstGeom>
          <a:ln>
            <a:headEnd/>
            <a:tailEnd type="stealth" w="lg" len="lg"/>
          </a:ln>
        </p:spPr>
        <p:style>
          <a:lnRef idx="2">
            <a:schemeClr val="accent1"/>
          </a:lnRef>
          <a:fillRef idx="0">
            <a:schemeClr val="accent1"/>
          </a:fillRef>
          <a:effectRef idx="1">
            <a:schemeClr val="accent1"/>
          </a:effectRef>
          <a:fontRef idx="minor">
            <a:schemeClr val="tx1"/>
          </a:fontRef>
        </p:style>
        <p:txBody>
          <a:bodyPr wrap="none"/>
          <a:lstStyle/>
          <a:p>
            <a:endParaRPr lang="en-US"/>
          </a:p>
        </p:txBody>
      </p:sp>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Deadline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49</a:t>
            </a:fld>
            <a:endParaRPr lang="en-US"/>
          </a:p>
        </p:txBody>
      </p:sp>
    </p:spTree>
    <p:extLst>
      <p:ext uri="{BB962C8B-B14F-4D97-AF65-F5344CB8AC3E}">
        <p14:creationId xmlns:p14="http://schemas.microsoft.com/office/powerpoint/2010/main" val="1616666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2971800"/>
            <a:ext cx="6348413" cy="3152775"/>
          </a:xfrm>
          <a:ln w="38100">
            <a:noFill/>
          </a:ln>
        </p:spPr>
      </p:pic>
      <p:sp>
        <p:nvSpPr>
          <p:cNvPr id="5" name="Cloud Callout 4"/>
          <p:cNvSpPr/>
          <p:nvPr/>
        </p:nvSpPr>
        <p:spPr>
          <a:xfrm>
            <a:off x="4572000" y="685800"/>
            <a:ext cx="3505200" cy="2057400"/>
          </a:xfrm>
          <a:prstGeom prst="cloudCallout">
            <a:avLst>
              <a:gd name="adj1" fmla="val 69321"/>
              <a:gd name="adj2" fmla="val -66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What a test schedule is?</a:t>
            </a:r>
            <a:endParaRPr lang="en-US" sz="2000" b="1"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5</a:t>
            </a:fld>
            <a:endParaRPr lang="en-US"/>
          </a:p>
        </p:txBody>
      </p:sp>
    </p:spTree>
    <p:extLst>
      <p:ext uri="{BB962C8B-B14F-4D97-AF65-F5344CB8AC3E}">
        <p14:creationId xmlns:p14="http://schemas.microsoft.com/office/powerpoint/2010/main" val="1812849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Practical advices</a:t>
            </a:r>
          </a:p>
        </p:txBody>
      </p:sp>
      <p:pic>
        <p:nvPicPr>
          <p:cNvPr id="108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23" y="1143000"/>
            <a:ext cx="8051554" cy="504564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4929352-C03B-40D1-B85A-8D4579E3E895}" type="slidenum">
              <a:rPr lang="en-US" smtClean="0"/>
              <a:pPr/>
              <a:t>50</a:t>
            </a:fld>
            <a:endParaRPr lang="en-US"/>
          </a:p>
        </p:txBody>
      </p:sp>
    </p:spTree>
    <p:extLst>
      <p:ext uri="{BB962C8B-B14F-4D97-AF65-F5344CB8AC3E}">
        <p14:creationId xmlns:p14="http://schemas.microsoft.com/office/powerpoint/2010/main" val="171840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Content Placeholder 3" descr="vacation_tasks.gif"/>
          <p:cNvPicPr>
            <a:picLocks noGrp="1" noChangeAspect="1"/>
          </p:cNvPicPr>
          <p:nvPr>
            <p:ph idx="4294967295"/>
          </p:nvPr>
        </p:nvPicPr>
        <p:blipFill>
          <a:blip r:embed="rId3" cstate="print"/>
          <a:srcRect/>
          <a:stretch>
            <a:fillRect/>
          </a:stretch>
        </p:blipFill>
        <p:spPr>
          <a:xfrm>
            <a:off x="677863" y="1517650"/>
            <a:ext cx="8466137" cy="1149350"/>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Vacations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Cloud Callout 1"/>
          <p:cNvSpPr/>
          <p:nvPr/>
        </p:nvSpPr>
        <p:spPr>
          <a:xfrm>
            <a:off x="5257800" y="3886200"/>
            <a:ext cx="3027218" cy="1735975"/>
          </a:xfrm>
          <a:prstGeom prst="cloudCallout">
            <a:avLst>
              <a:gd name="adj1" fmla="val 61547"/>
              <a:gd name="adj2" fmla="val 6920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Tasks not prolonged automatically</a:t>
            </a:r>
          </a:p>
        </p:txBody>
      </p:sp>
      <p:sp>
        <p:nvSpPr>
          <p:cNvPr id="7" name="Cloud Callout 6"/>
          <p:cNvSpPr/>
          <p:nvPr/>
        </p:nvSpPr>
        <p:spPr>
          <a:xfrm>
            <a:off x="381000" y="3429000"/>
            <a:ext cx="4648200" cy="2848069"/>
          </a:xfrm>
          <a:prstGeom prst="cloudCallout">
            <a:avLst>
              <a:gd name="adj1" fmla="val -52666"/>
              <a:gd name="adj2" fmla="val 60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b="1" dirty="0">
                <a:effectLst>
                  <a:outerShdw blurRad="38100" dist="38100" dir="2700000" algn="tl">
                    <a:srgbClr val="000000">
                      <a:alpha val="43137"/>
                    </a:srgbClr>
                  </a:outerShdw>
                </a:effectLst>
              </a:rPr>
              <a:t>Can see on </a:t>
            </a:r>
            <a:r>
              <a:rPr lang="en-US" b="1" dirty="0" smtClean="0">
                <a:effectLst>
                  <a:outerShdw blurRad="38100" dist="38100" dir="2700000" algn="tl">
                    <a:srgbClr val="000000">
                      <a:alpha val="43137"/>
                    </a:srgbClr>
                  </a:outerShdw>
                </a:effectLst>
              </a:rPr>
              <a:t>project schedule;</a:t>
            </a:r>
            <a:endParaRPr lang="en-US" b="1" dirty="0">
              <a:effectLst>
                <a:outerShdw blurRad="38100" dist="38100" dir="2700000" algn="tl">
                  <a:srgbClr val="000000">
                    <a:alpha val="43137"/>
                  </a:srgbClr>
                </a:outerShdw>
              </a:effectLst>
            </a:endParaRPr>
          </a:p>
          <a:p>
            <a:pPr marL="285750" indent="-285750">
              <a:buFont typeface="Arial" pitchFamily="34" charset="0"/>
              <a:buChar char="•"/>
            </a:pPr>
            <a:r>
              <a:rPr lang="en-US" b="1" dirty="0">
                <a:effectLst>
                  <a:outerShdw blurRad="38100" dist="38100" dir="2700000" algn="tl">
                    <a:srgbClr val="000000">
                      <a:alpha val="43137"/>
                    </a:srgbClr>
                  </a:outerShdw>
                </a:effectLst>
              </a:rPr>
              <a:t>Can see on work balancing </a:t>
            </a:r>
            <a:r>
              <a:rPr lang="en-US" b="1" dirty="0" smtClean="0">
                <a:effectLst>
                  <a:outerShdw blurRad="38100" dist="38100" dir="2700000" algn="tl">
                    <a:srgbClr val="000000">
                      <a:alpha val="43137"/>
                    </a:srgbClr>
                  </a:outerShdw>
                </a:effectLst>
              </a:rPr>
              <a:t>sheet.</a:t>
            </a:r>
            <a:endParaRPr lang="en-US"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51</a:t>
            </a:fld>
            <a:endParaRPr lang="en-US"/>
          </a:p>
        </p:txBody>
      </p:sp>
    </p:spTree>
    <p:extLst>
      <p:ext uri="{BB962C8B-B14F-4D97-AF65-F5344CB8AC3E}">
        <p14:creationId xmlns:p14="http://schemas.microsoft.com/office/powerpoint/2010/main" val="22955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Content Placeholder 3" descr="linked subfeatures.gif"/>
          <p:cNvPicPr>
            <a:picLocks noGrp="1" noChangeAspect="1"/>
          </p:cNvPicPr>
          <p:nvPr>
            <p:ph idx="4294967295"/>
          </p:nvPr>
        </p:nvPicPr>
        <p:blipFill>
          <a:blip r:embed="rId3" cstate="print"/>
          <a:srcRect/>
          <a:stretch>
            <a:fillRect/>
          </a:stretch>
        </p:blipFill>
        <p:spPr>
          <a:xfrm>
            <a:off x="1050925" y="1597025"/>
            <a:ext cx="8093075" cy="1443038"/>
          </a:xfrm>
          <a:prstGeom prst="rect">
            <a:avLst/>
          </a:prstGeom>
          <a:ln>
            <a:noFill/>
          </a:ln>
          <a:effectLst>
            <a:outerShdw blurRad="292100" dist="139700" dir="2700000" algn="tl" rotWithShape="0">
              <a:srgbClr val="333333">
                <a:alpha val="65000"/>
              </a:srgbClr>
            </a:outerShdw>
          </a:effectLst>
        </p:spPr>
      </p:pic>
      <p:pic>
        <p:nvPicPr>
          <p:cNvPr id="46084" name="Picture 4" descr="linked phases.gif"/>
          <p:cNvPicPr>
            <a:picLocks noChangeAspect="1"/>
          </p:cNvPicPr>
          <p:nvPr/>
        </p:nvPicPr>
        <p:blipFill>
          <a:blip r:embed="rId4" cstate="print"/>
          <a:srcRect/>
          <a:stretch>
            <a:fillRect/>
          </a:stretch>
        </p:blipFill>
        <p:spPr bwMode="auto">
          <a:xfrm>
            <a:off x="627062" y="4156075"/>
            <a:ext cx="8059737" cy="1914525"/>
          </a:xfrm>
          <a:prstGeom prst="rect">
            <a:avLst/>
          </a:prstGeom>
          <a:ln>
            <a:noFill/>
          </a:ln>
          <a:effectLst>
            <a:outerShdw blurRad="292100" dist="139700" dir="2700000" algn="tl" rotWithShape="0">
              <a:srgbClr val="333333">
                <a:alpha val="65000"/>
              </a:srgbClr>
            </a:outerShdw>
          </a:effectLst>
        </p:spPr>
      </p:pic>
      <p:sp>
        <p:nvSpPr>
          <p:cNvPr id="46085" name="TextBox 5"/>
          <p:cNvSpPr txBox="1">
            <a:spLocks noChangeArrowheads="1"/>
          </p:cNvSpPr>
          <p:nvPr/>
        </p:nvSpPr>
        <p:spPr bwMode="auto">
          <a:xfrm>
            <a:off x="1277938" y="1058863"/>
            <a:ext cx="3085845" cy="40011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000" b="1" dirty="0">
                <a:solidFill>
                  <a:schemeClr val="bg1"/>
                </a:solidFill>
              </a:rPr>
              <a:t>Link really dependent tasks</a:t>
            </a:r>
          </a:p>
        </p:txBody>
      </p:sp>
      <p:sp>
        <p:nvSpPr>
          <p:cNvPr id="46086" name="TextBox 6"/>
          <p:cNvSpPr txBox="1">
            <a:spLocks noChangeArrowheads="1"/>
          </p:cNvSpPr>
          <p:nvPr/>
        </p:nvSpPr>
        <p:spPr bwMode="auto">
          <a:xfrm>
            <a:off x="1379538" y="3556000"/>
            <a:ext cx="1412566" cy="40011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en-US" sz="2000" b="1" dirty="0">
                <a:solidFill>
                  <a:schemeClr val="bg1"/>
                </a:solidFill>
              </a:rPr>
              <a:t>Link phases</a:t>
            </a:r>
          </a:p>
        </p:txBody>
      </p:sp>
      <p:pic>
        <p:nvPicPr>
          <p:cNvPr id="46087" name="Picture 7" descr="OK"/>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96900" y="901700"/>
            <a:ext cx="609600" cy="600075"/>
          </a:xfrm>
          <a:prstGeom prst="rect">
            <a:avLst/>
          </a:prstGeom>
          <a:noFill/>
          <a:ln w="9525">
            <a:noFill/>
            <a:miter lim="800000"/>
            <a:headEnd/>
            <a:tailEnd/>
          </a:ln>
        </p:spPr>
      </p:pic>
      <p:pic>
        <p:nvPicPr>
          <p:cNvPr id="46088" name="Picture 7" descr="OK"/>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96913" y="3449638"/>
            <a:ext cx="609600" cy="600075"/>
          </a:xfrm>
          <a:prstGeom prst="rect">
            <a:avLst/>
          </a:prstGeom>
          <a:noFill/>
          <a:ln w="9525">
            <a:noFill/>
            <a:miter lim="800000"/>
            <a:headEnd/>
            <a:tailEnd/>
          </a:ln>
        </p:spPr>
      </p:pic>
      <p:sp>
        <p:nvSpPr>
          <p:cNvPr id="10"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Linked Tasks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52</a:t>
            </a:fld>
            <a:endParaRPr lang="en-US"/>
          </a:p>
        </p:txBody>
      </p:sp>
    </p:spTree>
    <p:extLst>
      <p:ext uri="{BB962C8B-B14F-4D97-AF65-F5344CB8AC3E}">
        <p14:creationId xmlns:p14="http://schemas.microsoft.com/office/powerpoint/2010/main" val="3369236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Content Placeholder 3" descr="complex links.gif"/>
          <p:cNvPicPr>
            <a:picLocks noGrp="1" noChangeAspect="1"/>
          </p:cNvPicPr>
          <p:nvPr>
            <p:ph idx="4294967295"/>
          </p:nvPr>
        </p:nvPicPr>
        <p:blipFill>
          <a:blip r:embed="rId3" cstate="print"/>
          <a:stretch>
            <a:fillRect/>
          </a:stretch>
        </p:blipFill>
        <p:spPr>
          <a:xfrm>
            <a:off x="0" y="2987675"/>
            <a:ext cx="8229600" cy="1751013"/>
          </a:xfrm>
          <a:prstGeom prst="rect">
            <a:avLst/>
          </a:prstGeom>
          <a:ln>
            <a:noFill/>
          </a:ln>
          <a:effectLst>
            <a:outerShdw blurRad="292100" dist="139700" dir="2700000" algn="tl" rotWithShape="0">
              <a:srgbClr val="333333">
                <a:alpha val="65000"/>
              </a:srgbClr>
            </a:outerShdw>
          </a:effectLst>
        </p:spPr>
      </p:pic>
      <p:pic>
        <p:nvPicPr>
          <p:cNvPr id="47108" name="Picture 4" descr="linked 2 not related tasks.gif"/>
          <p:cNvPicPr>
            <a:picLocks noChangeAspect="1"/>
          </p:cNvPicPr>
          <p:nvPr/>
        </p:nvPicPr>
        <p:blipFill>
          <a:blip r:embed="rId4" cstate="print"/>
          <a:srcRect/>
          <a:stretch>
            <a:fillRect/>
          </a:stretch>
        </p:blipFill>
        <p:spPr bwMode="auto">
          <a:xfrm>
            <a:off x="598488" y="1411288"/>
            <a:ext cx="8234362" cy="954087"/>
          </a:xfrm>
          <a:prstGeom prst="rect">
            <a:avLst/>
          </a:prstGeom>
          <a:ln>
            <a:noFill/>
          </a:ln>
          <a:effectLst>
            <a:outerShdw blurRad="292100" dist="139700" dir="2700000" algn="tl" rotWithShape="0">
              <a:srgbClr val="333333">
                <a:alpha val="65000"/>
              </a:srgbClr>
            </a:outerShdw>
          </a:effectLst>
        </p:spPr>
      </p:pic>
      <p:sp>
        <p:nvSpPr>
          <p:cNvPr id="47109" name="TextBox 5"/>
          <p:cNvSpPr txBox="1">
            <a:spLocks noChangeArrowheads="1"/>
          </p:cNvSpPr>
          <p:nvPr/>
        </p:nvSpPr>
        <p:spPr bwMode="auto">
          <a:xfrm>
            <a:off x="885825" y="957263"/>
            <a:ext cx="2508828" cy="40011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sz="2000" b="1" dirty="0">
                <a:solidFill>
                  <a:schemeClr val="bg1"/>
                </a:solidFill>
              </a:rPr>
              <a:t>Link  not related tasks</a:t>
            </a:r>
          </a:p>
        </p:txBody>
      </p:sp>
      <p:sp>
        <p:nvSpPr>
          <p:cNvPr id="47110" name="TextBox 6"/>
          <p:cNvSpPr txBox="1">
            <a:spLocks noChangeArrowheads="1"/>
          </p:cNvSpPr>
          <p:nvPr/>
        </p:nvSpPr>
        <p:spPr bwMode="auto">
          <a:xfrm>
            <a:off x="1030288" y="3541713"/>
            <a:ext cx="2167388" cy="40011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sz="2000" b="1">
                <a:solidFill>
                  <a:schemeClr val="bg1"/>
                </a:solidFill>
              </a:rPr>
              <a:t>Very complex links</a:t>
            </a:r>
          </a:p>
        </p:txBody>
      </p:sp>
      <p:pic>
        <p:nvPicPr>
          <p:cNvPr id="47111" name="Picture 6" descr="Cancel"/>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1150" y="844550"/>
            <a:ext cx="504825" cy="504825"/>
          </a:xfrm>
          <a:prstGeom prst="rect">
            <a:avLst/>
          </a:prstGeom>
          <a:noFill/>
          <a:ln w="9525">
            <a:noFill/>
            <a:miter lim="800000"/>
            <a:headEnd/>
            <a:tailEnd/>
          </a:ln>
        </p:spPr>
      </p:pic>
      <p:pic>
        <p:nvPicPr>
          <p:cNvPr id="47112" name="Picture 6" descr="Cancel"/>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0863" y="3449638"/>
            <a:ext cx="504825" cy="504825"/>
          </a:xfrm>
          <a:prstGeom prst="rect">
            <a:avLst/>
          </a:prstGeom>
          <a:noFill/>
          <a:ln w="9525">
            <a:noFill/>
            <a:miter lim="800000"/>
            <a:headEnd/>
            <a:tailEnd/>
          </a:ln>
        </p:spPr>
      </p:pic>
      <p:sp>
        <p:nvSpPr>
          <p:cNvPr id="9"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Linked Tasks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53</a:t>
            </a:fld>
            <a:endParaRPr lang="en-US"/>
          </a:p>
        </p:txBody>
      </p:sp>
    </p:spTree>
    <p:extLst>
      <p:ext uri="{BB962C8B-B14F-4D97-AF65-F5344CB8AC3E}">
        <p14:creationId xmlns:p14="http://schemas.microsoft.com/office/powerpoint/2010/main" val="3766581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Content Placeholder 3" descr="baseline.gif"/>
          <p:cNvPicPr>
            <a:picLocks noGrp="1" noChangeAspect="1"/>
          </p:cNvPicPr>
          <p:nvPr>
            <p:ph idx="4294967295"/>
          </p:nvPr>
        </p:nvPicPr>
        <p:blipFill>
          <a:blip r:embed="rId3" cstate="print"/>
          <a:stretch>
            <a:fillRect/>
          </a:stretch>
        </p:blipFill>
        <p:spPr>
          <a:xfrm>
            <a:off x="0" y="2728913"/>
            <a:ext cx="7086600" cy="2266950"/>
          </a:xfrm>
        </p:spPr>
      </p:pic>
      <p:pic>
        <p:nvPicPr>
          <p:cNvPr id="5" name="Picture 4" descr="set baseline.gif"/>
          <p:cNvPicPr>
            <a:picLocks noChangeAspect="1"/>
          </p:cNvPicPr>
          <p:nvPr/>
        </p:nvPicPr>
        <p:blipFill>
          <a:blip r:embed="rId4" cstate="print"/>
          <a:stretch>
            <a:fillRect/>
          </a:stretch>
        </p:blipFill>
        <p:spPr>
          <a:xfrm>
            <a:off x="442913" y="842963"/>
            <a:ext cx="3381375" cy="3429000"/>
          </a:xfrm>
          <a:prstGeom prst="rect">
            <a:avLst/>
          </a:prstGeom>
          <a:ln>
            <a:noFill/>
          </a:ln>
          <a:effectLst>
            <a:outerShdw blurRad="292100" dist="139700" dir="2700000" algn="tl" rotWithShape="0">
              <a:srgbClr val="333333">
                <a:alpha val="65000"/>
              </a:srgbClr>
            </a:outerShdw>
          </a:effectLst>
        </p:spPr>
      </p:pic>
      <p:sp>
        <p:nvSpPr>
          <p:cNvPr id="48133" name="Rectangle 5"/>
          <p:cNvSpPr>
            <a:spLocks noChangeArrowheads="1"/>
          </p:cNvSpPr>
          <p:nvPr/>
        </p:nvSpPr>
        <p:spPr bwMode="auto">
          <a:xfrm>
            <a:off x="2351088" y="3759200"/>
            <a:ext cx="1466850" cy="261938"/>
          </a:xfrm>
          <a:prstGeom prst="rect">
            <a:avLst/>
          </a:prstGeom>
          <a:noFill/>
          <a:ln w="25400" algn="ctr">
            <a:solidFill>
              <a:srgbClr val="FF0000"/>
            </a:solidFill>
            <a:round/>
            <a:headEnd/>
            <a:tailEnd/>
          </a:ln>
        </p:spPr>
        <p:txBody>
          <a:bodyPr/>
          <a:lstStyle/>
          <a:p>
            <a:endParaRPr lang="en-US"/>
          </a:p>
        </p:txBody>
      </p:sp>
      <p:pic>
        <p:nvPicPr>
          <p:cNvPr id="48134" name="Picture 6" descr="tracking gantt.gif"/>
          <p:cNvPicPr>
            <a:picLocks noChangeAspect="1"/>
          </p:cNvPicPr>
          <p:nvPr/>
        </p:nvPicPr>
        <p:blipFill>
          <a:blip r:embed="rId5" cstate="print"/>
          <a:srcRect/>
          <a:stretch>
            <a:fillRect/>
          </a:stretch>
        </p:blipFill>
        <p:spPr bwMode="auto">
          <a:xfrm>
            <a:off x="5292725" y="1089025"/>
            <a:ext cx="2327275" cy="1673225"/>
          </a:xfrm>
          <a:prstGeom prst="rect">
            <a:avLst/>
          </a:prstGeom>
          <a:noFill/>
          <a:ln w="9525">
            <a:noFill/>
            <a:miter lim="800000"/>
            <a:headEnd/>
            <a:tailEnd/>
          </a:ln>
        </p:spPr>
      </p:pic>
      <p:sp>
        <p:nvSpPr>
          <p:cNvPr id="48135" name="Rectangle 7"/>
          <p:cNvSpPr>
            <a:spLocks noChangeArrowheads="1"/>
          </p:cNvSpPr>
          <p:nvPr/>
        </p:nvSpPr>
        <p:spPr bwMode="auto">
          <a:xfrm>
            <a:off x="5334000" y="2460625"/>
            <a:ext cx="2271713" cy="282575"/>
          </a:xfrm>
          <a:prstGeom prst="rect">
            <a:avLst/>
          </a:prstGeom>
          <a:noFill/>
          <a:ln w="25400" algn="ctr">
            <a:solidFill>
              <a:srgbClr val="FF0000"/>
            </a:solidFill>
            <a:round/>
            <a:headEnd/>
            <a:tailEnd/>
          </a:ln>
        </p:spPr>
        <p:txBody>
          <a:bodyPr/>
          <a:lstStyle/>
          <a:p>
            <a:endParaRPr lang="en-US"/>
          </a:p>
        </p:txBody>
      </p:sp>
      <p:sp>
        <p:nvSpPr>
          <p:cNvPr id="48136" name="TextBox 8"/>
          <p:cNvSpPr txBox="1">
            <a:spLocks noChangeArrowheads="1"/>
          </p:cNvSpPr>
          <p:nvPr/>
        </p:nvSpPr>
        <p:spPr bwMode="auto">
          <a:xfrm>
            <a:off x="1800225" y="3744913"/>
            <a:ext cx="376238" cy="369887"/>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48137" name="TextBox 9"/>
          <p:cNvSpPr txBox="1">
            <a:spLocks noChangeArrowheads="1"/>
          </p:cNvSpPr>
          <p:nvPr/>
        </p:nvSpPr>
        <p:spPr bwMode="auto">
          <a:xfrm>
            <a:off x="4752975" y="2401888"/>
            <a:ext cx="377825" cy="369887"/>
          </a:xfrm>
          <a:prstGeom prst="rect">
            <a:avLst/>
          </a:prstGeom>
          <a:noFill/>
          <a:ln w="9525">
            <a:noFill/>
            <a:miter lim="800000"/>
            <a:headEnd/>
            <a:tailEnd/>
          </a:ln>
        </p:spPr>
        <p:txBody>
          <a:bodyPr wrap="none">
            <a:spAutoFit/>
          </a:bodyPr>
          <a:lstStyle/>
          <a:p>
            <a:r>
              <a:rPr lang="en-US" b="1">
                <a:solidFill>
                  <a:srgbClr val="FF0000"/>
                </a:solidFill>
              </a:rPr>
              <a:t>2.</a:t>
            </a:r>
          </a:p>
        </p:txBody>
      </p:sp>
      <p:sp>
        <p:nvSpPr>
          <p:cNvPr id="48138" name="TextBox 10"/>
          <p:cNvSpPr txBox="1">
            <a:spLocks noChangeArrowheads="1"/>
          </p:cNvSpPr>
          <p:nvPr/>
        </p:nvSpPr>
        <p:spPr bwMode="auto">
          <a:xfrm>
            <a:off x="5827713" y="5116513"/>
            <a:ext cx="376237" cy="369887"/>
          </a:xfrm>
          <a:prstGeom prst="rect">
            <a:avLst/>
          </a:prstGeom>
          <a:noFill/>
          <a:ln w="9525">
            <a:noFill/>
            <a:miter lim="800000"/>
            <a:headEnd/>
            <a:tailEnd/>
          </a:ln>
        </p:spPr>
        <p:txBody>
          <a:bodyPr wrap="none">
            <a:spAutoFit/>
          </a:bodyPr>
          <a:lstStyle/>
          <a:p>
            <a:r>
              <a:rPr lang="en-US" b="1">
                <a:solidFill>
                  <a:srgbClr val="FF0000"/>
                </a:solidFill>
              </a:rPr>
              <a:t>3.</a:t>
            </a:r>
          </a:p>
        </p:txBody>
      </p:sp>
      <p:sp>
        <p:nvSpPr>
          <p:cNvPr id="11"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Baseline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54</a:t>
            </a:fld>
            <a:endParaRPr lang="en-US"/>
          </a:p>
        </p:txBody>
      </p:sp>
    </p:spTree>
    <p:extLst>
      <p:ext uri="{BB962C8B-B14F-4D97-AF65-F5344CB8AC3E}">
        <p14:creationId xmlns:p14="http://schemas.microsoft.com/office/powerpoint/2010/main" val="3850765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Content Placeholder 3" descr="resource_usage.gif"/>
          <p:cNvPicPr>
            <a:picLocks noGrp="1" noChangeAspect="1"/>
          </p:cNvPicPr>
          <p:nvPr>
            <p:ph idx="4294967295"/>
          </p:nvPr>
        </p:nvPicPr>
        <p:blipFill>
          <a:blip r:embed="rId3" cstate="print"/>
          <a:stretch>
            <a:fillRect/>
          </a:stretch>
        </p:blipFill>
        <p:spPr>
          <a:xfrm>
            <a:off x="0" y="2992438"/>
            <a:ext cx="5581650" cy="1619250"/>
          </a:xfrm>
          <a:prstGeom prst="rect">
            <a:avLst/>
          </a:prstGeom>
          <a:ln>
            <a:noFill/>
          </a:ln>
          <a:effectLst>
            <a:outerShdw blurRad="292100" dist="139700" dir="2700000" algn="tl" rotWithShape="0">
              <a:srgbClr val="333333">
                <a:alpha val="65000"/>
              </a:srgbClr>
            </a:outerShdw>
          </a:effectLst>
        </p:spPr>
      </p:pic>
      <p:sp>
        <p:nvSpPr>
          <p:cNvPr id="5" name="Rectangle 4"/>
          <p:cNvSpPr>
            <a:spLocks noChangeArrowheads="1"/>
          </p:cNvSpPr>
          <p:nvPr/>
        </p:nvSpPr>
        <p:spPr bwMode="auto">
          <a:xfrm>
            <a:off x="2916238" y="3243263"/>
            <a:ext cx="2570162" cy="269875"/>
          </a:xfrm>
          <a:prstGeom prst="rect">
            <a:avLst/>
          </a:prstGeom>
          <a:noFill/>
          <a:ln w="50800" algn="ctr">
            <a:solidFill>
              <a:srgbClr val="FF0000"/>
            </a:solidFill>
            <a:round/>
            <a:headEnd/>
            <a:tailEnd/>
          </a:ln>
        </p:spPr>
        <p:txBody>
          <a:bodyPr/>
          <a:lstStyle/>
          <a:p>
            <a:endParaRPr lang="en-US"/>
          </a:p>
        </p:txBody>
      </p:sp>
      <p:pic>
        <p:nvPicPr>
          <p:cNvPr id="7" name="Picture 6" descr="resource_usage_menu.gif"/>
          <p:cNvPicPr>
            <a:picLocks noChangeAspect="1"/>
          </p:cNvPicPr>
          <p:nvPr/>
        </p:nvPicPr>
        <p:blipFill>
          <a:blip r:embed="rId4" cstate="print"/>
          <a:stretch>
            <a:fillRect/>
          </a:stretch>
        </p:blipFill>
        <p:spPr>
          <a:xfrm>
            <a:off x="720725" y="957263"/>
            <a:ext cx="2400300" cy="2586037"/>
          </a:xfrm>
          <a:prstGeom prst="rect">
            <a:avLst/>
          </a:prstGeom>
          <a:ln>
            <a:noFill/>
          </a:ln>
          <a:effectLst>
            <a:outerShdw blurRad="292100" dist="139700" dir="2700000" algn="tl" rotWithShape="0">
              <a:srgbClr val="333333">
                <a:alpha val="65000"/>
              </a:srgbClr>
            </a:outerShdw>
          </a:effectLst>
        </p:spPr>
      </p:pic>
      <p:sp>
        <p:nvSpPr>
          <p:cNvPr id="8" name="Rectangle 7"/>
          <p:cNvSpPr>
            <a:spLocks noChangeArrowheads="1"/>
          </p:cNvSpPr>
          <p:nvPr/>
        </p:nvSpPr>
        <p:spPr bwMode="auto">
          <a:xfrm>
            <a:off x="2908301" y="4026694"/>
            <a:ext cx="1625600" cy="290512"/>
          </a:xfrm>
          <a:prstGeom prst="rect">
            <a:avLst/>
          </a:prstGeom>
          <a:noFill/>
          <a:ln w="50800" algn="ctr">
            <a:solidFill>
              <a:srgbClr val="FF0000"/>
            </a:solidFill>
            <a:round/>
            <a:headEnd/>
            <a:tailEnd/>
          </a:ln>
        </p:spPr>
        <p:txBody>
          <a:bodyPr/>
          <a:lstStyle/>
          <a:p>
            <a:endParaRPr lang="en-US"/>
          </a:p>
        </p:txBody>
      </p:sp>
      <p:sp>
        <p:nvSpPr>
          <p:cNvPr id="49159" name="Rectangle 5"/>
          <p:cNvSpPr>
            <a:spLocks noChangeArrowheads="1"/>
          </p:cNvSpPr>
          <p:nvPr/>
        </p:nvSpPr>
        <p:spPr bwMode="auto">
          <a:xfrm>
            <a:off x="725488" y="3192463"/>
            <a:ext cx="2365375" cy="320675"/>
          </a:xfrm>
          <a:prstGeom prst="rect">
            <a:avLst/>
          </a:prstGeom>
          <a:noFill/>
          <a:ln w="50800" algn="ctr">
            <a:solidFill>
              <a:srgbClr val="FF0000"/>
            </a:solidFill>
            <a:round/>
            <a:headEnd/>
            <a:tailEnd/>
          </a:ln>
        </p:spPr>
        <p:txBody>
          <a:bodyPr/>
          <a:lstStyle/>
          <a:p>
            <a:endParaRPr lang="en-US"/>
          </a:p>
        </p:txBody>
      </p:sp>
      <p:sp>
        <p:nvSpPr>
          <p:cNvPr id="49160" name="TextBox 8"/>
          <p:cNvSpPr txBox="1">
            <a:spLocks noChangeArrowheads="1"/>
          </p:cNvSpPr>
          <p:nvPr/>
        </p:nvSpPr>
        <p:spPr bwMode="auto">
          <a:xfrm>
            <a:off x="276225" y="3178175"/>
            <a:ext cx="376238" cy="369888"/>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49161" name="TextBox 9"/>
          <p:cNvSpPr txBox="1">
            <a:spLocks noChangeArrowheads="1"/>
          </p:cNvSpPr>
          <p:nvPr/>
        </p:nvSpPr>
        <p:spPr bwMode="auto">
          <a:xfrm>
            <a:off x="231775" y="3802063"/>
            <a:ext cx="377825" cy="369887"/>
          </a:xfrm>
          <a:prstGeom prst="rect">
            <a:avLst/>
          </a:prstGeom>
          <a:noFill/>
          <a:ln w="9525">
            <a:noFill/>
            <a:miter lim="800000"/>
            <a:headEnd/>
            <a:tailEnd/>
          </a:ln>
        </p:spPr>
        <p:txBody>
          <a:bodyPr wrap="none">
            <a:spAutoFit/>
          </a:bodyPr>
          <a:lstStyle/>
          <a:p>
            <a:r>
              <a:rPr lang="en-US" b="1">
                <a:solidFill>
                  <a:srgbClr val="FF0000"/>
                </a:solidFill>
              </a:rPr>
              <a:t>2.</a:t>
            </a:r>
          </a:p>
        </p:txBody>
      </p:sp>
      <p:sp>
        <p:nvSpPr>
          <p:cNvPr id="12"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Resource Usage</a:t>
            </a:r>
          </a:p>
        </p:txBody>
      </p:sp>
      <p:sp>
        <p:nvSpPr>
          <p:cNvPr id="2" name="Cloud Callout 1"/>
          <p:cNvSpPr/>
          <p:nvPr/>
        </p:nvSpPr>
        <p:spPr>
          <a:xfrm>
            <a:off x="3733800" y="1142999"/>
            <a:ext cx="4495800" cy="2049463"/>
          </a:xfrm>
          <a:prstGeom prst="cloudCallout">
            <a:avLst>
              <a:gd name="adj1" fmla="val -52635"/>
              <a:gd name="adj2" fmla="val 62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rPr>
              <a:t>Note: If load balancing is important, do not assign tasks to “All team” </a:t>
            </a:r>
          </a:p>
        </p:txBody>
      </p:sp>
      <p:sp>
        <p:nvSpPr>
          <p:cNvPr id="3" name="Slide Number Placeholder 2"/>
          <p:cNvSpPr>
            <a:spLocks noGrp="1"/>
          </p:cNvSpPr>
          <p:nvPr>
            <p:ph type="sldNum" sz="quarter" idx="12"/>
          </p:nvPr>
        </p:nvSpPr>
        <p:spPr/>
        <p:txBody>
          <a:bodyPr/>
          <a:lstStyle/>
          <a:p>
            <a:fld id="{64929352-C03B-40D1-B85A-8D4579E3E895}" type="slidenum">
              <a:rPr lang="en-US" smtClean="0"/>
              <a:pPr/>
              <a:t>55</a:t>
            </a:fld>
            <a:endParaRPr lang="en-US"/>
          </a:p>
        </p:txBody>
      </p:sp>
    </p:spTree>
    <p:extLst>
      <p:ext uri="{BB962C8B-B14F-4D97-AF65-F5344CB8AC3E}">
        <p14:creationId xmlns:p14="http://schemas.microsoft.com/office/powerpoint/2010/main" val="200737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ontent Placeholder 3" descr="task filtering.gif"/>
          <p:cNvPicPr>
            <a:picLocks noGrp="1" noChangeAspect="1"/>
          </p:cNvPicPr>
          <p:nvPr>
            <p:ph idx="4294967295"/>
          </p:nvPr>
        </p:nvPicPr>
        <p:blipFill>
          <a:blip r:embed="rId3" cstate="print"/>
          <a:srcRect b="14302"/>
          <a:stretch>
            <a:fillRect/>
          </a:stretch>
        </p:blipFill>
        <p:spPr>
          <a:xfrm>
            <a:off x="0" y="1524000"/>
            <a:ext cx="6421438" cy="4210050"/>
          </a:xfrm>
        </p:spPr>
      </p:pic>
      <p:sp>
        <p:nvSpPr>
          <p:cNvPr id="50180" name="Rectangle 5"/>
          <p:cNvSpPr>
            <a:spLocks noChangeArrowheads="1"/>
          </p:cNvSpPr>
          <p:nvPr/>
        </p:nvSpPr>
        <p:spPr bwMode="auto">
          <a:xfrm>
            <a:off x="3341687" y="3302000"/>
            <a:ext cx="3375025" cy="355600"/>
          </a:xfrm>
          <a:prstGeom prst="rect">
            <a:avLst/>
          </a:prstGeom>
          <a:noFill/>
          <a:ln w="25400" algn="ctr">
            <a:solidFill>
              <a:srgbClr val="FF0000"/>
            </a:solidFill>
            <a:round/>
            <a:headEnd/>
            <a:tailEnd/>
          </a:ln>
        </p:spPr>
        <p:txBody>
          <a:bodyPr/>
          <a:lstStyle/>
          <a:p>
            <a:endParaRPr lang="en-US"/>
          </a:p>
        </p:txBody>
      </p:sp>
      <p:sp>
        <p:nvSpPr>
          <p:cNvPr id="50181" name="Rectangle 6"/>
          <p:cNvSpPr>
            <a:spLocks noChangeArrowheads="1"/>
          </p:cNvSpPr>
          <p:nvPr/>
        </p:nvSpPr>
        <p:spPr bwMode="auto">
          <a:xfrm>
            <a:off x="3530599" y="5378450"/>
            <a:ext cx="2271713" cy="282575"/>
          </a:xfrm>
          <a:prstGeom prst="rect">
            <a:avLst/>
          </a:prstGeom>
          <a:noFill/>
          <a:ln w="25400" algn="ctr">
            <a:solidFill>
              <a:srgbClr val="FF0000"/>
            </a:solidFill>
            <a:round/>
            <a:headEnd/>
            <a:tailEnd/>
          </a:ln>
        </p:spPr>
        <p:txBody>
          <a:bodyPr/>
          <a:lstStyle/>
          <a:p>
            <a:endParaRPr lang="en-US"/>
          </a:p>
        </p:txBody>
      </p:sp>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What Should I Do Today?</a:t>
            </a:r>
          </a:p>
        </p:txBody>
      </p:sp>
      <p:sp>
        <p:nvSpPr>
          <p:cNvPr id="2" name="Slide Number Placeholder 1"/>
          <p:cNvSpPr>
            <a:spLocks noGrp="1"/>
          </p:cNvSpPr>
          <p:nvPr>
            <p:ph type="sldNum" sz="quarter" idx="12"/>
          </p:nvPr>
        </p:nvSpPr>
        <p:spPr/>
        <p:txBody>
          <a:bodyPr/>
          <a:lstStyle/>
          <a:p>
            <a:fld id="{64929352-C03B-40D1-B85A-8D4579E3E895}" type="slidenum">
              <a:rPr lang="en-US" smtClean="0"/>
              <a:pPr/>
              <a:t>56</a:t>
            </a:fld>
            <a:endParaRPr lang="en-US"/>
          </a:p>
        </p:txBody>
      </p:sp>
    </p:spTree>
    <p:extLst>
      <p:ext uri="{BB962C8B-B14F-4D97-AF65-F5344CB8AC3E}">
        <p14:creationId xmlns:p14="http://schemas.microsoft.com/office/powerpoint/2010/main" val="3712518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a:xfrm>
            <a:off x="858982" y="861218"/>
            <a:ext cx="4170218" cy="2567782"/>
          </a:xfrm>
          <a:prstGeom prst="cloudCallout">
            <a:avLst>
              <a:gd name="adj1" fmla="val -63890"/>
              <a:gd name="adj2" fmla="val -7411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Use one principle in whole schedule</a:t>
            </a:r>
          </a:p>
        </p:txBody>
      </p:sp>
      <p:sp>
        <p:nvSpPr>
          <p:cNvPr id="7" name="Cloud Callout 6"/>
          <p:cNvSpPr/>
          <p:nvPr/>
        </p:nvSpPr>
        <p:spPr>
          <a:xfrm>
            <a:off x="1219200" y="3505200"/>
            <a:ext cx="4170218" cy="2567782"/>
          </a:xfrm>
          <a:prstGeom prst="cloudCallout">
            <a:avLst>
              <a:gd name="adj1" fmla="val -72261"/>
              <a:gd name="adj2" fmla="val 715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Keep it simple</a:t>
            </a:r>
          </a:p>
        </p:txBody>
      </p:sp>
      <p:sp>
        <p:nvSpPr>
          <p:cNvPr id="8" name="Cloud Callout 7"/>
          <p:cNvSpPr/>
          <p:nvPr/>
        </p:nvSpPr>
        <p:spPr>
          <a:xfrm>
            <a:off x="4943302" y="1810254"/>
            <a:ext cx="4170218" cy="2567782"/>
          </a:xfrm>
          <a:prstGeom prst="cloudCallout">
            <a:avLst>
              <a:gd name="adj1" fmla="val 42954"/>
              <a:gd name="adj2" fmla="val 793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Minimum relation between sub-tasks from different branches</a:t>
            </a:r>
          </a:p>
        </p:txBody>
      </p:sp>
      <p:sp>
        <p:nvSpPr>
          <p:cNvPr id="11"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Organization</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57</a:t>
            </a:fld>
            <a:endParaRPr lang="en-US"/>
          </a:p>
        </p:txBody>
      </p:sp>
    </p:spTree>
    <p:extLst>
      <p:ext uri="{BB962C8B-B14F-4D97-AF65-F5344CB8AC3E}">
        <p14:creationId xmlns:p14="http://schemas.microsoft.com/office/powerpoint/2010/main" val="49242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mplate2.gif"/>
          <p:cNvPicPr>
            <a:picLocks noGrp="1" noChangeAspect="1"/>
          </p:cNvPicPr>
          <p:nvPr>
            <p:ph idx="4294967295"/>
          </p:nvPr>
        </p:nvPicPr>
        <p:blipFill>
          <a:blip r:embed="rId3" cstate="print"/>
          <a:stretch>
            <a:fillRect/>
          </a:stretch>
        </p:blipFill>
        <p:spPr>
          <a:xfrm>
            <a:off x="0" y="962025"/>
            <a:ext cx="4951413" cy="2179638"/>
          </a:xfrm>
          <a:effectLst>
            <a:outerShdw blurRad="292100" dist="139700" dir="2700000" algn="tl" rotWithShape="0">
              <a:srgbClr val="333333">
                <a:alpha val="65000"/>
              </a:srgbClr>
            </a:outerShdw>
          </a:effectLst>
        </p:spPr>
      </p:pic>
      <p:pic>
        <p:nvPicPr>
          <p:cNvPr id="5" name="Picture 4" descr="template 3.gif"/>
          <p:cNvPicPr>
            <a:picLocks noChangeAspect="1"/>
          </p:cNvPicPr>
          <p:nvPr/>
        </p:nvPicPr>
        <p:blipFill>
          <a:blip r:embed="rId4" cstate="print"/>
          <a:stretch>
            <a:fillRect/>
          </a:stretch>
        </p:blipFill>
        <p:spPr>
          <a:xfrm>
            <a:off x="3048000" y="1524000"/>
            <a:ext cx="4195763" cy="2986087"/>
          </a:xfrm>
          <a:prstGeom prst="rect">
            <a:avLst/>
          </a:prstGeom>
          <a:ln>
            <a:noFill/>
          </a:ln>
          <a:effectLst>
            <a:outerShdw blurRad="292100" dist="139700" dir="2700000" algn="tl" rotWithShape="0">
              <a:srgbClr val="333333">
                <a:alpha val="65000"/>
              </a:srgbClr>
            </a:outerShdw>
          </a:effectLst>
        </p:spPr>
      </p:pic>
      <p:pic>
        <p:nvPicPr>
          <p:cNvPr id="6" name="Picture 5" descr="template1.gif"/>
          <p:cNvPicPr>
            <a:picLocks noChangeAspect="1"/>
          </p:cNvPicPr>
          <p:nvPr/>
        </p:nvPicPr>
        <p:blipFill>
          <a:blip r:embed="rId5" cstate="print"/>
          <a:stretch>
            <a:fillRect/>
          </a:stretch>
        </p:blipFill>
        <p:spPr>
          <a:xfrm>
            <a:off x="5564187" y="3621087"/>
            <a:ext cx="3313113" cy="3084513"/>
          </a:xfrm>
          <a:prstGeom prst="rect">
            <a:avLst/>
          </a:prstGeom>
          <a:ln>
            <a:noFill/>
          </a:ln>
          <a:effectLst>
            <a:outerShdw blurRad="292100" dist="139700" dir="2700000" algn="tl" rotWithShape="0">
              <a:srgbClr val="333333">
                <a:alpha val="65000"/>
              </a:srgbClr>
            </a:outerShdw>
          </a:effectLst>
        </p:spPr>
      </p:pic>
      <p:sp>
        <p:nvSpPr>
          <p:cNvPr id="13"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Organization Types</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17" name="Cloud Callout 16"/>
          <p:cNvSpPr/>
          <p:nvPr/>
        </p:nvSpPr>
        <p:spPr>
          <a:xfrm>
            <a:off x="489065" y="4052887"/>
            <a:ext cx="2286000" cy="1295400"/>
          </a:xfrm>
          <a:prstGeom prst="cloudCallout">
            <a:avLst>
              <a:gd name="adj1" fmla="val 90440"/>
              <a:gd name="adj2" fmla="val -10947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By testing phases</a:t>
            </a:r>
            <a:endParaRPr lang="en-US" sz="2000" b="1" dirty="0">
              <a:effectLst>
                <a:outerShdw blurRad="38100" dist="38100" dir="2700000" algn="tl">
                  <a:srgbClr val="000000">
                    <a:alpha val="43137"/>
                  </a:srgbClr>
                </a:outerShdw>
              </a:effectLst>
            </a:endParaRPr>
          </a:p>
        </p:txBody>
      </p:sp>
      <p:sp>
        <p:nvSpPr>
          <p:cNvPr id="18" name="Cloud Callout 17"/>
          <p:cNvSpPr/>
          <p:nvPr/>
        </p:nvSpPr>
        <p:spPr>
          <a:xfrm>
            <a:off x="2775065" y="5163343"/>
            <a:ext cx="2286000" cy="1295400"/>
          </a:xfrm>
          <a:prstGeom prst="cloudCallout">
            <a:avLst>
              <a:gd name="adj1" fmla="val 78076"/>
              <a:gd name="adj2" fmla="val -5429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By releases</a:t>
            </a:r>
            <a:endParaRPr lang="en-US" sz="2000" b="1" dirty="0">
              <a:effectLst>
                <a:outerShdw blurRad="38100" dist="38100" dir="2700000" algn="tl">
                  <a:srgbClr val="000000">
                    <a:alpha val="43137"/>
                  </a:srgbClr>
                </a:outerShdw>
              </a:effectLst>
            </a:endParaRPr>
          </a:p>
        </p:txBody>
      </p:sp>
      <p:sp>
        <p:nvSpPr>
          <p:cNvPr id="2" name="Cloud Callout 1"/>
          <p:cNvSpPr/>
          <p:nvPr/>
        </p:nvSpPr>
        <p:spPr>
          <a:xfrm>
            <a:off x="6591300" y="1447800"/>
            <a:ext cx="2286000" cy="1295400"/>
          </a:xfrm>
          <a:prstGeom prst="cloudCallout">
            <a:avLst>
              <a:gd name="adj1" fmla="val -111742"/>
              <a:gd name="adj2" fmla="val -60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effectLst>
                  <a:outerShdw blurRad="38100" dist="38100" dir="2700000" algn="tl">
                    <a:srgbClr val="000000">
                      <a:alpha val="43137"/>
                    </a:srgbClr>
                  </a:outerShdw>
                </a:effectLst>
              </a:rPr>
              <a:t>By features</a:t>
            </a:r>
            <a:endParaRPr lang="en-US" sz="20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58</a:t>
            </a:fld>
            <a:endParaRPr lang="en-US"/>
          </a:p>
        </p:txBody>
      </p:sp>
    </p:spTree>
    <p:extLst>
      <p:ext uri="{BB962C8B-B14F-4D97-AF65-F5344CB8AC3E}">
        <p14:creationId xmlns:p14="http://schemas.microsoft.com/office/powerpoint/2010/main" val="1505955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Example </a:t>
            </a:r>
            <a:r>
              <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rPr>
              <a:t>1 - Maintenance Queue </a:t>
            </a:r>
          </a:p>
        </p:txBody>
      </p:sp>
      <p:graphicFrame>
        <p:nvGraphicFramePr>
          <p:cNvPr id="5" name="Content Placeholder 5"/>
          <p:cNvGraphicFramePr>
            <a:graphicFrameLocks/>
          </p:cNvGraphicFramePr>
          <p:nvPr>
            <p:extLst>
              <p:ext uri="{D42A27DB-BD31-4B8C-83A1-F6EECF244321}">
                <p14:modId xmlns:p14="http://schemas.microsoft.com/office/powerpoint/2010/main" val="2796441582"/>
              </p:ext>
            </p:extLst>
          </p:nvPr>
        </p:nvGraphicFramePr>
        <p:xfrm>
          <a:off x="471714" y="3828143"/>
          <a:ext cx="8229600" cy="2648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savich.gif"/>
          <p:cNvPicPr>
            <a:picLocks noChangeAspect="1"/>
          </p:cNvPicPr>
          <p:nvPr/>
        </p:nvPicPr>
        <p:blipFill>
          <a:blip r:embed="rId8" cstate="print"/>
          <a:stretch>
            <a:fillRect/>
          </a:stretch>
        </p:blipFill>
        <p:spPr>
          <a:xfrm>
            <a:off x="509588" y="1200150"/>
            <a:ext cx="8177212" cy="2457450"/>
          </a:xfrm>
          <a:prstGeom prst="rect">
            <a:avLst/>
          </a:prstGeom>
          <a:ln>
            <a:noFill/>
          </a:ln>
          <a:effectLst>
            <a:outerShdw blurRad="292100" dist="139700" dir="2700000" algn="tl" rotWithShape="0">
              <a:srgbClr val="333333">
                <a:alpha val="65000"/>
              </a:srgbClr>
            </a:outerShdw>
          </a:effectLst>
        </p:spPr>
      </p:pic>
      <p:sp>
        <p:nvSpPr>
          <p:cNvPr id="7" name="Cloud Callout 6"/>
          <p:cNvSpPr/>
          <p:nvPr/>
        </p:nvSpPr>
        <p:spPr>
          <a:xfrm>
            <a:off x="228600" y="1828800"/>
            <a:ext cx="6934200" cy="4648200"/>
          </a:xfrm>
          <a:prstGeom prst="cloudCallout">
            <a:avLst>
              <a:gd name="adj1" fmla="val -49125"/>
              <a:gd name="adj2" fmla="val 5498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b="1" dirty="0">
                <a:effectLst>
                  <a:outerShdw blurRad="38100" dist="38100" dir="2700000" algn="tl">
                    <a:srgbClr val="000000">
                      <a:alpha val="43137"/>
                    </a:srgbClr>
                  </a:outerShdw>
                </a:effectLst>
              </a:rPr>
              <a:t>Get tasks from </a:t>
            </a:r>
            <a:r>
              <a:rPr lang="en-US" b="1" dirty="0" smtClean="0">
                <a:effectLst>
                  <a:outerShdw blurRad="38100" dist="38100" dir="2700000" algn="tl">
                    <a:srgbClr val="000000">
                      <a:alpha val="43137"/>
                    </a:srgbClr>
                  </a:outerShdw>
                </a:effectLst>
              </a:rPr>
              <a:t>customer;</a:t>
            </a:r>
            <a:endParaRPr lang="en-US" b="1" dirty="0">
              <a:effectLst>
                <a:outerShdw blurRad="38100" dist="38100" dir="2700000" algn="tl">
                  <a:srgbClr val="000000">
                    <a:alpha val="43137"/>
                  </a:srgbClr>
                </a:outerShdw>
              </a:effectLst>
            </a:endParaRPr>
          </a:p>
          <a:p>
            <a:pPr marL="342900" indent="-342900">
              <a:buFont typeface="+mj-lt"/>
              <a:buAutoNum type="arabicPeriod"/>
            </a:pPr>
            <a:r>
              <a:rPr lang="en-US" b="1" dirty="0">
                <a:effectLst>
                  <a:outerShdw blurRad="38100" dist="38100" dir="2700000" algn="tl">
                    <a:srgbClr val="000000">
                      <a:alpha val="43137"/>
                    </a:srgbClr>
                  </a:outerShdw>
                </a:effectLst>
              </a:rPr>
              <a:t>Provide detailed estimate in </a:t>
            </a:r>
            <a:r>
              <a:rPr lang="en-US" b="1" dirty="0" smtClean="0">
                <a:effectLst>
                  <a:outerShdw blurRad="38100" dist="38100" dir="2700000" algn="tl">
                    <a:srgbClr val="000000">
                      <a:alpha val="43137"/>
                    </a:srgbClr>
                  </a:outerShdw>
                </a:effectLst>
              </a:rPr>
              <a:t>hours;</a:t>
            </a:r>
            <a:endParaRPr lang="en-US" b="1" dirty="0">
              <a:effectLst>
                <a:outerShdw blurRad="38100" dist="38100" dir="2700000" algn="tl">
                  <a:srgbClr val="000000">
                    <a:alpha val="43137"/>
                  </a:srgbClr>
                </a:outerShdw>
              </a:effectLst>
            </a:endParaRPr>
          </a:p>
          <a:p>
            <a:pPr marL="342900" indent="-342900">
              <a:buFont typeface="+mj-lt"/>
              <a:buAutoNum type="arabicPeriod"/>
            </a:pPr>
            <a:r>
              <a:rPr lang="en-US" b="1" dirty="0">
                <a:effectLst>
                  <a:outerShdw blurRad="38100" dist="38100" dir="2700000" algn="tl">
                    <a:srgbClr val="000000">
                      <a:alpha val="43137"/>
                    </a:srgbClr>
                  </a:outerShdw>
                </a:effectLst>
              </a:rPr>
              <a:t>Get “ok, proceed” + </a:t>
            </a:r>
            <a:r>
              <a:rPr lang="en-US" b="1" dirty="0" smtClean="0">
                <a:effectLst>
                  <a:outerShdw blurRad="38100" dist="38100" dir="2700000" algn="tl">
                    <a:srgbClr val="000000">
                      <a:alpha val="43137"/>
                    </a:srgbClr>
                  </a:outerShdw>
                </a:effectLst>
              </a:rPr>
              <a:t>deadline;</a:t>
            </a:r>
            <a:endParaRPr lang="en-US" b="1" dirty="0">
              <a:effectLst>
                <a:outerShdw blurRad="38100" dist="38100" dir="2700000" algn="tl">
                  <a:srgbClr val="000000">
                    <a:alpha val="43137"/>
                  </a:srgbClr>
                </a:outerShdw>
              </a:effectLst>
            </a:endParaRPr>
          </a:p>
          <a:p>
            <a:pPr marL="342900" indent="-342900">
              <a:buFont typeface="+mj-lt"/>
              <a:buAutoNum type="arabicPeriod"/>
            </a:pPr>
            <a:r>
              <a:rPr lang="en-US" b="1" dirty="0">
                <a:effectLst>
                  <a:outerShdw blurRad="38100" dist="38100" dir="2700000" algn="tl">
                    <a:srgbClr val="000000">
                      <a:alpha val="43137"/>
                    </a:srgbClr>
                  </a:outerShdw>
                </a:effectLst>
              </a:rPr>
              <a:t>Look for free resource to do the task (resource usage, filters</a:t>
            </a:r>
            <a:r>
              <a:rPr lang="en-US" b="1" dirty="0" smtClean="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a:p>
            <a:pPr marL="342900" indent="-342900">
              <a:buFont typeface="+mj-lt"/>
              <a:buAutoNum type="arabicPeriod"/>
            </a:pPr>
            <a:r>
              <a:rPr lang="en-US" b="1" dirty="0">
                <a:effectLst>
                  <a:outerShdw blurRad="38100" dist="38100" dir="2700000" algn="tl">
                    <a:srgbClr val="000000">
                      <a:alpha val="43137"/>
                    </a:srgbClr>
                  </a:outerShdw>
                </a:effectLst>
              </a:rPr>
              <a:t>If yes, </a:t>
            </a:r>
            <a:r>
              <a:rPr lang="en-US" b="1" dirty="0" smtClean="0">
                <a:effectLst>
                  <a:outerShdw blurRad="38100" dist="38100" dir="2700000" algn="tl">
                    <a:srgbClr val="000000">
                      <a:alpha val="43137"/>
                    </a:srgbClr>
                  </a:outerShdw>
                </a:effectLst>
              </a:rPr>
              <a:t>insert;</a:t>
            </a:r>
            <a:endParaRPr lang="en-US" b="1" dirty="0">
              <a:effectLst>
                <a:outerShdw blurRad="38100" dist="38100" dir="2700000" algn="tl">
                  <a:srgbClr val="000000">
                    <a:alpha val="43137"/>
                  </a:srgbClr>
                </a:outerShdw>
              </a:effectLst>
            </a:endParaRPr>
          </a:p>
          <a:p>
            <a:pPr marL="342900" indent="-342900">
              <a:buFont typeface="+mj-lt"/>
              <a:buAutoNum type="arabicPeriod"/>
            </a:pPr>
            <a:r>
              <a:rPr lang="en-US" b="1" dirty="0">
                <a:effectLst>
                  <a:outerShdw blurRad="38100" dist="38100" dir="2700000" algn="tl">
                    <a:srgbClr val="000000">
                      <a:alpha val="43137"/>
                    </a:srgbClr>
                  </a:outerShdw>
                </a:effectLst>
              </a:rPr>
              <a:t>If no, communicate to customer to move some other </a:t>
            </a:r>
            <a:r>
              <a:rPr lang="en-US" b="1" dirty="0" smtClean="0">
                <a:effectLst>
                  <a:outerShdw blurRad="38100" dist="38100" dir="2700000" algn="tl">
                    <a:srgbClr val="000000">
                      <a:alpha val="43137"/>
                    </a:srgbClr>
                  </a:outerShdw>
                </a:effectLst>
              </a:rPr>
              <a:t>task	</a:t>
            </a:r>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	- Provide </a:t>
            </a:r>
            <a:r>
              <a:rPr lang="en-US" b="1" dirty="0">
                <a:effectLst>
                  <a:outerShdw blurRad="38100" dist="38100" dir="2700000" algn="tl">
                    <a:srgbClr val="000000">
                      <a:alpha val="43137"/>
                    </a:srgbClr>
                  </a:outerShdw>
                </a:effectLst>
              </a:rPr>
              <a:t>detailed info so no other task conflicts occur</a:t>
            </a:r>
          </a:p>
        </p:txBody>
      </p:sp>
      <p:sp>
        <p:nvSpPr>
          <p:cNvPr id="8" name="Slide Number Placeholder 7"/>
          <p:cNvSpPr>
            <a:spLocks noGrp="1"/>
          </p:cNvSpPr>
          <p:nvPr>
            <p:ph type="sldNum" sz="quarter" idx="12"/>
          </p:nvPr>
        </p:nvSpPr>
        <p:spPr/>
        <p:txBody>
          <a:bodyPr/>
          <a:lstStyle/>
          <a:p>
            <a:fld id="{64929352-C03B-40D1-B85A-8D4579E3E895}" type="slidenum">
              <a:rPr lang="en-US" smtClean="0"/>
              <a:pPr/>
              <a:t>59</a:t>
            </a:fld>
            <a:endParaRPr lang="en-US"/>
          </a:p>
        </p:txBody>
      </p:sp>
    </p:spTree>
    <p:extLst>
      <p:ext uri="{BB962C8B-B14F-4D97-AF65-F5344CB8AC3E}">
        <p14:creationId xmlns:p14="http://schemas.microsoft.com/office/powerpoint/2010/main" val="31591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4294967295"/>
            <p:extLst>
              <p:ext uri="{D42A27DB-BD31-4B8C-83A1-F6EECF244321}">
                <p14:modId xmlns:p14="http://schemas.microsoft.com/office/powerpoint/2010/main" val="974776981"/>
              </p:ext>
            </p:extLst>
          </p:nvPr>
        </p:nvGraphicFramePr>
        <p:xfrm>
          <a:off x="457200" y="1066800"/>
          <a:ext cx="8686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64929352-C03B-40D1-B85A-8D4579E3E895}" type="slidenum">
              <a:rPr lang="en-US" smtClean="0"/>
              <a:pPr/>
              <a:t>6</a:t>
            </a:fld>
            <a:endParaRPr lang="en-US"/>
          </a:p>
        </p:txBody>
      </p:sp>
    </p:spTree>
    <p:extLst>
      <p:ext uri="{BB962C8B-B14F-4D97-AF65-F5344CB8AC3E}">
        <p14:creationId xmlns:p14="http://schemas.microsoft.com/office/powerpoint/2010/main" val="1747518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graphicEl>
                                              <a:dgm id="{465F668F-FF98-40E9-9B6B-D38D45A9DB66}"/>
                                            </p:graphicEl>
                                          </p:spTgt>
                                        </p:tgtEl>
                                        <p:attrNameLst>
                                          <p:attrName>style.visibility</p:attrName>
                                        </p:attrNameLst>
                                      </p:cBhvr>
                                      <p:to>
                                        <p:strVal val="visible"/>
                                      </p:to>
                                    </p:set>
                                    <p:anim calcmode="lin" valueType="num">
                                      <p:cBhvr>
                                        <p:cTn id="7" dur="500" fill="hold"/>
                                        <p:tgtEl>
                                          <p:spTgt spid="14">
                                            <p:graphicEl>
                                              <a:dgm id="{465F668F-FF98-40E9-9B6B-D38D45A9DB66}"/>
                                            </p:graphicEl>
                                          </p:spTgt>
                                        </p:tgtEl>
                                        <p:attrNameLst>
                                          <p:attrName>ppt_w</p:attrName>
                                        </p:attrNameLst>
                                      </p:cBhvr>
                                      <p:tavLst>
                                        <p:tav tm="0">
                                          <p:val>
                                            <p:fltVal val="0"/>
                                          </p:val>
                                        </p:tav>
                                        <p:tav tm="100000">
                                          <p:val>
                                            <p:strVal val="#ppt_w"/>
                                          </p:val>
                                        </p:tav>
                                      </p:tavLst>
                                    </p:anim>
                                    <p:anim calcmode="lin" valueType="num">
                                      <p:cBhvr>
                                        <p:cTn id="8" dur="500" fill="hold"/>
                                        <p:tgtEl>
                                          <p:spTgt spid="14">
                                            <p:graphicEl>
                                              <a:dgm id="{465F668F-FF98-40E9-9B6B-D38D45A9DB66}"/>
                                            </p:graphicEl>
                                          </p:spTgt>
                                        </p:tgtEl>
                                        <p:attrNameLst>
                                          <p:attrName>ppt_h</p:attrName>
                                        </p:attrNameLst>
                                      </p:cBhvr>
                                      <p:tavLst>
                                        <p:tav tm="0">
                                          <p:val>
                                            <p:fltVal val="0"/>
                                          </p:val>
                                        </p:tav>
                                        <p:tav tm="100000">
                                          <p:val>
                                            <p:strVal val="#ppt_h"/>
                                          </p:val>
                                        </p:tav>
                                      </p:tavLst>
                                    </p:anim>
                                    <p:animEffect transition="in" filter="fade">
                                      <p:cBhvr>
                                        <p:cTn id="9" dur="500"/>
                                        <p:tgtEl>
                                          <p:spTgt spid="14">
                                            <p:graphicEl>
                                              <a:dgm id="{465F668F-FF98-40E9-9B6B-D38D45A9DB66}"/>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graphicEl>
                                              <a:dgm id="{9947AE19-9F89-43E7-BC67-02C2203130E2}"/>
                                            </p:graphicEl>
                                          </p:spTgt>
                                        </p:tgtEl>
                                        <p:attrNameLst>
                                          <p:attrName>style.visibility</p:attrName>
                                        </p:attrNameLst>
                                      </p:cBhvr>
                                      <p:to>
                                        <p:strVal val="visible"/>
                                      </p:to>
                                    </p:set>
                                    <p:anim calcmode="lin" valueType="num">
                                      <p:cBhvr>
                                        <p:cTn id="14" dur="500" fill="hold"/>
                                        <p:tgtEl>
                                          <p:spTgt spid="14">
                                            <p:graphicEl>
                                              <a:dgm id="{9947AE19-9F89-43E7-BC67-02C2203130E2}"/>
                                            </p:graphicEl>
                                          </p:spTgt>
                                        </p:tgtEl>
                                        <p:attrNameLst>
                                          <p:attrName>ppt_w</p:attrName>
                                        </p:attrNameLst>
                                      </p:cBhvr>
                                      <p:tavLst>
                                        <p:tav tm="0">
                                          <p:val>
                                            <p:fltVal val="0"/>
                                          </p:val>
                                        </p:tav>
                                        <p:tav tm="100000">
                                          <p:val>
                                            <p:strVal val="#ppt_w"/>
                                          </p:val>
                                        </p:tav>
                                      </p:tavLst>
                                    </p:anim>
                                    <p:anim calcmode="lin" valueType="num">
                                      <p:cBhvr>
                                        <p:cTn id="15" dur="500" fill="hold"/>
                                        <p:tgtEl>
                                          <p:spTgt spid="14">
                                            <p:graphicEl>
                                              <a:dgm id="{9947AE19-9F89-43E7-BC67-02C2203130E2}"/>
                                            </p:graphicEl>
                                          </p:spTgt>
                                        </p:tgtEl>
                                        <p:attrNameLst>
                                          <p:attrName>ppt_h</p:attrName>
                                        </p:attrNameLst>
                                      </p:cBhvr>
                                      <p:tavLst>
                                        <p:tav tm="0">
                                          <p:val>
                                            <p:fltVal val="0"/>
                                          </p:val>
                                        </p:tav>
                                        <p:tav tm="100000">
                                          <p:val>
                                            <p:strVal val="#ppt_h"/>
                                          </p:val>
                                        </p:tav>
                                      </p:tavLst>
                                    </p:anim>
                                    <p:animEffect transition="in" filter="fade">
                                      <p:cBhvr>
                                        <p:cTn id="16" dur="500"/>
                                        <p:tgtEl>
                                          <p:spTgt spid="14">
                                            <p:graphicEl>
                                              <a:dgm id="{9947AE19-9F89-43E7-BC67-02C2203130E2}"/>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4">
                                            <p:graphicEl>
                                              <a:dgm id="{9AF05229-28E7-41EE-AAF1-420482850D16}"/>
                                            </p:graphicEl>
                                          </p:spTgt>
                                        </p:tgtEl>
                                        <p:attrNameLst>
                                          <p:attrName>style.visibility</p:attrName>
                                        </p:attrNameLst>
                                      </p:cBhvr>
                                      <p:to>
                                        <p:strVal val="visible"/>
                                      </p:to>
                                    </p:set>
                                    <p:anim calcmode="lin" valueType="num">
                                      <p:cBhvr>
                                        <p:cTn id="19" dur="500" fill="hold"/>
                                        <p:tgtEl>
                                          <p:spTgt spid="14">
                                            <p:graphicEl>
                                              <a:dgm id="{9AF05229-28E7-41EE-AAF1-420482850D16}"/>
                                            </p:graphicEl>
                                          </p:spTgt>
                                        </p:tgtEl>
                                        <p:attrNameLst>
                                          <p:attrName>ppt_w</p:attrName>
                                        </p:attrNameLst>
                                      </p:cBhvr>
                                      <p:tavLst>
                                        <p:tav tm="0">
                                          <p:val>
                                            <p:fltVal val="0"/>
                                          </p:val>
                                        </p:tav>
                                        <p:tav tm="100000">
                                          <p:val>
                                            <p:strVal val="#ppt_w"/>
                                          </p:val>
                                        </p:tav>
                                      </p:tavLst>
                                    </p:anim>
                                    <p:anim calcmode="lin" valueType="num">
                                      <p:cBhvr>
                                        <p:cTn id="20" dur="500" fill="hold"/>
                                        <p:tgtEl>
                                          <p:spTgt spid="14">
                                            <p:graphicEl>
                                              <a:dgm id="{9AF05229-28E7-41EE-AAF1-420482850D16}"/>
                                            </p:graphicEl>
                                          </p:spTgt>
                                        </p:tgtEl>
                                        <p:attrNameLst>
                                          <p:attrName>ppt_h</p:attrName>
                                        </p:attrNameLst>
                                      </p:cBhvr>
                                      <p:tavLst>
                                        <p:tav tm="0">
                                          <p:val>
                                            <p:fltVal val="0"/>
                                          </p:val>
                                        </p:tav>
                                        <p:tav tm="100000">
                                          <p:val>
                                            <p:strVal val="#ppt_h"/>
                                          </p:val>
                                        </p:tav>
                                      </p:tavLst>
                                    </p:anim>
                                    <p:animEffect transition="in" filter="fade">
                                      <p:cBhvr>
                                        <p:cTn id="21" dur="500"/>
                                        <p:tgtEl>
                                          <p:spTgt spid="14">
                                            <p:graphicEl>
                                              <a:dgm id="{9AF05229-28E7-41EE-AAF1-420482850D1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graphicEl>
                                              <a:dgm id="{09325365-423C-49F4-82BE-B32F70E2C11E}"/>
                                            </p:graphicEl>
                                          </p:spTgt>
                                        </p:tgtEl>
                                        <p:attrNameLst>
                                          <p:attrName>style.visibility</p:attrName>
                                        </p:attrNameLst>
                                      </p:cBhvr>
                                      <p:to>
                                        <p:strVal val="visible"/>
                                      </p:to>
                                    </p:set>
                                    <p:anim calcmode="lin" valueType="num">
                                      <p:cBhvr>
                                        <p:cTn id="26" dur="500" fill="hold"/>
                                        <p:tgtEl>
                                          <p:spTgt spid="14">
                                            <p:graphicEl>
                                              <a:dgm id="{09325365-423C-49F4-82BE-B32F70E2C11E}"/>
                                            </p:graphicEl>
                                          </p:spTgt>
                                        </p:tgtEl>
                                        <p:attrNameLst>
                                          <p:attrName>ppt_w</p:attrName>
                                        </p:attrNameLst>
                                      </p:cBhvr>
                                      <p:tavLst>
                                        <p:tav tm="0">
                                          <p:val>
                                            <p:fltVal val="0"/>
                                          </p:val>
                                        </p:tav>
                                        <p:tav tm="100000">
                                          <p:val>
                                            <p:strVal val="#ppt_w"/>
                                          </p:val>
                                        </p:tav>
                                      </p:tavLst>
                                    </p:anim>
                                    <p:anim calcmode="lin" valueType="num">
                                      <p:cBhvr>
                                        <p:cTn id="27" dur="500" fill="hold"/>
                                        <p:tgtEl>
                                          <p:spTgt spid="14">
                                            <p:graphicEl>
                                              <a:dgm id="{09325365-423C-49F4-82BE-B32F70E2C11E}"/>
                                            </p:graphicEl>
                                          </p:spTgt>
                                        </p:tgtEl>
                                        <p:attrNameLst>
                                          <p:attrName>ppt_h</p:attrName>
                                        </p:attrNameLst>
                                      </p:cBhvr>
                                      <p:tavLst>
                                        <p:tav tm="0">
                                          <p:val>
                                            <p:fltVal val="0"/>
                                          </p:val>
                                        </p:tav>
                                        <p:tav tm="100000">
                                          <p:val>
                                            <p:strVal val="#ppt_h"/>
                                          </p:val>
                                        </p:tav>
                                      </p:tavLst>
                                    </p:anim>
                                    <p:animEffect transition="in" filter="fade">
                                      <p:cBhvr>
                                        <p:cTn id="28" dur="500"/>
                                        <p:tgtEl>
                                          <p:spTgt spid="14">
                                            <p:graphicEl>
                                              <a:dgm id="{09325365-423C-49F4-82BE-B32F70E2C11E}"/>
                                            </p:graphic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graphicEl>
                                              <a:dgm id="{92C71A0E-9D60-46C5-A0A7-2195D55B9B2E}"/>
                                            </p:graphicEl>
                                          </p:spTgt>
                                        </p:tgtEl>
                                        <p:attrNameLst>
                                          <p:attrName>style.visibility</p:attrName>
                                        </p:attrNameLst>
                                      </p:cBhvr>
                                      <p:to>
                                        <p:strVal val="visible"/>
                                      </p:to>
                                    </p:set>
                                    <p:anim calcmode="lin" valueType="num">
                                      <p:cBhvr>
                                        <p:cTn id="31" dur="500" fill="hold"/>
                                        <p:tgtEl>
                                          <p:spTgt spid="14">
                                            <p:graphicEl>
                                              <a:dgm id="{92C71A0E-9D60-46C5-A0A7-2195D55B9B2E}"/>
                                            </p:graphicEl>
                                          </p:spTgt>
                                        </p:tgtEl>
                                        <p:attrNameLst>
                                          <p:attrName>ppt_w</p:attrName>
                                        </p:attrNameLst>
                                      </p:cBhvr>
                                      <p:tavLst>
                                        <p:tav tm="0">
                                          <p:val>
                                            <p:fltVal val="0"/>
                                          </p:val>
                                        </p:tav>
                                        <p:tav tm="100000">
                                          <p:val>
                                            <p:strVal val="#ppt_w"/>
                                          </p:val>
                                        </p:tav>
                                      </p:tavLst>
                                    </p:anim>
                                    <p:anim calcmode="lin" valueType="num">
                                      <p:cBhvr>
                                        <p:cTn id="32" dur="500" fill="hold"/>
                                        <p:tgtEl>
                                          <p:spTgt spid="14">
                                            <p:graphicEl>
                                              <a:dgm id="{92C71A0E-9D60-46C5-A0A7-2195D55B9B2E}"/>
                                            </p:graphicEl>
                                          </p:spTgt>
                                        </p:tgtEl>
                                        <p:attrNameLst>
                                          <p:attrName>ppt_h</p:attrName>
                                        </p:attrNameLst>
                                      </p:cBhvr>
                                      <p:tavLst>
                                        <p:tav tm="0">
                                          <p:val>
                                            <p:fltVal val="0"/>
                                          </p:val>
                                        </p:tav>
                                        <p:tav tm="100000">
                                          <p:val>
                                            <p:strVal val="#ppt_h"/>
                                          </p:val>
                                        </p:tav>
                                      </p:tavLst>
                                    </p:anim>
                                    <p:animEffect transition="in" filter="fade">
                                      <p:cBhvr>
                                        <p:cTn id="33" dur="500"/>
                                        <p:tgtEl>
                                          <p:spTgt spid="14">
                                            <p:graphicEl>
                                              <a:dgm id="{92C71A0E-9D60-46C5-A0A7-2195D55B9B2E}"/>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4">
                                            <p:graphicEl>
                                              <a:dgm id="{178F2B3B-5BB8-41DA-8306-AB64492FE5A9}"/>
                                            </p:graphicEl>
                                          </p:spTgt>
                                        </p:tgtEl>
                                        <p:attrNameLst>
                                          <p:attrName>style.visibility</p:attrName>
                                        </p:attrNameLst>
                                      </p:cBhvr>
                                      <p:to>
                                        <p:strVal val="visible"/>
                                      </p:to>
                                    </p:set>
                                    <p:anim calcmode="lin" valueType="num">
                                      <p:cBhvr>
                                        <p:cTn id="38" dur="500" fill="hold"/>
                                        <p:tgtEl>
                                          <p:spTgt spid="14">
                                            <p:graphicEl>
                                              <a:dgm id="{178F2B3B-5BB8-41DA-8306-AB64492FE5A9}"/>
                                            </p:graphicEl>
                                          </p:spTgt>
                                        </p:tgtEl>
                                        <p:attrNameLst>
                                          <p:attrName>ppt_w</p:attrName>
                                        </p:attrNameLst>
                                      </p:cBhvr>
                                      <p:tavLst>
                                        <p:tav tm="0">
                                          <p:val>
                                            <p:fltVal val="0"/>
                                          </p:val>
                                        </p:tav>
                                        <p:tav tm="100000">
                                          <p:val>
                                            <p:strVal val="#ppt_w"/>
                                          </p:val>
                                        </p:tav>
                                      </p:tavLst>
                                    </p:anim>
                                    <p:anim calcmode="lin" valueType="num">
                                      <p:cBhvr>
                                        <p:cTn id="39" dur="500" fill="hold"/>
                                        <p:tgtEl>
                                          <p:spTgt spid="14">
                                            <p:graphicEl>
                                              <a:dgm id="{178F2B3B-5BB8-41DA-8306-AB64492FE5A9}"/>
                                            </p:graphicEl>
                                          </p:spTgt>
                                        </p:tgtEl>
                                        <p:attrNameLst>
                                          <p:attrName>ppt_h</p:attrName>
                                        </p:attrNameLst>
                                      </p:cBhvr>
                                      <p:tavLst>
                                        <p:tav tm="0">
                                          <p:val>
                                            <p:fltVal val="0"/>
                                          </p:val>
                                        </p:tav>
                                        <p:tav tm="100000">
                                          <p:val>
                                            <p:strVal val="#ppt_h"/>
                                          </p:val>
                                        </p:tav>
                                      </p:tavLst>
                                    </p:anim>
                                    <p:animEffect transition="in" filter="fade">
                                      <p:cBhvr>
                                        <p:cTn id="40" dur="500"/>
                                        <p:tgtEl>
                                          <p:spTgt spid="14">
                                            <p:graphicEl>
                                              <a:dgm id="{178F2B3B-5BB8-41DA-8306-AB64492FE5A9}"/>
                                            </p:graphic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graphicEl>
                                              <a:dgm id="{9E74128C-60A9-4E79-A7F4-CB9332498019}"/>
                                            </p:graphicEl>
                                          </p:spTgt>
                                        </p:tgtEl>
                                        <p:attrNameLst>
                                          <p:attrName>style.visibility</p:attrName>
                                        </p:attrNameLst>
                                      </p:cBhvr>
                                      <p:to>
                                        <p:strVal val="visible"/>
                                      </p:to>
                                    </p:set>
                                    <p:anim calcmode="lin" valueType="num">
                                      <p:cBhvr>
                                        <p:cTn id="43" dur="500" fill="hold"/>
                                        <p:tgtEl>
                                          <p:spTgt spid="14">
                                            <p:graphicEl>
                                              <a:dgm id="{9E74128C-60A9-4E79-A7F4-CB9332498019}"/>
                                            </p:graphicEl>
                                          </p:spTgt>
                                        </p:tgtEl>
                                        <p:attrNameLst>
                                          <p:attrName>ppt_w</p:attrName>
                                        </p:attrNameLst>
                                      </p:cBhvr>
                                      <p:tavLst>
                                        <p:tav tm="0">
                                          <p:val>
                                            <p:fltVal val="0"/>
                                          </p:val>
                                        </p:tav>
                                        <p:tav tm="100000">
                                          <p:val>
                                            <p:strVal val="#ppt_w"/>
                                          </p:val>
                                        </p:tav>
                                      </p:tavLst>
                                    </p:anim>
                                    <p:anim calcmode="lin" valueType="num">
                                      <p:cBhvr>
                                        <p:cTn id="44" dur="500" fill="hold"/>
                                        <p:tgtEl>
                                          <p:spTgt spid="14">
                                            <p:graphicEl>
                                              <a:dgm id="{9E74128C-60A9-4E79-A7F4-CB9332498019}"/>
                                            </p:graphicEl>
                                          </p:spTgt>
                                        </p:tgtEl>
                                        <p:attrNameLst>
                                          <p:attrName>ppt_h</p:attrName>
                                        </p:attrNameLst>
                                      </p:cBhvr>
                                      <p:tavLst>
                                        <p:tav tm="0">
                                          <p:val>
                                            <p:fltVal val="0"/>
                                          </p:val>
                                        </p:tav>
                                        <p:tav tm="100000">
                                          <p:val>
                                            <p:strVal val="#ppt_h"/>
                                          </p:val>
                                        </p:tav>
                                      </p:tavLst>
                                    </p:anim>
                                    <p:animEffect transition="in" filter="fade">
                                      <p:cBhvr>
                                        <p:cTn id="45" dur="500"/>
                                        <p:tgtEl>
                                          <p:spTgt spid="14">
                                            <p:graphicEl>
                                              <a:dgm id="{9E74128C-60A9-4E79-A7F4-CB9332498019}"/>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graphicEl>
                                              <a:dgm id="{493AC680-9AC0-4D4D-A821-A6FBD9FA21E8}"/>
                                            </p:graphicEl>
                                          </p:spTgt>
                                        </p:tgtEl>
                                        <p:attrNameLst>
                                          <p:attrName>style.visibility</p:attrName>
                                        </p:attrNameLst>
                                      </p:cBhvr>
                                      <p:to>
                                        <p:strVal val="visible"/>
                                      </p:to>
                                    </p:set>
                                    <p:anim calcmode="lin" valueType="num">
                                      <p:cBhvr>
                                        <p:cTn id="50" dur="500" fill="hold"/>
                                        <p:tgtEl>
                                          <p:spTgt spid="14">
                                            <p:graphicEl>
                                              <a:dgm id="{493AC680-9AC0-4D4D-A821-A6FBD9FA21E8}"/>
                                            </p:graphicEl>
                                          </p:spTgt>
                                        </p:tgtEl>
                                        <p:attrNameLst>
                                          <p:attrName>ppt_w</p:attrName>
                                        </p:attrNameLst>
                                      </p:cBhvr>
                                      <p:tavLst>
                                        <p:tav tm="0">
                                          <p:val>
                                            <p:fltVal val="0"/>
                                          </p:val>
                                        </p:tav>
                                        <p:tav tm="100000">
                                          <p:val>
                                            <p:strVal val="#ppt_w"/>
                                          </p:val>
                                        </p:tav>
                                      </p:tavLst>
                                    </p:anim>
                                    <p:anim calcmode="lin" valueType="num">
                                      <p:cBhvr>
                                        <p:cTn id="51" dur="500" fill="hold"/>
                                        <p:tgtEl>
                                          <p:spTgt spid="14">
                                            <p:graphicEl>
                                              <a:dgm id="{493AC680-9AC0-4D4D-A821-A6FBD9FA21E8}"/>
                                            </p:graphicEl>
                                          </p:spTgt>
                                        </p:tgtEl>
                                        <p:attrNameLst>
                                          <p:attrName>ppt_h</p:attrName>
                                        </p:attrNameLst>
                                      </p:cBhvr>
                                      <p:tavLst>
                                        <p:tav tm="0">
                                          <p:val>
                                            <p:fltVal val="0"/>
                                          </p:val>
                                        </p:tav>
                                        <p:tav tm="100000">
                                          <p:val>
                                            <p:strVal val="#ppt_h"/>
                                          </p:val>
                                        </p:tav>
                                      </p:tavLst>
                                    </p:anim>
                                    <p:animEffect transition="in" filter="fade">
                                      <p:cBhvr>
                                        <p:cTn id="52" dur="500"/>
                                        <p:tgtEl>
                                          <p:spTgt spid="14">
                                            <p:graphicEl>
                                              <a:dgm id="{493AC680-9AC0-4D4D-A821-A6FBD9FA21E8}"/>
                                            </p:graphic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graphicEl>
                                              <a:dgm id="{F7FAECA5-7693-4A78-9CE9-F7E60605CDC9}"/>
                                            </p:graphicEl>
                                          </p:spTgt>
                                        </p:tgtEl>
                                        <p:attrNameLst>
                                          <p:attrName>style.visibility</p:attrName>
                                        </p:attrNameLst>
                                      </p:cBhvr>
                                      <p:to>
                                        <p:strVal val="visible"/>
                                      </p:to>
                                    </p:set>
                                    <p:anim calcmode="lin" valueType="num">
                                      <p:cBhvr>
                                        <p:cTn id="55" dur="500" fill="hold"/>
                                        <p:tgtEl>
                                          <p:spTgt spid="14">
                                            <p:graphicEl>
                                              <a:dgm id="{F7FAECA5-7693-4A78-9CE9-F7E60605CDC9}"/>
                                            </p:graphicEl>
                                          </p:spTgt>
                                        </p:tgtEl>
                                        <p:attrNameLst>
                                          <p:attrName>ppt_w</p:attrName>
                                        </p:attrNameLst>
                                      </p:cBhvr>
                                      <p:tavLst>
                                        <p:tav tm="0">
                                          <p:val>
                                            <p:fltVal val="0"/>
                                          </p:val>
                                        </p:tav>
                                        <p:tav tm="100000">
                                          <p:val>
                                            <p:strVal val="#ppt_w"/>
                                          </p:val>
                                        </p:tav>
                                      </p:tavLst>
                                    </p:anim>
                                    <p:anim calcmode="lin" valueType="num">
                                      <p:cBhvr>
                                        <p:cTn id="56" dur="500" fill="hold"/>
                                        <p:tgtEl>
                                          <p:spTgt spid="14">
                                            <p:graphicEl>
                                              <a:dgm id="{F7FAECA5-7693-4A78-9CE9-F7E60605CDC9}"/>
                                            </p:graphicEl>
                                          </p:spTgt>
                                        </p:tgtEl>
                                        <p:attrNameLst>
                                          <p:attrName>ppt_h</p:attrName>
                                        </p:attrNameLst>
                                      </p:cBhvr>
                                      <p:tavLst>
                                        <p:tav tm="0">
                                          <p:val>
                                            <p:fltVal val="0"/>
                                          </p:val>
                                        </p:tav>
                                        <p:tav tm="100000">
                                          <p:val>
                                            <p:strVal val="#ppt_h"/>
                                          </p:val>
                                        </p:tav>
                                      </p:tavLst>
                                    </p:anim>
                                    <p:animEffect transition="in" filter="fade">
                                      <p:cBhvr>
                                        <p:cTn id="57" dur="500"/>
                                        <p:tgtEl>
                                          <p:spTgt spid="14">
                                            <p:graphicEl>
                                              <a:dgm id="{F7FAECA5-7693-4A78-9CE9-F7E60605CD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Content Placeholder 3" descr="example 2.gif"/>
          <p:cNvPicPr>
            <a:picLocks noGrp="1" noChangeAspect="1"/>
          </p:cNvPicPr>
          <p:nvPr>
            <p:ph idx="4294967295"/>
          </p:nvPr>
        </p:nvPicPr>
        <p:blipFill>
          <a:blip r:embed="rId3" cstate="print"/>
          <a:srcRect/>
          <a:stretch>
            <a:fillRect/>
          </a:stretch>
        </p:blipFill>
        <p:spPr>
          <a:xfrm>
            <a:off x="0" y="304800"/>
            <a:ext cx="6075363" cy="3581400"/>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Example 2</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graphicFrame>
        <p:nvGraphicFramePr>
          <p:cNvPr id="7" name="Content Placeholder 5"/>
          <p:cNvGraphicFramePr>
            <a:graphicFrameLocks/>
          </p:cNvGraphicFramePr>
          <p:nvPr>
            <p:extLst>
              <p:ext uri="{D42A27DB-BD31-4B8C-83A1-F6EECF244321}">
                <p14:modId xmlns:p14="http://schemas.microsoft.com/office/powerpoint/2010/main" val="423889323"/>
              </p:ext>
            </p:extLst>
          </p:nvPr>
        </p:nvGraphicFramePr>
        <p:xfrm>
          <a:off x="2057400" y="2895600"/>
          <a:ext cx="6629400" cy="35668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p:cNvSpPr>
            <a:spLocks noGrp="1"/>
          </p:cNvSpPr>
          <p:nvPr>
            <p:ph type="sldNum" sz="quarter" idx="12"/>
          </p:nvPr>
        </p:nvSpPr>
        <p:spPr/>
        <p:txBody>
          <a:bodyPr/>
          <a:lstStyle/>
          <a:p>
            <a:fld id="{64929352-C03B-40D1-B85A-8D4579E3E895}" type="slidenum">
              <a:rPr lang="en-US" smtClean="0"/>
              <a:pPr/>
              <a:t>60</a:t>
            </a:fld>
            <a:endParaRPr lang="en-US"/>
          </a:p>
        </p:txBody>
      </p:sp>
    </p:spTree>
    <p:extLst>
      <p:ext uri="{BB962C8B-B14F-4D97-AF65-F5344CB8AC3E}">
        <p14:creationId xmlns:p14="http://schemas.microsoft.com/office/powerpoint/2010/main" val="867518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9" y="1362788"/>
            <a:ext cx="6519861" cy="4909426"/>
          </a:xfrm>
          <a:prstGeom prst="rect">
            <a:avLst/>
          </a:prstGeom>
          <a:noFill/>
          <a:ln w="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1828800" y="3200400"/>
            <a:ext cx="5715000" cy="2995614"/>
          </a:xfrm>
          <a:prstGeom prst="roundRect">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Example 3</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8" name="Cloud Callout 7"/>
          <p:cNvSpPr/>
          <p:nvPr/>
        </p:nvSpPr>
        <p:spPr>
          <a:xfrm>
            <a:off x="33339" y="685800"/>
            <a:ext cx="2743200" cy="1676400"/>
          </a:xfrm>
          <a:prstGeom prst="cloudCallout">
            <a:avLst>
              <a:gd name="adj1" fmla="val -38409"/>
              <a:gd name="adj2" fmla="val -7436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Integrated to Project Schedule</a:t>
            </a:r>
            <a:endParaRPr lang="en-US" b="1" dirty="0">
              <a:effectLst>
                <a:outerShdw blurRad="38100" dist="38100" dir="2700000" algn="tl">
                  <a:srgbClr val="000000">
                    <a:alpha val="43137"/>
                  </a:srgbClr>
                </a:outerShdw>
              </a:effectLst>
            </a:endParaRPr>
          </a:p>
        </p:txBody>
      </p:sp>
      <p:sp>
        <p:nvSpPr>
          <p:cNvPr id="9" name="Cloud Callout 8"/>
          <p:cNvSpPr/>
          <p:nvPr/>
        </p:nvSpPr>
        <p:spPr>
          <a:xfrm>
            <a:off x="5943600" y="1143000"/>
            <a:ext cx="2743200" cy="1676400"/>
          </a:xfrm>
          <a:prstGeom prst="cloudCallout">
            <a:avLst>
              <a:gd name="adj1" fmla="val 45228"/>
              <a:gd name="adj2" fmla="val 704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PM is responsible for update</a:t>
            </a:r>
            <a:endParaRPr lang="en-US" b="1" dirty="0">
              <a:effectLst>
                <a:outerShdw blurRad="38100" dist="38100" dir="2700000" algn="tl">
                  <a:srgbClr val="000000">
                    <a:alpha val="43137"/>
                  </a:srgbClr>
                </a:outerShdw>
              </a:effectLst>
            </a:endParaRPr>
          </a:p>
        </p:txBody>
      </p:sp>
      <p:sp>
        <p:nvSpPr>
          <p:cNvPr id="10" name="Cloud Callout 9"/>
          <p:cNvSpPr/>
          <p:nvPr/>
        </p:nvSpPr>
        <p:spPr>
          <a:xfrm>
            <a:off x="3225338" y="524588"/>
            <a:ext cx="2743200" cy="1676400"/>
          </a:xfrm>
          <a:prstGeom prst="cloudCallout">
            <a:avLst>
              <a:gd name="adj1" fmla="val 48258"/>
              <a:gd name="adj2" fmla="val -67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For customers and all team members</a:t>
            </a:r>
            <a:endParaRPr lang="en-US"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64929352-C03B-40D1-B85A-8D4579E3E895}" type="slidenum">
              <a:rPr lang="en-US" smtClean="0"/>
              <a:pPr/>
              <a:t>61</a:t>
            </a:fld>
            <a:endParaRPr lang="en-US"/>
          </a:p>
        </p:txBody>
      </p:sp>
    </p:spTree>
    <p:extLst>
      <p:ext uri="{BB962C8B-B14F-4D97-AF65-F5344CB8AC3E}">
        <p14:creationId xmlns:p14="http://schemas.microsoft.com/office/powerpoint/2010/main" val="3943702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11466298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Content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62</a:t>
            </a:fld>
            <a:endParaRPr lang="en-US"/>
          </a:p>
        </p:txBody>
      </p:sp>
    </p:spTree>
    <p:extLst>
      <p:ext uri="{BB962C8B-B14F-4D97-AF65-F5344CB8AC3E}">
        <p14:creationId xmlns:p14="http://schemas.microsoft.com/office/powerpoint/2010/main" val="1651951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457200" y="381000"/>
            <a:ext cx="3124200" cy="2362200"/>
          </a:xfrm>
          <a:prstGeom prst="cloudCallout">
            <a:avLst>
              <a:gd name="adj1" fmla="val -54891"/>
              <a:gd name="adj2" fmla="val -536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1. </a:t>
            </a:r>
            <a:r>
              <a:rPr lang="en-US" b="1" dirty="0">
                <a:effectLst>
                  <a:outerShdw blurRad="38100" dist="38100" dir="2700000" algn="tl">
                    <a:srgbClr val="000000">
                      <a:alpha val="43137"/>
                    </a:srgbClr>
                  </a:outerShdw>
                </a:effectLst>
              </a:rPr>
              <a:t>Define audience (customer, test team)</a:t>
            </a:r>
          </a:p>
        </p:txBody>
      </p:sp>
      <p:sp>
        <p:nvSpPr>
          <p:cNvPr id="5" name="Cloud Callout 4"/>
          <p:cNvSpPr/>
          <p:nvPr/>
        </p:nvSpPr>
        <p:spPr>
          <a:xfrm>
            <a:off x="3758045" y="381000"/>
            <a:ext cx="4800600" cy="3505200"/>
          </a:xfrm>
          <a:prstGeom prst="cloudCallout">
            <a:avLst>
              <a:gd name="adj1" fmla="val 56050"/>
              <a:gd name="adj2" fmla="val -5370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2. </a:t>
            </a:r>
            <a:r>
              <a:rPr lang="en-US" b="1" dirty="0">
                <a:effectLst>
                  <a:outerShdw blurRad="38100" dist="38100" dir="2700000" algn="tl">
                    <a:srgbClr val="000000">
                      <a:alpha val="43137"/>
                    </a:srgbClr>
                  </a:outerShdw>
                </a:effectLst>
              </a:rPr>
              <a:t>Define </a:t>
            </a:r>
            <a:r>
              <a:rPr lang="en-US" b="1" dirty="0" smtClean="0">
                <a:effectLst>
                  <a:outerShdw blurRad="38100" dist="38100" dir="2700000" algn="tl">
                    <a:srgbClr val="000000">
                      <a:alpha val="43137"/>
                    </a:srgbClr>
                  </a:outerShdw>
                </a:effectLst>
              </a:rPr>
              <a:t>constraints:</a:t>
            </a:r>
          </a:p>
          <a:p>
            <a:pPr marL="285750" indent="-285750">
              <a:buFont typeface="Wingdings" pitchFamily="2" charset="2"/>
              <a:buChar char="ü"/>
            </a:pPr>
            <a:r>
              <a:rPr lang="en-US" b="1" dirty="0">
                <a:effectLst>
                  <a:outerShdw blurRad="38100" dist="38100" dir="2700000" algn="tl">
                    <a:srgbClr val="000000">
                      <a:alpha val="43137"/>
                    </a:srgbClr>
                  </a:outerShdw>
                </a:effectLst>
              </a:rPr>
              <a:t>File format</a:t>
            </a:r>
          </a:p>
          <a:p>
            <a:pPr marL="285750" indent="-285750">
              <a:buFont typeface="Wingdings" pitchFamily="2" charset="2"/>
              <a:buChar char="ü"/>
            </a:pPr>
            <a:r>
              <a:rPr lang="en-US" b="1" dirty="0">
                <a:effectLst>
                  <a:outerShdw blurRad="38100" dist="38100" dir="2700000" algn="tl">
                    <a:srgbClr val="000000">
                      <a:alpha val="43137"/>
                    </a:srgbClr>
                  </a:outerShdw>
                </a:effectLst>
              </a:rPr>
              <a:t>Deadlines</a:t>
            </a:r>
          </a:p>
          <a:p>
            <a:pPr marL="285750" indent="-285750">
              <a:buFont typeface="Wingdings" pitchFamily="2" charset="2"/>
              <a:buChar char="ü"/>
            </a:pPr>
            <a:r>
              <a:rPr lang="en-US" b="1" dirty="0">
                <a:effectLst>
                  <a:outerShdw blurRad="38100" dist="38100" dir="2700000" algn="tl">
                    <a:srgbClr val="000000">
                      <a:alpha val="43137"/>
                    </a:srgbClr>
                  </a:outerShdw>
                </a:effectLst>
              </a:rPr>
              <a:t>Tasks to be included</a:t>
            </a:r>
          </a:p>
          <a:p>
            <a:pPr marL="285750" indent="-285750">
              <a:buFont typeface="Wingdings" pitchFamily="2" charset="2"/>
              <a:buChar char="ü"/>
            </a:pPr>
            <a:r>
              <a:rPr lang="en-US" b="1" dirty="0">
                <a:effectLst>
                  <a:outerShdw blurRad="38100" dist="38100" dir="2700000" algn="tl">
                    <a:srgbClr val="000000">
                      <a:alpha val="43137"/>
                    </a:srgbClr>
                  </a:outerShdw>
                </a:effectLst>
              </a:rPr>
              <a:t>Load</a:t>
            </a:r>
          </a:p>
          <a:p>
            <a:pPr marL="285750" indent="-285750">
              <a:buFont typeface="Wingdings" pitchFamily="2" charset="2"/>
              <a:buChar char="ü"/>
            </a:pPr>
            <a:r>
              <a:rPr lang="en-US" b="1" dirty="0">
                <a:effectLst>
                  <a:outerShdw blurRad="38100" dist="38100" dir="2700000" algn="tl">
                    <a:srgbClr val="000000">
                      <a:alpha val="43137"/>
                    </a:srgbClr>
                  </a:outerShdw>
                </a:effectLst>
              </a:rPr>
              <a:t>Time to maintain</a:t>
            </a:r>
          </a:p>
        </p:txBody>
      </p:sp>
      <p:sp>
        <p:nvSpPr>
          <p:cNvPr id="6" name="Cloud Callout 5"/>
          <p:cNvSpPr/>
          <p:nvPr/>
        </p:nvSpPr>
        <p:spPr>
          <a:xfrm>
            <a:off x="633845" y="3397827"/>
            <a:ext cx="3124200" cy="2362200"/>
          </a:xfrm>
          <a:prstGeom prst="cloudCallout">
            <a:avLst>
              <a:gd name="adj1" fmla="val -60213"/>
              <a:gd name="adj2" fmla="val 800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3. </a:t>
            </a:r>
            <a:r>
              <a:rPr lang="en-US" b="1" dirty="0">
                <a:effectLst>
                  <a:outerShdw blurRad="38100" dist="38100" dir="2700000" algn="tl">
                    <a:srgbClr val="000000">
                      <a:alpha val="43137"/>
                    </a:srgbClr>
                  </a:outerShdw>
                </a:effectLst>
              </a:rPr>
              <a:t>Define the most simple document to satisfy the </a:t>
            </a:r>
            <a:r>
              <a:rPr lang="en-US" b="1" dirty="0" smtClean="0">
                <a:effectLst>
                  <a:outerShdw blurRad="38100" dist="38100" dir="2700000" algn="tl">
                    <a:srgbClr val="000000">
                      <a:alpha val="43137"/>
                    </a:srgbClr>
                  </a:outerShdw>
                </a:effectLst>
              </a:rPr>
              <a:t>goal</a:t>
            </a:r>
            <a:endParaRPr lang="en-US" b="1" dirty="0">
              <a:effectLst>
                <a:outerShdw blurRad="38100" dist="38100" dir="2700000" algn="tl">
                  <a:srgbClr val="000000">
                    <a:alpha val="43137"/>
                  </a:srgbClr>
                </a:outerShdw>
              </a:effectLst>
            </a:endParaRPr>
          </a:p>
        </p:txBody>
      </p:sp>
      <p:sp>
        <p:nvSpPr>
          <p:cNvPr id="7" name="Cloud Callout 6"/>
          <p:cNvSpPr/>
          <p:nvPr/>
        </p:nvSpPr>
        <p:spPr>
          <a:xfrm>
            <a:off x="4953000" y="4114800"/>
            <a:ext cx="3124200" cy="2362200"/>
          </a:xfrm>
          <a:prstGeom prst="cloudCallout">
            <a:avLst>
              <a:gd name="adj1" fmla="val 70165"/>
              <a:gd name="adj2" fmla="val 4912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4. Fill in details</a:t>
            </a:r>
            <a:endParaRPr lang="en-US"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63</a:t>
            </a:fld>
            <a:endParaRPr lang="en-US"/>
          </a:p>
        </p:txBody>
      </p:sp>
    </p:spTree>
    <p:extLst>
      <p:ext uri="{BB962C8B-B14F-4D97-AF65-F5344CB8AC3E}">
        <p14:creationId xmlns:p14="http://schemas.microsoft.com/office/powerpoint/2010/main" val="2575046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If MPP was chosen</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Cloud Callout 2"/>
          <p:cNvSpPr/>
          <p:nvPr/>
        </p:nvSpPr>
        <p:spPr>
          <a:xfrm>
            <a:off x="533400" y="990600"/>
            <a:ext cx="5867400" cy="4610100"/>
          </a:xfrm>
          <a:prstGeom prst="cloudCallout">
            <a:avLst>
              <a:gd name="adj1" fmla="val -48602"/>
              <a:gd name="adj2" fmla="val -65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itchFamily="2" charset="2"/>
              <a:buChar char="ü"/>
            </a:pPr>
            <a:r>
              <a:rPr lang="en-US" b="1" dirty="0">
                <a:effectLst>
                  <a:outerShdw blurRad="38100" dist="38100" dir="2700000" algn="tl">
                    <a:srgbClr val="000000">
                      <a:alpha val="43137"/>
                    </a:srgbClr>
                  </a:outerShdw>
                </a:effectLst>
              </a:rPr>
              <a:t>Top level tasks?</a:t>
            </a:r>
          </a:p>
          <a:p>
            <a:pPr marL="342900" indent="-342900">
              <a:buFont typeface="Wingdings" pitchFamily="2" charset="2"/>
              <a:buChar char="ü"/>
            </a:pPr>
            <a:r>
              <a:rPr lang="en-US" b="1" dirty="0">
                <a:effectLst>
                  <a:outerShdw blurRad="38100" dist="38100" dir="2700000" algn="tl">
                    <a:srgbClr val="000000">
                      <a:alpha val="43137"/>
                    </a:srgbClr>
                  </a:outerShdw>
                </a:effectLst>
              </a:rPr>
              <a:t>Can we have separate schedule from developers?</a:t>
            </a:r>
          </a:p>
          <a:p>
            <a:pPr marL="342900" indent="-342900">
              <a:buFont typeface="Wingdings" pitchFamily="2" charset="2"/>
              <a:buChar char="ü"/>
            </a:pPr>
            <a:r>
              <a:rPr lang="en-US" b="1" dirty="0">
                <a:effectLst>
                  <a:outerShdw blurRad="38100" dist="38100" dir="2700000" algn="tl">
                    <a:srgbClr val="000000">
                      <a:alpha val="43137"/>
                    </a:srgbClr>
                  </a:outerShdw>
                </a:effectLst>
              </a:rPr>
              <a:t>How small should be tasks?</a:t>
            </a:r>
          </a:p>
          <a:p>
            <a:pPr marL="342900" indent="-342900">
              <a:buFont typeface="Wingdings" pitchFamily="2" charset="2"/>
              <a:buChar char="ü"/>
            </a:pPr>
            <a:r>
              <a:rPr lang="en-US" b="1" dirty="0">
                <a:effectLst>
                  <a:outerShdw blurRad="38100" dist="38100" dir="2700000" algn="tl">
                    <a:srgbClr val="000000">
                      <a:alpha val="43137"/>
                    </a:srgbClr>
                  </a:outerShdw>
                </a:effectLst>
              </a:rPr>
              <a:t>Same structure inside each top level task?</a:t>
            </a:r>
          </a:p>
          <a:p>
            <a:pPr marL="342900" indent="-342900">
              <a:buFont typeface="Wingdings" pitchFamily="2" charset="2"/>
              <a:buChar char="ü"/>
            </a:pPr>
            <a:r>
              <a:rPr lang="en-US" b="1" dirty="0">
                <a:effectLst>
                  <a:outerShdw blurRad="38100" dist="38100" dir="2700000" algn="tl">
                    <a:srgbClr val="000000">
                      <a:alpha val="43137"/>
                    </a:srgbClr>
                  </a:outerShdw>
                </a:effectLst>
              </a:rPr>
              <a:t>Developer schedule slips - do we slip or reorder tasks?</a:t>
            </a:r>
          </a:p>
        </p:txBody>
      </p:sp>
      <p:sp>
        <p:nvSpPr>
          <p:cNvPr id="7" name="Cloud Callout 6"/>
          <p:cNvSpPr/>
          <p:nvPr/>
        </p:nvSpPr>
        <p:spPr>
          <a:xfrm>
            <a:off x="2802775" y="1524000"/>
            <a:ext cx="5867400" cy="4610100"/>
          </a:xfrm>
          <a:prstGeom prst="cloudCallout">
            <a:avLst>
              <a:gd name="adj1" fmla="val 50855"/>
              <a:gd name="adj2" fmla="val 581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mj-lt"/>
              <a:buAutoNum type="arabicPeriod"/>
            </a:pPr>
            <a:r>
              <a:rPr lang="en-US" b="1" dirty="0">
                <a:effectLst>
                  <a:outerShdw blurRad="38100" dist="38100" dir="2700000" algn="tl">
                    <a:srgbClr val="000000">
                      <a:alpha val="43137"/>
                    </a:srgbClr>
                  </a:outerShdw>
                </a:effectLst>
              </a:rPr>
              <a:t>Set work days</a:t>
            </a:r>
          </a:p>
          <a:p>
            <a:pPr marL="342900" indent="-342900">
              <a:buFont typeface="+mj-lt"/>
              <a:buAutoNum type="arabicPeriod"/>
            </a:pPr>
            <a:r>
              <a:rPr lang="en-US" b="1" dirty="0">
                <a:effectLst>
                  <a:outerShdw blurRad="38100" dist="38100" dir="2700000" algn="tl">
                    <a:srgbClr val="000000">
                      <a:alpha val="43137"/>
                    </a:srgbClr>
                  </a:outerShdw>
                </a:effectLst>
              </a:rPr>
              <a:t>Vacations</a:t>
            </a:r>
          </a:p>
          <a:p>
            <a:pPr marL="342900" indent="-342900">
              <a:buFont typeface="+mj-lt"/>
              <a:buAutoNum type="arabicPeriod"/>
            </a:pPr>
            <a:r>
              <a:rPr lang="en-US" b="1" dirty="0">
                <a:effectLst>
                  <a:outerShdw blurRad="38100" dist="38100" dir="2700000" algn="tl">
                    <a:srgbClr val="000000">
                      <a:alpha val="43137"/>
                    </a:srgbClr>
                  </a:outerShdw>
                </a:effectLst>
              </a:rPr>
              <a:t>Deadlines, Milestones</a:t>
            </a:r>
          </a:p>
          <a:p>
            <a:pPr marL="342900" indent="-342900">
              <a:buFont typeface="+mj-lt"/>
              <a:buAutoNum type="arabicPeriod"/>
            </a:pPr>
            <a:r>
              <a:rPr lang="en-US" b="1" dirty="0">
                <a:effectLst>
                  <a:outerShdw blurRad="38100" dist="38100" dir="2700000" algn="tl">
                    <a:srgbClr val="000000">
                      <a:alpha val="43137"/>
                    </a:srgbClr>
                  </a:outerShdw>
                </a:effectLst>
              </a:rPr>
              <a:t>Top level structure</a:t>
            </a:r>
          </a:p>
          <a:p>
            <a:pPr marL="342900" indent="-342900">
              <a:buFont typeface="+mj-lt"/>
              <a:buAutoNum type="arabicPeriod"/>
            </a:pPr>
            <a:r>
              <a:rPr lang="en-US" b="1" dirty="0">
                <a:effectLst>
                  <a:outerShdw blurRad="38100" dist="38100" dir="2700000" algn="tl">
                    <a:srgbClr val="000000">
                      <a:alpha val="43137"/>
                    </a:srgbClr>
                  </a:outerShdw>
                </a:effectLst>
              </a:rPr>
              <a:t>Tasks with work\duration estimate</a:t>
            </a:r>
          </a:p>
          <a:p>
            <a:pPr marL="342900" indent="-342900">
              <a:buFont typeface="+mj-lt"/>
              <a:buAutoNum type="arabicPeriod"/>
            </a:pPr>
            <a:r>
              <a:rPr lang="en-US" b="1" dirty="0">
                <a:effectLst>
                  <a:outerShdw blurRad="38100" dist="38100" dir="2700000" algn="tl">
                    <a:srgbClr val="000000">
                      <a:alpha val="43137"/>
                    </a:srgbClr>
                  </a:outerShdw>
                </a:effectLst>
              </a:rPr>
              <a:t>Balance workload</a:t>
            </a:r>
          </a:p>
        </p:txBody>
      </p:sp>
      <p:sp>
        <p:nvSpPr>
          <p:cNvPr id="4" name="Slide Number Placeholder 3"/>
          <p:cNvSpPr>
            <a:spLocks noGrp="1"/>
          </p:cNvSpPr>
          <p:nvPr>
            <p:ph type="sldNum" sz="quarter" idx="12"/>
          </p:nvPr>
        </p:nvSpPr>
        <p:spPr/>
        <p:txBody>
          <a:bodyPr/>
          <a:lstStyle/>
          <a:p>
            <a:fld id="{64929352-C03B-40D1-B85A-8D4579E3E895}" type="slidenum">
              <a:rPr lang="en-US" smtClean="0"/>
              <a:pPr/>
              <a:t>64</a:t>
            </a:fld>
            <a:endParaRPr lang="en-US"/>
          </a:p>
        </p:txBody>
      </p:sp>
    </p:spTree>
    <p:extLst>
      <p:ext uri="{BB962C8B-B14F-4D97-AF65-F5344CB8AC3E}">
        <p14:creationId xmlns:p14="http://schemas.microsoft.com/office/powerpoint/2010/main" val="383351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2531332608"/>
              </p:ext>
            </p:extLst>
          </p:nvPr>
        </p:nvGraphicFramePr>
        <p:xfrm>
          <a:off x="914400" y="11430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Finally…</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grpSp>
        <p:nvGrpSpPr>
          <p:cNvPr id="8" name="Group 7"/>
          <p:cNvGrpSpPr/>
          <p:nvPr/>
        </p:nvGrpSpPr>
        <p:grpSpPr>
          <a:xfrm>
            <a:off x="457200" y="4800599"/>
            <a:ext cx="1905000" cy="1828799"/>
            <a:chOff x="5772384" y="134873"/>
            <a:chExt cx="1574943" cy="1574582"/>
          </a:xfrm>
          <a:solidFill>
            <a:srgbClr val="FF0066"/>
          </a:solidFill>
        </p:grpSpPr>
        <p:sp>
          <p:nvSpPr>
            <p:cNvPr id="9" name="Oval 8"/>
            <p:cNvSpPr/>
            <p:nvPr/>
          </p:nvSpPr>
          <p:spPr>
            <a:xfrm>
              <a:off x="5772384" y="134873"/>
              <a:ext cx="1574943" cy="1574582"/>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Oval 4"/>
            <p:cNvSpPr/>
            <p:nvPr/>
          </p:nvSpPr>
          <p:spPr>
            <a:xfrm>
              <a:off x="6003029" y="365465"/>
              <a:ext cx="1113653" cy="111339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b="1" dirty="0">
                  <a:effectLst>
                    <a:outerShdw blurRad="38100" dist="38100" dir="2700000" algn="tl">
                      <a:srgbClr val="000000">
                        <a:alpha val="43137"/>
                      </a:srgbClr>
                    </a:outerShdw>
                  </a:effectLst>
                </a:rPr>
                <a:t>Different tools (MS Project, Excel,…)</a:t>
              </a:r>
              <a:endParaRPr lang="en-US" sz="1600" b="1" kern="1200" dirty="0">
                <a:effectLst>
                  <a:outerShdw blurRad="38100" dist="38100" dir="2700000" algn="tl">
                    <a:srgbClr val="000000">
                      <a:alpha val="43137"/>
                    </a:srgbClr>
                  </a:outerShdw>
                </a:effectLst>
              </a:endParaRPr>
            </a:p>
          </p:txBody>
        </p:sp>
      </p:grpSp>
      <p:grpSp>
        <p:nvGrpSpPr>
          <p:cNvPr id="11" name="Group 10"/>
          <p:cNvGrpSpPr/>
          <p:nvPr/>
        </p:nvGrpSpPr>
        <p:grpSpPr>
          <a:xfrm>
            <a:off x="5029200" y="4838006"/>
            <a:ext cx="1752600" cy="1791393"/>
            <a:chOff x="5772384" y="134873"/>
            <a:chExt cx="1574943" cy="1574582"/>
          </a:xfrm>
          <a:solidFill>
            <a:schemeClr val="accent6">
              <a:lumMod val="60000"/>
              <a:lumOff val="40000"/>
            </a:schemeClr>
          </a:solidFill>
        </p:grpSpPr>
        <p:sp>
          <p:nvSpPr>
            <p:cNvPr id="12" name="Oval 11"/>
            <p:cNvSpPr/>
            <p:nvPr/>
          </p:nvSpPr>
          <p:spPr>
            <a:xfrm>
              <a:off x="5772384" y="134873"/>
              <a:ext cx="1574943" cy="1574582"/>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4"/>
            <p:cNvSpPr/>
            <p:nvPr/>
          </p:nvSpPr>
          <p:spPr>
            <a:xfrm>
              <a:off x="6003029" y="365465"/>
              <a:ext cx="1113653" cy="111339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600" b="1" dirty="0">
                  <a:effectLst>
                    <a:outerShdw blurRad="38100" dist="38100" dir="2700000" algn="tl">
                      <a:srgbClr val="000000">
                        <a:alpha val="43137"/>
                      </a:srgbClr>
                    </a:outerShdw>
                  </a:effectLst>
                </a:rPr>
                <a:t>Simple and easy to modify</a:t>
              </a:r>
              <a:endParaRPr lang="en-US" sz="1600" b="1" kern="1200" dirty="0">
                <a:effectLst>
                  <a:outerShdw blurRad="38100" dist="38100" dir="2700000" algn="tl">
                    <a:srgbClr val="000000">
                      <a:alpha val="43137"/>
                    </a:srgbClr>
                  </a:outerShdw>
                </a:effectLst>
              </a:endParaRPr>
            </a:p>
          </p:txBody>
        </p:sp>
      </p:grpSp>
      <p:sp>
        <p:nvSpPr>
          <p:cNvPr id="3" name="Slide Number Placeholder 2"/>
          <p:cNvSpPr>
            <a:spLocks noGrp="1"/>
          </p:cNvSpPr>
          <p:nvPr>
            <p:ph type="sldNum" sz="quarter" idx="12"/>
          </p:nvPr>
        </p:nvSpPr>
        <p:spPr/>
        <p:txBody>
          <a:bodyPr/>
          <a:lstStyle/>
          <a:p>
            <a:fld id="{64929352-C03B-40D1-B85A-8D4579E3E895}" type="slidenum">
              <a:rPr lang="en-US" smtClean="0"/>
              <a:pPr/>
              <a:t>65</a:t>
            </a:fld>
            <a:endParaRPr lang="en-US"/>
          </a:p>
        </p:txBody>
      </p:sp>
    </p:spTree>
    <p:extLst>
      <p:ext uri="{BB962C8B-B14F-4D97-AF65-F5344CB8AC3E}">
        <p14:creationId xmlns:p14="http://schemas.microsoft.com/office/powerpoint/2010/main" val="4011957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graphicEl>
                                              <a:dgm id="{8F584D2A-0579-460E-8265-7B708F7688B8}"/>
                                            </p:graphicEl>
                                          </p:spTgt>
                                        </p:tgtEl>
                                        <p:attrNameLst>
                                          <p:attrName>style.visibility</p:attrName>
                                        </p:attrNameLst>
                                      </p:cBhvr>
                                      <p:to>
                                        <p:strVal val="visible"/>
                                      </p:to>
                                    </p:set>
                                    <p:animEffect transition="in" filter="randombar(horizontal)">
                                      <p:cBhvr>
                                        <p:cTn id="7" dur="500"/>
                                        <p:tgtEl>
                                          <p:spTgt spid="7">
                                            <p:graphicEl>
                                              <a:dgm id="{8F584D2A-0579-460E-8265-7B708F7688B8}"/>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graphicEl>
                                              <a:dgm id="{5393F1CD-4BAA-4362-8547-F06E033A3EA0}"/>
                                            </p:graphicEl>
                                          </p:spTgt>
                                        </p:tgtEl>
                                        <p:attrNameLst>
                                          <p:attrName>style.visibility</p:attrName>
                                        </p:attrNameLst>
                                      </p:cBhvr>
                                      <p:to>
                                        <p:strVal val="visible"/>
                                      </p:to>
                                    </p:set>
                                    <p:animEffect transition="in" filter="randombar(horizontal)">
                                      <p:cBhvr>
                                        <p:cTn id="10" dur="500"/>
                                        <p:tgtEl>
                                          <p:spTgt spid="7">
                                            <p:graphicEl>
                                              <a:dgm id="{5393F1CD-4BAA-4362-8547-F06E033A3EA0}"/>
                                            </p:graphic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graphicEl>
                                              <a:dgm id="{2C64E30A-CCC2-4717-864C-F397FECDB4A4}"/>
                                            </p:graphicEl>
                                          </p:spTgt>
                                        </p:tgtEl>
                                        <p:attrNameLst>
                                          <p:attrName>style.visibility</p:attrName>
                                        </p:attrNameLst>
                                      </p:cBhvr>
                                      <p:to>
                                        <p:strVal val="visible"/>
                                      </p:to>
                                    </p:set>
                                    <p:animEffect transition="in" filter="randombar(horizontal)">
                                      <p:cBhvr>
                                        <p:cTn id="13" dur="500"/>
                                        <p:tgtEl>
                                          <p:spTgt spid="7">
                                            <p:graphicEl>
                                              <a:dgm id="{2C64E30A-CCC2-4717-864C-F397FECDB4A4}"/>
                                            </p:graphic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graphicEl>
                                              <a:dgm id="{22127B15-0732-4EC2-8870-696020E13E02}"/>
                                            </p:graphicEl>
                                          </p:spTgt>
                                        </p:tgtEl>
                                        <p:attrNameLst>
                                          <p:attrName>style.visibility</p:attrName>
                                        </p:attrNameLst>
                                      </p:cBhvr>
                                      <p:to>
                                        <p:strVal val="visible"/>
                                      </p:to>
                                    </p:set>
                                    <p:animEffect transition="in" filter="randombar(horizontal)">
                                      <p:cBhvr>
                                        <p:cTn id="16" dur="500"/>
                                        <p:tgtEl>
                                          <p:spTgt spid="7">
                                            <p:graphicEl>
                                              <a:dgm id="{22127B15-0732-4EC2-8870-696020E13E02}"/>
                                            </p:graphic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graphicEl>
                                              <a:dgm id="{5C9F82E1-847C-4CF0-9723-8565461C1B4D}"/>
                                            </p:graphicEl>
                                          </p:spTgt>
                                        </p:tgtEl>
                                        <p:attrNameLst>
                                          <p:attrName>style.visibility</p:attrName>
                                        </p:attrNameLst>
                                      </p:cBhvr>
                                      <p:to>
                                        <p:strVal val="visible"/>
                                      </p:to>
                                    </p:set>
                                    <p:animEffect transition="in" filter="randombar(horizontal)">
                                      <p:cBhvr>
                                        <p:cTn id="19" dur="500"/>
                                        <p:tgtEl>
                                          <p:spTgt spid="7">
                                            <p:graphicEl>
                                              <a:dgm id="{5C9F82E1-847C-4CF0-9723-8565461C1B4D}"/>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graphicEl>
                                              <a:dgm id="{C5575DDB-3D4D-4DD7-9A07-0B3ABE6D5160}"/>
                                            </p:graphicEl>
                                          </p:spTgt>
                                        </p:tgtEl>
                                        <p:attrNameLst>
                                          <p:attrName>style.visibility</p:attrName>
                                        </p:attrNameLst>
                                      </p:cBhvr>
                                      <p:to>
                                        <p:strVal val="visible"/>
                                      </p:to>
                                    </p:set>
                                    <p:animEffect transition="in" filter="randombar(horizontal)">
                                      <p:cBhvr>
                                        <p:cTn id="22" dur="500"/>
                                        <p:tgtEl>
                                          <p:spTgt spid="7">
                                            <p:graphicEl>
                                              <a:dgm id="{C5575DDB-3D4D-4DD7-9A07-0B3ABE6D5160}"/>
                                            </p:graphic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graphicEl>
                                              <a:dgm id="{713C0496-5AF6-4ED1-956B-F66713567798}"/>
                                            </p:graphicEl>
                                          </p:spTgt>
                                        </p:tgtEl>
                                        <p:attrNameLst>
                                          <p:attrName>style.visibility</p:attrName>
                                        </p:attrNameLst>
                                      </p:cBhvr>
                                      <p:to>
                                        <p:strVal val="visible"/>
                                      </p:to>
                                    </p:set>
                                    <p:animEffect transition="in" filter="randombar(horizontal)">
                                      <p:cBhvr>
                                        <p:cTn id="25" dur="500"/>
                                        <p:tgtEl>
                                          <p:spTgt spid="7">
                                            <p:graphicEl>
                                              <a:dgm id="{713C0496-5AF6-4ED1-956B-F66713567798}"/>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
                                            <p:graphicEl>
                                              <a:dgm id="{48820E89-62EC-437F-9002-17D3A18E203A}"/>
                                            </p:graphicEl>
                                          </p:spTgt>
                                        </p:tgtEl>
                                        <p:attrNameLst>
                                          <p:attrName>style.visibility</p:attrName>
                                        </p:attrNameLst>
                                      </p:cBhvr>
                                      <p:to>
                                        <p:strVal val="visible"/>
                                      </p:to>
                                    </p:set>
                                    <p:animEffect transition="in" filter="randombar(horizontal)">
                                      <p:cBhvr>
                                        <p:cTn id="30" dur="500"/>
                                        <p:tgtEl>
                                          <p:spTgt spid="7">
                                            <p:graphicEl>
                                              <a:dgm id="{48820E89-62EC-437F-9002-17D3A18E203A}"/>
                                            </p:graphic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
                                            <p:graphicEl>
                                              <a:dgm id="{13F7FE70-96B5-445E-830E-C6446E1B0E40}"/>
                                            </p:graphicEl>
                                          </p:spTgt>
                                        </p:tgtEl>
                                        <p:attrNameLst>
                                          <p:attrName>style.visibility</p:attrName>
                                        </p:attrNameLst>
                                      </p:cBhvr>
                                      <p:to>
                                        <p:strVal val="visible"/>
                                      </p:to>
                                    </p:set>
                                    <p:animEffect transition="in" filter="randombar(horizontal)">
                                      <p:cBhvr>
                                        <p:cTn id="33" dur="500"/>
                                        <p:tgtEl>
                                          <p:spTgt spid="7">
                                            <p:graphicEl>
                                              <a:dgm id="{13F7FE70-96B5-445E-830E-C6446E1B0E40}"/>
                                            </p:graphic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
                                            <p:graphicEl>
                                              <a:dgm id="{5EB379C3-319E-451E-8583-289DBE71C39E}"/>
                                            </p:graphicEl>
                                          </p:spTgt>
                                        </p:tgtEl>
                                        <p:attrNameLst>
                                          <p:attrName>style.visibility</p:attrName>
                                        </p:attrNameLst>
                                      </p:cBhvr>
                                      <p:to>
                                        <p:strVal val="visible"/>
                                      </p:to>
                                    </p:set>
                                    <p:animEffect transition="in" filter="randombar(horizontal)">
                                      <p:cBhvr>
                                        <p:cTn id="36" dur="500"/>
                                        <p:tgtEl>
                                          <p:spTgt spid="7">
                                            <p:graphicEl>
                                              <a:dgm id="{5EB379C3-319E-451E-8583-289DBE71C39E}"/>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7">
                                            <p:graphicEl>
                                              <a:dgm id="{A9CAA181-41CA-489A-9BC3-161243CA1E4E}"/>
                                            </p:graphicEl>
                                          </p:spTgt>
                                        </p:tgtEl>
                                        <p:attrNameLst>
                                          <p:attrName>style.visibility</p:attrName>
                                        </p:attrNameLst>
                                      </p:cBhvr>
                                      <p:to>
                                        <p:strVal val="visible"/>
                                      </p:to>
                                    </p:set>
                                    <p:animEffect transition="in" filter="randombar(horizontal)">
                                      <p:cBhvr>
                                        <p:cTn id="41" dur="500"/>
                                        <p:tgtEl>
                                          <p:spTgt spid="7">
                                            <p:graphicEl>
                                              <a:dgm id="{A9CAA181-41CA-489A-9BC3-161243CA1E4E}"/>
                                            </p:graphic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7">
                                            <p:graphicEl>
                                              <a:dgm id="{E0E2EF3B-7DAC-4396-958E-D1F005BB4BBB}"/>
                                            </p:graphicEl>
                                          </p:spTgt>
                                        </p:tgtEl>
                                        <p:attrNameLst>
                                          <p:attrName>style.visibility</p:attrName>
                                        </p:attrNameLst>
                                      </p:cBhvr>
                                      <p:to>
                                        <p:strVal val="visible"/>
                                      </p:to>
                                    </p:set>
                                    <p:animEffect transition="in" filter="randombar(horizontal)">
                                      <p:cBhvr>
                                        <p:cTn id="44" dur="500"/>
                                        <p:tgtEl>
                                          <p:spTgt spid="7">
                                            <p:graphicEl>
                                              <a:dgm id="{E0E2EF3B-7DAC-4396-958E-D1F005BB4BBB}"/>
                                            </p:graphic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7">
                                            <p:graphicEl>
                                              <a:dgm id="{CA4750C5-2E04-4CA0-B639-81A6CBAABFF6}"/>
                                            </p:graphicEl>
                                          </p:spTgt>
                                        </p:tgtEl>
                                        <p:attrNameLst>
                                          <p:attrName>style.visibility</p:attrName>
                                        </p:attrNameLst>
                                      </p:cBhvr>
                                      <p:to>
                                        <p:strVal val="visible"/>
                                      </p:to>
                                    </p:set>
                                    <p:animEffect transition="in" filter="randombar(horizontal)">
                                      <p:cBhvr>
                                        <p:cTn id="47" dur="500"/>
                                        <p:tgtEl>
                                          <p:spTgt spid="7">
                                            <p:graphicEl>
                                              <a:dgm id="{CA4750C5-2E04-4CA0-B639-81A6CBAABFF6}"/>
                                            </p:graphic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7">
                                            <p:graphicEl>
                                              <a:dgm id="{29C549F3-DB9B-495E-9D0C-C4B56307B0C8}"/>
                                            </p:graphicEl>
                                          </p:spTgt>
                                        </p:tgtEl>
                                        <p:attrNameLst>
                                          <p:attrName>style.visibility</p:attrName>
                                        </p:attrNameLst>
                                      </p:cBhvr>
                                      <p:to>
                                        <p:strVal val="visible"/>
                                      </p:to>
                                    </p:set>
                                    <p:animEffect transition="in" filter="randombar(horizontal)">
                                      <p:cBhvr>
                                        <p:cTn id="50" dur="500"/>
                                        <p:tgtEl>
                                          <p:spTgt spid="7">
                                            <p:graphicEl>
                                              <a:dgm id="{29C549F3-DB9B-495E-9D0C-C4B56307B0C8}"/>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7">
                                            <p:graphicEl>
                                              <a:dgm id="{BEF93673-CB4F-42A3-A7E2-F4EBCDA56C6E}"/>
                                            </p:graphicEl>
                                          </p:spTgt>
                                        </p:tgtEl>
                                        <p:attrNameLst>
                                          <p:attrName>style.visibility</p:attrName>
                                        </p:attrNameLst>
                                      </p:cBhvr>
                                      <p:to>
                                        <p:strVal val="visible"/>
                                      </p:to>
                                    </p:set>
                                    <p:animEffect transition="in" filter="randombar(horizontal)">
                                      <p:cBhvr>
                                        <p:cTn id="55" dur="500"/>
                                        <p:tgtEl>
                                          <p:spTgt spid="7">
                                            <p:graphicEl>
                                              <a:dgm id="{BEF93673-CB4F-42A3-A7E2-F4EBCDA56C6E}"/>
                                            </p:graphic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7">
                                            <p:graphicEl>
                                              <a:dgm id="{B89A4043-9B2D-41B6-82FC-813E3C4F127F}"/>
                                            </p:graphicEl>
                                          </p:spTgt>
                                        </p:tgtEl>
                                        <p:attrNameLst>
                                          <p:attrName>style.visibility</p:attrName>
                                        </p:attrNameLst>
                                      </p:cBhvr>
                                      <p:to>
                                        <p:strVal val="visible"/>
                                      </p:to>
                                    </p:set>
                                    <p:animEffect transition="in" filter="randombar(horizontal)">
                                      <p:cBhvr>
                                        <p:cTn id="58" dur="500"/>
                                        <p:tgtEl>
                                          <p:spTgt spid="7">
                                            <p:graphicEl>
                                              <a:dgm id="{B89A4043-9B2D-41B6-82FC-813E3C4F127F}"/>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randombar(horizontal)">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randombar(horizontal)">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CDP\FTB\face_sm.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46500" y1="90500" x2="46500" y2="90500"/>
                        <a14:foregroundMark x1="42000" y1="15500" x2="42000" y2="15500"/>
                        <a14:foregroundMark x1="48500" y1="13000" x2="48500" y2="13000"/>
                        <a14:foregroundMark x1="53000" y1="11000" x2="53000" y2="11000"/>
                        <a14:foregroundMark x1="53000" y1="18500" x2="53000" y2="18500"/>
                        <a14:foregroundMark x1="34000" y1="22000" x2="34000" y2="22000"/>
                        <a14:foregroundMark x1="40000" y1="21500" x2="40000" y2="21500"/>
                        <a14:foregroundMark x1="46000" y1="18500" x2="46000" y2="18500"/>
                        <a14:foregroundMark x1="33500" y1="15500" x2="33500" y2="15500"/>
                        <a14:foregroundMark x1="53000" y1="39000" x2="53000" y2="39000"/>
                      </a14:backgroundRemoval>
                    </a14:imgEffect>
                  </a14:imgLayer>
                </a14:imgProps>
              </a:ext>
              <a:ext uri="{28A0092B-C50C-407E-A947-70E740481C1C}">
                <a14:useLocalDpi xmlns:a14="http://schemas.microsoft.com/office/drawing/2010/main" val="0"/>
              </a:ext>
            </a:extLst>
          </a:blip>
          <a:srcRect/>
          <a:stretch>
            <a:fillRect/>
          </a:stretch>
        </p:blipFill>
        <p:spPr bwMode="auto">
          <a:xfrm>
            <a:off x="762000" y="3581400"/>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p:cNvSpPr/>
          <p:nvPr/>
        </p:nvSpPr>
        <p:spPr>
          <a:xfrm>
            <a:off x="3810000" y="990600"/>
            <a:ext cx="5029200" cy="2133600"/>
          </a:xfrm>
          <a:prstGeom prst="cloudCallout">
            <a:avLst>
              <a:gd name="adj1" fmla="val -71293"/>
              <a:gd name="adj2" fmla="val 80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effectLst>
                  <a:outerShdw blurRad="38100" dist="38100" dir="2700000" algn="tl">
                    <a:srgbClr val="000000">
                      <a:alpha val="43137"/>
                    </a:srgbClr>
                  </a:outerShdw>
                </a:effectLst>
              </a:rPr>
              <a:t>Any questions?</a:t>
            </a:r>
            <a:endParaRPr lang="en-US" sz="3600" dirty="0">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66</a:t>
            </a:fld>
            <a:endParaRPr lang="en-US"/>
          </a:p>
        </p:txBody>
      </p:sp>
    </p:spTree>
    <p:extLst>
      <p:ext uri="{BB962C8B-B14F-4D97-AF65-F5344CB8AC3E}">
        <p14:creationId xmlns:p14="http://schemas.microsoft.com/office/powerpoint/2010/main" val="68471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9319692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Content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7</a:t>
            </a:fld>
            <a:endParaRPr lang="en-US"/>
          </a:p>
        </p:txBody>
      </p:sp>
    </p:spTree>
    <p:extLst>
      <p:ext uri="{BB962C8B-B14F-4D97-AF65-F5344CB8AC3E}">
        <p14:creationId xmlns:p14="http://schemas.microsoft.com/office/powerpoint/2010/main" val="4238017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1488521"/>
              </p:ext>
            </p:extLst>
          </p:nvPr>
        </p:nvGraphicFramePr>
        <p:xfrm>
          <a:off x="457200" y="1554163"/>
          <a:ext cx="86868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Purpose</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2" name="Slide Number Placeholder 1"/>
          <p:cNvSpPr>
            <a:spLocks noGrp="1"/>
          </p:cNvSpPr>
          <p:nvPr>
            <p:ph type="sldNum" sz="quarter" idx="12"/>
          </p:nvPr>
        </p:nvSpPr>
        <p:spPr/>
        <p:txBody>
          <a:bodyPr/>
          <a:lstStyle/>
          <a:p>
            <a:fld id="{64929352-C03B-40D1-B85A-8D4579E3E895}" type="slidenum">
              <a:rPr lang="en-US" smtClean="0"/>
              <a:pPr/>
              <a:t>8</a:t>
            </a:fld>
            <a:endParaRPr lang="en-US"/>
          </a:p>
        </p:txBody>
      </p:sp>
    </p:spTree>
    <p:extLst>
      <p:ext uri="{BB962C8B-B14F-4D97-AF65-F5344CB8AC3E}">
        <p14:creationId xmlns:p14="http://schemas.microsoft.com/office/powerpoint/2010/main" val="273528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3FE9AA0D-6BAB-4288-A12C-5CDC90109346}"/>
                                            </p:graphicEl>
                                          </p:spTgt>
                                        </p:tgtEl>
                                        <p:attrNameLst>
                                          <p:attrName>style.visibility</p:attrName>
                                        </p:attrNameLst>
                                      </p:cBhvr>
                                      <p:to>
                                        <p:strVal val="visible"/>
                                      </p:to>
                                    </p:set>
                                    <p:animEffect transition="in" filter="fade">
                                      <p:cBhvr>
                                        <p:cTn id="7" dur="1000"/>
                                        <p:tgtEl>
                                          <p:spTgt spid="4">
                                            <p:graphicEl>
                                              <a:dgm id="{3FE9AA0D-6BAB-4288-A12C-5CDC90109346}"/>
                                            </p:graphicEl>
                                          </p:spTgt>
                                        </p:tgtEl>
                                      </p:cBhvr>
                                    </p:animEffect>
                                    <p:anim calcmode="lin" valueType="num">
                                      <p:cBhvr>
                                        <p:cTn id="8" dur="1000" fill="hold"/>
                                        <p:tgtEl>
                                          <p:spTgt spid="4">
                                            <p:graphicEl>
                                              <a:dgm id="{3FE9AA0D-6BAB-4288-A12C-5CDC9010934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3FE9AA0D-6BAB-4288-A12C-5CDC9010934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50CF07CF-5A3C-48C1-826F-9887DF994973}"/>
                                            </p:graphicEl>
                                          </p:spTgt>
                                        </p:tgtEl>
                                        <p:attrNameLst>
                                          <p:attrName>style.visibility</p:attrName>
                                        </p:attrNameLst>
                                      </p:cBhvr>
                                      <p:to>
                                        <p:strVal val="visible"/>
                                      </p:to>
                                    </p:set>
                                    <p:animEffect transition="in" filter="fade">
                                      <p:cBhvr>
                                        <p:cTn id="12" dur="1000"/>
                                        <p:tgtEl>
                                          <p:spTgt spid="4">
                                            <p:graphicEl>
                                              <a:dgm id="{50CF07CF-5A3C-48C1-826F-9887DF994973}"/>
                                            </p:graphicEl>
                                          </p:spTgt>
                                        </p:tgtEl>
                                      </p:cBhvr>
                                    </p:animEffect>
                                    <p:anim calcmode="lin" valueType="num">
                                      <p:cBhvr>
                                        <p:cTn id="13" dur="1000" fill="hold"/>
                                        <p:tgtEl>
                                          <p:spTgt spid="4">
                                            <p:graphicEl>
                                              <a:dgm id="{50CF07CF-5A3C-48C1-826F-9887DF994973}"/>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50CF07CF-5A3C-48C1-826F-9887DF994973}"/>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70EE9CD0-0B0B-4FBA-AC95-950A9C39FB67}"/>
                                            </p:graphicEl>
                                          </p:spTgt>
                                        </p:tgtEl>
                                        <p:attrNameLst>
                                          <p:attrName>style.visibility</p:attrName>
                                        </p:attrNameLst>
                                      </p:cBhvr>
                                      <p:to>
                                        <p:strVal val="visible"/>
                                      </p:to>
                                    </p:set>
                                    <p:animEffect transition="in" filter="fade">
                                      <p:cBhvr>
                                        <p:cTn id="19" dur="1000"/>
                                        <p:tgtEl>
                                          <p:spTgt spid="4">
                                            <p:graphicEl>
                                              <a:dgm id="{70EE9CD0-0B0B-4FBA-AC95-950A9C39FB67}"/>
                                            </p:graphicEl>
                                          </p:spTgt>
                                        </p:tgtEl>
                                      </p:cBhvr>
                                    </p:animEffect>
                                    <p:anim calcmode="lin" valueType="num">
                                      <p:cBhvr>
                                        <p:cTn id="20" dur="1000" fill="hold"/>
                                        <p:tgtEl>
                                          <p:spTgt spid="4">
                                            <p:graphicEl>
                                              <a:dgm id="{70EE9CD0-0B0B-4FBA-AC95-950A9C39FB67}"/>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70EE9CD0-0B0B-4FBA-AC95-950A9C39FB67}"/>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ACE82F86-75AC-477D-8B45-97642FA906D7}"/>
                                            </p:graphicEl>
                                          </p:spTgt>
                                        </p:tgtEl>
                                        <p:attrNameLst>
                                          <p:attrName>style.visibility</p:attrName>
                                        </p:attrNameLst>
                                      </p:cBhvr>
                                      <p:to>
                                        <p:strVal val="visible"/>
                                      </p:to>
                                    </p:set>
                                    <p:animEffect transition="in" filter="fade">
                                      <p:cBhvr>
                                        <p:cTn id="24" dur="1000"/>
                                        <p:tgtEl>
                                          <p:spTgt spid="4">
                                            <p:graphicEl>
                                              <a:dgm id="{ACE82F86-75AC-477D-8B45-97642FA906D7}"/>
                                            </p:graphicEl>
                                          </p:spTgt>
                                        </p:tgtEl>
                                      </p:cBhvr>
                                    </p:animEffect>
                                    <p:anim calcmode="lin" valueType="num">
                                      <p:cBhvr>
                                        <p:cTn id="25" dur="1000" fill="hold"/>
                                        <p:tgtEl>
                                          <p:spTgt spid="4">
                                            <p:graphicEl>
                                              <a:dgm id="{ACE82F86-75AC-477D-8B45-97642FA906D7}"/>
                                            </p:graphicEl>
                                          </p:spTgt>
                                        </p:tgtEl>
                                        <p:attrNameLst>
                                          <p:attrName>ppt_x</p:attrName>
                                        </p:attrNameLst>
                                      </p:cBhvr>
                                      <p:tavLst>
                                        <p:tav tm="0">
                                          <p:val>
                                            <p:strVal val="#ppt_x"/>
                                          </p:val>
                                        </p:tav>
                                        <p:tav tm="100000">
                                          <p:val>
                                            <p:strVal val="#ppt_x"/>
                                          </p:val>
                                        </p:tav>
                                      </p:tavLst>
                                    </p:anim>
                                    <p:anim calcmode="lin" valueType="num">
                                      <p:cBhvr>
                                        <p:cTn id="26" dur="1000" fill="hold"/>
                                        <p:tgtEl>
                                          <p:spTgt spid="4">
                                            <p:graphicEl>
                                              <a:dgm id="{ACE82F86-75AC-477D-8B45-97642FA906D7}"/>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205F796E-3BC1-4BB6-A30E-72063B537EBF}"/>
                                            </p:graphicEl>
                                          </p:spTgt>
                                        </p:tgtEl>
                                        <p:attrNameLst>
                                          <p:attrName>style.visibility</p:attrName>
                                        </p:attrNameLst>
                                      </p:cBhvr>
                                      <p:to>
                                        <p:strVal val="visible"/>
                                      </p:to>
                                    </p:set>
                                    <p:animEffect transition="in" filter="fade">
                                      <p:cBhvr>
                                        <p:cTn id="31" dur="1000"/>
                                        <p:tgtEl>
                                          <p:spTgt spid="4">
                                            <p:graphicEl>
                                              <a:dgm id="{205F796E-3BC1-4BB6-A30E-72063B537EBF}"/>
                                            </p:graphicEl>
                                          </p:spTgt>
                                        </p:tgtEl>
                                      </p:cBhvr>
                                    </p:animEffect>
                                    <p:anim calcmode="lin" valueType="num">
                                      <p:cBhvr>
                                        <p:cTn id="32" dur="1000" fill="hold"/>
                                        <p:tgtEl>
                                          <p:spTgt spid="4">
                                            <p:graphicEl>
                                              <a:dgm id="{205F796E-3BC1-4BB6-A30E-72063B537EBF}"/>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205F796E-3BC1-4BB6-A30E-72063B537EBF}"/>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FE8A31D2-53CD-4F3D-B5AA-B4767A915621}"/>
                                            </p:graphicEl>
                                          </p:spTgt>
                                        </p:tgtEl>
                                        <p:attrNameLst>
                                          <p:attrName>style.visibility</p:attrName>
                                        </p:attrNameLst>
                                      </p:cBhvr>
                                      <p:to>
                                        <p:strVal val="visible"/>
                                      </p:to>
                                    </p:set>
                                    <p:animEffect transition="in" filter="fade">
                                      <p:cBhvr>
                                        <p:cTn id="36" dur="1000"/>
                                        <p:tgtEl>
                                          <p:spTgt spid="4">
                                            <p:graphicEl>
                                              <a:dgm id="{FE8A31D2-53CD-4F3D-B5AA-B4767A915621}"/>
                                            </p:graphicEl>
                                          </p:spTgt>
                                        </p:tgtEl>
                                      </p:cBhvr>
                                    </p:animEffect>
                                    <p:anim calcmode="lin" valueType="num">
                                      <p:cBhvr>
                                        <p:cTn id="37" dur="1000" fill="hold"/>
                                        <p:tgtEl>
                                          <p:spTgt spid="4">
                                            <p:graphicEl>
                                              <a:dgm id="{FE8A31D2-53CD-4F3D-B5AA-B4767A915621}"/>
                                            </p:graphicEl>
                                          </p:spTgt>
                                        </p:tgtEl>
                                        <p:attrNameLst>
                                          <p:attrName>ppt_x</p:attrName>
                                        </p:attrNameLst>
                                      </p:cBhvr>
                                      <p:tavLst>
                                        <p:tav tm="0">
                                          <p:val>
                                            <p:strVal val="#ppt_x"/>
                                          </p:val>
                                        </p:tav>
                                        <p:tav tm="100000">
                                          <p:val>
                                            <p:strVal val="#ppt_x"/>
                                          </p:val>
                                        </p:tav>
                                      </p:tavLst>
                                    </p:anim>
                                    <p:anim calcmode="lin" valueType="num">
                                      <p:cBhvr>
                                        <p:cTn id="38" dur="1000" fill="hold"/>
                                        <p:tgtEl>
                                          <p:spTgt spid="4">
                                            <p:graphicEl>
                                              <a:dgm id="{FE8A31D2-53CD-4F3D-B5AA-B4767A91562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46499522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144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smtClean="0">
                <a:ln w="10541" cmpd="sng">
                  <a:solidFill>
                    <a:srgbClr val="7D7D7D">
                      <a:tint val="100000"/>
                      <a:shade val="100000"/>
                      <a:satMod val="110000"/>
                    </a:srgbClr>
                  </a:solidFill>
                  <a:prstDash val="solid"/>
                </a:ln>
                <a:effectLst>
                  <a:reflection blurRad="6350" stA="55000" endA="300" endPos="45500" dir="5400000" sy="-100000" algn="bl" rotWithShape="0"/>
                </a:effectLst>
              </a:rPr>
              <a:t>Content</a:t>
            </a:r>
            <a:endParaRPr lang="en-US" b="1" dirty="0">
              <a:ln w="10541" cmpd="sng">
                <a:solidFill>
                  <a:srgbClr val="7D7D7D">
                    <a:tint val="100000"/>
                    <a:shade val="100000"/>
                    <a:satMod val="110000"/>
                  </a:srgbClr>
                </a:solidFill>
                <a:prstDash val="solid"/>
              </a:ln>
              <a:effectLst>
                <a:reflection blurRad="6350" stA="55000" endA="300" endPos="45500" dir="5400000" sy="-100000" algn="bl" rotWithShape="0"/>
              </a:effectLst>
            </a:endParaRPr>
          </a:p>
        </p:txBody>
      </p:sp>
      <p:sp>
        <p:nvSpPr>
          <p:cNvPr id="3" name="Slide Number Placeholder 2"/>
          <p:cNvSpPr>
            <a:spLocks noGrp="1"/>
          </p:cNvSpPr>
          <p:nvPr>
            <p:ph type="sldNum" sz="quarter" idx="12"/>
          </p:nvPr>
        </p:nvSpPr>
        <p:spPr/>
        <p:txBody>
          <a:bodyPr/>
          <a:lstStyle/>
          <a:p>
            <a:fld id="{64929352-C03B-40D1-B85A-8D4579E3E895}" type="slidenum">
              <a:rPr lang="en-US" smtClean="0"/>
              <a:pPr/>
              <a:t>9</a:t>
            </a:fld>
            <a:endParaRPr lang="en-US"/>
          </a:p>
        </p:txBody>
      </p:sp>
    </p:spTree>
    <p:extLst>
      <p:ext uri="{BB962C8B-B14F-4D97-AF65-F5344CB8AC3E}">
        <p14:creationId xmlns:p14="http://schemas.microsoft.com/office/powerpoint/2010/main" val="1112023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ecac5bd-9a3c-4e75-859e-9470399e8d9d">C34HNKV52RCN-18-704</_dlc_DocId>
    <_dlc_DocIdUrl xmlns="decac5bd-9a3c-4e75-859e-9470399e8d9d">
      <Url>https://cdp.epam.com/catalog/_layouts/DocIdRedir.aspx?ID=C34HNKV52RCN-18-704</Url>
      <Description>C34HNKV52RCN-18-704</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F62DDDE56B25884D874D72D626DED60D" ma:contentTypeVersion="1" ma:contentTypeDescription="Create a new document." ma:contentTypeScope="" ma:versionID="300327f554ebea44871ed7ed80b0d9fd">
  <xsd:schema xmlns:xsd="http://www.w3.org/2001/XMLSchema" xmlns:xs="http://www.w3.org/2001/XMLSchema" xmlns:p="http://schemas.microsoft.com/office/2006/metadata/properties" xmlns:ns2="decac5bd-9a3c-4e75-859e-9470399e8d9d" targetNamespace="http://schemas.microsoft.com/office/2006/metadata/properties" ma:root="true" ma:fieldsID="25f4499562df33c2ee7a09a7ef0e82ed" ns2:_="">
    <xsd:import namespace="decac5bd-9a3c-4e75-859e-9470399e8d9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ac5bd-9a3c-4e75-859e-9470399e8d9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FF4C06-03F0-4809-9771-52ACA3F9CB66}">
  <ds:schemaRefs>
    <ds:schemaRef ds:uri="http://purl.org/dc/term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decac5bd-9a3c-4e75-859e-9470399e8d9d"/>
    <ds:schemaRef ds:uri="http://purl.org/dc/dcmitype/"/>
  </ds:schemaRefs>
</ds:datastoreItem>
</file>

<file path=customXml/itemProps2.xml><?xml version="1.0" encoding="utf-8"?>
<ds:datastoreItem xmlns:ds="http://schemas.openxmlformats.org/officeDocument/2006/customXml" ds:itemID="{5E9289FF-D702-4699-A669-966E11B2B82D}">
  <ds:schemaRefs>
    <ds:schemaRef ds:uri="http://schemas.microsoft.com/sharepoint/events"/>
  </ds:schemaRefs>
</ds:datastoreItem>
</file>

<file path=customXml/itemProps3.xml><?xml version="1.0" encoding="utf-8"?>
<ds:datastoreItem xmlns:ds="http://schemas.openxmlformats.org/officeDocument/2006/customXml" ds:itemID="{F3C668C1-88B1-4B8E-AC0A-28497B262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ac5bd-9a3c-4e75-859e-9470399e8d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DF141B3-C26D-4D77-B5E1-961F38FD5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Executive</Template>
  <TotalTime>10525</TotalTime>
  <Words>5165</Words>
  <Application>Microsoft Office PowerPoint</Application>
  <PresentationFormat>On-screen Show (4:3)</PresentationFormat>
  <Paragraphs>734</Paragraphs>
  <Slides>66</Slides>
  <Notes>58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Executive</vt:lpstr>
      <vt:lpstr>Точечный рисунок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Aliaksandr Baranouski</dc:creator>
  <cp:lastModifiedBy>Nikita Syskov</cp:lastModifiedBy>
  <cp:revision>226</cp:revision>
  <dcterms:created xsi:type="dcterms:W3CDTF">2009-06-16T07:23:32Z</dcterms:created>
  <dcterms:modified xsi:type="dcterms:W3CDTF">2013-08-20T12:56:54Z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0x010100F62DDDE56B25884D874D72D626DED60D</vt:lpwstr>
  </property>
  <property fmtid="{D5CDD505-2E9C-101B-9397-08002B2CF9AE}" pid="3" name="_dlc_DocIdItemGuid">
    <vt:lpwstr>74378539-96a4-4faa-936c-98f2fb283882</vt:lpwstr>
  </property>
</Properties>
</file>