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60" r:id="rId2"/>
    <p:sldId id="258" r:id="rId3"/>
    <p:sldId id="259" r:id="rId4"/>
    <p:sldId id="262" r:id="rId5"/>
    <p:sldId id="263" r:id="rId6"/>
    <p:sldId id="264" r:id="rId7"/>
    <p:sldId id="265" r:id="rId8"/>
    <p:sldId id="306" r:id="rId9"/>
    <p:sldId id="267" r:id="rId10"/>
    <p:sldId id="268" r:id="rId11"/>
    <p:sldId id="269" r:id="rId12"/>
    <p:sldId id="270" r:id="rId13"/>
    <p:sldId id="275" r:id="rId14"/>
    <p:sldId id="276" r:id="rId15"/>
    <p:sldId id="278" r:id="rId16"/>
    <p:sldId id="277" r:id="rId17"/>
    <p:sldId id="273" r:id="rId18"/>
    <p:sldId id="274" r:id="rId19"/>
    <p:sldId id="295" r:id="rId20"/>
    <p:sldId id="294" r:id="rId21"/>
    <p:sldId id="296" r:id="rId22"/>
    <p:sldId id="297" r:id="rId23"/>
    <p:sldId id="298" r:id="rId24"/>
    <p:sldId id="299" r:id="rId25"/>
    <p:sldId id="293" r:id="rId26"/>
    <p:sldId id="300" r:id="rId27"/>
    <p:sldId id="301" r:id="rId28"/>
    <p:sldId id="303" r:id="rId29"/>
    <p:sldId id="302" r:id="rId30"/>
    <p:sldId id="304" r:id="rId31"/>
    <p:sldId id="305" r:id="rId32"/>
    <p:sldId id="279" r:id="rId33"/>
    <p:sldId id="282" r:id="rId34"/>
    <p:sldId id="283" r:id="rId35"/>
    <p:sldId id="280" r:id="rId36"/>
    <p:sldId id="281" r:id="rId37"/>
    <p:sldId id="284" r:id="rId38"/>
    <p:sldId id="286" r:id="rId39"/>
    <p:sldId id="287" r:id="rId40"/>
    <p:sldId id="288" r:id="rId41"/>
    <p:sldId id="285" r:id="rId42"/>
    <p:sldId id="289" r:id="rId43"/>
    <p:sldId id="290" r:id="rId44"/>
    <p:sldId id="291" r:id="rId45"/>
    <p:sldId id="29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Relationship Id="rId4" Type="http://schemas.openxmlformats.org/officeDocument/2006/relationships/image" Target="../media/image20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Relationship Id="rId4" Type="http://schemas.openxmlformats.org/officeDocument/2006/relationships/image" Target="../media/image2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A73EFE-0BDF-41C1-98AE-91933610942F}" type="doc">
      <dgm:prSet loTypeId="urn:microsoft.com/office/officeart/2005/8/layout/vProcess5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2E07E5-3A09-4840-83B0-A0B0E640B5B0}">
      <dgm:prSet/>
      <dgm:spPr/>
      <dgm:t>
        <a:bodyPr/>
        <a:lstStyle/>
        <a:p>
          <a:pPr rtl="0"/>
          <a:r>
            <a:rPr lang="en-US" b="0" i="0" baseline="0" dirty="0" smtClean="0"/>
            <a:t>Identify variables</a:t>
          </a:r>
          <a:endParaRPr lang="en-US" dirty="0"/>
        </a:p>
      </dgm:t>
    </dgm:pt>
    <dgm:pt modelId="{28BEB9EF-7A6A-48F2-9833-70E1690832EA}" type="parTrans" cxnId="{02515CDF-ED90-499A-8EAD-65A680F627CE}">
      <dgm:prSet/>
      <dgm:spPr/>
      <dgm:t>
        <a:bodyPr/>
        <a:lstStyle/>
        <a:p>
          <a:endParaRPr lang="en-US"/>
        </a:p>
      </dgm:t>
    </dgm:pt>
    <dgm:pt modelId="{B5BDE20F-7B19-4267-98EB-DC27A1DFCA85}" type="sibTrans" cxnId="{02515CDF-ED90-499A-8EAD-65A680F627CE}">
      <dgm:prSet/>
      <dgm:spPr>
        <a:solidFill>
          <a:schemeClr val="accent1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F5ADEDAB-978D-43BD-A3B5-31F88F08202C}">
      <dgm:prSet/>
      <dgm:spPr/>
      <dgm:t>
        <a:bodyPr/>
        <a:lstStyle/>
        <a:p>
          <a:pPr rtl="0"/>
          <a:r>
            <a:rPr lang="en-US" dirty="0" smtClean="0"/>
            <a:t>Identify dimensions</a:t>
          </a:r>
          <a:endParaRPr lang="en-US" dirty="0"/>
        </a:p>
      </dgm:t>
    </dgm:pt>
    <dgm:pt modelId="{A746164B-35E8-43F4-91C0-B72B3153A384}" type="parTrans" cxnId="{7B2BCFA7-B740-4C34-9D02-DE427A2EB30B}">
      <dgm:prSet/>
      <dgm:spPr/>
      <dgm:t>
        <a:bodyPr/>
        <a:lstStyle/>
        <a:p>
          <a:endParaRPr lang="en-US"/>
        </a:p>
      </dgm:t>
    </dgm:pt>
    <dgm:pt modelId="{03E6FA23-E7D5-472C-8B21-3FEF8B3F4B79}" type="sibTrans" cxnId="{7B2BCFA7-B740-4C34-9D02-DE427A2EB30B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A26BC0CB-1858-42A7-BE8D-930302147077}">
      <dgm:prSet/>
      <dgm:spPr/>
      <dgm:t>
        <a:bodyPr/>
        <a:lstStyle/>
        <a:p>
          <a:pPr rtl="0"/>
          <a:r>
            <a:rPr lang="en-US" dirty="0" smtClean="0"/>
            <a:t>Define Borders (E.C.)</a:t>
          </a:r>
          <a:endParaRPr lang="en-US" b="0" i="0" baseline="0" dirty="0"/>
        </a:p>
      </dgm:t>
    </dgm:pt>
    <dgm:pt modelId="{DC8DF554-3DFB-41DC-8F8A-9C47033A13F9}" type="parTrans" cxnId="{C61654EA-9185-4AF5-8443-084C26DBF276}">
      <dgm:prSet/>
      <dgm:spPr/>
      <dgm:t>
        <a:bodyPr/>
        <a:lstStyle/>
        <a:p>
          <a:endParaRPr lang="en-US"/>
        </a:p>
      </dgm:t>
    </dgm:pt>
    <dgm:pt modelId="{D4ABCF21-EA66-4DA8-BB02-E1F1A412C7DD}" type="sibTrans" cxnId="{C61654EA-9185-4AF5-8443-084C26DBF276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D674CF2B-81AD-46B1-A75A-0B0D75CE5E9F}">
      <dgm:prSet/>
      <dgm:spPr/>
      <dgm:t>
        <a:bodyPr/>
        <a:lstStyle/>
        <a:p>
          <a:pPr rtl="0"/>
          <a:r>
            <a:rPr lang="en-US" b="0" i="0" baseline="0" dirty="0" smtClean="0"/>
            <a:t>Select values</a:t>
          </a:r>
          <a:endParaRPr lang="en-US" b="0" i="0" baseline="0" dirty="0"/>
        </a:p>
      </dgm:t>
    </dgm:pt>
    <dgm:pt modelId="{BDA1BFC6-452F-4A0B-8AD0-C06F49CB6162}" type="parTrans" cxnId="{3613C0B1-431E-415E-AEDE-372754FD462A}">
      <dgm:prSet/>
      <dgm:spPr/>
      <dgm:t>
        <a:bodyPr/>
        <a:lstStyle/>
        <a:p>
          <a:endParaRPr lang="en-US"/>
        </a:p>
      </dgm:t>
    </dgm:pt>
    <dgm:pt modelId="{E219B3DA-D284-45DA-ADF1-1E11DC27E878}" type="sibTrans" cxnId="{3613C0B1-431E-415E-AEDE-372754FD462A}">
      <dgm:prSet/>
      <dgm:spPr/>
      <dgm:t>
        <a:bodyPr/>
        <a:lstStyle/>
        <a:p>
          <a:endParaRPr lang="en-US"/>
        </a:p>
      </dgm:t>
    </dgm:pt>
    <dgm:pt modelId="{C4299928-58C3-4514-A956-164C0AE9C6C6}" type="pres">
      <dgm:prSet presAssocID="{EFA73EFE-0BDF-41C1-98AE-91933610942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BDD579-DB3C-4CA8-9E7A-2A1B2D501A75}" type="pres">
      <dgm:prSet presAssocID="{EFA73EFE-0BDF-41C1-98AE-91933610942F}" presName="dummyMaxCanvas" presStyleCnt="0">
        <dgm:presLayoutVars/>
      </dgm:prSet>
      <dgm:spPr/>
    </dgm:pt>
    <dgm:pt modelId="{9AA820A1-9AC8-4498-95A8-F2D420705E5E}" type="pres">
      <dgm:prSet presAssocID="{EFA73EFE-0BDF-41C1-98AE-91933610942F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7A89AB-0852-4835-9E7C-C7321870D8BD}" type="pres">
      <dgm:prSet presAssocID="{EFA73EFE-0BDF-41C1-98AE-91933610942F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E3A103-C393-4D1C-AF9B-3CE908413DDC}" type="pres">
      <dgm:prSet presAssocID="{EFA73EFE-0BDF-41C1-98AE-91933610942F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3AB00-7857-428D-880A-059315EA3F3C}" type="pres">
      <dgm:prSet presAssocID="{EFA73EFE-0BDF-41C1-98AE-91933610942F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7B4716-54B2-4412-8F99-9F67B3B67F4E}" type="pres">
      <dgm:prSet presAssocID="{EFA73EFE-0BDF-41C1-98AE-91933610942F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66713-257E-4A0F-B527-75FF089B3B21}" type="pres">
      <dgm:prSet presAssocID="{EFA73EFE-0BDF-41C1-98AE-91933610942F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47F3B1-D597-4413-BC84-1AFDEB4A1A53}" type="pres">
      <dgm:prSet presAssocID="{EFA73EFE-0BDF-41C1-98AE-91933610942F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BA42B-DA36-42ED-A95D-5F46A89E0334}" type="pres">
      <dgm:prSet presAssocID="{EFA73EFE-0BDF-41C1-98AE-91933610942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A77F0B-AC7E-45A6-893D-A249190C07ED}" type="pres">
      <dgm:prSet presAssocID="{EFA73EFE-0BDF-41C1-98AE-91933610942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073AA0-B769-48A5-ADA2-FAC29F08E565}" type="pres">
      <dgm:prSet presAssocID="{EFA73EFE-0BDF-41C1-98AE-91933610942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39BC7-5A04-4BB9-9F7C-9B9B081DB2E7}" type="pres">
      <dgm:prSet presAssocID="{EFA73EFE-0BDF-41C1-98AE-91933610942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13C0B1-431E-415E-AEDE-372754FD462A}" srcId="{EFA73EFE-0BDF-41C1-98AE-91933610942F}" destId="{D674CF2B-81AD-46B1-A75A-0B0D75CE5E9F}" srcOrd="3" destOrd="0" parTransId="{BDA1BFC6-452F-4A0B-8AD0-C06F49CB6162}" sibTransId="{E219B3DA-D284-45DA-ADF1-1E11DC27E878}"/>
    <dgm:cxn modelId="{896490A3-BF6C-4B6D-A204-D36D62A11DA3}" type="presOf" srcId="{D674CF2B-81AD-46B1-A75A-0B0D75CE5E9F}" destId="{2443AB00-7857-428D-880A-059315EA3F3C}" srcOrd="0" destOrd="0" presId="urn:microsoft.com/office/officeart/2005/8/layout/vProcess5"/>
    <dgm:cxn modelId="{F3E372A3-BB3B-48BC-B696-2C5129B87DD2}" type="presOf" srcId="{D674CF2B-81AD-46B1-A75A-0B0D75CE5E9F}" destId="{5F539BC7-5A04-4BB9-9F7C-9B9B081DB2E7}" srcOrd="1" destOrd="0" presId="urn:microsoft.com/office/officeart/2005/8/layout/vProcess5"/>
    <dgm:cxn modelId="{B97B2D53-BCE0-4D14-B212-4D8094379450}" type="presOf" srcId="{A26BC0CB-1858-42A7-BE8D-930302147077}" destId="{B8E3A103-C393-4D1C-AF9B-3CE908413DDC}" srcOrd="0" destOrd="0" presId="urn:microsoft.com/office/officeart/2005/8/layout/vProcess5"/>
    <dgm:cxn modelId="{C61654EA-9185-4AF5-8443-084C26DBF276}" srcId="{EFA73EFE-0BDF-41C1-98AE-91933610942F}" destId="{A26BC0CB-1858-42A7-BE8D-930302147077}" srcOrd="2" destOrd="0" parTransId="{DC8DF554-3DFB-41DC-8F8A-9C47033A13F9}" sibTransId="{D4ABCF21-EA66-4DA8-BB02-E1F1A412C7DD}"/>
    <dgm:cxn modelId="{546DCDD7-3715-4816-BBFA-21189046B47D}" type="presOf" srcId="{F5ADEDAB-978D-43BD-A3B5-31F88F08202C}" destId="{947A89AB-0852-4835-9E7C-C7321870D8BD}" srcOrd="0" destOrd="0" presId="urn:microsoft.com/office/officeart/2005/8/layout/vProcess5"/>
    <dgm:cxn modelId="{74012242-3F56-4698-814B-991091F07747}" type="presOf" srcId="{F5ADEDAB-978D-43BD-A3B5-31F88F08202C}" destId="{33A77F0B-AC7E-45A6-893D-A249190C07ED}" srcOrd="1" destOrd="0" presId="urn:microsoft.com/office/officeart/2005/8/layout/vProcess5"/>
    <dgm:cxn modelId="{E2C60228-1632-4849-B098-42A8CCFBC2A4}" type="presOf" srcId="{03E6FA23-E7D5-472C-8B21-3FEF8B3F4B79}" destId="{F6D66713-257E-4A0F-B527-75FF089B3B21}" srcOrd="0" destOrd="0" presId="urn:microsoft.com/office/officeart/2005/8/layout/vProcess5"/>
    <dgm:cxn modelId="{FEF8DA7A-C59F-475A-9DCF-873A1A31987E}" type="presOf" srcId="{A12E07E5-3A09-4840-83B0-A0B0E640B5B0}" destId="{142BA42B-DA36-42ED-A95D-5F46A89E0334}" srcOrd="1" destOrd="0" presId="urn:microsoft.com/office/officeart/2005/8/layout/vProcess5"/>
    <dgm:cxn modelId="{7DB2BABA-952A-43DC-81C8-474201E35B15}" type="presOf" srcId="{EFA73EFE-0BDF-41C1-98AE-91933610942F}" destId="{C4299928-58C3-4514-A956-164C0AE9C6C6}" srcOrd="0" destOrd="0" presId="urn:microsoft.com/office/officeart/2005/8/layout/vProcess5"/>
    <dgm:cxn modelId="{05B59C79-ED31-43D8-8427-2D840DB65103}" type="presOf" srcId="{B5BDE20F-7B19-4267-98EB-DC27A1DFCA85}" destId="{927B4716-54B2-4412-8F99-9F67B3B67F4E}" srcOrd="0" destOrd="0" presId="urn:microsoft.com/office/officeart/2005/8/layout/vProcess5"/>
    <dgm:cxn modelId="{AE6CA465-D411-46C2-BD16-182F97902FAA}" type="presOf" srcId="{A26BC0CB-1858-42A7-BE8D-930302147077}" destId="{F1073AA0-B769-48A5-ADA2-FAC29F08E565}" srcOrd="1" destOrd="0" presId="urn:microsoft.com/office/officeart/2005/8/layout/vProcess5"/>
    <dgm:cxn modelId="{02515CDF-ED90-499A-8EAD-65A680F627CE}" srcId="{EFA73EFE-0BDF-41C1-98AE-91933610942F}" destId="{A12E07E5-3A09-4840-83B0-A0B0E640B5B0}" srcOrd="0" destOrd="0" parTransId="{28BEB9EF-7A6A-48F2-9833-70E1690832EA}" sibTransId="{B5BDE20F-7B19-4267-98EB-DC27A1DFCA85}"/>
    <dgm:cxn modelId="{7B2BCFA7-B740-4C34-9D02-DE427A2EB30B}" srcId="{EFA73EFE-0BDF-41C1-98AE-91933610942F}" destId="{F5ADEDAB-978D-43BD-A3B5-31F88F08202C}" srcOrd="1" destOrd="0" parTransId="{A746164B-35E8-43F4-91C0-B72B3153A384}" sibTransId="{03E6FA23-E7D5-472C-8B21-3FEF8B3F4B79}"/>
    <dgm:cxn modelId="{2BE3AB83-E72F-4358-B79F-5EDEA45E6C16}" type="presOf" srcId="{A12E07E5-3A09-4840-83B0-A0B0E640B5B0}" destId="{9AA820A1-9AC8-4498-95A8-F2D420705E5E}" srcOrd="0" destOrd="0" presId="urn:microsoft.com/office/officeart/2005/8/layout/vProcess5"/>
    <dgm:cxn modelId="{2CE47588-2EBF-4CBB-BC39-A6F584317799}" type="presOf" srcId="{D4ABCF21-EA66-4DA8-BB02-E1F1A412C7DD}" destId="{7E47F3B1-D597-4413-BC84-1AFDEB4A1A53}" srcOrd="0" destOrd="0" presId="urn:microsoft.com/office/officeart/2005/8/layout/vProcess5"/>
    <dgm:cxn modelId="{3BD7D526-FC05-4696-9DDA-608FAA7BC151}" type="presParOf" srcId="{C4299928-58C3-4514-A956-164C0AE9C6C6}" destId="{08BDD579-DB3C-4CA8-9E7A-2A1B2D501A75}" srcOrd="0" destOrd="0" presId="urn:microsoft.com/office/officeart/2005/8/layout/vProcess5"/>
    <dgm:cxn modelId="{173659D8-9A0D-470B-B97E-0F3BC754C8B9}" type="presParOf" srcId="{C4299928-58C3-4514-A956-164C0AE9C6C6}" destId="{9AA820A1-9AC8-4498-95A8-F2D420705E5E}" srcOrd="1" destOrd="0" presId="urn:microsoft.com/office/officeart/2005/8/layout/vProcess5"/>
    <dgm:cxn modelId="{A4321238-385E-4071-BE22-2CE49BB7BABD}" type="presParOf" srcId="{C4299928-58C3-4514-A956-164C0AE9C6C6}" destId="{947A89AB-0852-4835-9E7C-C7321870D8BD}" srcOrd="2" destOrd="0" presId="urn:microsoft.com/office/officeart/2005/8/layout/vProcess5"/>
    <dgm:cxn modelId="{0370A3CB-235F-49AE-8BA7-C9260515726E}" type="presParOf" srcId="{C4299928-58C3-4514-A956-164C0AE9C6C6}" destId="{B8E3A103-C393-4D1C-AF9B-3CE908413DDC}" srcOrd="3" destOrd="0" presId="urn:microsoft.com/office/officeart/2005/8/layout/vProcess5"/>
    <dgm:cxn modelId="{D87CF26B-D858-4F9C-A2B0-E548A809FD9B}" type="presParOf" srcId="{C4299928-58C3-4514-A956-164C0AE9C6C6}" destId="{2443AB00-7857-428D-880A-059315EA3F3C}" srcOrd="4" destOrd="0" presId="urn:microsoft.com/office/officeart/2005/8/layout/vProcess5"/>
    <dgm:cxn modelId="{EFAF0CDD-C280-4914-84D5-6D959423F12F}" type="presParOf" srcId="{C4299928-58C3-4514-A956-164C0AE9C6C6}" destId="{927B4716-54B2-4412-8F99-9F67B3B67F4E}" srcOrd="5" destOrd="0" presId="urn:microsoft.com/office/officeart/2005/8/layout/vProcess5"/>
    <dgm:cxn modelId="{667264CE-EC90-4A53-9546-7AC617EBC846}" type="presParOf" srcId="{C4299928-58C3-4514-A956-164C0AE9C6C6}" destId="{F6D66713-257E-4A0F-B527-75FF089B3B21}" srcOrd="6" destOrd="0" presId="urn:microsoft.com/office/officeart/2005/8/layout/vProcess5"/>
    <dgm:cxn modelId="{537A2651-B2DF-4AD0-8107-B3BF515EDC4A}" type="presParOf" srcId="{C4299928-58C3-4514-A956-164C0AE9C6C6}" destId="{7E47F3B1-D597-4413-BC84-1AFDEB4A1A53}" srcOrd="7" destOrd="0" presId="urn:microsoft.com/office/officeart/2005/8/layout/vProcess5"/>
    <dgm:cxn modelId="{7BAAE0DF-68D6-47D7-A6C1-80220F26F229}" type="presParOf" srcId="{C4299928-58C3-4514-A956-164C0AE9C6C6}" destId="{142BA42B-DA36-42ED-A95D-5F46A89E0334}" srcOrd="8" destOrd="0" presId="urn:microsoft.com/office/officeart/2005/8/layout/vProcess5"/>
    <dgm:cxn modelId="{3C175B74-9B1A-4459-B64E-F05C62849783}" type="presParOf" srcId="{C4299928-58C3-4514-A956-164C0AE9C6C6}" destId="{33A77F0B-AC7E-45A6-893D-A249190C07ED}" srcOrd="9" destOrd="0" presId="urn:microsoft.com/office/officeart/2005/8/layout/vProcess5"/>
    <dgm:cxn modelId="{43A4BAF7-DBCE-4EBA-948C-15BE2F0DD113}" type="presParOf" srcId="{C4299928-58C3-4514-A956-164C0AE9C6C6}" destId="{F1073AA0-B769-48A5-ADA2-FAC29F08E565}" srcOrd="10" destOrd="0" presId="urn:microsoft.com/office/officeart/2005/8/layout/vProcess5"/>
    <dgm:cxn modelId="{76DA1C20-17EB-4E86-A6B2-750B6A4F0EC4}" type="presParOf" srcId="{C4299928-58C3-4514-A956-164C0AE9C6C6}" destId="{5F539BC7-5A04-4BB9-9F7C-9B9B081DB2E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6C1503-F804-4CF7-8800-996A83B9A36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B72008C-7FE6-4AB3-B000-1591CB269C87}">
      <dgm:prSet phldrT="[Text]"/>
      <dgm:spPr/>
      <dgm:t>
        <a:bodyPr/>
        <a:lstStyle/>
        <a:p>
          <a:r>
            <a:rPr lang="en-US" dirty="0" smtClean="0"/>
            <a:t>User Approach</a:t>
          </a:r>
          <a:endParaRPr lang="en-US" dirty="0"/>
        </a:p>
      </dgm:t>
    </dgm:pt>
    <dgm:pt modelId="{572C5F51-909E-4519-9752-56446D5A6F1D}" type="parTrans" cxnId="{5BA3C7E2-084A-4AD0-929F-9FB81A9A3A99}">
      <dgm:prSet/>
      <dgm:spPr/>
      <dgm:t>
        <a:bodyPr/>
        <a:lstStyle/>
        <a:p>
          <a:endParaRPr lang="en-US"/>
        </a:p>
      </dgm:t>
    </dgm:pt>
    <dgm:pt modelId="{95AA6E73-995B-4E6B-94F2-EB8F638B288E}" type="sibTrans" cxnId="{5BA3C7E2-084A-4AD0-929F-9FB81A9A3A99}">
      <dgm:prSet/>
      <dgm:spPr/>
      <dgm:t>
        <a:bodyPr/>
        <a:lstStyle/>
        <a:p>
          <a:endParaRPr lang="en-US"/>
        </a:p>
      </dgm:t>
    </dgm:pt>
    <dgm:pt modelId="{1C294D44-5196-4312-943B-3EDD0BE988C3}">
      <dgm:prSet phldrT="[Text]"/>
      <dgm:spPr/>
      <dgm:t>
        <a:bodyPr/>
        <a:lstStyle/>
        <a:p>
          <a:r>
            <a:rPr lang="en-US" dirty="0" smtClean="0"/>
            <a:t>List of System Event</a:t>
          </a:r>
          <a:endParaRPr lang="en-US" dirty="0"/>
        </a:p>
      </dgm:t>
    </dgm:pt>
    <dgm:pt modelId="{A416406E-8417-40F7-A84B-1592FAD4001B}" type="parTrans" cxnId="{F1D49ECA-0133-4236-A591-DD571E71A4D5}">
      <dgm:prSet/>
      <dgm:spPr/>
      <dgm:t>
        <a:bodyPr/>
        <a:lstStyle/>
        <a:p>
          <a:endParaRPr lang="en-US"/>
        </a:p>
      </dgm:t>
    </dgm:pt>
    <dgm:pt modelId="{E8368E7F-C0E4-4FC0-88F3-B15BE15BFECE}" type="sibTrans" cxnId="{F1D49ECA-0133-4236-A591-DD571E71A4D5}">
      <dgm:prSet/>
      <dgm:spPr/>
      <dgm:t>
        <a:bodyPr/>
        <a:lstStyle/>
        <a:p>
          <a:endParaRPr lang="en-US"/>
        </a:p>
      </dgm:t>
    </dgm:pt>
    <dgm:pt modelId="{FDB1B8E8-5F8C-4F6A-8384-3157375D60DE}">
      <dgm:prSet phldrT="[Text]"/>
      <dgm:spPr/>
      <dgm:t>
        <a:bodyPr/>
        <a:lstStyle/>
        <a:p>
          <a:r>
            <a:rPr lang="en-US" dirty="0" smtClean="0"/>
            <a:t>Mock business</a:t>
          </a:r>
          <a:endParaRPr lang="en-US" dirty="0"/>
        </a:p>
      </dgm:t>
    </dgm:pt>
    <dgm:pt modelId="{11B77FA9-B705-4C07-89D3-422035DB5F5C}" type="parTrans" cxnId="{AAD9AD80-49B6-475C-9879-78DCCE9BB114}">
      <dgm:prSet/>
      <dgm:spPr/>
      <dgm:t>
        <a:bodyPr/>
        <a:lstStyle/>
        <a:p>
          <a:endParaRPr lang="en-US"/>
        </a:p>
      </dgm:t>
    </dgm:pt>
    <dgm:pt modelId="{8A9934F5-802F-47DC-9DB4-598DE24F17A3}" type="sibTrans" cxnId="{AAD9AD80-49B6-475C-9879-78DCCE9BB114}">
      <dgm:prSet/>
      <dgm:spPr/>
      <dgm:t>
        <a:bodyPr/>
        <a:lstStyle/>
        <a:p>
          <a:endParaRPr lang="en-US"/>
        </a:p>
      </dgm:t>
    </dgm:pt>
    <dgm:pt modelId="{4CC84E49-A21A-4124-AF5E-C08D903F613D}">
      <dgm:prSet phldrT="[Text]"/>
      <dgm:spPr/>
      <dgm:t>
        <a:bodyPr/>
        <a:lstStyle/>
        <a:p>
          <a:r>
            <a:rPr lang="en-US" dirty="0" smtClean="0"/>
            <a:t>Soap Operas</a:t>
          </a:r>
          <a:endParaRPr lang="en-US" dirty="0"/>
        </a:p>
      </dgm:t>
    </dgm:pt>
    <dgm:pt modelId="{4C608609-5CB3-4E5C-8AD3-C4C1291A5E76}" type="parTrans" cxnId="{49AF8599-3C2B-4143-AB2B-A75E2A466379}">
      <dgm:prSet/>
      <dgm:spPr/>
      <dgm:t>
        <a:bodyPr/>
        <a:lstStyle/>
        <a:p>
          <a:endParaRPr lang="en-US"/>
        </a:p>
      </dgm:t>
    </dgm:pt>
    <dgm:pt modelId="{31452893-9265-4F37-9348-71331421FE6D}" type="sibTrans" cxnId="{49AF8599-3C2B-4143-AB2B-A75E2A466379}">
      <dgm:prSet/>
      <dgm:spPr/>
      <dgm:t>
        <a:bodyPr/>
        <a:lstStyle/>
        <a:p>
          <a:endParaRPr lang="en-US"/>
        </a:p>
      </dgm:t>
    </dgm:pt>
    <dgm:pt modelId="{A5D462E2-8CAC-4B04-8831-451A36A9BE0A}" type="pres">
      <dgm:prSet presAssocID="{B96C1503-F804-4CF7-8800-996A83B9A36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2AFD654-175A-4AE6-A343-879E7959EA34}" type="pres">
      <dgm:prSet presAssocID="{B96C1503-F804-4CF7-8800-996A83B9A369}" presName="Name1" presStyleCnt="0"/>
      <dgm:spPr/>
    </dgm:pt>
    <dgm:pt modelId="{FEC2FFC7-1590-4F3E-AFF9-5BEBBC619B16}" type="pres">
      <dgm:prSet presAssocID="{B96C1503-F804-4CF7-8800-996A83B9A369}" presName="cycle" presStyleCnt="0"/>
      <dgm:spPr/>
    </dgm:pt>
    <dgm:pt modelId="{C72246FB-FEB1-411B-AB6A-D0A2D3433161}" type="pres">
      <dgm:prSet presAssocID="{B96C1503-F804-4CF7-8800-996A83B9A369}" presName="srcNode" presStyleLbl="node1" presStyleIdx="0" presStyleCnt="4"/>
      <dgm:spPr/>
    </dgm:pt>
    <dgm:pt modelId="{B03EDCB4-6911-4A86-B376-3AE95C53A1AF}" type="pres">
      <dgm:prSet presAssocID="{B96C1503-F804-4CF7-8800-996A83B9A369}" presName="conn" presStyleLbl="parChTrans1D2" presStyleIdx="0" presStyleCnt="1"/>
      <dgm:spPr/>
      <dgm:t>
        <a:bodyPr/>
        <a:lstStyle/>
        <a:p>
          <a:endParaRPr lang="en-US"/>
        </a:p>
      </dgm:t>
    </dgm:pt>
    <dgm:pt modelId="{FAFC4085-0058-4308-9971-0FB82C4A3727}" type="pres">
      <dgm:prSet presAssocID="{B96C1503-F804-4CF7-8800-996A83B9A369}" presName="extraNode" presStyleLbl="node1" presStyleIdx="0" presStyleCnt="4"/>
      <dgm:spPr/>
    </dgm:pt>
    <dgm:pt modelId="{632FDD4B-B11D-4606-BD63-A41FECCD6075}" type="pres">
      <dgm:prSet presAssocID="{B96C1503-F804-4CF7-8800-996A83B9A369}" presName="dstNode" presStyleLbl="node1" presStyleIdx="0" presStyleCnt="4"/>
      <dgm:spPr/>
    </dgm:pt>
    <dgm:pt modelId="{F99A05B6-A6D0-48DC-9083-520CC56B9018}" type="pres">
      <dgm:prSet presAssocID="{7B72008C-7FE6-4AB3-B000-1591CB269C87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A0A2B2-A1EC-49CD-9854-199042EA302F}" type="pres">
      <dgm:prSet presAssocID="{7B72008C-7FE6-4AB3-B000-1591CB269C87}" presName="accent_1" presStyleCnt="0"/>
      <dgm:spPr/>
    </dgm:pt>
    <dgm:pt modelId="{1473C6D5-1957-4C3D-A2D4-9717FA9E57AB}" type="pres">
      <dgm:prSet presAssocID="{7B72008C-7FE6-4AB3-B000-1591CB269C87}" presName="accentRepeatNode" presStyleLbl="solidFgAcc1" presStyleIdx="0" presStyleCnt="4"/>
      <dgm:spPr/>
    </dgm:pt>
    <dgm:pt modelId="{1DC66EB9-DD5B-4FE3-8393-B404CCC0FEFF}" type="pres">
      <dgm:prSet presAssocID="{1C294D44-5196-4312-943B-3EDD0BE988C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344FE-EE18-45C3-B1B9-B9A9BFA71704}" type="pres">
      <dgm:prSet presAssocID="{1C294D44-5196-4312-943B-3EDD0BE988C3}" presName="accent_2" presStyleCnt="0"/>
      <dgm:spPr/>
    </dgm:pt>
    <dgm:pt modelId="{5C7108BC-1764-44F7-B745-5C6849E2A3B6}" type="pres">
      <dgm:prSet presAssocID="{1C294D44-5196-4312-943B-3EDD0BE988C3}" presName="accentRepeatNode" presStyleLbl="solidFgAcc1" presStyleIdx="1" presStyleCnt="4"/>
      <dgm:spPr/>
    </dgm:pt>
    <dgm:pt modelId="{9D8EF393-0DC5-4A9E-8DEE-AFFCFA9ED9DE}" type="pres">
      <dgm:prSet presAssocID="{FDB1B8E8-5F8C-4F6A-8384-3157375D60D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14D0E0-5A5D-4EF1-8902-692C97648939}" type="pres">
      <dgm:prSet presAssocID="{FDB1B8E8-5F8C-4F6A-8384-3157375D60DE}" presName="accent_3" presStyleCnt="0"/>
      <dgm:spPr/>
    </dgm:pt>
    <dgm:pt modelId="{C5912DD9-7CCA-4CC8-85DE-1699F7197FB6}" type="pres">
      <dgm:prSet presAssocID="{FDB1B8E8-5F8C-4F6A-8384-3157375D60DE}" presName="accentRepeatNode" presStyleLbl="solidFgAcc1" presStyleIdx="2" presStyleCnt="4"/>
      <dgm:spPr/>
    </dgm:pt>
    <dgm:pt modelId="{17CA49F0-3A3C-4266-A47F-0D31ACBF1006}" type="pres">
      <dgm:prSet presAssocID="{4CC84E49-A21A-4124-AF5E-C08D903F613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482B4-0C4C-4B0F-A97C-D660EB296ED9}" type="pres">
      <dgm:prSet presAssocID="{4CC84E49-A21A-4124-AF5E-C08D903F613D}" presName="accent_4" presStyleCnt="0"/>
      <dgm:spPr/>
    </dgm:pt>
    <dgm:pt modelId="{6A9A8116-24F2-437F-8091-94FEE65CABBE}" type="pres">
      <dgm:prSet presAssocID="{4CC84E49-A21A-4124-AF5E-C08D903F613D}" presName="accentRepeatNode" presStyleLbl="solidFgAcc1" presStyleIdx="3" presStyleCnt="4"/>
      <dgm:spPr/>
    </dgm:pt>
  </dgm:ptLst>
  <dgm:cxnLst>
    <dgm:cxn modelId="{F1D49ECA-0133-4236-A591-DD571E71A4D5}" srcId="{B96C1503-F804-4CF7-8800-996A83B9A369}" destId="{1C294D44-5196-4312-943B-3EDD0BE988C3}" srcOrd="1" destOrd="0" parTransId="{A416406E-8417-40F7-A84B-1592FAD4001B}" sibTransId="{E8368E7F-C0E4-4FC0-88F3-B15BE15BFECE}"/>
    <dgm:cxn modelId="{0424F2E8-A497-4229-8BD2-AAFC40B5F1FA}" type="presOf" srcId="{7B72008C-7FE6-4AB3-B000-1591CB269C87}" destId="{F99A05B6-A6D0-48DC-9083-520CC56B9018}" srcOrd="0" destOrd="0" presId="urn:microsoft.com/office/officeart/2008/layout/VerticalCurvedList"/>
    <dgm:cxn modelId="{AAD9AD80-49B6-475C-9879-78DCCE9BB114}" srcId="{B96C1503-F804-4CF7-8800-996A83B9A369}" destId="{FDB1B8E8-5F8C-4F6A-8384-3157375D60DE}" srcOrd="2" destOrd="0" parTransId="{11B77FA9-B705-4C07-89D3-422035DB5F5C}" sibTransId="{8A9934F5-802F-47DC-9DB4-598DE24F17A3}"/>
    <dgm:cxn modelId="{27B8511B-EC94-4582-8649-437DB77F4B78}" type="presOf" srcId="{FDB1B8E8-5F8C-4F6A-8384-3157375D60DE}" destId="{9D8EF393-0DC5-4A9E-8DEE-AFFCFA9ED9DE}" srcOrd="0" destOrd="0" presId="urn:microsoft.com/office/officeart/2008/layout/VerticalCurvedList"/>
    <dgm:cxn modelId="{B0FE491F-EE22-4CCA-9C6A-53678C881F11}" type="presOf" srcId="{B96C1503-F804-4CF7-8800-996A83B9A369}" destId="{A5D462E2-8CAC-4B04-8831-451A36A9BE0A}" srcOrd="0" destOrd="0" presId="urn:microsoft.com/office/officeart/2008/layout/VerticalCurvedList"/>
    <dgm:cxn modelId="{49AF8599-3C2B-4143-AB2B-A75E2A466379}" srcId="{B96C1503-F804-4CF7-8800-996A83B9A369}" destId="{4CC84E49-A21A-4124-AF5E-C08D903F613D}" srcOrd="3" destOrd="0" parTransId="{4C608609-5CB3-4E5C-8AD3-C4C1291A5E76}" sibTransId="{31452893-9265-4F37-9348-71331421FE6D}"/>
    <dgm:cxn modelId="{2887A51E-3823-41A6-BA07-04685BF77065}" type="presOf" srcId="{95AA6E73-995B-4E6B-94F2-EB8F638B288E}" destId="{B03EDCB4-6911-4A86-B376-3AE95C53A1AF}" srcOrd="0" destOrd="0" presId="urn:microsoft.com/office/officeart/2008/layout/VerticalCurvedList"/>
    <dgm:cxn modelId="{5BA3C7E2-084A-4AD0-929F-9FB81A9A3A99}" srcId="{B96C1503-F804-4CF7-8800-996A83B9A369}" destId="{7B72008C-7FE6-4AB3-B000-1591CB269C87}" srcOrd="0" destOrd="0" parTransId="{572C5F51-909E-4519-9752-56446D5A6F1D}" sibTransId="{95AA6E73-995B-4E6B-94F2-EB8F638B288E}"/>
    <dgm:cxn modelId="{FBEA355C-D55B-4FA0-AEAE-29B534A03BC2}" type="presOf" srcId="{4CC84E49-A21A-4124-AF5E-C08D903F613D}" destId="{17CA49F0-3A3C-4266-A47F-0D31ACBF1006}" srcOrd="0" destOrd="0" presId="urn:microsoft.com/office/officeart/2008/layout/VerticalCurvedList"/>
    <dgm:cxn modelId="{7E57D2C7-EB6B-4FF4-9860-6C20C66093D4}" type="presOf" srcId="{1C294D44-5196-4312-943B-3EDD0BE988C3}" destId="{1DC66EB9-DD5B-4FE3-8393-B404CCC0FEFF}" srcOrd="0" destOrd="0" presId="urn:microsoft.com/office/officeart/2008/layout/VerticalCurvedList"/>
    <dgm:cxn modelId="{9862A7D8-FD3F-4BD2-88BF-77A3B7AF3DE4}" type="presParOf" srcId="{A5D462E2-8CAC-4B04-8831-451A36A9BE0A}" destId="{A2AFD654-175A-4AE6-A343-879E7959EA34}" srcOrd="0" destOrd="0" presId="urn:microsoft.com/office/officeart/2008/layout/VerticalCurvedList"/>
    <dgm:cxn modelId="{8AF6832B-8B71-44BF-BA59-A0D7D72EF063}" type="presParOf" srcId="{A2AFD654-175A-4AE6-A343-879E7959EA34}" destId="{FEC2FFC7-1590-4F3E-AFF9-5BEBBC619B16}" srcOrd="0" destOrd="0" presId="urn:microsoft.com/office/officeart/2008/layout/VerticalCurvedList"/>
    <dgm:cxn modelId="{CA42C301-03EE-4E9B-805C-A2B08A72D025}" type="presParOf" srcId="{FEC2FFC7-1590-4F3E-AFF9-5BEBBC619B16}" destId="{C72246FB-FEB1-411B-AB6A-D0A2D3433161}" srcOrd="0" destOrd="0" presId="urn:microsoft.com/office/officeart/2008/layout/VerticalCurvedList"/>
    <dgm:cxn modelId="{1049E7A7-4CCD-4EA5-9745-E7308A6BA301}" type="presParOf" srcId="{FEC2FFC7-1590-4F3E-AFF9-5BEBBC619B16}" destId="{B03EDCB4-6911-4A86-B376-3AE95C53A1AF}" srcOrd="1" destOrd="0" presId="urn:microsoft.com/office/officeart/2008/layout/VerticalCurvedList"/>
    <dgm:cxn modelId="{ECE8151D-DA6C-44B3-B929-E6336A43C88F}" type="presParOf" srcId="{FEC2FFC7-1590-4F3E-AFF9-5BEBBC619B16}" destId="{FAFC4085-0058-4308-9971-0FB82C4A3727}" srcOrd="2" destOrd="0" presId="urn:microsoft.com/office/officeart/2008/layout/VerticalCurvedList"/>
    <dgm:cxn modelId="{E54EA050-FABD-4DBD-9D75-B46768AD716A}" type="presParOf" srcId="{FEC2FFC7-1590-4F3E-AFF9-5BEBBC619B16}" destId="{632FDD4B-B11D-4606-BD63-A41FECCD6075}" srcOrd="3" destOrd="0" presId="urn:microsoft.com/office/officeart/2008/layout/VerticalCurvedList"/>
    <dgm:cxn modelId="{90655AC7-9342-46FD-8435-0556FA8FE33A}" type="presParOf" srcId="{A2AFD654-175A-4AE6-A343-879E7959EA34}" destId="{F99A05B6-A6D0-48DC-9083-520CC56B9018}" srcOrd="1" destOrd="0" presId="urn:microsoft.com/office/officeart/2008/layout/VerticalCurvedList"/>
    <dgm:cxn modelId="{C6C923E7-BABB-4413-BC8D-AF768F3966B9}" type="presParOf" srcId="{A2AFD654-175A-4AE6-A343-879E7959EA34}" destId="{A0A0A2B2-A1EC-49CD-9854-199042EA302F}" srcOrd="2" destOrd="0" presId="urn:microsoft.com/office/officeart/2008/layout/VerticalCurvedList"/>
    <dgm:cxn modelId="{064DCDE2-C9EB-4118-9048-974144091A86}" type="presParOf" srcId="{A0A0A2B2-A1EC-49CD-9854-199042EA302F}" destId="{1473C6D5-1957-4C3D-A2D4-9717FA9E57AB}" srcOrd="0" destOrd="0" presId="urn:microsoft.com/office/officeart/2008/layout/VerticalCurvedList"/>
    <dgm:cxn modelId="{ACD2E26A-014D-4141-8B75-E86694AFF382}" type="presParOf" srcId="{A2AFD654-175A-4AE6-A343-879E7959EA34}" destId="{1DC66EB9-DD5B-4FE3-8393-B404CCC0FEFF}" srcOrd="3" destOrd="0" presId="urn:microsoft.com/office/officeart/2008/layout/VerticalCurvedList"/>
    <dgm:cxn modelId="{D41EADC2-39B3-467A-B449-11CCA79FE6CE}" type="presParOf" srcId="{A2AFD654-175A-4AE6-A343-879E7959EA34}" destId="{94A344FE-EE18-45C3-B1B9-B9A9BFA71704}" srcOrd="4" destOrd="0" presId="urn:microsoft.com/office/officeart/2008/layout/VerticalCurvedList"/>
    <dgm:cxn modelId="{946435E1-1B04-447E-9C94-F2C1FD9690C5}" type="presParOf" srcId="{94A344FE-EE18-45C3-B1B9-B9A9BFA71704}" destId="{5C7108BC-1764-44F7-B745-5C6849E2A3B6}" srcOrd="0" destOrd="0" presId="urn:microsoft.com/office/officeart/2008/layout/VerticalCurvedList"/>
    <dgm:cxn modelId="{86839B62-7F1D-4DE7-9325-DD6EBF80F184}" type="presParOf" srcId="{A2AFD654-175A-4AE6-A343-879E7959EA34}" destId="{9D8EF393-0DC5-4A9E-8DEE-AFFCFA9ED9DE}" srcOrd="5" destOrd="0" presId="urn:microsoft.com/office/officeart/2008/layout/VerticalCurvedList"/>
    <dgm:cxn modelId="{335DB9DA-1F75-4820-BBAA-5B2EB2E3863E}" type="presParOf" srcId="{A2AFD654-175A-4AE6-A343-879E7959EA34}" destId="{5A14D0E0-5A5D-4EF1-8902-692C97648939}" srcOrd="6" destOrd="0" presId="urn:microsoft.com/office/officeart/2008/layout/VerticalCurvedList"/>
    <dgm:cxn modelId="{64485861-3942-4F20-A73F-D7B41D489C55}" type="presParOf" srcId="{5A14D0E0-5A5D-4EF1-8902-692C97648939}" destId="{C5912DD9-7CCA-4CC8-85DE-1699F7197FB6}" srcOrd="0" destOrd="0" presId="urn:microsoft.com/office/officeart/2008/layout/VerticalCurvedList"/>
    <dgm:cxn modelId="{0BF9AFB1-FA74-44F0-AC0F-A8E6B0B4205E}" type="presParOf" srcId="{A2AFD654-175A-4AE6-A343-879E7959EA34}" destId="{17CA49F0-3A3C-4266-A47F-0D31ACBF1006}" srcOrd="7" destOrd="0" presId="urn:microsoft.com/office/officeart/2008/layout/VerticalCurvedList"/>
    <dgm:cxn modelId="{8AE120E3-CCEC-4EE6-8978-C8010B1988D8}" type="presParOf" srcId="{A2AFD654-175A-4AE6-A343-879E7959EA34}" destId="{DB2482B4-0C4C-4B0F-A97C-D660EB296ED9}" srcOrd="8" destOrd="0" presId="urn:microsoft.com/office/officeart/2008/layout/VerticalCurvedList"/>
    <dgm:cxn modelId="{8E38747E-333F-446F-96D4-A4440FAB7A17}" type="presParOf" srcId="{DB2482B4-0C4C-4B0F-A97C-D660EB296ED9}" destId="{6A9A8116-24F2-437F-8091-94FEE65CABB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F2F370-863A-4560-82CF-B5B0BDA616C2}" type="doc">
      <dgm:prSet loTypeId="urn:microsoft.com/office/officeart/2005/8/layout/vProcess5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EE8E13-95BF-44F6-9808-A3BA2B7D34F1}">
      <dgm:prSet/>
      <dgm:spPr/>
      <dgm:t>
        <a:bodyPr/>
        <a:lstStyle/>
        <a:p>
          <a:pPr rtl="0"/>
          <a:r>
            <a:rPr lang="en-US" dirty="0" smtClean="0"/>
            <a:t>Imagine how the product could fail</a:t>
          </a:r>
          <a:endParaRPr lang="en-US" dirty="0"/>
        </a:p>
      </dgm:t>
    </dgm:pt>
    <dgm:pt modelId="{49B534E4-6629-4930-B533-E3155673AE3E}" type="parTrans" cxnId="{0F2AEAD1-E9BB-4297-BC06-56CF4B0B73D9}">
      <dgm:prSet/>
      <dgm:spPr/>
      <dgm:t>
        <a:bodyPr/>
        <a:lstStyle/>
        <a:p>
          <a:endParaRPr lang="en-US"/>
        </a:p>
      </dgm:t>
    </dgm:pt>
    <dgm:pt modelId="{9966BFA5-7366-4E60-9696-658C5EDE49EA}" type="sibTrans" cxnId="{0F2AEAD1-E9BB-4297-BC06-56CF4B0B73D9}">
      <dgm:prSet/>
      <dgm:spPr>
        <a:solidFill>
          <a:schemeClr val="accent1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86F6C409-0EF8-4F83-8A20-AC37E4CD1AD2}">
      <dgm:prSet/>
      <dgm:spPr/>
      <dgm:t>
        <a:bodyPr/>
        <a:lstStyle/>
        <a:p>
          <a:pPr rtl="0"/>
          <a:r>
            <a:rPr lang="en-US" dirty="0" smtClean="0"/>
            <a:t>Design tests to expose these (potential) failures</a:t>
          </a:r>
          <a:endParaRPr lang="en-US" dirty="0"/>
        </a:p>
      </dgm:t>
    </dgm:pt>
    <dgm:pt modelId="{81BAB555-083D-4433-BDF9-A41C8EA4F982}" type="parTrans" cxnId="{B5C7AA1A-3368-4222-9DAA-6F141FC8805C}">
      <dgm:prSet/>
      <dgm:spPr/>
      <dgm:t>
        <a:bodyPr/>
        <a:lstStyle/>
        <a:p>
          <a:endParaRPr lang="en-US"/>
        </a:p>
      </dgm:t>
    </dgm:pt>
    <dgm:pt modelId="{9BB42862-B467-42DF-95FD-0A797304D0DC}" type="sibTrans" cxnId="{B5C7AA1A-3368-4222-9DAA-6F141FC8805C}">
      <dgm:prSet/>
      <dgm:spPr/>
      <dgm:t>
        <a:bodyPr/>
        <a:lstStyle/>
        <a:p>
          <a:endParaRPr lang="en-US"/>
        </a:p>
      </dgm:t>
    </dgm:pt>
    <dgm:pt modelId="{A0911D81-BC65-4BB5-976C-737A784EAD11}" type="pres">
      <dgm:prSet presAssocID="{F2F2F370-863A-4560-82CF-B5B0BDA616C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F692D6-F981-49EF-BC9F-2029A569536B}" type="pres">
      <dgm:prSet presAssocID="{F2F2F370-863A-4560-82CF-B5B0BDA616C2}" presName="dummyMaxCanvas" presStyleCnt="0">
        <dgm:presLayoutVars/>
      </dgm:prSet>
      <dgm:spPr/>
    </dgm:pt>
    <dgm:pt modelId="{5B40496A-EA8F-4997-8A73-4B41BDB41904}" type="pres">
      <dgm:prSet presAssocID="{F2F2F370-863A-4560-82CF-B5B0BDA616C2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F6FAB3-C701-4439-A1DB-2DC851F72BEC}" type="pres">
      <dgm:prSet presAssocID="{F2F2F370-863A-4560-82CF-B5B0BDA616C2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BAE393-B909-4A6C-B0EA-2EBF5C91F0FE}" type="pres">
      <dgm:prSet presAssocID="{F2F2F370-863A-4560-82CF-B5B0BDA616C2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91252-AB0D-4952-9174-1DBD1B45366F}" type="pres">
      <dgm:prSet presAssocID="{F2F2F370-863A-4560-82CF-B5B0BDA616C2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3F9E7B-C0C3-45AB-8962-E864963319BA}" type="pres">
      <dgm:prSet presAssocID="{F2F2F370-863A-4560-82CF-B5B0BDA616C2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3C6863-ECD2-445C-8B31-1FA99C8EDA9F}" type="presOf" srcId="{F2F2F370-863A-4560-82CF-B5B0BDA616C2}" destId="{A0911D81-BC65-4BB5-976C-737A784EAD11}" srcOrd="0" destOrd="0" presId="urn:microsoft.com/office/officeart/2005/8/layout/vProcess5"/>
    <dgm:cxn modelId="{5D6114AE-05BB-4960-A390-D5EFF2353FD8}" type="presOf" srcId="{86F6C409-0EF8-4F83-8A20-AC37E4CD1AD2}" destId="{5C3F9E7B-C0C3-45AB-8962-E864963319BA}" srcOrd="1" destOrd="0" presId="urn:microsoft.com/office/officeart/2005/8/layout/vProcess5"/>
    <dgm:cxn modelId="{0F2AEAD1-E9BB-4297-BC06-56CF4B0B73D9}" srcId="{F2F2F370-863A-4560-82CF-B5B0BDA616C2}" destId="{FDEE8E13-95BF-44F6-9808-A3BA2B7D34F1}" srcOrd="0" destOrd="0" parTransId="{49B534E4-6629-4930-B533-E3155673AE3E}" sibTransId="{9966BFA5-7366-4E60-9696-658C5EDE49EA}"/>
    <dgm:cxn modelId="{9E3C96C4-1258-48D0-ABCD-F30E1F81B3FE}" type="presOf" srcId="{FDEE8E13-95BF-44F6-9808-A3BA2B7D34F1}" destId="{AE791252-AB0D-4952-9174-1DBD1B45366F}" srcOrd="1" destOrd="0" presId="urn:microsoft.com/office/officeart/2005/8/layout/vProcess5"/>
    <dgm:cxn modelId="{2AED211D-2889-44A9-BEC5-621C020603A1}" type="presOf" srcId="{9966BFA5-7366-4E60-9696-658C5EDE49EA}" destId="{33BAE393-B909-4A6C-B0EA-2EBF5C91F0FE}" srcOrd="0" destOrd="0" presId="urn:microsoft.com/office/officeart/2005/8/layout/vProcess5"/>
    <dgm:cxn modelId="{56D44C51-1F5E-456F-AC52-1DADD141F896}" type="presOf" srcId="{FDEE8E13-95BF-44F6-9808-A3BA2B7D34F1}" destId="{5B40496A-EA8F-4997-8A73-4B41BDB41904}" srcOrd="0" destOrd="0" presId="urn:microsoft.com/office/officeart/2005/8/layout/vProcess5"/>
    <dgm:cxn modelId="{EBC84045-3216-422F-AB58-F436AA7AC360}" type="presOf" srcId="{86F6C409-0EF8-4F83-8A20-AC37E4CD1AD2}" destId="{81F6FAB3-C701-4439-A1DB-2DC851F72BEC}" srcOrd="0" destOrd="0" presId="urn:microsoft.com/office/officeart/2005/8/layout/vProcess5"/>
    <dgm:cxn modelId="{B5C7AA1A-3368-4222-9DAA-6F141FC8805C}" srcId="{F2F2F370-863A-4560-82CF-B5B0BDA616C2}" destId="{86F6C409-0EF8-4F83-8A20-AC37E4CD1AD2}" srcOrd="1" destOrd="0" parTransId="{81BAB555-083D-4433-BDF9-A41C8EA4F982}" sibTransId="{9BB42862-B467-42DF-95FD-0A797304D0DC}"/>
    <dgm:cxn modelId="{D6C89614-790A-4070-ACE2-0EDD7419CA4C}" type="presParOf" srcId="{A0911D81-BC65-4BB5-976C-737A784EAD11}" destId="{09F692D6-F981-49EF-BC9F-2029A569536B}" srcOrd="0" destOrd="0" presId="urn:microsoft.com/office/officeart/2005/8/layout/vProcess5"/>
    <dgm:cxn modelId="{6DCA6362-62E0-4D5D-A1F3-EAB3871D3177}" type="presParOf" srcId="{A0911D81-BC65-4BB5-976C-737A784EAD11}" destId="{5B40496A-EA8F-4997-8A73-4B41BDB41904}" srcOrd="1" destOrd="0" presId="urn:microsoft.com/office/officeart/2005/8/layout/vProcess5"/>
    <dgm:cxn modelId="{7A2CC85B-A4C9-4258-A041-BB74F4261263}" type="presParOf" srcId="{A0911D81-BC65-4BB5-976C-737A784EAD11}" destId="{81F6FAB3-C701-4439-A1DB-2DC851F72BEC}" srcOrd="2" destOrd="0" presId="urn:microsoft.com/office/officeart/2005/8/layout/vProcess5"/>
    <dgm:cxn modelId="{C6B6320E-43E5-4AFF-82E5-36B342734FA7}" type="presParOf" srcId="{A0911D81-BC65-4BB5-976C-737A784EAD11}" destId="{33BAE393-B909-4A6C-B0EA-2EBF5C91F0FE}" srcOrd="3" destOrd="0" presId="urn:microsoft.com/office/officeart/2005/8/layout/vProcess5"/>
    <dgm:cxn modelId="{79E54D92-615E-4371-B135-2754D0AF61DD}" type="presParOf" srcId="{A0911D81-BC65-4BB5-976C-737A784EAD11}" destId="{AE791252-AB0D-4952-9174-1DBD1B45366F}" srcOrd="4" destOrd="0" presId="urn:microsoft.com/office/officeart/2005/8/layout/vProcess5"/>
    <dgm:cxn modelId="{2DBD6676-5D8B-4371-9BAF-79B8B93A298B}" type="presParOf" srcId="{A0911D81-BC65-4BB5-976C-737A784EAD11}" destId="{5C3F9E7B-C0C3-45AB-8962-E864963319BA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F2F370-863A-4560-82CF-B5B0BDA616C2}" type="doc">
      <dgm:prSet loTypeId="urn:microsoft.com/office/officeart/2005/8/layout/vProcess5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EE8E13-95BF-44F6-9808-A3BA2B7D34F1}">
      <dgm:prSet/>
      <dgm:spPr/>
      <dgm:t>
        <a:bodyPr/>
        <a:lstStyle/>
        <a:p>
          <a:pPr rtl="0"/>
          <a:r>
            <a:rPr lang="en-US" dirty="0" smtClean="0"/>
            <a:t>Get Information</a:t>
          </a:r>
          <a:endParaRPr lang="en-US" dirty="0"/>
        </a:p>
      </dgm:t>
    </dgm:pt>
    <dgm:pt modelId="{49B534E4-6629-4930-B533-E3155673AE3E}" type="parTrans" cxnId="{0F2AEAD1-E9BB-4297-BC06-56CF4B0B73D9}">
      <dgm:prSet/>
      <dgm:spPr/>
      <dgm:t>
        <a:bodyPr/>
        <a:lstStyle/>
        <a:p>
          <a:endParaRPr lang="en-US"/>
        </a:p>
      </dgm:t>
    </dgm:pt>
    <dgm:pt modelId="{9966BFA5-7366-4E60-9696-658C5EDE49EA}" type="sibTrans" cxnId="{0F2AEAD1-E9BB-4297-BC06-56CF4B0B73D9}">
      <dgm:prSet/>
      <dgm:spPr>
        <a:solidFill>
          <a:schemeClr val="accent1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86F6C409-0EF8-4F83-8A20-AC37E4CD1AD2}">
      <dgm:prSet/>
      <dgm:spPr/>
      <dgm:t>
        <a:bodyPr/>
        <a:lstStyle/>
        <a:p>
          <a:pPr rtl="0"/>
          <a:r>
            <a:rPr lang="en-US" dirty="0" smtClean="0"/>
            <a:t>Identify Risks (Possible failures)</a:t>
          </a:r>
          <a:endParaRPr lang="en-US" dirty="0"/>
        </a:p>
      </dgm:t>
    </dgm:pt>
    <dgm:pt modelId="{81BAB555-083D-4433-BDF9-A41C8EA4F982}" type="parTrans" cxnId="{B5C7AA1A-3368-4222-9DAA-6F141FC8805C}">
      <dgm:prSet/>
      <dgm:spPr/>
      <dgm:t>
        <a:bodyPr/>
        <a:lstStyle/>
        <a:p>
          <a:endParaRPr lang="en-US"/>
        </a:p>
      </dgm:t>
    </dgm:pt>
    <dgm:pt modelId="{9BB42862-B467-42DF-95FD-0A797304D0DC}" type="sibTrans" cxnId="{B5C7AA1A-3368-4222-9DAA-6F141FC8805C}">
      <dgm:prSet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352A7CF5-A5F6-4147-BDDA-2931DC79E4E3}">
      <dgm:prSet/>
      <dgm:spPr/>
      <dgm:t>
        <a:bodyPr/>
        <a:lstStyle/>
        <a:p>
          <a:pPr rtl="0"/>
          <a:r>
            <a:rPr lang="en-US" dirty="0" smtClean="0"/>
            <a:t>Do Test Design</a:t>
          </a:r>
          <a:endParaRPr lang="en-US" dirty="0"/>
        </a:p>
      </dgm:t>
    </dgm:pt>
    <dgm:pt modelId="{428E7F9A-5AB2-4162-A06A-4613F21A4B69}" type="parTrans" cxnId="{D920C75C-C4F0-40DB-BAE4-45BF6E82B71D}">
      <dgm:prSet/>
      <dgm:spPr/>
      <dgm:t>
        <a:bodyPr/>
        <a:lstStyle/>
        <a:p>
          <a:endParaRPr lang="en-US"/>
        </a:p>
      </dgm:t>
    </dgm:pt>
    <dgm:pt modelId="{8F3C564C-6F0D-4E68-970C-0B452CE7FDCC}" type="sibTrans" cxnId="{D920C75C-C4F0-40DB-BAE4-45BF6E82B71D}">
      <dgm:prSet/>
      <dgm:spPr/>
      <dgm:t>
        <a:bodyPr/>
        <a:lstStyle/>
        <a:p>
          <a:endParaRPr lang="en-US"/>
        </a:p>
      </dgm:t>
    </dgm:pt>
    <dgm:pt modelId="{A0911D81-BC65-4BB5-976C-737A784EAD11}" type="pres">
      <dgm:prSet presAssocID="{F2F2F370-863A-4560-82CF-B5B0BDA616C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F692D6-F981-49EF-BC9F-2029A569536B}" type="pres">
      <dgm:prSet presAssocID="{F2F2F370-863A-4560-82CF-B5B0BDA616C2}" presName="dummyMaxCanvas" presStyleCnt="0">
        <dgm:presLayoutVars/>
      </dgm:prSet>
      <dgm:spPr/>
    </dgm:pt>
    <dgm:pt modelId="{22C5FF79-75EC-4D44-9B20-496DA5F5F171}" type="pres">
      <dgm:prSet presAssocID="{F2F2F370-863A-4560-82CF-B5B0BDA616C2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9907A-CF90-4949-BBE9-92E79B3844A6}" type="pres">
      <dgm:prSet presAssocID="{F2F2F370-863A-4560-82CF-B5B0BDA616C2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F91137-C57E-4AEF-BB8F-58DC12D5CFD2}" type="pres">
      <dgm:prSet presAssocID="{F2F2F370-863A-4560-82CF-B5B0BDA616C2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86E80F-3413-4355-8F3E-2709B1DA5D4E}" type="pres">
      <dgm:prSet presAssocID="{F2F2F370-863A-4560-82CF-B5B0BDA616C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8E82F2-1FD3-410A-9EE6-4A76D4FF6E10}" type="pres">
      <dgm:prSet presAssocID="{F2F2F370-863A-4560-82CF-B5B0BDA616C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B8B0D-65A7-4490-AA3D-459448E8C6C3}" type="pres">
      <dgm:prSet presAssocID="{F2F2F370-863A-4560-82CF-B5B0BDA616C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34DC3-3AFA-421C-901E-67F7A2281DB0}" type="pres">
      <dgm:prSet presAssocID="{F2F2F370-863A-4560-82CF-B5B0BDA616C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7DC4D-A1A9-48A8-A802-25C2B2428225}" type="pres">
      <dgm:prSet presAssocID="{F2F2F370-863A-4560-82CF-B5B0BDA616C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CF84B1-2868-476A-ACA8-DEC045E7BCCF}" type="presOf" srcId="{352A7CF5-A5F6-4147-BDDA-2931DC79E4E3}" destId="{0BF91137-C57E-4AEF-BB8F-58DC12D5CFD2}" srcOrd="0" destOrd="0" presId="urn:microsoft.com/office/officeart/2005/8/layout/vProcess5"/>
    <dgm:cxn modelId="{86B5766F-A6C3-4826-A8A0-87AB02CBFF96}" type="presOf" srcId="{F2F2F370-863A-4560-82CF-B5B0BDA616C2}" destId="{A0911D81-BC65-4BB5-976C-737A784EAD11}" srcOrd="0" destOrd="0" presId="urn:microsoft.com/office/officeart/2005/8/layout/vProcess5"/>
    <dgm:cxn modelId="{16AA9231-40A3-453A-A86C-C89960D2E9D3}" type="presOf" srcId="{9BB42862-B467-42DF-95FD-0A797304D0DC}" destId="{448E82F2-1FD3-410A-9EE6-4A76D4FF6E10}" srcOrd="0" destOrd="0" presId="urn:microsoft.com/office/officeart/2005/8/layout/vProcess5"/>
    <dgm:cxn modelId="{842A1D03-19E4-4F41-B300-B2646F3C9594}" type="presOf" srcId="{352A7CF5-A5F6-4147-BDDA-2931DC79E4E3}" destId="{D197DC4D-A1A9-48A8-A802-25C2B2428225}" srcOrd="1" destOrd="0" presId="urn:microsoft.com/office/officeart/2005/8/layout/vProcess5"/>
    <dgm:cxn modelId="{0F2AEAD1-E9BB-4297-BC06-56CF4B0B73D9}" srcId="{F2F2F370-863A-4560-82CF-B5B0BDA616C2}" destId="{FDEE8E13-95BF-44F6-9808-A3BA2B7D34F1}" srcOrd="0" destOrd="0" parTransId="{49B534E4-6629-4930-B533-E3155673AE3E}" sibTransId="{9966BFA5-7366-4E60-9696-658C5EDE49EA}"/>
    <dgm:cxn modelId="{47131DD3-CAF3-4376-9DB8-80DA67B1E367}" type="presOf" srcId="{86F6C409-0EF8-4F83-8A20-AC37E4CD1AD2}" destId="{4C29907A-CF90-4949-BBE9-92E79B3844A6}" srcOrd="0" destOrd="0" presId="urn:microsoft.com/office/officeart/2005/8/layout/vProcess5"/>
    <dgm:cxn modelId="{AC1F8ED1-9A4B-4577-B77B-BD97EE9A658E}" type="presOf" srcId="{FDEE8E13-95BF-44F6-9808-A3BA2B7D34F1}" destId="{496B8B0D-65A7-4490-AA3D-459448E8C6C3}" srcOrd="1" destOrd="0" presId="urn:microsoft.com/office/officeart/2005/8/layout/vProcess5"/>
    <dgm:cxn modelId="{D920C75C-C4F0-40DB-BAE4-45BF6E82B71D}" srcId="{F2F2F370-863A-4560-82CF-B5B0BDA616C2}" destId="{352A7CF5-A5F6-4147-BDDA-2931DC79E4E3}" srcOrd="2" destOrd="0" parTransId="{428E7F9A-5AB2-4162-A06A-4613F21A4B69}" sibTransId="{8F3C564C-6F0D-4E68-970C-0B452CE7FDCC}"/>
    <dgm:cxn modelId="{B5C7AA1A-3368-4222-9DAA-6F141FC8805C}" srcId="{F2F2F370-863A-4560-82CF-B5B0BDA616C2}" destId="{86F6C409-0EF8-4F83-8A20-AC37E4CD1AD2}" srcOrd="1" destOrd="0" parTransId="{81BAB555-083D-4433-BDF9-A41C8EA4F982}" sibTransId="{9BB42862-B467-42DF-95FD-0A797304D0DC}"/>
    <dgm:cxn modelId="{1472BD70-EC54-4DAC-AFB5-F591C7291DB7}" type="presOf" srcId="{9966BFA5-7366-4E60-9696-658C5EDE49EA}" destId="{7986E80F-3413-4355-8F3E-2709B1DA5D4E}" srcOrd="0" destOrd="0" presId="urn:microsoft.com/office/officeart/2005/8/layout/vProcess5"/>
    <dgm:cxn modelId="{6132CD49-B21B-487F-8367-248712C8BE05}" type="presOf" srcId="{FDEE8E13-95BF-44F6-9808-A3BA2B7D34F1}" destId="{22C5FF79-75EC-4D44-9B20-496DA5F5F171}" srcOrd="0" destOrd="0" presId="urn:microsoft.com/office/officeart/2005/8/layout/vProcess5"/>
    <dgm:cxn modelId="{0B2C0228-138A-4D0C-BB20-9FFB6FE80114}" type="presOf" srcId="{86F6C409-0EF8-4F83-8A20-AC37E4CD1AD2}" destId="{6DD34DC3-3AFA-421C-901E-67F7A2281DB0}" srcOrd="1" destOrd="0" presId="urn:microsoft.com/office/officeart/2005/8/layout/vProcess5"/>
    <dgm:cxn modelId="{DB63CCCF-D7D0-456E-8432-40201DB2F912}" type="presParOf" srcId="{A0911D81-BC65-4BB5-976C-737A784EAD11}" destId="{09F692D6-F981-49EF-BC9F-2029A569536B}" srcOrd="0" destOrd="0" presId="urn:microsoft.com/office/officeart/2005/8/layout/vProcess5"/>
    <dgm:cxn modelId="{B20BF412-ACD1-4656-85E7-6F91944AD9B4}" type="presParOf" srcId="{A0911D81-BC65-4BB5-976C-737A784EAD11}" destId="{22C5FF79-75EC-4D44-9B20-496DA5F5F171}" srcOrd="1" destOrd="0" presId="urn:microsoft.com/office/officeart/2005/8/layout/vProcess5"/>
    <dgm:cxn modelId="{024D145D-AFB0-4C28-9A87-C6E3CC58C9DA}" type="presParOf" srcId="{A0911D81-BC65-4BB5-976C-737A784EAD11}" destId="{4C29907A-CF90-4949-BBE9-92E79B3844A6}" srcOrd="2" destOrd="0" presId="urn:microsoft.com/office/officeart/2005/8/layout/vProcess5"/>
    <dgm:cxn modelId="{3A9BE06E-B830-462D-9DFF-208D0061FAF8}" type="presParOf" srcId="{A0911D81-BC65-4BB5-976C-737A784EAD11}" destId="{0BF91137-C57E-4AEF-BB8F-58DC12D5CFD2}" srcOrd="3" destOrd="0" presId="urn:microsoft.com/office/officeart/2005/8/layout/vProcess5"/>
    <dgm:cxn modelId="{138D7A37-BB77-4F5B-893E-18E1C9C360E4}" type="presParOf" srcId="{A0911D81-BC65-4BB5-976C-737A784EAD11}" destId="{7986E80F-3413-4355-8F3E-2709B1DA5D4E}" srcOrd="4" destOrd="0" presId="urn:microsoft.com/office/officeart/2005/8/layout/vProcess5"/>
    <dgm:cxn modelId="{9CFC49A9-3D2F-42A0-84AB-FB90381925B5}" type="presParOf" srcId="{A0911D81-BC65-4BB5-976C-737A784EAD11}" destId="{448E82F2-1FD3-410A-9EE6-4A76D4FF6E10}" srcOrd="5" destOrd="0" presId="urn:microsoft.com/office/officeart/2005/8/layout/vProcess5"/>
    <dgm:cxn modelId="{C8AB4018-DA6D-4274-B087-A16FF211B695}" type="presParOf" srcId="{A0911D81-BC65-4BB5-976C-737A784EAD11}" destId="{496B8B0D-65A7-4490-AA3D-459448E8C6C3}" srcOrd="6" destOrd="0" presId="urn:microsoft.com/office/officeart/2005/8/layout/vProcess5"/>
    <dgm:cxn modelId="{EB5E320B-D0D6-4B7D-87CB-6966EAF41EE0}" type="presParOf" srcId="{A0911D81-BC65-4BB5-976C-737A784EAD11}" destId="{6DD34DC3-3AFA-421C-901E-67F7A2281DB0}" srcOrd="7" destOrd="0" presId="urn:microsoft.com/office/officeart/2005/8/layout/vProcess5"/>
    <dgm:cxn modelId="{B950AF37-B061-4DCD-98C7-30EA8E61AAEC}" type="presParOf" srcId="{A0911D81-BC65-4BB5-976C-737A784EAD11}" destId="{D197DC4D-A1A9-48A8-A802-25C2B242822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2840DF-8D5B-484D-896D-B93D29C06196}" type="doc">
      <dgm:prSet loTypeId="urn:microsoft.com/office/officeart/2005/8/layout/matrix1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26C300-2B5A-407A-B099-D883DF548D1F}">
      <dgm:prSet phldrT="[Text]" custT="1"/>
      <dgm:spPr>
        <a:gradFill flip="none" rotWithShape="1">
          <a:gsLst>
            <a:gs pos="0">
              <a:schemeClr val="bg1">
                <a:lumMod val="65000"/>
              </a:schemeClr>
            </a:gs>
            <a:gs pos="80000">
              <a:schemeClr val="bg1">
                <a:lumMod val="65000"/>
              </a:schemeClr>
            </a:gs>
            <a:gs pos="100000">
              <a:schemeClr val="bg1">
                <a:lumMod val="8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4000" dirty="0" smtClean="0">
              <a:solidFill>
                <a:schemeClr val="bg1"/>
              </a:solidFill>
              <a:latin typeface="+mj-lt"/>
            </a:rPr>
            <a:t>Regression Testing</a:t>
          </a:r>
          <a:endParaRPr lang="en-US" sz="4000" dirty="0">
            <a:solidFill>
              <a:schemeClr val="bg1"/>
            </a:solidFill>
            <a:latin typeface="+mj-lt"/>
          </a:endParaRPr>
        </a:p>
      </dgm:t>
    </dgm:pt>
    <dgm:pt modelId="{68C5C721-6E00-405F-83E5-B29DF76F19F9}" type="parTrans" cxnId="{205339F3-2144-4086-9C7C-9027AFF0017D}">
      <dgm:prSet/>
      <dgm:spPr/>
      <dgm:t>
        <a:bodyPr/>
        <a:lstStyle/>
        <a:p>
          <a:endParaRPr lang="en-US"/>
        </a:p>
      </dgm:t>
    </dgm:pt>
    <dgm:pt modelId="{8A61AD11-2142-4BF7-9215-DBF7E1ED59D1}" type="sibTrans" cxnId="{205339F3-2144-4086-9C7C-9027AFF0017D}">
      <dgm:prSet/>
      <dgm:spPr/>
      <dgm:t>
        <a:bodyPr/>
        <a:lstStyle/>
        <a:p>
          <a:endParaRPr lang="en-US"/>
        </a:p>
      </dgm:t>
    </dgm:pt>
    <dgm:pt modelId="{F40673E5-67FA-4A6C-92D6-BC10F59ADBC7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CC7DB61-3037-40E9-A547-4184C5344040}" type="parTrans" cxnId="{39C60404-DAF8-4A96-B8E9-64ED45889ED9}">
      <dgm:prSet/>
      <dgm:spPr/>
      <dgm:t>
        <a:bodyPr/>
        <a:lstStyle/>
        <a:p>
          <a:endParaRPr lang="en-US"/>
        </a:p>
      </dgm:t>
    </dgm:pt>
    <dgm:pt modelId="{8CDCE6B8-6F1E-4FF4-A449-5F25359941B9}" type="sibTrans" cxnId="{39C60404-DAF8-4A96-B8E9-64ED45889ED9}">
      <dgm:prSet/>
      <dgm:spPr/>
      <dgm:t>
        <a:bodyPr/>
        <a:lstStyle/>
        <a:p>
          <a:endParaRPr lang="en-US"/>
        </a:p>
      </dgm:t>
    </dgm:pt>
    <dgm:pt modelId="{3E9217CB-9EB1-4AD5-BD05-547475D113B7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CD48B97-400D-4D2D-9491-E81492B82A9E}" type="parTrans" cxnId="{90C12562-26D4-4E41-AD24-7D73232C41EE}">
      <dgm:prSet/>
      <dgm:spPr/>
      <dgm:t>
        <a:bodyPr/>
        <a:lstStyle/>
        <a:p>
          <a:endParaRPr lang="en-US"/>
        </a:p>
      </dgm:t>
    </dgm:pt>
    <dgm:pt modelId="{6BBE1B8F-388C-4870-B24A-820ADE916CDE}" type="sibTrans" cxnId="{90C12562-26D4-4E41-AD24-7D73232C41EE}">
      <dgm:prSet/>
      <dgm:spPr/>
      <dgm:t>
        <a:bodyPr/>
        <a:lstStyle/>
        <a:p>
          <a:endParaRPr lang="en-US"/>
        </a:p>
      </dgm:t>
    </dgm:pt>
    <dgm:pt modelId="{E5F014E3-1210-480A-83E5-B29A67FA9C19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3840DCB-1B21-47A4-ABEA-46F935D3366E}" type="parTrans" cxnId="{B01C63A0-6D58-4802-8BA1-F4DB3D70B17C}">
      <dgm:prSet/>
      <dgm:spPr/>
      <dgm:t>
        <a:bodyPr/>
        <a:lstStyle/>
        <a:p>
          <a:endParaRPr lang="en-US"/>
        </a:p>
      </dgm:t>
    </dgm:pt>
    <dgm:pt modelId="{D7881529-E7ED-4826-8FE5-A00FC4714129}" type="sibTrans" cxnId="{B01C63A0-6D58-4802-8BA1-F4DB3D70B17C}">
      <dgm:prSet/>
      <dgm:spPr/>
      <dgm:t>
        <a:bodyPr/>
        <a:lstStyle/>
        <a:p>
          <a:endParaRPr lang="en-US"/>
        </a:p>
      </dgm:t>
    </dgm:pt>
    <dgm:pt modelId="{72DD7C74-4197-4F19-891E-14A58CDB7373}">
      <dgm:prSet phldrT="[Text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939D0F4-8B2F-4185-96CA-B7F219CA6193}" type="parTrans" cxnId="{3AB20DC2-A43B-4AE5-819B-5733F5208014}">
      <dgm:prSet/>
      <dgm:spPr/>
      <dgm:t>
        <a:bodyPr/>
        <a:lstStyle/>
        <a:p>
          <a:endParaRPr lang="en-US"/>
        </a:p>
      </dgm:t>
    </dgm:pt>
    <dgm:pt modelId="{A4351582-F698-453A-AB27-AAB2521D322C}" type="sibTrans" cxnId="{3AB20DC2-A43B-4AE5-819B-5733F5208014}">
      <dgm:prSet/>
      <dgm:spPr/>
      <dgm:t>
        <a:bodyPr/>
        <a:lstStyle/>
        <a:p>
          <a:endParaRPr lang="en-US"/>
        </a:p>
      </dgm:t>
    </dgm:pt>
    <dgm:pt modelId="{6FB2D1F5-71BE-46C2-9752-FC4362EB43A7}" type="pres">
      <dgm:prSet presAssocID="{C52840DF-8D5B-484D-896D-B93D29C06196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1EAEEC-E405-46FA-81D1-576EE0EA1C35}" type="pres">
      <dgm:prSet presAssocID="{C52840DF-8D5B-484D-896D-B93D29C06196}" presName="matrix" presStyleCnt="0"/>
      <dgm:spPr/>
    </dgm:pt>
    <dgm:pt modelId="{35894D2A-7448-4EEF-BE7A-AFECDF46E879}" type="pres">
      <dgm:prSet presAssocID="{C52840DF-8D5B-484D-896D-B93D29C06196}" presName="tile1" presStyleLbl="node1" presStyleIdx="0" presStyleCnt="4"/>
      <dgm:spPr/>
      <dgm:t>
        <a:bodyPr/>
        <a:lstStyle/>
        <a:p>
          <a:endParaRPr lang="en-US"/>
        </a:p>
      </dgm:t>
    </dgm:pt>
    <dgm:pt modelId="{7D6BE7A4-F4F8-41A6-B378-82CB3DEF028B}" type="pres">
      <dgm:prSet presAssocID="{C52840DF-8D5B-484D-896D-B93D29C0619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1419D1-020B-4657-BF78-9F0E18F7ED53}" type="pres">
      <dgm:prSet presAssocID="{C52840DF-8D5B-484D-896D-B93D29C06196}" presName="tile2" presStyleLbl="node1" presStyleIdx="1" presStyleCnt="4"/>
      <dgm:spPr/>
      <dgm:t>
        <a:bodyPr/>
        <a:lstStyle/>
        <a:p>
          <a:endParaRPr lang="en-US"/>
        </a:p>
      </dgm:t>
    </dgm:pt>
    <dgm:pt modelId="{6AE1032C-5A52-45A7-B42C-E3AD4E29B0D4}" type="pres">
      <dgm:prSet presAssocID="{C52840DF-8D5B-484D-896D-B93D29C0619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D001CF-E85D-43CF-A52B-834DD35C680F}" type="pres">
      <dgm:prSet presAssocID="{C52840DF-8D5B-484D-896D-B93D29C06196}" presName="tile3" presStyleLbl="node1" presStyleIdx="2" presStyleCnt="4"/>
      <dgm:spPr/>
      <dgm:t>
        <a:bodyPr/>
        <a:lstStyle/>
        <a:p>
          <a:endParaRPr lang="en-US"/>
        </a:p>
      </dgm:t>
    </dgm:pt>
    <dgm:pt modelId="{7BA5ED7B-4C9D-4749-976E-6907BA0B55EF}" type="pres">
      <dgm:prSet presAssocID="{C52840DF-8D5B-484D-896D-B93D29C0619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42C0B-1FA3-425E-90C8-A1C3A2B21B06}" type="pres">
      <dgm:prSet presAssocID="{C52840DF-8D5B-484D-896D-B93D29C06196}" presName="tile4" presStyleLbl="node1" presStyleIdx="3" presStyleCnt="4"/>
      <dgm:spPr/>
      <dgm:t>
        <a:bodyPr/>
        <a:lstStyle/>
        <a:p>
          <a:endParaRPr lang="en-US"/>
        </a:p>
      </dgm:t>
    </dgm:pt>
    <dgm:pt modelId="{5408CB34-D5AA-41FA-B3B2-04CFE8A47361}" type="pres">
      <dgm:prSet presAssocID="{C52840DF-8D5B-484D-896D-B93D29C0619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D9E059-1CF5-46B4-9BDC-6A89B9F2C818}" type="pres">
      <dgm:prSet presAssocID="{C52840DF-8D5B-484D-896D-B93D29C06196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4A773-3A8B-4182-8C97-618C4390F81D}" type="presOf" srcId="{3E9217CB-9EB1-4AD5-BD05-547475D113B7}" destId="{6AE1032C-5A52-45A7-B42C-E3AD4E29B0D4}" srcOrd="1" destOrd="0" presId="urn:microsoft.com/office/officeart/2005/8/layout/matrix1"/>
    <dgm:cxn modelId="{48E5D7B4-C2AE-4431-AAC1-6EA8F35D4EC9}" type="presOf" srcId="{E5F014E3-1210-480A-83E5-B29A67FA9C19}" destId="{94D001CF-E85D-43CF-A52B-834DD35C680F}" srcOrd="0" destOrd="0" presId="urn:microsoft.com/office/officeart/2005/8/layout/matrix1"/>
    <dgm:cxn modelId="{50392340-660A-44FC-937A-CA57D5E5D22E}" type="presOf" srcId="{72DD7C74-4197-4F19-891E-14A58CDB7373}" destId="{0CD42C0B-1FA3-425E-90C8-A1C3A2B21B06}" srcOrd="0" destOrd="0" presId="urn:microsoft.com/office/officeart/2005/8/layout/matrix1"/>
    <dgm:cxn modelId="{18B2DA10-1139-4C59-95AA-714616E8653D}" type="presOf" srcId="{72DD7C74-4197-4F19-891E-14A58CDB7373}" destId="{5408CB34-D5AA-41FA-B3B2-04CFE8A47361}" srcOrd="1" destOrd="0" presId="urn:microsoft.com/office/officeart/2005/8/layout/matrix1"/>
    <dgm:cxn modelId="{2150A77A-65C0-4B3A-A44B-7152E370DB73}" type="presOf" srcId="{9126C300-2B5A-407A-B099-D883DF548D1F}" destId="{A4D9E059-1CF5-46B4-9BDC-6A89B9F2C818}" srcOrd="0" destOrd="0" presId="urn:microsoft.com/office/officeart/2005/8/layout/matrix1"/>
    <dgm:cxn modelId="{9922C09B-4DBA-4474-9B5B-18E6EAA89BC3}" type="presOf" srcId="{C52840DF-8D5B-484D-896D-B93D29C06196}" destId="{6FB2D1F5-71BE-46C2-9752-FC4362EB43A7}" srcOrd="0" destOrd="0" presId="urn:microsoft.com/office/officeart/2005/8/layout/matrix1"/>
    <dgm:cxn modelId="{48C8ACB8-2C1A-45B3-8F11-A7B5C37DD755}" type="presOf" srcId="{F40673E5-67FA-4A6C-92D6-BC10F59ADBC7}" destId="{7D6BE7A4-F4F8-41A6-B378-82CB3DEF028B}" srcOrd="1" destOrd="0" presId="urn:microsoft.com/office/officeart/2005/8/layout/matrix1"/>
    <dgm:cxn modelId="{3AB20DC2-A43B-4AE5-819B-5733F5208014}" srcId="{9126C300-2B5A-407A-B099-D883DF548D1F}" destId="{72DD7C74-4197-4F19-891E-14A58CDB7373}" srcOrd="3" destOrd="0" parTransId="{0939D0F4-8B2F-4185-96CA-B7F219CA6193}" sibTransId="{A4351582-F698-453A-AB27-AAB2521D322C}"/>
    <dgm:cxn modelId="{39C60404-DAF8-4A96-B8E9-64ED45889ED9}" srcId="{9126C300-2B5A-407A-B099-D883DF548D1F}" destId="{F40673E5-67FA-4A6C-92D6-BC10F59ADBC7}" srcOrd="0" destOrd="0" parTransId="{ACC7DB61-3037-40E9-A547-4184C5344040}" sibTransId="{8CDCE6B8-6F1E-4FF4-A449-5F25359941B9}"/>
    <dgm:cxn modelId="{90C12562-26D4-4E41-AD24-7D73232C41EE}" srcId="{9126C300-2B5A-407A-B099-D883DF548D1F}" destId="{3E9217CB-9EB1-4AD5-BD05-547475D113B7}" srcOrd="1" destOrd="0" parTransId="{0CD48B97-400D-4D2D-9491-E81492B82A9E}" sibTransId="{6BBE1B8F-388C-4870-B24A-820ADE916CDE}"/>
    <dgm:cxn modelId="{205339F3-2144-4086-9C7C-9027AFF0017D}" srcId="{C52840DF-8D5B-484D-896D-B93D29C06196}" destId="{9126C300-2B5A-407A-B099-D883DF548D1F}" srcOrd="0" destOrd="0" parTransId="{68C5C721-6E00-405F-83E5-B29DF76F19F9}" sibTransId="{8A61AD11-2142-4BF7-9215-DBF7E1ED59D1}"/>
    <dgm:cxn modelId="{EED189AB-DF18-4F67-AC3F-33700839BC84}" type="presOf" srcId="{E5F014E3-1210-480A-83E5-B29A67FA9C19}" destId="{7BA5ED7B-4C9D-4749-976E-6907BA0B55EF}" srcOrd="1" destOrd="0" presId="urn:microsoft.com/office/officeart/2005/8/layout/matrix1"/>
    <dgm:cxn modelId="{BFC83F77-6BCD-43DD-A84E-F80E85533999}" type="presOf" srcId="{F40673E5-67FA-4A6C-92D6-BC10F59ADBC7}" destId="{35894D2A-7448-4EEF-BE7A-AFECDF46E879}" srcOrd="0" destOrd="0" presId="urn:microsoft.com/office/officeart/2005/8/layout/matrix1"/>
    <dgm:cxn modelId="{FF0F6FB3-595D-4F2B-9CCD-17896635EFE1}" type="presOf" srcId="{3E9217CB-9EB1-4AD5-BD05-547475D113B7}" destId="{261419D1-020B-4657-BF78-9F0E18F7ED53}" srcOrd="0" destOrd="0" presId="urn:microsoft.com/office/officeart/2005/8/layout/matrix1"/>
    <dgm:cxn modelId="{B01C63A0-6D58-4802-8BA1-F4DB3D70B17C}" srcId="{9126C300-2B5A-407A-B099-D883DF548D1F}" destId="{E5F014E3-1210-480A-83E5-B29A67FA9C19}" srcOrd="2" destOrd="0" parTransId="{E3840DCB-1B21-47A4-ABEA-46F935D3366E}" sibTransId="{D7881529-E7ED-4826-8FE5-A00FC4714129}"/>
    <dgm:cxn modelId="{74459775-CF80-4F88-AB22-C81CF54E17DD}" type="presParOf" srcId="{6FB2D1F5-71BE-46C2-9752-FC4362EB43A7}" destId="{F81EAEEC-E405-46FA-81D1-576EE0EA1C35}" srcOrd="0" destOrd="0" presId="urn:microsoft.com/office/officeart/2005/8/layout/matrix1"/>
    <dgm:cxn modelId="{3F99C4FD-BA3E-4F78-B2ED-6F55356F8795}" type="presParOf" srcId="{F81EAEEC-E405-46FA-81D1-576EE0EA1C35}" destId="{35894D2A-7448-4EEF-BE7A-AFECDF46E879}" srcOrd="0" destOrd="0" presId="urn:microsoft.com/office/officeart/2005/8/layout/matrix1"/>
    <dgm:cxn modelId="{A6DC095B-FADA-4166-AADF-C2EB3402B668}" type="presParOf" srcId="{F81EAEEC-E405-46FA-81D1-576EE0EA1C35}" destId="{7D6BE7A4-F4F8-41A6-B378-82CB3DEF028B}" srcOrd="1" destOrd="0" presId="urn:microsoft.com/office/officeart/2005/8/layout/matrix1"/>
    <dgm:cxn modelId="{90D7EF82-B95F-4F23-A95A-0F7950AE3A5C}" type="presParOf" srcId="{F81EAEEC-E405-46FA-81D1-576EE0EA1C35}" destId="{261419D1-020B-4657-BF78-9F0E18F7ED53}" srcOrd="2" destOrd="0" presId="urn:microsoft.com/office/officeart/2005/8/layout/matrix1"/>
    <dgm:cxn modelId="{1D1DC088-2D01-4AD9-8DE3-8CD5B257C0D5}" type="presParOf" srcId="{F81EAEEC-E405-46FA-81D1-576EE0EA1C35}" destId="{6AE1032C-5A52-45A7-B42C-E3AD4E29B0D4}" srcOrd="3" destOrd="0" presId="urn:microsoft.com/office/officeart/2005/8/layout/matrix1"/>
    <dgm:cxn modelId="{463B3EDA-CD41-4E60-A0FB-0628464F709E}" type="presParOf" srcId="{F81EAEEC-E405-46FA-81D1-576EE0EA1C35}" destId="{94D001CF-E85D-43CF-A52B-834DD35C680F}" srcOrd="4" destOrd="0" presId="urn:microsoft.com/office/officeart/2005/8/layout/matrix1"/>
    <dgm:cxn modelId="{3EE9D481-5029-4D86-939A-DD7F85970099}" type="presParOf" srcId="{F81EAEEC-E405-46FA-81D1-576EE0EA1C35}" destId="{7BA5ED7B-4C9D-4749-976E-6907BA0B55EF}" srcOrd="5" destOrd="0" presId="urn:microsoft.com/office/officeart/2005/8/layout/matrix1"/>
    <dgm:cxn modelId="{AD44771C-45F2-49C0-A62F-0F0291965602}" type="presParOf" srcId="{F81EAEEC-E405-46FA-81D1-576EE0EA1C35}" destId="{0CD42C0B-1FA3-425E-90C8-A1C3A2B21B06}" srcOrd="6" destOrd="0" presId="urn:microsoft.com/office/officeart/2005/8/layout/matrix1"/>
    <dgm:cxn modelId="{138DA14D-C8CD-4881-8602-79AFFA0D8BA6}" type="presParOf" srcId="{F81EAEEC-E405-46FA-81D1-576EE0EA1C35}" destId="{5408CB34-D5AA-41FA-B3B2-04CFE8A47361}" srcOrd="7" destOrd="0" presId="urn:microsoft.com/office/officeart/2005/8/layout/matrix1"/>
    <dgm:cxn modelId="{493988CD-6C31-4AAC-A859-50A6E07BA76D}" type="presParOf" srcId="{6FB2D1F5-71BE-46C2-9752-FC4362EB43A7}" destId="{A4D9E059-1CF5-46B4-9BDC-6A89B9F2C81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68F22E-D70E-48DD-A042-A19811BFC5D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D5925E-5485-4F71-910C-A5414FDE9C48}">
      <dgm:prSet phldrT="[Text]" phldr="1"/>
      <dgm:spPr/>
      <dgm:t>
        <a:bodyPr/>
        <a:lstStyle/>
        <a:p>
          <a:endParaRPr lang="en-US" dirty="0"/>
        </a:p>
      </dgm:t>
    </dgm:pt>
    <dgm:pt modelId="{CC971CF1-1B5B-48DD-8419-0EFE0E86209F}" type="parTrans" cxnId="{6DDE657A-51CC-4DA7-8CD1-546580E0BA74}">
      <dgm:prSet/>
      <dgm:spPr/>
      <dgm:t>
        <a:bodyPr/>
        <a:lstStyle/>
        <a:p>
          <a:endParaRPr lang="en-US"/>
        </a:p>
      </dgm:t>
    </dgm:pt>
    <dgm:pt modelId="{3BFFC8CC-7BC3-4103-A060-89639C96E2B5}" type="sibTrans" cxnId="{6DDE657A-51CC-4DA7-8CD1-546580E0BA74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4445AB52-A5B1-41AB-AA5C-6D5C731D9FBE}">
      <dgm:prSet phldrT="[Text]" phldr="1"/>
      <dgm:spPr/>
      <dgm:t>
        <a:bodyPr/>
        <a:lstStyle/>
        <a:p>
          <a:endParaRPr lang="en-US" dirty="0"/>
        </a:p>
      </dgm:t>
    </dgm:pt>
    <dgm:pt modelId="{37B249F7-FE8D-4397-94AC-F16FF2D673AB}" type="parTrans" cxnId="{E2CCD3D7-1FF0-4FED-BCBF-806246B422BF}">
      <dgm:prSet/>
      <dgm:spPr/>
      <dgm:t>
        <a:bodyPr/>
        <a:lstStyle/>
        <a:p>
          <a:endParaRPr lang="en-US"/>
        </a:p>
      </dgm:t>
    </dgm:pt>
    <dgm:pt modelId="{99B26279-87A0-4E89-AC6D-3D5C95F65E97}" type="sibTrans" cxnId="{E2CCD3D7-1FF0-4FED-BCBF-806246B422BF}">
      <dgm:prSet/>
      <dgm:spPr>
        <a:solidFill>
          <a:srgbClr val="EA9D04"/>
        </a:solidFill>
      </dgm:spPr>
      <dgm:t>
        <a:bodyPr/>
        <a:lstStyle/>
        <a:p>
          <a:endParaRPr lang="en-US"/>
        </a:p>
      </dgm:t>
    </dgm:pt>
    <dgm:pt modelId="{7A90A5A3-C6A7-4728-BCC8-B63370EF114A}">
      <dgm:prSet phldrT="[Text]" phldr="1"/>
      <dgm:spPr/>
      <dgm:t>
        <a:bodyPr/>
        <a:lstStyle/>
        <a:p>
          <a:endParaRPr lang="en-US" dirty="0"/>
        </a:p>
      </dgm:t>
    </dgm:pt>
    <dgm:pt modelId="{959056AC-5292-4BB4-A4FA-D0B3D716833F}" type="parTrans" cxnId="{14684E41-A3B9-416F-A841-BB93008A090E}">
      <dgm:prSet/>
      <dgm:spPr/>
      <dgm:t>
        <a:bodyPr/>
        <a:lstStyle/>
        <a:p>
          <a:endParaRPr lang="en-US"/>
        </a:p>
      </dgm:t>
    </dgm:pt>
    <dgm:pt modelId="{A0A8C3FD-86F5-484F-AD83-6DA7970EA16C}" type="sibTrans" cxnId="{14684E41-A3B9-416F-A841-BB93008A090E}">
      <dgm:prSet/>
      <dgm:spPr>
        <a:solidFill>
          <a:srgbClr val="7030A0"/>
        </a:solidFill>
      </dgm:spPr>
      <dgm:t>
        <a:bodyPr/>
        <a:lstStyle/>
        <a:p>
          <a:endParaRPr lang="en-US"/>
        </a:p>
      </dgm:t>
    </dgm:pt>
    <dgm:pt modelId="{63BAB6E5-1158-4F73-AA43-406041A429CE}">
      <dgm:prSet phldrT="[Text]" phldr="1"/>
      <dgm:spPr/>
      <dgm:t>
        <a:bodyPr/>
        <a:lstStyle/>
        <a:p>
          <a:endParaRPr lang="en-US" dirty="0"/>
        </a:p>
      </dgm:t>
    </dgm:pt>
    <dgm:pt modelId="{3099A4BB-E9B5-4AFF-BA10-0B86E0DCB465}" type="parTrans" cxnId="{F119DA34-13B6-47AA-9E00-526E2048FFE7}">
      <dgm:prSet/>
      <dgm:spPr/>
      <dgm:t>
        <a:bodyPr/>
        <a:lstStyle/>
        <a:p>
          <a:endParaRPr lang="en-US"/>
        </a:p>
      </dgm:t>
    </dgm:pt>
    <dgm:pt modelId="{9CB962FD-8CA8-4519-A3D8-04AE82695AAA}" type="sibTrans" cxnId="{F119DA34-13B6-47AA-9E00-526E2048FFE7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130DA4CC-E29D-4A73-B1A9-B0CED58109C9}" type="pres">
      <dgm:prSet presAssocID="{7F68F22E-D70E-48DD-A042-A19811BFC5D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D39410-80A7-49DD-925B-9C37B5BFE588}" type="pres">
      <dgm:prSet presAssocID="{99D5925E-5485-4F71-910C-A5414FDE9C48}" presName="dummy" presStyleCnt="0"/>
      <dgm:spPr/>
    </dgm:pt>
    <dgm:pt modelId="{2125A6E3-B505-4C12-8E07-FE80953F7D7C}" type="pres">
      <dgm:prSet presAssocID="{99D5925E-5485-4F71-910C-A5414FDE9C48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2AC70-DA29-49E1-8E50-333F675B385A}" type="pres">
      <dgm:prSet presAssocID="{3BFFC8CC-7BC3-4103-A060-89639C96E2B5}" presName="sibTrans" presStyleLbl="node1" presStyleIdx="0" presStyleCnt="4"/>
      <dgm:spPr/>
      <dgm:t>
        <a:bodyPr/>
        <a:lstStyle/>
        <a:p>
          <a:endParaRPr lang="en-US"/>
        </a:p>
      </dgm:t>
    </dgm:pt>
    <dgm:pt modelId="{1DA3DB2F-152D-4FDF-98B2-D5549D2235C5}" type="pres">
      <dgm:prSet presAssocID="{4445AB52-A5B1-41AB-AA5C-6D5C731D9FBE}" presName="dummy" presStyleCnt="0"/>
      <dgm:spPr/>
    </dgm:pt>
    <dgm:pt modelId="{F68B3B78-384C-4621-B824-E013A51DF953}" type="pres">
      <dgm:prSet presAssocID="{4445AB52-A5B1-41AB-AA5C-6D5C731D9FBE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8FA1F0-68F2-418C-ADE1-6CA1D5E9D1BD}" type="pres">
      <dgm:prSet presAssocID="{99B26279-87A0-4E89-AC6D-3D5C95F65E97}" presName="sibTrans" presStyleLbl="node1" presStyleIdx="1" presStyleCnt="4"/>
      <dgm:spPr/>
      <dgm:t>
        <a:bodyPr/>
        <a:lstStyle/>
        <a:p>
          <a:endParaRPr lang="en-US"/>
        </a:p>
      </dgm:t>
    </dgm:pt>
    <dgm:pt modelId="{643CD106-73CF-4480-B3D8-06E842C44CF2}" type="pres">
      <dgm:prSet presAssocID="{7A90A5A3-C6A7-4728-BCC8-B63370EF114A}" presName="dummy" presStyleCnt="0"/>
      <dgm:spPr/>
    </dgm:pt>
    <dgm:pt modelId="{5D56A77F-613D-4319-B0AC-587AA6F14825}" type="pres">
      <dgm:prSet presAssocID="{7A90A5A3-C6A7-4728-BCC8-B63370EF114A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0068F2-C3D5-48FC-8DCA-68F6AF55EFA7}" type="pres">
      <dgm:prSet presAssocID="{A0A8C3FD-86F5-484F-AD83-6DA7970EA16C}" presName="sibTrans" presStyleLbl="node1" presStyleIdx="2" presStyleCnt="4"/>
      <dgm:spPr/>
      <dgm:t>
        <a:bodyPr/>
        <a:lstStyle/>
        <a:p>
          <a:endParaRPr lang="en-US"/>
        </a:p>
      </dgm:t>
    </dgm:pt>
    <dgm:pt modelId="{2FE793CB-941A-4D63-80E9-28E9DA67B96C}" type="pres">
      <dgm:prSet presAssocID="{63BAB6E5-1158-4F73-AA43-406041A429CE}" presName="dummy" presStyleCnt="0"/>
      <dgm:spPr/>
    </dgm:pt>
    <dgm:pt modelId="{7E7B0773-F972-45D6-AB7E-076DD3BED4B9}" type="pres">
      <dgm:prSet presAssocID="{63BAB6E5-1158-4F73-AA43-406041A429CE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4D52E2-57EB-4771-ABAF-E170B6125AAC}" type="pres">
      <dgm:prSet presAssocID="{9CB962FD-8CA8-4519-A3D8-04AE82695AAA}" presName="sibTrans" presStyleLbl="node1" presStyleIdx="3" presStyleCnt="4" custLinFactNeighborX="1254" custLinFactNeighborY="-621"/>
      <dgm:spPr/>
      <dgm:t>
        <a:bodyPr/>
        <a:lstStyle/>
        <a:p>
          <a:endParaRPr lang="en-US"/>
        </a:p>
      </dgm:t>
    </dgm:pt>
  </dgm:ptLst>
  <dgm:cxnLst>
    <dgm:cxn modelId="{D00333FC-B387-44AF-889A-E95059209DC0}" type="presOf" srcId="{7F68F22E-D70E-48DD-A042-A19811BFC5DE}" destId="{130DA4CC-E29D-4A73-B1A9-B0CED58109C9}" srcOrd="0" destOrd="0" presId="urn:microsoft.com/office/officeart/2005/8/layout/cycle1"/>
    <dgm:cxn modelId="{E2CCD3D7-1FF0-4FED-BCBF-806246B422BF}" srcId="{7F68F22E-D70E-48DD-A042-A19811BFC5DE}" destId="{4445AB52-A5B1-41AB-AA5C-6D5C731D9FBE}" srcOrd="1" destOrd="0" parTransId="{37B249F7-FE8D-4397-94AC-F16FF2D673AB}" sibTransId="{99B26279-87A0-4E89-AC6D-3D5C95F65E97}"/>
    <dgm:cxn modelId="{C5016BF7-6F8A-43AD-9BAE-FD282D5EFB94}" type="presOf" srcId="{99B26279-87A0-4E89-AC6D-3D5C95F65E97}" destId="{D48FA1F0-68F2-418C-ADE1-6CA1D5E9D1BD}" srcOrd="0" destOrd="0" presId="urn:microsoft.com/office/officeart/2005/8/layout/cycle1"/>
    <dgm:cxn modelId="{E58A50AB-688D-4520-8C62-05461D58D4A5}" type="presOf" srcId="{9CB962FD-8CA8-4519-A3D8-04AE82695AAA}" destId="{B04D52E2-57EB-4771-ABAF-E170B6125AAC}" srcOrd="0" destOrd="0" presId="urn:microsoft.com/office/officeart/2005/8/layout/cycle1"/>
    <dgm:cxn modelId="{26CD8EB0-4433-4DB7-AC02-2F7B8F9B3FEA}" type="presOf" srcId="{7A90A5A3-C6A7-4728-BCC8-B63370EF114A}" destId="{5D56A77F-613D-4319-B0AC-587AA6F14825}" srcOrd="0" destOrd="0" presId="urn:microsoft.com/office/officeart/2005/8/layout/cycle1"/>
    <dgm:cxn modelId="{6DDE657A-51CC-4DA7-8CD1-546580E0BA74}" srcId="{7F68F22E-D70E-48DD-A042-A19811BFC5DE}" destId="{99D5925E-5485-4F71-910C-A5414FDE9C48}" srcOrd="0" destOrd="0" parTransId="{CC971CF1-1B5B-48DD-8419-0EFE0E86209F}" sibTransId="{3BFFC8CC-7BC3-4103-A060-89639C96E2B5}"/>
    <dgm:cxn modelId="{F119DA34-13B6-47AA-9E00-526E2048FFE7}" srcId="{7F68F22E-D70E-48DD-A042-A19811BFC5DE}" destId="{63BAB6E5-1158-4F73-AA43-406041A429CE}" srcOrd="3" destOrd="0" parTransId="{3099A4BB-E9B5-4AFF-BA10-0B86E0DCB465}" sibTransId="{9CB962FD-8CA8-4519-A3D8-04AE82695AAA}"/>
    <dgm:cxn modelId="{92073ACE-6D82-4E29-9F5A-C5BC077DEA81}" type="presOf" srcId="{A0A8C3FD-86F5-484F-AD83-6DA7970EA16C}" destId="{350068F2-C3D5-48FC-8DCA-68F6AF55EFA7}" srcOrd="0" destOrd="0" presId="urn:microsoft.com/office/officeart/2005/8/layout/cycle1"/>
    <dgm:cxn modelId="{E27A3B88-0841-46ED-ADF5-36866C58EE85}" type="presOf" srcId="{4445AB52-A5B1-41AB-AA5C-6D5C731D9FBE}" destId="{F68B3B78-384C-4621-B824-E013A51DF953}" srcOrd="0" destOrd="0" presId="urn:microsoft.com/office/officeart/2005/8/layout/cycle1"/>
    <dgm:cxn modelId="{ED07237A-D0BF-449B-A9B5-BE947B65E673}" type="presOf" srcId="{63BAB6E5-1158-4F73-AA43-406041A429CE}" destId="{7E7B0773-F972-45D6-AB7E-076DD3BED4B9}" srcOrd="0" destOrd="0" presId="urn:microsoft.com/office/officeart/2005/8/layout/cycle1"/>
    <dgm:cxn modelId="{14684E41-A3B9-416F-A841-BB93008A090E}" srcId="{7F68F22E-D70E-48DD-A042-A19811BFC5DE}" destId="{7A90A5A3-C6A7-4728-BCC8-B63370EF114A}" srcOrd="2" destOrd="0" parTransId="{959056AC-5292-4BB4-A4FA-D0B3D716833F}" sibTransId="{A0A8C3FD-86F5-484F-AD83-6DA7970EA16C}"/>
    <dgm:cxn modelId="{846744AD-1D3B-4335-AE52-CE21CA706AD6}" type="presOf" srcId="{99D5925E-5485-4F71-910C-A5414FDE9C48}" destId="{2125A6E3-B505-4C12-8E07-FE80953F7D7C}" srcOrd="0" destOrd="0" presId="urn:microsoft.com/office/officeart/2005/8/layout/cycle1"/>
    <dgm:cxn modelId="{1801C614-25B3-48D7-831E-78DC72608D61}" type="presOf" srcId="{3BFFC8CC-7BC3-4103-A060-89639C96E2B5}" destId="{E542AC70-DA29-49E1-8E50-333F675B385A}" srcOrd="0" destOrd="0" presId="urn:microsoft.com/office/officeart/2005/8/layout/cycle1"/>
    <dgm:cxn modelId="{B6276A61-EF6D-481A-A151-B427A805346A}" type="presParOf" srcId="{130DA4CC-E29D-4A73-B1A9-B0CED58109C9}" destId="{3FD39410-80A7-49DD-925B-9C37B5BFE588}" srcOrd="0" destOrd="0" presId="urn:microsoft.com/office/officeart/2005/8/layout/cycle1"/>
    <dgm:cxn modelId="{FECE08E8-7DEB-4F82-A502-3BC97BE17D34}" type="presParOf" srcId="{130DA4CC-E29D-4A73-B1A9-B0CED58109C9}" destId="{2125A6E3-B505-4C12-8E07-FE80953F7D7C}" srcOrd="1" destOrd="0" presId="urn:microsoft.com/office/officeart/2005/8/layout/cycle1"/>
    <dgm:cxn modelId="{4974D141-244B-4C60-9DA6-C161A3405E9A}" type="presParOf" srcId="{130DA4CC-E29D-4A73-B1A9-B0CED58109C9}" destId="{E542AC70-DA29-49E1-8E50-333F675B385A}" srcOrd="2" destOrd="0" presId="urn:microsoft.com/office/officeart/2005/8/layout/cycle1"/>
    <dgm:cxn modelId="{AB9B2EE1-819F-4D56-9D93-93987C343B4B}" type="presParOf" srcId="{130DA4CC-E29D-4A73-B1A9-B0CED58109C9}" destId="{1DA3DB2F-152D-4FDF-98B2-D5549D2235C5}" srcOrd="3" destOrd="0" presId="urn:microsoft.com/office/officeart/2005/8/layout/cycle1"/>
    <dgm:cxn modelId="{0893F620-7ABE-4351-AE85-0715F39B6385}" type="presParOf" srcId="{130DA4CC-E29D-4A73-B1A9-B0CED58109C9}" destId="{F68B3B78-384C-4621-B824-E013A51DF953}" srcOrd="4" destOrd="0" presId="urn:microsoft.com/office/officeart/2005/8/layout/cycle1"/>
    <dgm:cxn modelId="{C7A6925C-7C86-41EB-B018-71034437551D}" type="presParOf" srcId="{130DA4CC-E29D-4A73-B1A9-B0CED58109C9}" destId="{D48FA1F0-68F2-418C-ADE1-6CA1D5E9D1BD}" srcOrd="5" destOrd="0" presId="urn:microsoft.com/office/officeart/2005/8/layout/cycle1"/>
    <dgm:cxn modelId="{8972CEB4-5FB9-406E-8958-0D64542FF3F2}" type="presParOf" srcId="{130DA4CC-E29D-4A73-B1A9-B0CED58109C9}" destId="{643CD106-73CF-4480-B3D8-06E842C44CF2}" srcOrd="6" destOrd="0" presId="urn:microsoft.com/office/officeart/2005/8/layout/cycle1"/>
    <dgm:cxn modelId="{A0928804-E1E0-432C-B153-4D284413B22D}" type="presParOf" srcId="{130DA4CC-E29D-4A73-B1A9-B0CED58109C9}" destId="{5D56A77F-613D-4319-B0AC-587AA6F14825}" srcOrd="7" destOrd="0" presId="urn:microsoft.com/office/officeart/2005/8/layout/cycle1"/>
    <dgm:cxn modelId="{03368562-DEE6-423D-8DD5-329D0901C054}" type="presParOf" srcId="{130DA4CC-E29D-4A73-B1A9-B0CED58109C9}" destId="{350068F2-C3D5-48FC-8DCA-68F6AF55EFA7}" srcOrd="8" destOrd="0" presId="urn:microsoft.com/office/officeart/2005/8/layout/cycle1"/>
    <dgm:cxn modelId="{13378D1C-8F4E-40C6-A4E8-45CB6B383A16}" type="presParOf" srcId="{130DA4CC-E29D-4A73-B1A9-B0CED58109C9}" destId="{2FE793CB-941A-4D63-80E9-28E9DA67B96C}" srcOrd="9" destOrd="0" presId="urn:microsoft.com/office/officeart/2005/8/layout/cycle1"/>
    <dgm:cxn modelId="{32433CED-793D-447F-906B-BA315045F9DE}" type="presParOf" srcId="{130DA4CC-E29D-4A73-B1A9-B0CED58109C9}" destId="{7E7B0773-F972-45D6-AB7E-076DD3BED4B9}" srcOrd="10" destOrd="0" presId="urn:microsoft.com/office/officeart/2005/8/layout/cycle1"/>
    <dgm:cxn modelId="{B4073018-03AA-49A5-B643-591531EBDC18}" type="presParOf" srcId="{130DA4CC-E29D-4A73-B1A9-B0CED58109C9}" destId="{B04D52E2-57EB-4771-ABAF-E170B6125AAC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7A05A25-2494-4FA2-9EC3-B9393D43EE54}" type="doc">
      <dgm:prSet loTypeId="urn:microsoft.com/office/officeart/2005/8/layout/hierarchy2" loCatId="hierarchy" qsTypeId="urn:microsoft.com/office/officeart/2005/8/quickstyle/3d5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71E80F-A520-4F5F-B9CE-590FF1792100}">
      <dgm:prSet phldrT="[Text]"/>
      <dgm:spPr/>
      <dgm:t>
        <a:bodyPr/>
        <a:lstStyle/>
        <a:p>
          <a:r>
            <a:rPr lang="en-US" dirty="0" smtClean="0"/>
            <a:t>Functional Testing</a:t>
          </a:r>
          <a:endParaRPr lang="en-US" dirty="0"/>
        </a:p>
      </dgm:t>
    </dgm:pt>
    <dgm:pt modelId="{9A40870E-27B4-44DD-AFD3-C8AD04EFA76F}" type="parTrans" cxnId="{01365F8B-F3BA-40CB-9900-12631665DA5E}">
      <dgm:prSet/>
      <dgm:spPr/>
      <dgm:t>
        <a:bodyPr/>
        <a:lstStyle/>
        <a:p>
          <a:endParaRPr lang="en-US"/>
        </a:p>
      </dgm:t>
    </dgm:pt>
    <dgm:pt modelId="{FB16D777-26B2-4FFE-8967-1AB645383B60}" type="sibTrans" cxnId="{01365F8B-F3BA-40CB-9900-12631665DA5E}">
      <dgm:prSet/>
      <dgm:spPr/>
      <dgm:t>
        <a:bodyPr/>
        <a:lstStyle/>
        <a:p>
          <a:endParaRPr lang="en-US"/>
        </a:p>
      </dgm:t>
    </dgm:pt>
    <dgm:pt modelId="{3E9ECF99-ACA6-49C9-B083-EE4F31D23CE9}">
      <dgm:prSet phldrT="[Text]" custT="1"/>
      <dgm:spPr/>
      <dgm:t>
        <a:bodyPr/>
        <a:lstStyle/>
        <a:p>
          <a:r>
            <a:rPr lang="en-US" sz="2100" dirty="0" smtClean="0"/>
            <a:t>Regression: </a:t>
          </a:r>
          <a:r>
            <a:rPr lang="en-US" sz="2800" b="1" dirty="0" smtClean="0"/>
            <a:t>30% </a:t>
          </a:r>
          <a:r>
            <a:rPr lang="en-US" sz="2100" dirty="0" smtClean="0"/>
            <a:t>of all bugs</a:t>
          </a:r>
          <a:endParaRPr lang="en-US" sz="2100" dirty="0"/>
        </a:p>
      </dgm:t>
    </dgm:pt>
    <dgm:pt modelId="{914B698F-0624-419A-B3C0-75707048784E}" type="parTrans" cxnId="{47EBDED2-21D0-4169-9F9E-4329012A4D0A}">
      <dgm:prSet/>
      <dgm:spPr/>
      <dgm:t>
        <a:bodyPr/>
        <a:lstStyle/>
        <a:p>
          <a:endParaRPr lang="en-US"/>
        </a:p>
      </dgm:t>
    </dgm:pt>
    <dgm:pt modelId="{6FE720F0-C8DD-409B-92CF-F7F99E7A4952}" type="sibTrans" cxnId="{47EBDED2-21D0-4169-9F9E-4329012A4D0A}">
      <dgm:prSet/>
      <dgm:spPr/>
      <dgm:t>
        <a:bodyPr/>
        <a:lstStyle/>
        <a:p>
          <a:endParaRPr lang="en-US"/>
        </a:p>
      </dgm:t>
    </dgm:pt>
    <dgm:pt modelId="{1AF56E0B-6FAD-4555-BA8D-91F13CED09EF}">
      <dgm:prSet phldrT="[Text]" custT="1"/>
      <dgm:spPr/>
      <dgm:t>
        <a:bodyPr/>
        <a:lstStyle/>
        <a:p>
          <a:r>
            <a:rPr lang="en-US" sz="2100" dirty="0" smtClean="0"/>
            <a:t>Automation: </a:t>
          </a:r>
          <a:r>
            <a:rPr lang="en-US" sz="2800" b="1" dirty="0" smtClean="0"/>
            <a:t>15%</a:t>
          </a:r>
          <a:endParaRPr lang="en-US" sz="2100" dirty="0"/>
        </a:p>
      </dgm:t>
    </dgm:pt>
    <dgm:pt modelId="{447D3EAF-4B43-4B10-A9A5-EE6C50F68851}" type="parTrans" cxnId="{29378743-3D40-474C-BBD9-24842A80D738}">
      <dgm:prSet/>
      <dgm:spPr/>
      <dgm:t>
        <a:bodyPr/>
        <a:lstStyle/>
        <a:p>
          <a:endParaRPr lang="en-US"/>
        </a:p>
      </dgm:t>
    </dgm:pt>
    <dgm:pt modelId="{930243F1-81BB-40F4-B976-29144531DF60}" type="sibTrans" cxnId="{29378743-3D40-474C-BBD9-24842A80D738}">
      <dgm:prSet/>
      <dgm:spPr/>
      <dgm:t>
        <a:bodyPr/>
        <a:lstStyle/>
        <a:p>
          <a:endParaRPr lang="en-US"/>
        </a:p>
      </dgm:t>
    </dgm:pt>
    <dgm:pt modelId="{954A7085-3ACA-4B5C-BB5B-E251E737E180}">
      <dgm:prSet phldrT="[Text]" custT="1"/>
      <dgm:spPr/>
      <dgm:t>
        <a:bodyPr/>
        <a:lstStyle/>
        <a:p>
          <a:r>
            <a:rPr lang="en-US" sz="2100" dirty="0" smtClean="0"/>
            <a:t>Manual: </a:t>
          </a:r>
        </a:p>
        <a:p>
          <a:r>
            <a:rPr lang="en-US" sz="2800" b="1" dirty="0" smtClean="0"/>
            <a:t>85%</a:t>
          </a:r>
          <a:endParaRPr lang="en-US" sz="2100" dirty="0"/>
        </a:p>
      </dgm:t>
    </dgm:pt>
    <dgm:pt modelId="{59AE96F5-A821-4B3A-8F47-116DF26F5F54}" type="parTrans" cxnId="{B2635D09-F7EE-40D6-AE65-77C6E6A2FABE}">
      <dgm:prSet/>
      <dgm:spPr/>
      <dgm:t>
        <a:bodyPr/>
        <a:lstStyle/>
        <a:p>
          <a:endParaRPr lang="en-US"/>
        </a:p>
      </dgm:t>
    </dgm:pt>
    <dgm:pt modelId="{5FB3ECB4-C277-460B-BC41-1A208349937B}" type="sibTrans" cxnId="{B2635D09-F7EE-40D6-AE65-77C6E6A2FABE}">
      <dgm:prSet/>
      <dgm:spPr/>
      <dgm:t>
        <a:bodyPr/>
        <a:lstStyle/>
        <a:p>
          <a:endParaRPr lang="en-US"/>
        </a:p>
      </dgm:t>
    </dgm:pt>
    <dgm:pt modelId="{E2A11941-C6FD-4132-B559-55A131060650}">
      <dgm:prSet phldrT="[Text]" custT="1"/>
      <dgm:spPr/>
      <dgm:t>
        <a:bodyPr/>
        <a:lstStyle/>
        <a:p>
          <a:r>
            <a:rPr lang="en-US" sz="2400" dirty="0" smtClean="0"/>
            <a:t>Other approaches</a:t>
          </a:r>
          <a:endParaRPr lang="en-US" sz="2400" dirty="0"/>
        </a:p>
      </dgm:t>
    </dgm:pt>
    <dgm:pt modelId="{CB15BE0C-1DA5-4E5A-8EBF-6921269ACEA0}" type="parTrans" cxnId="{1970FC82-030F-4F3D-ABB4-50AC1D9A1FFD}">
      <dgm:prSet/>
      <dgm:spPr/>
      <dgm:t>
        <a:bodyPr/>
        <a:lstStyle/>
        <a:p>
          <a:endParaRPr lang="en-US"/>
        </a:p>
      </dgm:t>
    </dgm:pt>
    <dgm:pt modelId="{8E30F266-E90C-4521-8773-D9C62C1371A0}" type="sibTrans" cxnId="{1970FC82-030F-4F3D-ABB4-50AC1D9A1FFD}">
      <dgm:prSet/>
      <dgm:spPr/>
      <dgm:t>
        <a:bodyPr/>
        <a:lstStyle/>
        <a:p>
          <a:endParaRPr lang="en-US"/>
        </a:p>
      </dgm:t>
    </dgm:pt>
    <dgm:pt modelId="{E43E1A91-2F79-43B9-A982-E310DA885457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BCD56853-546F-4D06-AE58-6BC1E85A81CC}" type="parTrans" cxnId="{C60149EE-0B3C-4008-903C-F1172C14F4E0}">
      <dgm:prSet/>
      <dgm:spPr/>
      <dgm:t>
        <a:bodyPr/>
        <a:lstStyle/>
        <a:p>
          <a:endParaRPr lang="en-US"/>
        </a:p>
      </dgm:t>
    </dgm:pt>
    <dgm:pt modelId="{F38917AC-1EB2-4075-84B3-EA09077AD597}" type="sibTrans" cxnId="{C60149EE-0B3C-4008-903C-F1172C14F4E0}">
      <dgm:prSet/>
      <dgm:spPr/>
      <dgm:t>
        <a:bodyPr/>
        <a:lstStyle/>
        <a:p>
          <a:endParaRPr lang="en-US"/>
        </a:p>
      </dgm:t>
    </dgm:pt>
    <dgm:pt modelId="{78528D77-4F53-46A2-91C4-2E0468B9E0B0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1C59E29F-C322-4477-BA26-E6618528DE19}" type="parTrans" cxnId="{02A79AFC-49D8-4D8D-97B3-D559A0339F28}">
      <dgm:prSet/>
      <dgm:spPr/>
      <dgm:t>
        <a:bodyPr/>
        <a:lstStyle/>
        <a:p>
          <a:endParaRPr lang="en-US"/>
        </a:p>
      </dgm:t>
    </dgm:pt>
    <dgm:pt modelId="{FBEAACB0-5D6B-4110-89C3-27C00FDAF77A}" type="sibTrans" cxnId="{02A79AFC-49D8-4D8D-97B3-D559A0339F28}">
      <dgm:prSet/>
      <dgm:spPr/>
      <dgm:t>
        <a:bodyPr/>
        <a:lstStyle/>
        <a:p>
          <a:endParaRPr lang="en-US"/>
        </a:p>
      </dgm:t>
    </dgm:pt>
    <dgm:pt modelId="{8825A936-931E-43DB-BB52-495C58291AEC}" type="pres">
      <dgm:prSet presAssocID="{37A05A25-2494-4FA2-9EC3-B9393D43EE5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E8478A-00EB-4E68-91E4-A0084043B83D}" type="pres">
      <dgm:prSet presAssocID="{1C71E80F-A520-4F5F-B9CE-590FF1792100}" presName="root1" presStyleCnt="0"/>
      <dgm:spPr/>
    </dgm:pt>
    <dgm:pt modelId="{89303DA6-B6A4-45E6-AF19-35A25875FCCA}" type="pres">
      <dgm:prSet presAssocID="{1C71E80F-A520-4F5F-B9CE-590FF179210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A25EA2-EDFD-499A-83FF-A2E081F0DC74}" type="pres">
      <dgm:prSet presAssocID="{1C71E80F-A520-4F5F-B9CE-590FF1792100}" presName="level2hierChild" presStyleCnt="0"/>
      <dgm:spPr/>
    </dgm:pt>
    <dgm:pt modelId="{9601AC05-F215-4340-AB2B-ACEF88B437AD}" type="pres">
      <dgm:prSet presAssocID="{914B698F-0624-419A-B3C0-75707048784E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B9497EFD-DEA6-4D51-A231-C8ADB822326A}" type="pres">
      <dgm:prSet presAssocID="{914B698F-0624-419A-B3C0-75707048784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E0B8CAB6-D855-4333-8366-673282D5F274}" type="pres">
      <dgm:prSet presAssocID="{3E9ECF99-ACA6-49C9-B083-EE4F31D23CE9}" presName="root2" presStyleCnt="0"/>
      <dgm:spPr/>
    </dgm:pt>
    <dgm:pt modelId="{A1BDBD30-9EFB-4B42-8A6C-346C4BFF587F}" type="pres">
      <dgm:prSet presAssocID="{3E9ECF99-ACA6-49C9-B083-EE4F31D23CE9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A30F7C-BCD8-426F-8287-576841BF7A3A}" type="pres">
      <dgm:prSet presAssocID="{3E9ECF99-ACA6-49C9-B083-EE4F31D23CE9}" presName="level3hierChild" presStyleCnt="0"/>
      <dgm:spPr/>
    </dgm:pt>
    <dgm:pt modelId="{0E4B94D9-5309-4E27-B1F3-97CA7D281D8F}" type="pres">
      <dgm:prSet presAssocID="{447D3EAF-4B43-4B10-A9A5-EE6C50F68851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7F176CE3-3D15-439E-883A-072385CBB172}" type="pres">
      <dgm:prSet presAssocID="{447D3EAF-4B43-4B10-A9A5-EE6C50F68851}" presName="connTx" presStyleLbl="parChTrans1D3" presStyleIdx="0" presStyleCnt="4"/>
      <dgm:spPr/>
      <dgm:t>
        <a:bodyPr/>
        <a:lstStyle/>
        <a:p>
          <a:endParaRPr lang="en-US"/>
        </a:p>
      </dgm:t>
    </dgm:pt>
    <dgm:pt modelId="{7FCB38B5-D963-4251-833C-B37FE77FD566}" type="pres">
      <dgm:prSet presAssocID="{1AF56E0B-6FAD-4555-BA8D-91F13CED09EF}" presName="root2" presStyleCnt="0"/>
      <dgm:spPr/>
    </dgm:pt>
    <dgm:pt modelId="{88EBFD80-0468-42E2-AC80-3E0310E1ED73}" type="pres">
      <dgm:prSet presAssocID="{1AF56E0B-6FAD-4555-BA8D-91F13CED09EF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9EB170-0BD6-43B8-BE82-04A551B5B05E}" type="pres">
      <dgm:prSet presAssocID="{1AF56E0B-6FAD-4555-BA8D-91F13CED09EF}" presName="level3hierChild" presStyleCnt="0"/>
      <dgm:spPr/>
    </dgm:pt>
    <dgm:pt modelId="{F9520CD2-9B3A-4F83-B94B-E14D82A6D823}" type="pres">
      <dgm:prSet presAssocID="{59AE96F5-A821-4B3A-8F47-116DF26F5F54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E9C3D6EA-2988-48F1-82A4-C73970648A0B}" type="pres">
      <dgm:prSet presAssocID="{59AE96F5-A821-4B3A-8F47-116DF26F5F54}" presName="connTx" presStyleLbl="parChTrans1D3" presStyleIdx="1" presStyleCnt="4"/>
      <dgm:spPr/>
      <dgm:t>
        <a:bodyPr/>
        <a:lstStyle/>
        <a:p>
          <a:endParaRPr lang="en-US"/>
        </a:p>
      </dgm:t>
    </dgm:pt>
    <dgm:pt modelId="{EE42FB10-EFE1-4BDE-9B7F-46931E6418B1}" type="pres">
      <dgm:prSet presAssocID="{954A7085-3ACA-4B5C-BB5B-E251E737E180}" presName="root2" presStyleCnt="0"/>
      <dgm:spPr/>
    </dgm:pt>
    <dgm:pt modelId="{F8538355-6650-4372-9F4E-F26B25E4F693}" type="pres">
      <dgm:prSet presAssocID="{954A7085-3ACA-4B5C-BB5B-E251E737E180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72A9A0-2391-44C9-B227-E8F1675EDEFA}" type="pres">
      <dgm:prSet presAssocID="{954A7085-3ACA-4B5C-BB5B-E251E737E180}" presName="level3hierChild" presStyleCnt="0"/>
      <dgm:spPr/>
    </dgm:pt>
    <dgm:pt modelId="{2D093C7A-6525-4111-9F9F-E36EFCE42BDA}" type="pres">
      <dgm:prSet presAssocID="{CB15BE0C-1DA5-4E5A-8EBF-6921269ACEA0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502475B-7689-4C5A-94A0-3481A2CD2B63}" type="pres">
      <dgm:prSet presAssocID="{CB15BE0C-1DA5-4E5A-8EBF-6921269ACEA0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285C19E-8FEF-4C6A-8CCC-21C26C3DA13F}" type="pres">
      <dgm:prSet presAssocID="{E2A11941-C6FD-4132-B559-55A131060650}" presName="root2" presStyleCnt="0"/>
      <dgm:spPr/>
    </dgm:pt>
    <dgm:pt modelId="{7D4E53FF-6E86-4402-A231-7FF5908B3C38}" type="pres">
      <dgm:prSet presAssocID="{E2A11941-C6FD-4132-B559-55A13106065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13AEFF-6C4A-4CF2-B2E2-71210982323D}" type="pres">
      <dgm:prSet presAssocID="{E2A11941-C6FD-4132-B559-55A131060650}" presName="level3hierChild" presStyleCnt="0"/>
      <dgm:spPr/>
    </dgm:pt>
    <dgm:pt modelId="{C7F9B6C7-BC6A-4BB6-942C-CCDE607BF1D4}" type="pres">
      <dgm:prSet presAssocID="{BCD56853-546F-4D06-AE58-6BC1E85A81CC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70F671B3-6EA3-40B0-B3EB-8E72FC51EAE1}" type="pres">
      <dgm:prSet presAssocID="{BCD56853-546F-4D06-AE58-6BC1E85A81CC}" presName="connTx" presStyleLbl="parChTrans1D3" presStyleIdx="2" presStyleCnt="4"/>
      <dgm:spPr/>
      <dgm:t>
        <a:bodyPr/>
        <a:lstStyle/>
        <a:p>
          <a:endParaRPr lang="en-US"/>
        </a:p>
      </dgm:t>
    </dgm:pt>
    <dgm:pt modelId="{CF1716BF-4D84-4175-A919-B86BC50429C9}" type="pres">
      <dgm:prSet presAssocID="{E43E1A91-2F79-43B9-A982-E310DA885457}" presName="root2" presStyleCnt="0"/>
      <dgm:spPr/>
    </dgm:pt>
    <dgm:pt modelId="{C04A4816-72C8-4F2B-9E74-BCFD8C49A38B}" type="pres">
      <dgm:prSet presAssocID="{E43E1A91-2F79-43B9-A982-E310DA885457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9319B5-E915-4BAE-9305-3EA6E95BC47C}" type="pres">
      <dgm:prSet presAssocID="{E43E1A91-2F79-43B9-A982-E310DA885457}" presName="level3hierChild" presStyleCnt="0"/>
      <dgm:spPr/>
    </dgm:pt>
    <dgm:pt modelId="{6E6CD13E-B86F-4FF5-BC66-504C9FDA0249}" type="pres">
      <dgm:prSet presAssocID="{1C59E29F-C322-4477-BA26-E6618528DE19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966D8155-0BF6-4752-935A-02D6F4C0D457}" type="pres">
      <dgm:prSet presAssocID="{1C59E29F-C322-4477-BA26-E6618528DE19}" presName="connTx" presStyleLbl="parChTrans1D3" presStyleIdx="3" presStyleCnt="4"/>
      <dgm:spPr/>
      <dgm:t>
        <a:bodyPr/>
        <a:lstStyle/>
        <a:p>
          <a:endParaRPr lang="en-US"/>
        </a:p>
      </dgm:t>
    </dgm:pt>
    <dgm:pt modelId="{C433AFBE-85C5-4817-BB28-0FDA4C1FAD80}" type="pres">
      <dgm:prSet presAssocID="{78528D77-4F53-46A2-91C4-2E0468B9E0B0}" presName="root2" presStyleCnt="0"/>
      <dgm:spPr/>
    </dgm:pt>
    <dgm:pt modelId="{01223B73-2C29-4A55-A83A-58BB8047C40E}" type="pres">
      <dgm:prSet presAssocID="{78528D77-4F53-46A2-91C4-2E0468B9E0B0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07C4E-DDA6-4560-93B1-AE2824580A0B}" type="pres">
      <dgm:prSet presAssocID="{78528D77-4F53-46A2-91C4-2E0468B9E0B0}" presName="level3hierChild" presStyleCnt="0"/>
      <dgm:spPr/>
    </dgm:pt>
  </dgm:ptLst>
  <dgm:cxnLst>
    <dgm:cxn modelId="{93911DE8-8990-4A2F-926E-24BC6EC67F6B}" type="presOf" srcId="{3E9ECF99-ACA6-49C9-B083-EE4F31D23CE9}" destId="{A1BDBD30-9EFB-4B42-8A6C-346C4BFF587F}" srcOrd="0" destOrd="0" presId="urn:microsoft.com/office/officeart/2005/8/layout/hierarchy2"/>
    <dgm:cxn modelId="{6B6DE3FC-6882-4C36-829B-B1330B78E12B}" type="presOf" srcId="{1C59E29F-C322-4477-BA26-E6618528DE19}" destId="{966D8155-0BF6-4752-935A-02D6F4C0D457}" srcOrd="1" destOrd="0" presId="urn:microsoft.com/office/officeart/2005/8/layout/hierarchy2"/>
    <dgm:cxn modelId="{B2635D09-F7EE-40D6-AE65-77C6E6A2FABE}" srcId="{3E9ECF99-ACA6-49C9-B083-EE4F31D23CE9}" destId="{954A7085-3ACA-4B5C-BB5B-E251E737E180}" srcOrd="1" destOrd="0" parTransId="{59AE96F5-A821-4B3A-8F47-116DF26F5F54}" sibTransId="{5FB3ECB4-C277-460B-BC41-1A208349937B}"/>
    <dgm:cxn modelId="{9D32B668-D3F9-4259-B937-A22A90952B80}" type="presOf" srcId="{BCD56853-546F-4D06-AE58-6BC1E85A81CC}" destId="{C7F9B6C7-BC6A-4BB6-942C-CCDE607BF1D4}" srcOrd="0" destOrd="0" presId="urn:microsoft.com/office/officeart/2005/8/layout/hierarchy2"/>
    <dgm:cxn modelId="{82247F67-768C-4404-9C0A-C9CB15EAC6DE}" type="presOf" srcId="{78528D77-4F53-46A2-91C4-2E0468B9E0B0}" destId="{01223B73-2C29-4A55-A83A-58BB8047C40E}" srcOrd="0" destOrd="0" presId="urn:microsoft.com/office/officeart/2005/8/layout/hierarchy2"/>
    <dgm:cxn modelId="{2BEE6A33-ACC1-41E5-BBFC-89294D39D1D5}" type="presOf" srcId="{E43E1A91-2F79-43B9-A982-E310DA885457}" destId="{C04A4816-72C8-4F2B-9E74-BCFD8C49A38B}" srcOrd="0" destOrd="0" presId="urn:microsoft.com/office/officeart/2005/8/layout/hierarchy2"/>
    <dgm:cxn modelId="{C686893B-F4B1-4160-A0C3-F70F8774690C}" type="presOf" srcId="{447D3EAF-4B43-4B10-A9A5-EE6C50F68851}" destId="{0E4B94D9-5309-4E27-B1F3-97CA7D281D8F}" srcOrd="0" destOrd="0" presId="urn:microsoft.com/office/officeart/2005/8/layout/hierarchy2"/>
    <dgm:cxn modelId="{2BFC8429-492C-4277-B44C-D3718EFDF77F}" type="presOf" srcId="{59AE96F5-A821-4B3A-8F47-116DF26F5F54}" destId="{E9C3D6EA-2988-48F1-82A4-C73970648A0B}" srcOrd="1" destOrd="0" presId="urn:microsoft.com/office/officeart/2005/8/layout/hierarchy2"/>
    <dgm:cxn modelId="{47EBDED2-21D0-4169-9F9E-4329012A4D0A}" srcId="{1C71E80F-A520-4F5F-B9CE-590FF1792100}" destId="{3E9ECF99-ACA6-49C9-B083-EE4F31D23CE9}" srcOrd="0" destOrd="0" parTransId="{914B698F-0624-419A-B3C0-75707048784E}" sibTransId="{6FE720F0-C8DD-409B-92CF-F7F99E7A4952}"/>
    <dgm:cxn modelId="{C74EE961-67A7-4C8B-914E-874E4FD67F82}" type="presOf" srcId="{1C71E80F-A520-4F5F-B9CE-590FF1792100}" destId="{89303DA6-B6A4-45E6-AF19-35A25875FCCA}" srcOrd="0" destOrd="0" presId="urn:microsoft.com/office/officeart/2005/8/layout/hierarchy2"/>
    <dgm:cxn modelId="{C60149EE-0B3C-4008-903C-F1172C14F4E0}" srcId="{E2A11941-C6FD-4132-B559-55A131060650}" destId="{E43E1A91-2F79-43B9-A982-E310DA885457}" srcOrd="0" destOrd="0" parTransId="{BCD56853-546F-4D06-AE58-6BC1E85A81CC}" sibTransId="{F38917AC-1EB2-4075-84B3-EA09077AD597}"/>
    <dgm:cxn modelId="{5BD2CA83-DFE6-491D-961A-6BF76B6E96F2}" type="presOf" srcId="{1AF56E0B-6FAD-4555-BA8D-91F13CED09EF}" destId="{88EBFD80-0468-42E2-AC80-3E0310E1ED73}" srcOrd="0" destOrd="0" presId="urn:microsoft.com/office/officeart/2005/8/layout/hierarchy2"/>
    <dgm:cxn modelId="{0BB47F88-47A4-4CA2-A3C0-899DC147B23D}" type="presOf" srcId="{447D3EAF-4B43-4B10-A9A5-EE6C50F68851}" destId="{7F176CE3-3D15-439E-883A-072385CBB172}" srcOrd="1" destOrd="0" presId="urn:microsoft.com/office/officeart/2005/8/layout/hierarchy2"/>
    <dgm:cxn modelId="{79E1A860-53D6-428B-B3A5-8543DE123A84}" type="presOf" srcId="{BCD56853-546F-4D06-AE58-6BC1E85A81CC}" destId="{70F671B3-6EA3-40B0-B3EB-8E72FC51EAE1}" srcOrd="1" destOrd="0" presId="urn:microsoft.com/office/officeart/2005/8/layout/hierarchy2"/>
    <dgm:cxn modelId="{B55DE091-30BD-486F-8CF1-26354455815F}" type="presOf" srcId="{CB15BE0C-1DA5-4E5A-8EBF-6921269ACEA0}" destId="{F502475B-7689-4C5A-94A0-3481A2CD2B63}" srcOrd="1" destOrd="0" presId="urn:microsoft.com/office/officeart/2005/8/layout/hierarchy2"/>
    <dgm:cxn modelId="{02A79AFC-49D8-4D8D-97B3-D559A0339F28}" srcId="{E2A11941-C6FD-4132-B559-55A131060650}" destId="{78528D77-4F53-46A2-91C4-2E0468B9E0B0}" srcOrd="1" destOrd="0" parTransId="{1C59E29F-C322-4477-BA26-E6618528DE19}" sibTransId="{FBEAACB0-5D6B-4110-89C3-27C00FDAF77A}"/>
    <dgm:cxn modelId="{29378743-3D40-474C-BBD9-24842A80D738}" srcId="{3E9ECF99-ACA6-49C9-B083-EE4F31D23CE9}" destId="{1AF56E0B-6FAD-4555-BA8D-91F13CED09EF}" srcOrd="0" destOrd="0" parTransId="{447D3EAF-4B43-4B10-A9A5-EE6C50F68851}" sibTransId="{930243F1-81BB-40F4-B976-29144531DF60}"/>
    <dgm:cxn modelId="{28873C82-2B85-492E-A843-3EDA23765DE8}" type="presOf" srcId="{E2A11941-C6FD-4132-B559-55A131060650}" destId="{7D4E53FF-6E86-4402-A231-7FF5908B3C38}" srcOrd="0" destOrd="0" presId="urn:microsoft.com/office/officeart/2005/8/layout/hierarchy2"/>
    <dgm:cxn modelId="{01365F8B-F3BA-40CB-9900-12631665DA5E}" srcId="{37A05A25-2494-4FA2-9EC3-B9393D43EE54}" destId="{1C71E80F-A520-4F5F-B9CE-590FF1792100}" srcOrd="0" destOrd="0" parTransId="{9A40870E-27B4-44DD-AFD3-C8AD04EFA76F}" sibTransId="{FB16D777-26B2-4FFE-8967-1AB645383B60}"/>
    <dgm:cxn modelId="{1970FC82-030F-4F3D-ABB4-50AC1D9A1FFD}" srcId="{1C71E80F-A520-4F5F-B9CE-590FF1792100}" destId="{E2A11941-C6FD-4132-B559-55A131060650}" srcOrd="1" destOrd="0" parTransId="{CB15BE0C-1DA5-4E5A-8EBF-6921269ACEA0}" sibTransId="{8E30F266-E90C-4521-8773-D9C62C1371A0}"/>
    <dgm:cxn modelId="{6F149DD9-19E9-48F4-BC0A-2163A218913B}" type="presOf" srcId="{1C59E29F-C322-4477-BA26-E6618528DE19}" destId="{6E6CD13E-B86F-4FF5-BC66-504C9FDA0249}" srcOrd="0" destOrd="0" presId="urn:microsoft.com/office/officeart/2005/8/layout/hierarchy2"/>
    <dgm:cxn modelId="{E3AFDA81-0A4A-451D-BEAB-B072929776CE}" type="presOf" srcId="{CB15BE0C-1DA5-4E5A-8EBF-6921269ACEA0}" destId="{2D093C7A-6525-4111-9F9F-E36EFCE42BDA}" srcOrd="0" destOrd="0" presId="urn:microsoft.com/office/officeart/2005/8/layout/hierarchy2"/>
    <dgm:cxn modelId="{9D88286B-BFA6-4052-A39C-1895C2D336B5}" type="presOf" srcId="{914B698F-0624-419A-B3C0-75707048784E}" destId="{B9497EFD-DEA6-4D51-A231-C8ADB822326A}" srcOrd="1" destOrd="0" presId="urn:microsoft.com/office/officeart/2005/8/layout/hierarchy2"/>
    <dgm:cxn modelId="{D70D4F79-4643-46B6-AC8E-B7B316F5E2EE}" type="presOf" srcId="{59AE96F5-A821-4B3A-8F47-116DF26F5F54}" destId="{F9520CD2-9B3A-4F83-B94B-E14D82A6D823}" srcOrd="0" destOrd="0" presId="urn:microsoft.com/office/officeart/2005/8/layout/hierarchy2"/>
    <dgm:cxn modelId="{9FCB4907-9D9E-4E39-8D27-5CB503B29EF0}" type="presOf" srcId="{37A05A25-2494-4FA2-9EC3-B9393D43EE54}" destId="{8825A936-931E-43DB-BB52-495C58291AEC}" srcOrd="0" destOrd="0" presId="urn:microsoft.com/office/officeart/2005/8/layout/hierarchy2"/>
    <dgm:cxn modelId="{6050F14D-57F3-4C1B-AFA4-307C5F369E06}" type="presOf" srcId="{954A7085-3ACA-4B5C-BB5B-E251E737E180}" destId="{F8538355-6650-4372-9F4E-F26B25E4F693}" srcOrd="0" destOrd="0" presId="urn:microsoft.com/office/officeart/2005/8/layout/hierarchy2"/>
    <dgm:cxn modelId="{ECEF0048-031B-4AF6-83E2-F6CA009ABAF7}" type="presOf" srcId="{914B698F-0624-419A-B3C0-75707048784E}" destId="{9601AC05-F215-4340-AB2B-ACEF88B437AD}" srcOrd="0" destOrd="0" presId="urn:microsoft.com/office/officeart/2005/8/layout/hierarchy2"/>
    <dgm:cxn modelId="{2C21D62A-39EC-4A8A-BC70-76FA60A063A0}" type="presParOf" srcId="{8825A936-931E-43DB-BB52-495C58291AEC}" destId="{AFE8478A-00EB-4E68-91E4-A0084043B83D}" srcOrd="0" destOrd="0" presId="urn:microsoft.com/office/officeart/2005/8/layout/hierarchy2"/>
    <dgm:cxn modelId="{04BDF7B2-B4FB-4B1E-A6A7-DCDBF3425953}" type="presParOf" srcId="{AFE8478A-00EB-4E68-91E4-A0084043B83D}" destId="{89303DA6-B6A4-45E6-AF19-35A25875FCCA}" srcOrd="0" destOrd="0" presId="urn:microsoft.com/office/officeart/2005/8/layout/hierarchy2"/>
    <dgm:cxn modelId="{EBA18043-512E-4F8C-804D-6AB3DB79194D}" type="presParOf" srcId="{AFE8478A-00EB-4E68-91E4-A0084043B83D}" destId="{D7A25EA2-EDFD-499A-83FF-A2E081F0DC74}" srcOrd="1" destOrd="0" presId="urn:microsoft.com/office/officeart/2005/8/layout/hierarchy2"/>
    <dgm:cxn modelId="{A3C7A937-2B5E-4553-B9AE-1992DD851AE7}" type="presParOf" srcId="{D7A25EA2-EDFD-499A-83FF-A2E081F0DC74}" destId="{9601AC05-F215-4340-AB2B-ACEF88B437AD}" srcOrd="0" destOrd="0" presId="urn:microsoft.com/office/officeart/2005/8/layout/hierarchy2"/>
    <dgm:cxn modelId="{CFC8F821-4D07-4507-961A-78C3887377B5}" type="presParOf" srcId="{9601AC05-F215-4340-AB2B-ACEF88B437AD}" destId="{B9497EFD-DEA6-4D51-A231-C8ADB822326A}" srcOrd="0" destOrd="0" presId="urn:microsoft.com/office/officeart/2005/8/layout/hierarchy2"/>
    <dgm:cxn modelId="{027665D3-0DED-45F1-99F6-C54CE243A987}" type="presParOf" srcId="{D7A25EA2-EDFD-499A-83FF-A2E081F0DC74}" destId="{E0B8CAB6-D855-4333-8366-673282D5F274}" srcOrd="1" destOrd="0" presId="urn:microsoft.com/office/officeart/2005/8/layout/hierarchy2"/>
    <dgm:cxn modelId="{87FB43FC-27A0-4690-8FE2-59ED8384542D}" type="presParOf" srcId="{E0B8CAB6-D855-4333-8366-673282D5F274}" destId="{A1BDBD30-9EFB-4B42-8A6C-346C4BFF587F}" srcOrd="0" destOrd="0" presId="urn:microsoft.com/office/officeart/2005/8/layout/hierarchy2"/>
    <dgm:cxn modelId="{01ECA94F-B097-419E-BC93-F0D271D8BB68}" type="presParOf" srcId="{E0B8CAB6-D855-4333-8366-673282D5F274}" destId="{44A30F7C-BCD8-426F-8287-576841BF7A3A}" srcOrd="1" destOrd="0" presId="urn:microsoft.com/office/officeart/2005/8/layout/hierarchy2"/>
    <dgm:cxn modelId="{2EB5B9CB-EC3F-484A-99F8-A725D4C39677}" type="presParOf" srcId="{44A30F7C-BCD8-426F-8287-576841BF7A3A}" destId="{0E4B94D9-5309-4E27-B1F3-97CA7D281D8F}" srcOrd="0" destOrd="0" presId="urn:microsoft.com/office/officeart/2005/8/layout/hierarchy2"/>
    <dgm:cxn modelId="{B8EA4669-D070-4049-97C2-2E1FF3D4A6AD}" type="presParOf" srcId="{0E4B94D9-5309-4E27-B1F3-97CA7D281D8F}" destId="{7F176CE3-3D15-439E-883A-072385CBB172}" srcOrd="0" destOrd="0" presId="urn:microsoft.com/office/officeart/2005/8/layout/hierarchy2"/>
    <dgm:cxn modelId="{BCBDDCCA-D5B6-4143-AA87-C014164BC00D}" type="presParOf" srcId="{44A30F7C-BCD8-426F-8287-576841BF7A3A}" destId="{7FCB38B5-D963-4251-833C-B37FE77FD566}" srcOrd="1" destOrd="0" presId="urn:microsoft.com/office/officeart/2005/8/layout/hierarchy2"/>
    <dgm:cxn modelId="{6B576C49-34B5-4FB4-9300-DAAD71C209AF}" type="presParOf" srcId="{7FCB38B5-D963-4251-833C-B37FE77FD566}" destId="{88EBFD80-0468-42E2-AC80-3E0310E1ED73}" srcOrd="0" destOrd="0" presId="urn:microsoft.com/office/officeart/2005/8/layout/hierarchy2"/>
    <dgm:cxn modelId="{5D1A77BA-193C-4AF3-BEAF-B26B95DDA460}" type="presParOf" srcId="{7FCB38B5-D963-4251-833C-B37FE77FD566}" destId="{419EB170-0BD6-43B8-BE82-04A551B5B05E}" srcOrd="1" destOrd="0" presId="urn:microsoft.com/office/officeart/2005/8/layout/hierarchy2"/>
    <dgm:cxn modelId="{D3628435-39D5-409B-A998-1204E60C8C1B}" type="presParOf" srcId="{44A30F7C-BCD8-426F-8287-576841BF7A3A}" destId="{F9520CD2-9B3A-4F83-B94B-E14D82A6D823}" srcOrd="2" destOrd="0" presId="urn:microsoft.com/office/officeart/2005/8/layout/hierarchy2"/>
    <dgm:cxn modelId="{BB0E0A91-1ACD-442B-99F1-3A2BE1ACB26D}" type="presParOf" srcId="{F9520CD2-9B3A-4F83-B94B-E14D82A6D823}" destId="{E9C3D6EA-2988-48F1-82A4-C73970648A0B}" srcOrd="0" destOrd="0" presId="urn:microsoft.com/office/officeart/2005/8/layout/hierarchy2"/>
    <dgm:cxn modelId="{74D35EAC-20F2-41B4-8873-BB7BA9813A84}" type="presParOf" srcId="{44A30F7C-BCD8-426F-8287-576841BF7A3A}" destId="{EE42FB10-EFE1-4BDE-9B7F-46931E6418B1}" srcOrd="3" destOrd="0" presId="urn:microsoft.com/office/officeart/2005/8/layout/hierarchy2"/>
    <dgm:cxn modelId="{391BB655-315A-4257-92A9-28AA67A6C606}" type="presParOf" srcId="{EE42FB10-EFE1-4BDE-9B7F-46931E6418B1}" destId="{F8538355-6650-4372-9F4E-F26B25E4F693}" srcOrd="0" destOrd="0" presId="urn:microsoft.com/office/officeart/2005/8/layout/hierarchy2"/>
    <dgm:cxn modelId="{47704830-2AE4-494C-84B5-714B81039DA9}" type="presParOf" srcId="{EE42FB10-EFE1-4BDE-9B7F-46931E6418B1}" destId="{1472A9A0-2391-44C9-B227-E8F1675EDEFA}" srcOrd="1" destOrd="0" presId="urn:microsoft.com/office/officeart/2005/8/layout/hierarchy2"/>
    <dgm:cxn modelId="{D22B4599-510E-46B9-B57B-E754AE6CF21D}" type="presParOf" srcId="{D7A25EA2-EDFD-499A-83FF-A2E081F0DC74}" destId="{2D093C7A-6525-4111-9F9F-E36EFCE42BDA}" srcOrd="2" destOrd="0" presId="urn:microsoft.com/office/officeart/2005/8/layout/hierarchy2"/>
    <dgm:cxn modelId="{479C61B3-1D55-485D-BAB7-244ACC5C9D38}" type="presParOf" srcId="{2D093C7A-6525-4111-9F9F-E36EFCE42BDA}" destId="{F502475B-7689-4C5A-94A0-3481A2CD2B63}" srcOrd="0" destOrd="0" presId="urn:microsoft.com/office/officeart/2005/8/layout/hierarchy2"/>
    <dgm:cxn modelId="{5F56F810-8221-4395-A2EB-7E4C760CC573}" type="presParOf" srcId="{D7A25EA2-EDFD-499A-83FF-A2E081F0DC74}" destId="{1285C19E-8FEF-4C6A-8CCC-21C26C3DA13F}" srcOrd="3" destOrd="0" presId="urn:microsoft.com/office/officeart/2005/8/layout/hierarchy2"/>
    <dgm:cxn modelId="{D3259E47-7728-4782-96E0-38AC6D9A0D0F}" type="presParOf" srcId="{1285C19E-8FEF-4C6A-8CCC-21C26C3DA13F}" destId="{7D4E53FF-6E86-4402-A231-7FF5908B3C38}" srcOrd="0" destOrd="0" presId="urn:microsoft.com/office/officeart/2005/8/layout/hierarchy2"/>
    <dgm:cxn modelId="{DA02E8B1-EA7D-4770-A241-66EC02F66F57}" type="presParOf" srcId="{1285C19E-8FEF-4C6A-8CCC-21C26C3DA13F}" destId="{3513AEFF-6C4A-4CF2-B2E2-71210982323D}" srcOrd="1" destOrd="0" presId="urn:microsoft.com/office/officeart/2005/8/layout/hierarchy2"/>
    <dgm:cxn modelId="{BAA6AEBC-737A-4CB3-9565-AF3DF70812B1}" type="presParOf" srcId="{3513AEFF-6C4A-4CF2-B2E2-71210982323D}" destId="{C7F9B6C7-BC6A-4BB6-942C-CCDE607BF1D4}" srcOrd="0" destOrd="0" presId="urn:microsoft.com/office/officeart/2005/8/layout/hierarchy2"/>
    <dgm:cxn modelId="{8BA42F7F-9C55-4A0F-B476-435E51EE7358}" type="presParOf" srcId="{C7F9B6C7-BC6A-4BB6-942C-CCDE607BF1D4}" destId="{70F671B3-6EA3-40B0-B3EB-8E72FC51EAE1}" srcOrd="0" destOrd="0" presId="urn:microsoft.com/office/officeart/2005/8/layout/hierarchy2"/>
    <dgm:cxn modelId="{D31905C5-7A5E-4A9D-A043-21D0A86D28D7}" type="presParOf" srcId="{3513AEFF-6C4A-4CF2-B2E2-71210982323D}" destId="{CF1716BF-4D84-4175-A919-B86BC50429C9}" srcOrd="1" destOrd="0" presId="urn:microsoft.com/office/officeart/2005/8/layout/hierarchy2"/>
    <dgm:cxn modelId="{E6D020E5-DA37-4361-A5C8-5F13DC75AEFF}" type="presParOf" srcId="{CF1716BF-4D84-4175-A919-B86BC50429C9}" destId="{C04A4816-72C8-4F2B-9E74-BCFD8C49A38B}" srcOrd="0" destOrd="0" presId="urn:microsoft.com/office/officeart/2005/8/layout/hierarchy2"/>
    <dgm:cxn modelId="{EEC6B694-14FB-4585-A9C8-96FB66D0FE8A}" type="presParOf" srcId="{CF1716BF-4D84-4175-A919-B86BC50429C9}" destId="{B39319B5-E915-4BAE-9305-3EA6E95BC47C}" srcOrd="1" destOrd="0" presId="urn:microsoft.com/office/officeart/2005/8/layout/hierarchy2"/>
    <dgm:cxn modelId="{9A324B7C-BE91-4BB0-936B-F8DE3108A884}" type="presParOf" srcId="{3513AEFF-6C4A-4CF2-B2E2-71210982323D}" destId="{6E6CD13E-B86F-4FF5-BC66-504C9FDA0249}" srcOrd="2" destOrd="0" presId="urn:microsoft.com/office/officeart/2005/8/layout/hierarchy2"/>
    <dgm:cxn modelId="{9AFA3B32-CBD9-40A7-B330-1D66AAC0DC3C}" type="presParOf" srcId="{6E6CD13E-B86F-4FF5-BC66-504C9FDA0249}" destId="{966D8155-0BF6-4752-935A-02D6F4C0D457}" srcOrd="0" destOrd="0" presId="urn:microsoft.com/office/officeart/2005/8/layout/hierarchy2"/>
    <dgm:cxn modelId="{F72AD0E4-69D4-41DD-A9FE-47EEE7918564}" type="presParOf" srcId="{3513AEFF-6C4A-4CF2-B2E2-71210982323D}" destId="{C433AFBE-85C5-4817-BB28-0FDA4C1FAD80}" srcOrd="3" destOrd="0" presId="urn:microsoft.com/office/officeart/2005/8/layout/hierarchy2"/>
    <dgm:cxn modelId="{EB1E18D6-BAE1-4D93-9D14-F4DBBEAF1B7C}" type="presParOf" srcId="{C433AFBE-85C5-4817-BB28-0FDA4C1FAD80}" destId="{01223B73-2C29-4A55-A83A-58BB8047C40E}" srcOrd="0" destOrd="0" presId="urn:microsoft.com/office/officeart/2005/8/layout/hierarchy2"/>
    <dgm:cxn modelId="{AB3BE506-D766-4941-AD1B-10C0B6A5F398}" type="presParOf" srcId="{C433AFBE-85C5-4817-BB28-0FDA4C1FAD80}" destId="{52A07C4E-DDA6-4560-93B1-AE2824580A0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39FE18B-F9AB-433E-82BD-1D7126152E7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F1B03F-C441-4F10-AFD4-4EE1A5E7C4C3}">
      <dgm:prSet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ru-RU" i="1" dirty="0" smtClean="0"/>
            <a:t>Соль не сыпется из солонки</a:t>
          </a:r>
          <a:endParaRPr lang="en-US" dirty="0"/>
        </a:p>
      </dgm:t>
    </dgm:pt>
    <dgm:pt modelId="{F995F66E-B644-4CF8-98ED-2FAB45EF5F82}" type="parTrans" cxnId="{B795845F-7E6C-4D70-A261-7C90A60C2F4F}">
      <dgm:prSet/>
      <dgm:spPr/>
      <dgm:t>
        <a:bodyPr/>
        <a:lstStyle/>
        <a:p>
          <a:endParaRPr lang="en-US"/>
        </a:p>
      </dgm:t>
    </dgm:pt>
    <dgm:pt modelId="{503905E7-873C-4B3A-8FCE-C6D8804681AD}" type="sibTrans" cxnId="{B795845F-7E6C-4D70-A261-7C90A60C2F4F}">
      <dgm:prSet/>
      <dgm:spPr/>
      <dgm:t>
        <a:bodyPr/>
        <a:lstStyle/>
        <a:p>
          <a:endParaRPr lang="en-US"/>
        </a:p>
      </dgm:t>
    </dgm:pt>
    <dgm:pt modelId="{AF009316-C4E6-4D17-AF3B-05635CDB0B49}">
      <dgm:prSet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ru-RU" i="1" dirty="0" smtClean="0"/>
            <a:t>Соль слишком крупная</a:t>
          </a:r>
          <a:endParaRPr lang="ru-RU" i="1" dirty="0"/>
        </a:p>
      </dgm:t>
    </dgm:pt>
    <dgm:pt modelId="{77AAE9E0-E320-43A0-9335-BB068430B917}" type="parTrans" cxnId="{A33F74F2-57A2-473E-A7B6-5C71920E57B8}">
      <dgm:prSet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/>
        </a:p>
      </dgm:t>
    </dgm:pt>
    <dgm:pt modelId="{AB564877-ACE7-4662-BFF8-1B8802CBF10F}" type="sibTrans" cxnId="{A33F74F2-57A2-473E-A7B6-5C71920E57B8}">
      <dgm:prSet/>
      <dgm:spPr/>
      <dgm:t>
        <a:bodyPr/>
        <a:lstStyle/>
        <a:p>
          <a:endParaRPr lang="en-US"/>
        </a:p>
      </dgm:t>
    </dgm:pt>
    <dgm:pt modelId="{AC75543C-D17A-4D25-9EE5-B6441EC79A7B}">
      <dgm:prSet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ru-RU" i="1" dirty="0" smtClean="0"/>
            <a:t>Самый крупный сорт соли</a:t>
          </a:r>
          <a:endParaRPr lang="en-US" dirty="0"/>
        </a:p>
      </dgm:t>
    </dgm:pt>
    <dgm:pt modelId="{D3CA3B9F-C19D-4B39-B44A-284DF83A1E77}" type="parTrans" cxnId="{AAAA29ED-AD13-401C-8CC4-EAB22962E458}">
      <dgm:prSet/>
      <dgm:spPr/>
      <dgm:t>
        <a:bodyPr/>
        <a:lstStyle/>
        <a:p>
          <a:endParaRPr lang="en-US"/>
        </a:p>
      </dgm:t>
    </dgm:pt>
    <dgm:pt modelId="{C0B2A99D-19FC-4BAE-BF5C-F7AB63E862C5}" type="sibTrans" cxnId="{AAAA29ED-AD13-401C-8CC4-EAB22962E458}">
      <dgm:prSet/>
      <dgm:spPr/>
      <dgm:t>
        <a:bodyPr/>
        <a:lstStyle/>
        <a:p>
          <a:endParaRPr lang="en-US"/>
        </a:p>
      </dgm:t>
    </dgm:pt>
    <dgm:pt modelId="{C68BB73E-6304-4D68-A7DB-E6DD409871B2}">
      <dgm:prSet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ru-RU" i="1" dirty="0" smtClean="0"/>
            <a:t>Соли нет, но этого не видно</a:t>
          </a:r>
          <a:endParaRPr lang="en-US" dirty="0"/>
        </a:p>
      </dgm:t>
    </dgm:pt>
    <dgm:pt modelId="{EA656EB6-6D52-4265-9522-21304AD6AB75}" type="parTrans" cxnId="{F0320CF2-E313-49E3-8365-6D77DEA47300}">
      <dgm:prSet/>
      <dgm:spPr/>
      <dgm:t>
        <a:bodyPr/>
        <a:lstStyle/>
        <a:p>
          <a:endParaRPr lang="en-US"/>
        </a:p>
      </dgm:t>
    </dgm:pt>
    <dgm:pt modelId="{D26D693A-60C1-4649-B1DB-3DB063B48461}" type="sibTrans" cxnId="{F0320CF2-E313-49E3-8365-6D77DEA47300}">
      <dgm:prSet/>
      <dgm:spPr/>
      <dgm:t>
        <a:bodyPr/>
        <a:lstStyle/>
        <a:p>
          <a:endParaRPr lang="en-US"/>
        </a:p>
      </dgm:t>
    </dgm:pt>
    <dgm:pt modelId="{FEDC9DE4-25AD-4099-AF51-17C25C83B618}">
      <dgm:prSet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ru-RU" i="1" dirty="0" smtClean="0"/>
            <a:t>Соль слиплась</a:t>
          </a:r>
          <a:endParaRPr lang="en-US" dirty="0"/>
        </a:p>
      </dgm:t>
    </dgm:pt>
    <dgm:pt modelId="{B368EF8B-F621-4381-A391-EFB5DAA44A0A}" type="parTrans" cxnId="{965632B6-9454-45EB-9DE7-8E3FA1966439}">
      <dgm:prSet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/>
        </a:p>
      </dgm:t>
    </dgm:pt>
    <dgm:pt modelId="{19F83CE1-D208-4408-9A41-7C9CEAB83C1A}" type="sibTrans" cxnId="{965632B6-9454-45EB-9DE7-8E3FA1966439}">
      <dgm:prSet/>
      <dgm:spPr/>
      <dgm:t>
        <a:bodyPr/>
        <a:lstStyle/>
        <a:p>
          <a:endParaRPr lang="en-US"/>
        </a:p>
      </dgm:t>
    </dgm:pt>
    <dgm:pt modelId="{64984B98-8DAA-4CF6-AA6C-6203DB1955A2}">
      <dgm:prSet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ru-RU" i="1" dirty="0" smtClean="0"/>
            <a:t>мокрая</a:t>
          </a:r>
          <a:endParaRPr lang="en-US" dirty="0"/>
        </a:p>
      </dgm:t>
    </dgm:pt>
    <dgm:pt modelId="{7E3F92A1-4546-4C36-A92F-76E88B2B19EC}" type="parTrans" cxnId="{201546A8-B9D3-43F1-B5FA-9EDDA2E3E042}">
      <dgm:prSet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/>
        </a:p>
      </dgm:t>
    </dgm:pt>
    <dgm:pt modelId="{ABAAB85B-AA2A-4AFC-94AD-83F41B2CD846}" type="sibTrans" cxnId="{201546A8-B9D3-43F1-B5FA-9EDDA2E3E042}">
      <dgm:prSet/>
      <dgm:spPr/>
      <dgm:t>
        <a:bodyPr/>
        <a:lstStyle/>
        <a:p>
          <a:endParaRPr lang="en-US"/>
        </a:p>
      </dgm:t>
    </dgm:pt>
    <dgm:pt modelId="{8D05A779-2241-4AE4-B997-4B38344FB2CC}">
      <dgm:prSet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ru-RU" i="1" dirty="0" smtClean="0"/>
            <a:t>Мокрые руки</a:t>
          </a:r>
          <a:endParaRPr lang="en-US" dirty="0"/>
        </a:p>
      </dgm:t>
    </dgm:pt>
    <dgm:pt modelId="{9FB69241-D2A1-45C7-A5B0-50F1FB4BF1AB}" type="parTrans" cxnId="{14926307-CE93-4815-895F-A099A73EC1A2}">
      <dgm:prSet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/>
        </a:p>
      </dgm:t>
    </dgm:pt>
    <dgm:pt modelId="{BFA5CAF5-7127-48A5-BD3A-C0FEA3D8EFAD}" type="sibTrans" cxnId="{14926307-CE93-4815-895F-A099A73EC1A2}">
      <dgm:prSet/>
      <dgm:spPr/>
      <dgm:t>
        <a:bodyPr/>
        <a:lstStyle/>
        <a:p>
          <a:endParaRPr lang="en-US"/>
        </a:p>
      </dgm:t>
    </dgm:pt>
    <dgm:pt modelId="{AE865C3D-0CB8-400E-A146-F9D833387ADF}">
      <dgm:prSet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ru-RU" i="1" dirty="0" smtClean="0"/>
            <a:t>Высокая влажость</a:t>
          </a:r>
          <a:endParaRPr lang="en-US" dirty="0"/>
        </a:p>
      </dgm:t>
    </dgm:pt>
    <dgm:pt modelId="{C58E110C-BBE0-4EDA-8F6A-26ABAC786CDA}" type="parTrans" cxnId="{CFB31BC6-1A26-4D48-89DF-50DE5FB66345}">
      <dgm:prSet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/>
        </a:p>
      </dgm:t>
    </dgm:pt>
    <dgm:pt modelId="{B36AF7E8-D1C4-45B2-8667-3109176FDBE1}" type="sibTrans" cxnId="{CFB31BC6-1A26-4D48-89DF-50DE5FB66345}">
      <dgm:prSet/>
      <dgm:spPr/>
      <dgm:t>
        <a:bodyPr/>
        <a:lstStyle/>
        <a:p>
          <a:endParaRPr lang="en-US"/>
        </a:p>
      </dgm:t>
    </dgm:pt>
    <dgm:pt modelId="{31C561B7-2AC8-483A-84BC-17E79B391D93}">
      <dgm:prSet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ru-RU" i="1" dirty="0" smtClean="0"/>
            <a:t>Долго стояла</a:t>
          </a:r>
          <a:endParaRPr lang="en-US" dirty="0"/>
        </a:p>
      </dgm:t>
    </dgm:pt>
    <dgm:pt modelId="{59357F38-E831-4FFA-9D2F-1B7D8FF93C83}" type="parTrans" cxnId="{D722F10D-FCB3-4991-A7EE-E7F8C4E8A36E}">
      <dgm:prSet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/>
        </a:p>
      </dgm:t>
    </dgm:pt>
    <dgm:pt modelId="{43FCA5BD-EF40-43DF-8837-4878EF3E8296}" type="sibTrans" cxnId="{D722F10D-FCB3-4991-A7EE-E7F8C4E8A36E}">
      <dgm:prSet/>
      <dgm:spPr/>
      <dgm:t>
        <a:bodyPr/>
        <a:lstStyle/>
        <a:p>
          <a:endParaRPr lang="en-US"/>
        </a:p>
      </dgm:t>
    </dgm:pt>
    <dgm:pt modelId="{77F33D30-53A0-44D8-9F42-BBBA1D0C8AA6}" type="pres">
      <dgm:prSet presAssocID="{639FE18B-F9AB-433E-82BD-1D7126152E7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9724F41-CCB2-4A92-AC81-0F2A8B704443}" type="pres">
      <dgm:prSet presAssocID="{74F1B03F-C441-4F10-AFD4-4EE1A5E7C4C3}" presName="hierRoot1" presStyleCnt="0"/>
      <dgm:spPr/>
    </dgm:pt>
    <dgm:pt modelId="{B2004FEF-AE4D-41EA-8707-5AD525A80D11}" type="pres">
      <dgm:prSet presAssocID="{74F1B03F-C441-4F10-AFD4-4EE1A5E7C4C3}" presName="composite" presStyleCnt="0"/>
      <dgm:spPr/>
    </dgm:pt>
    <dgm:pt modelId="{B85E390D-B1EB-4F3E-A409-1A5BA23E47AF}" type="pres">
      <dgm:prSet presAssocID="{74F1B03F-C441-4F10-AFD4-4EE1A5E7C4C3}" presName="background" presStyleLbl="node0" presStyleIdx="0" presStyleCnt="1"/>
      <dgm:spPr>
        <a:solidFill>
          <a:schemeClr val="bg2">
            <a:lumMod val="25000"/>
          </a:schemeClr>
        </a:solidFill>
      </dgm:spPr>
      <dgm:t>
        <a:bodyPr/>
        <a:lstStyle/>
        <a:p>
          <a:endParaRPr lang="en-US"/>
        </a:p>
      </dgm:t>
    </dgm:pt>
    <dgm:pt modelId="{CB01BE83-B2EE-4277-8003-3A8EA4323CB6}" type="pres">
      <dgm:prSet presAssocID="{74F1B03F-C441-4F10-AFD4-4EE1A5E7C4C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184B7B-8CAA-4FE6-B7C8-770D8CBCB071}" type="pres">
      <dgm:prSet presAssocID="{74F1B03F-C441-4F10-AFD4-4EE1A5E7C4C3}" presName="hierChild2" presStyleCnt="0"/>
      <dgm:spPr/>
    </dgm:pt>
    <dgm:pt modelId="{C6A47CCE-8E97-4708-8D6B-4B1F4982B55F}" type="pres">
      <dgm:prSet presAssocID="{77AAE9E0-E320-43A0-9335-BB068430B917}" presName="Name10" presStyleLbl="parChTrans1D2" presStyleIdx="0" presStyleCnt="3"/>
      <dgm:spPr/>
      <dgm:t>
        <a:bodyPr/>
        <a:lstStyle/>
        <a:p>
          <a:endParaRPr lang="en-US"/>
        </a:p>
      </dgm:t>
    </dgm:pt>
    <dgm:pt modelId="{A1BEF7B2-36E2-451D-915F-46953E151478}" type="pres">
      <dgm:prSet presAssocID="{AF009316-C4E6-4D17-AF3B-05635CDB0B49}" presName="hierRoot2" presStyleCnt="0"/>
      <dgm:spPr/>
    </dgm:pt>
    <dgm:pt modelId="{0FFE32D1-EE00-4238-BA30-0B7B06D45120}" type="pres">
      <dgm:prSet presAssocID="{AF009316-C4E6-4D17-AF3B-05635CDB0B49}" presName="composite2" presStyleCnt="0"/>
      <dgm:spPr/>
    </dgm:pt>
    <dgm:pt modelId="{20F33711-F713-4AFE-8E00-ED8338FCF682}" type="pres">
      <dgm:prSet presAssocID="{AF009316-C4E6-4D17-AF3B-05635CDB0B49}" presName="background2" presStyleLbl="node2" presStyleIdx="0" presStyleCnt="3"/>
      <dgm:spPr>
        <a:solidFill>
          <a:schemeClr val="bg2">
            <a:lumMod val="25000"/>
          </a:schemeClr>
        </a:solidFill>
      </dgm:spPr>
      <dgm:t>
        <a:bodyPr/>
        <a:lstStyle/>
        <a:p>
          <a:endParaRPr lang="en-US"/>
        </a:p>
      </dgm:t>
    </dgm:pt>
    <dgm:pt modelId="{CDDF0BB6-A24C-4FF7-BAB9-2A9301CD7173}" type="pres">
      <dgm:prSet presAssocID="{AF009316-C4E6-4D17-AF3B-05635CDB0B49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AE10E0-7D89-4AC0-B710-131004442614}" type="pres">
      <dgm:prSet presAssocID="{AF009316-C4E6-4D17-AF3B-05635CDB0B49}" presName="hierChild3" presStyleCnt="0"/>
      <dgm:spPr/>
    </dgm:pt>
    <dgm:pt modelId="{EC6ADAFF-B1FA-43A7-8D78-DF99B8B52E7E}" type="pres">
      <dgm:prSet presAssocID="{D3CA3B9F-C19D-4B39-B44A-284DF83A1E77}" presName="Name17" presStyleLbl="parChTrans1D3" presStyleIdx="0" presStyleCnt="3"/>
      <dgm:spPr/>
      <dgm:t>
        <a:bodyPr/>
        <a:lstStyle/>
        <a:p>
          <a:endParaRPr lang="en-US"/>
        </a:p>
      </dgm:t>
    </dgm:pt>
    <dgm:pt modelId="{0A4745AA-FF10-4924-8D15-B8EB7E752F67}" type="pres">
      <dgm:prSet presAssocID="{AC75543C-D17A-4D25-9EE5-B6441EC79A7B}" presName="hierRoot3" presStyleCnt="0"/>
      <dgm:spPr/>
    </dgm:pt>
    <dgm:pt modelId="{5E4D480E-40B7-40D1-A720-1EDB52B0B1DF}" type="pres">
      <dgm:prSet presAssocID="{AC75543C-D17A-4D25-9EE5-B6441EC79A7B}" presName="composite3" presStyleCnt="0"/>
      <dgm:spPr/>
    </dgm:pt>
    <dgm:pt modelId="{8A1C77B8-9FC9-4A67-9781-5D860FA52B9B}" type="pres">
      <dgm:prSet presAssocID="{AC75543C-D17A-4D25-9EE5-B6441EC79A7B}" presName="background3" presStyleLbl="node3" presStyleIdx="0" presStyleCnt="3"/>
      <dgm:spPr>
        <a:solidFill>
          <a:schemeClr val="bg2">
            <a:lumMod val="25000"/>
          </a:schemeClr>
        </a:solidFill>
      </dgm:spPr>
      <dgm:t>
        <a:bodyPr/>
        <a:lstStyle/>
        <a:p>
          <a:endParaRPr lang="en-US"/>
        </a:p>
      </dgm:t>
    </dgm:pt>
    <dgm:pt modelId="{5B8995E5-7349-4EAC-AE7F-3F96272A01C2}" type="pres">
      <dgm:prSet presAssocID="{AC75543C-D17A-4D25-9EE5-B6441EC79A7B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D21C44-D99C-410A-9F00-DAF746586E92}" type="pres">
      <dgm:prSet presAssocID="{AC75543C-D17A-4D25-9EE5-B6441EC79A7B}" presName="hierChild4" presStyleCnt="0"/>
      <dgm:spPr/>
    </dgm:pt>
    <dgm:pt modelId="{28808B7B-C75A-4B69-8E01-F2E0714B733A}" type="pres">
      <dgm:prSet presAssocID="{EA656EB6-6D52-4265-9522-21304AD6AB75}" presName="Name10" presStyleLbl="parChTrans1D2" presStyleIdx="1" presStyleCnt="3"/>
      <dgm:spPr/>
      <dgm:t>
        <a:bodyPr/>
        <a:lstStyle/>
        <a:p>
          <a:endParaRPr lang="en-US"/>
        </a:p>
      </dgm:t>
    </dgm:pt>
    <dgm:pt modelId="{416F60C1-4720-4E17-BF34-393D9E7B8B53}" type="pres">
      <dgm:prSet presAssocID="{C68BB73E-6304-4D68-A7DB-E6DD409871B2}" presName="hierRoot2" presStyleCnt="0"/>
      <dgm:spPr/>
    </dgm:pt>
    <dgm:pt modelId="{9C0F68A6-ED21-4991-9334-D81948AB6338}" type="pres">
      <dgm:prSet presAssocID="{C68BB73E-6304-4D68-A7DB-E6DD409871B2}" presName="composite2" presStyleCnt="0"/>
      <dgm:spPr/>
    </dgm:pt>
    <dgm:pt modelId="{F8F677AE-F62A-4F19-A7CA-79C2093B6003}" type="pres">
      <dgm:prSet presAssocID="{C68BB73E-6304-4D68-A7DB-E6DD409871B2}" presName="background2" presStyleLbl="node2" presStyleIdx="1" presStyleCnt="3"/>
      <dgm:spPr>
        <a:solidFill>
          <a:schemeClr val="bg2">
            <a:lumMod val="25000"/>
          </a:schemeClr>
        </a:solidFill>
      </dgm:spPr>
      <dgm:t>
        <a:bodyPr/>
        <a:lstStyle/>
        <a:p>
          <a:endParaRPr lang="en-US"/>
        </a:p>
      </dgm:t>
    </dgm:pt>
    <dgm:pt modelId="{49E38823-1546-41DD-AB30-B96AB3D2BE99}" type="pres">
      <dgm:prSet presAssocID="{C68BB73E-6304-4D68-A7DB-E6DD409871B2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95F924-0F06-4B1A-8DCB-A0F15E42BE91}" type="pres">
      <dgm:prSet presAssocID="{C68BB73E-6304-4D68-A7DB-E6DD409871B2}" presName="hierChild3" presStyleCnt="0"/>
      <dgm:spPr/>
    </dgm:pt>
    <dgm:pt modelId="{77FDB647-EB00-442F-9B85-F6BB5FD23725}" type="pres">
      <dgm:prSet presAssocID="{B368EF8B-F621-4381-A391-EFB5DAA44A0A}" presName="Name10" presStyleLbl="parChTrans1D2" presStyleIdx="2" presStyleCnt="3"/>
      <dgm:spPr/>
      <dgm:t>
        <a:bodyPr/>
        <a:lstStyle/>
        <a:p>
          <a:endParaRPr lang="en-US"/>
        </a:p>
      </dgm:t>
    </dgm:pt>
    <dgm:pt modelId="{9FFC824E-F07C-4A0D-B88A-E77074858CAA}" type="pres">
      <dgm:prSet presAssocID="{FEDC9DE4-25AD-4099-AF51-17C25C83B618}" presName="hierRoot2" presStyleCnt="0"/>
      <dgm:spPr/>
    </dgm:pt>
    <dgm:pt modelId="{D2767BBA-DCC8-4289-8AF8-B7089FEB2723}" type="pres">
      <dgm:prSet presAssocID="{FEDC9DE4-25AD-4099-AF51-17C25C83B618}" presName="composite2" presStyleCnt="0"/>
      <dgm:spPr/>
    </dgm:pt>
    <dgm:pt modelId="{75F200CA-71CF-4025-AFFC-274BE056D19A}" type="pres">
      <dgm:prSet presAssocID="{FEDC9DE4-25AD-4099-AF51-17C25C83B618}" presName="background2" presStyleLbl="node2" presStyleIdx="2" presStyleCnt="3"/>
      <dgm:spPr>
        <a:solidFill>
          <a:schemeClr val="bg2">
            <a:lumMod val="25000"/>
          </a:schemeClr>
        </a:solidFill>
      </dgm:spPr>
      <dgm:t>
        <a:bodyPr/>
        <a:lstStyle/>
        <a:p>
          <a:endParaRPr lang="en-US"/>
        </a:p>
      </dgm:t>
    </dgm:pt>
    <dgm:pt modelId="{1A3686D5-A94C-47AC-AB4D-E5D0EFBC4E0D}" type="pres">
      <dgm:prSet presAssocID="{FEDC9DE4-25AD-4099-AF51-17C25C83B618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088C4B-29E2-4ED8-BF4F-980F7AA59903}" type="pres">
      <dgm:prSet presAssocID="{FEDC9DE4-25AD-4099-AF51-17C25C83B618}" presName="hierChild3" presStyleCnt="0"/>
      <dgm:spPr/>
    </dgm:pt>
    <dgm:pt modelId="{5E817240-7E33-4C0F-A5E8-1EEABE3595A0}" type="pres">
      <dgm:prSet presAssocID="{7E3F92A1-4546-4C36-A92F-76E88B2B19EC}" presName="Name17" presStyleLbl="parChTrans1D3" presStyleIdx="1" presStyleCnt="3"/>
      <dgm:spPr/>
      <dgm:t>
        <a:bodyPr/>
        <a:lstStyle/>
        <a:p>
          <a:endParaRPr lang="en-US"/>
        </a:p>
      </dgm:t>
    </dgm:pt>
    <dgm:pt modelId="{F4F8E2C4-F61D-48E6-96A6-719DCEE13433}" type="pres">
      <dgm:prSet presAssocID="{64984B98-8DAA-4CF6-AA6C-6203DB1955A2}" presName="hierRoot3" presStyleCnt="0"/>
      <dgm:spPr/>
    </dgm:pt>
    <dgm:pt modelId="{F7AA2D00-6131-465B-B0C0-C6E3F934C66F}" type="pres">
      <dgm:prSet presAssocID="{64984B98-8DAA-4CF6-AA6C-6203DB1955A2}" presName="composite3" presStyleCnt="0"/>
      <dgm:spPr/>
    </dgm:pt>
    <dgm:pt modelId="{7AAFC25D-9B24-4C14-B805-BE267AAEB44E}" type="pres">
      <dgm:prSet presAssocID="{64984B98-8DAA-4CF6-AA6C-6203DB1955A2}" presName="background3" presStyleLbl="node3" presStyleIdx="1" presStyleCnt="3"/>
      <dgm:spPr>
        <a:solidFill>
          <a:schemeClr val="bg2">
            <a:lumMod val="25000"/>
          </a:schemeClr>
        </a:solidFill>
      </dgm:spPr>
      <dgm:t>
        <a:bodyPr/>
        <a:lstStyle/>
        <a:p>
          <a:endParaRPr lang="en-US"/>
        </a:p>
      </dgm:t>
    </dgm:pt>
    <dgm:pt modelId="{DC403941-FDC7-446D-81E3-5EF91C0BFE13}" type="pres">
      <dgm:prSet presAssocID="{64984B98-8DAA-4CF6-AA6C-6203DB1955A2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6E1B01-2E52-4097-B1A6-3A384D79022B}" type="pres">
      <dgm:prSet presAssocID="{64984B98-8DAA-4CF6-AA6C-6203DB1955A2}" presName="hierChild4" presStyleCnt="0"/>
      <dgm:spPr/>
    </dgm:pt>
    <dgm:pt modelId="{9990FF2C-37B7-4437-A60F-04189BF4E421}" type="pres">
      <dgm:prSet presAssocID="{9FB69241-D2A1-45C7-A5B0-50F1FB4BF1AB}" presName="Name23" presStyleLbl="parChTrans1D4" presStyleIdx="0" presStyleCnt="2"/>
      <dgm:spPr/>
      <dgm:t>
        <a:bodyPr/>
        <a:lstStyle/>
        <a:p>
          <a:endParaRPr lang="en-US"/>
        </a:p>
      </dgm:t>
    </dgm:pt>
    <dgm:pt modelId="{E1F6A60E-341B-4956-BD83-7595A08FCB72}" type="pres">
      <dgm:prSet presAssocID="{8D05A779-2241-4AE4-B997-4B38344FB2CC}" presName="hierRoot4" presStyleCnt="0"/>
      <dgm:spPr/>
    </dgm:pt>
    <dgm:pt modelId="{3A6A9164-5ECD-4268-8C7B-5D17254DD43E}" type="pres">
      <dgm:prSet presAssocID="{8D05A779-2241-4AE4-B997-4B38344FB2CC}" presName="composite4" presStyleCnt="0"/>
      <dgm:spPr/>
    </dgm:pt>
    <dgm:pt modelId="{3661A5DF-39BD-49E2-BE45-B8D04B9C858C}" type="pres">
      <dgm:prSet presAssocID="{8D05A779-2241-4AE4-B997-4B38344FB2CC}" presName="background4" presStyleLbl="node4" presStyleIdx="0" presStyleCnt="2"/>
      <dgm:spPr>
        <a:solidFill>
          <a:schemeClr val="bg2">
            <a:lumMod val="25000"/>
          </a:schemeClr>
        </a:solidFill>
      </dgm:spPr>
      <dgm:t>
        <a:bodyPr/>
        <a:lstStyle/>
        <a:p>
          <a:endParaRPr lang="en-US"/>
        </a:p>
      </dgm:t>
    </dgm:pt>
    <dgm:pt modelId="{1B0D1FB3-1294-47E6-A008-391B23202B99}" type="pres">
      <dgm:prSet presAssocID="{8D05A779-2241-4AE4-B997-4B38344FB2CC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46F8E5-88AB-4C99-8651-A618A94AE99F}" type="pres">
      <dgm:prSet presAssocID="{8D05A779-2241-4AE4-B997-4B38344FB2CC}" presName="hierChild5" presStyleCnt="0"/>
      <dgm:spPr/>
    </dgm:pt>
    <dgm:pt modelId="{A7199138-21E3-4BFD-A8F0-5B2ADE4AF560}" type="pres">
      <dgm:prSet presAssocID="{C58E110C-BBE0-4EDA-8F6A-26ABAC786CDA}" presName="Name23" presStyleLbl="parChTrans1D4" presStyleIdx="1" presStyleCnt="2"/>
      <dgm:spPr/>
      <dgm:t>
        <a:bodyPr/>
        <a:lstStyle/>
        <a:p>
          <a:endParaRPr lang="en-US"/>
        </a:p>
      </dgm:t>
    </dgm:pt>
    <dgm:pt modelId="{15891F52-0D4A-422F-8142-6BA42CAFDFCC}" type="pres">
      <dgm:prSet presAssocID="{AE865C3D-0CB8-400E-A146-F9D833387ADF}" presName="hierRoot4" presStyleCnt="0"/>
      <dgm:spPr/>
    </dgm:pt>
    <dgm:pt modelId="{8DB0D3EE-7C7D-44D3-A2C6-D8A8C80147AB}" type="pres">
      <dgm:prSet presAssocID="{AE865C3D-0CB8-400E-A146-F9D833387ADF}" presName="composite4" presStyleCnt="0"/>
      <dgm:spPr/>
    </dgm:pt>
    <dgm:pt modelId="{C2079799-4D47-4047-BC0C-9B7105EBD517}" type="pres">
      <dgm:prSet presAssocID="{AE865C3D-0CB8-400E-A146-F9D833387ADF}" presName="background4" presStyleLbl="node4" presStyleIdx="1" presStyleCnt="2"/>
      <dgm:spPr>
        <a:solidFill>
          <a:schemeClr val="bg2">
            <a:lumMod val="25000"/>
          </a:schemeClr>
        </a:solidFill>
      </dgm:spPr>
      <dgm:t>
        <a:bodyPr/>
        <a:lstStyle/>
        <a:p>
          <a:endParaRPr lang="en-US"/>
        </a:p>
      </dgm:t>
    </dgm:pt>
    <dgm:pt modelId="{75A68268-F017-4881-A6F3-7C047A6328B1}" type="pres">
      <dgm:prSet presAssocID="{AE865C3D-0CB8-400E-A146-F9D833387ADF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B40022-6BEA-4DC5-AB06-85E21CB40B49}" type="pres">
      <dgm:prSet presAssocID="{AE865C3D-0CB8-400E-A146-F9D833387ADF}" presName="hierChild5" presStyleCnt="0"/>
      <dgm:spPr/>
    </dgm:pt>
    <dgm:pt modelId="{DE46EDD8-F7B9-4ECD-A282-92BEE8908BC3}" type="pres">
      <dgm:prSet presAssocID="{59357F38-E831-4FFA-9D2F-1B7D8FF93C83}" presName="Name17" presStyleLbl="parChTrans1D3" presStyleIdx="2" presStyleCnt="3"/>
      <dgm:spPr/>
      <dgm:t>
        <a:bodyPr/>
        <a:lstStyle/>
        <a:p>
          <a:endParaRPr lang="en-US"/>
        </a:p>
      </dgm:t>
    </dgm:pt>
    <dgm:pt modelId="{6CA44249-6EE8-4B33-9997-69B45B63EF56}" type="pres">
      <dgm:prSet presAssocID="{31C561B7-2AC8-483A-84BC-17E79B391D93}" presName="hierRoot3" presStyleCnt="0"/>
      <dgm:spPr/>
    </dgm:pt>
    <dgm:pt modelId="{0601E629-2762-48BB-9D2A-CBE99E540FFA}" type="pres">
      <dgm:prSet presAssocID="{31C561B7-2AC8-483A-84BC-17E79B391D93}" presName="composite3" presStyleCnt="0"/>
      <dgm:spPr/>
    </dgm:pt>
    <dgm:pt modelId="{26940BE4-7438-4589-851A-A69B6D0CB265}" type="pres">
      <dgm:prSet presAssocID="{31C561B7-2AC8-483A-84BC-17E79B391D93}" presName="background3" presStyleLbl="node3" presStyleIdx="2" presStyleCnt="3"/>
      <dgm:spPr>
        <a:solidFill>
          <a:schemeClr val="bg2">
            <a:lumMod val="25000"/>
          </a:schemeClr>
        </a:solidFill>
      </dgm:spPr>
      <dgm:t>
        <a:bodyPr/>
        <a:lstStyle/>
        <a:p>
          <a:endParaRPr lang="en-US"/>
        </a:p>
      </dgm:t>
    </dgm:pt>
    <dgm:pt modelId="{2F773800-09CB-4D20-B08E-89B07F153F5E}" type="pres">
      <dgm:prSet presAssocID="{31C561B7-2AC8-483A-84BC-17E79B391D93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082F5-8B3A-4275-8420-AC88B103F89A}" type="pres">
      <dgm:prSet presAssocID="{31C561B7-2AC8-483A-84BC-17E79B391D93}" presName="hierChild4" presStyleCnt="0"/>
      <dgm:spPr/>
    </dgm:pt>
  </dgm:ptLst>
  <dgm:cxnLst>
    <dgm:cxn modelId="{DEF2FAE4-1686-425E-BCD1-2EACCC138DEB}" type="presOf" srcId="{C68BB73E-6304-4D68-A7DB-E6DD409871B2}" destId="{49E38823-1546-41DD-AB30-B96AB3D2BE99}" srcOrd="0" destOrd="0" presId="urn:microsoft.com/office/officeart/2005/8/layout/hierarchy1"/>
    <dgm:cxn modelId="{950F6C17-F6C4-4F9D-8E1B-516EC3B60ADA}" type="presOf" srcId="{31C561B7-2AC8-483A-84BC-17E79B391D93}" destId="{2F773800-09CB-4D20-B08E-89B07F153F5E}" srcOrd="0" destOrd="0" presId="urn:microsoft.com/office/officeart/2005/8/layout/hierarchy1"/>
    <dgm:cxn modelId="{C9B9382C-9912-47C4-8DB4-ECE9AA96E0F3}" type="presOf" srcId="{639FE18B-F9AB-433E-82BD-1D7126152E74}" destId="{77F33D30-53A0-44D8-9F42-BBBA1D0C8AA6}" srcOrd="0" destOrd="0" presId="urn:microsoft.com/office/officeart/2005/8/layout/hierarchy1"/>
    <dgm:cxn modelId="{B795845F-7E6C-4D70-A261-7C90A60C2F4F}" srcId="{639FE18B-F9AB-433E-82BD-1D7126152E74}" destId="{74F1B03F-C441-4F10-AFD4-4EE1A5E7C4C3}" srcOrd="0" destOrd="0" parTransId="{F995F66E-B644-4CF8-98ED-2FAB45EF5F82}" sibTransId="{503905E7-873C-4B3A-8FCE-C6D8804681AD}"/>
    <dgm:cxn modelId="{9CA21CFE-4140-4289-8EAD-4E45B2D815D9}" type="presOf" srcId="{8D05A779-2241-4AE4-B997-4B38344FB2CC}" destId="{1B0D1FB3-1294-47E6-A008-391B23202B99}" srcOrd="0" destOrd="0" presId="urn:microsoft.com/office/officeart/2005/8/layout/hierarchy1"/>
    <dgm:cxn modelId="{C4AE0DF4-0AE1-40FB-A63F-3DE82A6AB4A9}" type="presOf" srcId="{B368EF8B-F621-4381-A391-EFB5DAA44A0A}" destId="{77FDB647-EB00-442F-9B85-F6BB5FD23725}" srcOrd="0" destOrd="0" presId="urn:microsoft.com/office/officeart/2005/8/layout/hierarchy1"/>
    <dgm:cxn modelId="{5625DF57-6304-4A2D-BFAE-593F43BA0D18}" type="presOf" srcId="{9FB69241-D2A1-45C7-A5B0-50F1FB4BF1AB}" destId="{9990FF2C-37B7-4437-A60F-04189BF4E421}" srcOrd="0" destOrd="0" presId="urn:microsoft.com/office/officeart/2005/8/layout/hierarchy1"/>
    <dgm:cxn modelId="{201546A8-B9D3-43F1-B5FA-9EDDA2E3E042}" srcId="{FEDC9DE4-25AD-4099-AF51-17C25C83B618}" destId="{64984B98-8DAA-4CF6-AA6C-6203DB1955A2}" srcOrd="0" destOrd="0" parTransId="{7E3F92A1-4546-4C36-A92F-76E88B2B19EC}" sibTransId="{ABAAB85B-AA2A-4AFC-94AD-83F41B2CD846}"/>
    <dgm:cxn modelId="{AAAA29ED-AD13-401C-8CC4-EAB22962E458}" srcId="{AF009316-C4E6-4D17-AF3B-05635CDB0B49}" destId="{AC75543C-D17A-4D25-9EE5-B6441EC79A7B}" srcOrd="0" destOrd="0" parTransId="{D3CA3B9F-C19D-4B39-B44A-284DF83A1E77}" sibTransId="{C0B2A99D-19FC-4BAE-BF5C-F7AB63E862C5}"/>
    <dgm:cxn modelId="{F3539DC6-2B7D-46E5-9DA1-193A701AE049}" type="presOf" srcId="{EA656EB6-6D52-4265-9522-21304AD6AB75}" destId="{28808B7B-C75A-4B69-8E01-F2E0714B733A}" srcOrd="0" destOrd="0" presId="urn:microsoft.com/office/officeart/2005/8/layout/hierarchy1"/>
    <dgm:cxn modelId="{25ED922D-08C4-4F13-B06F-ED7E7F635523}" type="presOf" srcId="{7E3F92A1-4546-4C36-A92F-76E88B2B19EC}" destId="{5E817240-7E33-4C0F-A5E8-1EEABE3595A0}" srcOrd="0" destOrd="0" presId="urn:microsoft.com/office/officeart/2005/8/layout/hierarchy1"/>
    <dgm:cxn modelId="{76C744CF-37BF-420E-A43F-F99CA8586773}" type="presOf" srcId="{AF009316-C4E6-4D17-AF3B-05635CDB0B49}" destId="{CDDF0BB6-A24C-4FF7-BAB9-2A9301CD7173}" srcOrd="0" destOrd="0" presId="urn:microsoft.com/office/officeart/2005/8/layout/hierarchy1"/>
    <dgm:cxn modelId="{965632B6-9454-45EB-9DE7-8E3FA1966439}" srcId="{74F1B03F-C441-4F10-AFD4-4EE1A5E7C4C3}" destId="{FEDC9DE4-25AD-4099-AF51-17C25C83B618}" srcOrd="2" destOrd="0" parTransId="{B368EF8B-F621-4381-A391-EFB5DAA44A0A}" sibTransId="{19F83CE1-D208-4408-9A41-7C9CEAB83C1A}"/>
    <dgm:cxn modelId="{A625E130-0052-420B-88FF-32F017CAE6D2}" type="presOf" srcId="{FEDC9DE4-25AD-4099-AF51-17C25C83B618}" destId="{1A3686D5-A94C-47AC-AB4D-E5D0EFBC4E0D}" srcOrd="0" destOrd="0" presId="urn:microsoft.com/office/officeart/2005/8/layout/hierarchy1"/>
    <dgm:cxn modelId="{D722F10D-FCB3-4991-A7EE-E7F8C4E8A36E}" srcId="{FEDC9DE4-25AD-4099-AF51-17C25C83B618}" destId="{31C561B7-2AC8-483A-84BC-17E79B391D93}" srcOrd="1" destOrd="0" parTransId="{59357F38-E831-4FFA-9D2F-1B7D8FF93C83}" sibTransId="{43FCA5BD-EF40-43DF-8837-4878EF3E8296}"/>
    <dgm:cxn modelId="{196143C9-B6E8-4969-B069-C70DA9B7E473}" type="presOf" srcId="{59357F38-E831-4FFA-9D2F-1B7D8FF93C83}" destId="{DE46EDD8-F7B9-4ECD-A282-92BEE8908BC3}" srcOrd="0" destOrd="0" presId="urn:microsoft.com/office/officeart/2005/8/layout/hierarchy1"/>
    <dgm:cxn modelId="{4A24042C-7BA7-418E-8DAA-886F66B33A9B}" type="presOf" srcId="{74F1B03F-C441-4F10-AFD4-4EE1A5E7C4C3}" destId="{CB01BE83-B2EE-4277-8003-3A8EA4323CB6}" srcOrd="0" destOrd="0" presId="urn:microsoft.com/office/officeart/2005/8/layout/hierarchy1"/>
    <dgm:cxn modelId="{A33F74F2-57A2-473E-A7B6-5C71920E57B8}" srcId="{74F1B03F-C441-4F10-AFD4-4EE1A5E7C4C3}" destId="{AF009316-C4E6-4D17-AF3B-05635CDB0B49}" srcOrd="0" destOrd="0" parTransId="{77AAE9E0-E320-43A0-9335-BB068430B917}" sibTransId="{AB564877-ACE7-4662-BFF8-1B8802CBF10F}"/>
    <dgm:cxn modelId="{3EA9A156-AB8F-4188-93BB-AF168BEE99A8}" type="presOf" srcId="{AE865C3D-0CB8-400E-A146-F9D833387ADF}" destId="{75A68268-F017-4881-A6F3-7C047A6328B1}" srcOrd="0" destOrd="0" presId="urn:microsoft.com/office/officeart/2005/8/layout/hierarchy1"/>
    <dgm:cxn modelId="{F0320CF2-E313-49E3-8365-6D77DEA47300}" srcId="{74F1B03F-C441-4F10-AFD4-4EE1A5E7C4C3}" destId="{C68BB73E-6304-4D68-A7DB-E6DD409871B2}" srcOrd="1" destOrd="0" parTransId="{EA656EB6-6D52-4265-9522-21304AD6AB75}" sibTransId="{D26D693A-60C1-4649-B1DB-3DB063B48461}"/>
    <dgm:cxn modelId="{CFB31BC6-1A26-4D48-89DF-50DE5FB66345}" srcId="{64984B98-8DAA-4CF6-AA6C-6203DB1955A2}" destId="{AE865C3D-0CB8-400E-A146-F9D833387ADF}" srcOrd="1" destOrd="0" parTransId="{C58E110C-BBE0-4EDA-8F6A-26ABAC786CDA}" sibTransId="{B36AF7E8-D1C4-45B2-8667-3109176FDBE1}"/>
    <dgm:cxn modelId="{9C52D1D3-DBEE-4164-BFC7-10AD2B046296}" type="presOf" srcId="{77AAE9E0-E320-43A0-9335-BB068430B917}" destId="{C6A47CCE-8E97-4708-8D6B-4B1F4982B55F}" srcOrd="0" destOrd="0" presId="urn:microsoft.com/office/officeart/2005/8/layout/hierarchy1"/>
    <dgm:cxn modelId="{A59350E0-4474-462A-B5DB-B7DBECE2B846}" type="presOf" srcId="{C58E110C-BBE0-4EDA-8F6A-26ABAC786CDA}" destId="{A7199138-21E3-4BFD-A8F0-5B2ADE4AF560}" srcOrd="0" destOrd="0" presId="urn:microsoft.com/office/officeart/2005/8/layout/hierarchy1"/>
    <dgm:cxn modelId="{389BE56E-E50F-4177-B2E4-1DFED530AC5E}" type="presOf" srcId="{64984B98-8DAA-4CF6-AA6C-6203DB1955A2}" destId="{DC403941-FDC7-446D-81E3-5EF91C0BFE13}" srcOrd="0" destOrd="0" presId="urn:microsoft.com/office/officeart/2005/8/layout/hierarchy1"/>
    <dgm:cxn modelId="{A92782FA-BF99-4601-AC1B-745FB917B46B}" type="presOf" srcId="{AC75543C-D17A-4D25-9EE5-B6441EC79A7B}" destId="{5B8995E5-7349-4EAC-AE7F-3F96272A01C2}" srcOrd="0" destOrd="0" presId="urn:microsoft.com/office/officeart/2005/8/layout/hierarchy1"/>
    <dgm:cxn modelId="{14926307-CE93-4815-895F-A099A73EC1A2}" srcId="{64984B98-8DAA-4CF6-AA6C-6203DB1955A2}" destId="{8D05A779-2241-4AE4-B997-4B38344FB2CC}" srcOrd="0" destOrd="0" parTransId="{9FB69241-D2A1-45C7-A5B0-50F1FB4BF1AB}" sibTransId="{BFA5CAF5-7127-48A5-BD3A-C0FEA3D8EFAD}"/>
    <dgm:cxn modelId="{AD270BF4-7704-490C-BDFA-16A227755F25}" type="presOf" srcId="{D3CA3B9F-C19D-4B39-B44A-284DF83A1E77}" destId="{EC6ADAFF-B1FA-43A7-8D78-DF99B8B52E7E}" srcOrd="0" destOrd="0" presId="urn:microsoft.com/office/officeart/2005/8/layout/hierarchy1"/>
    <dgm:cxn modelId="{EEFAF37C-6A78-4041-80E3-C02EFE178EED}" type="presParOf" srcId="{77F33D30-53A0-44D8-9F42-BBBA1D0C8AA6}" destId="{39724F41-CCB2-4A92-AC81-0F2A8B704443}" srcOrd="0" destOrd="0" presId="urn:microsoft.com/office/officeart/2005/8/layout/hierarchy1"/>
    <dgm:cxn modelId="{D46BD5B9-1234-4C9D-9B67-1AD2296097AD}" type="presParOf" srcId="{39724F41-CCB2-4A92-AC81-0F2A8B704443}" destId="{B2004FEF-AE4D-41EA-8707-5AD525A80D11}" srcOrd="0" destOrd="0" presId="urn:microsoft.com/office/officeart/2005/8/layout/hierarchy1"/>
    <dgm:cxn modelId="{199873A6-09AC-4229-B69F-863F360E12BC}" type="presParOf" srcId="{B2004FEF-AE4D-41EA-8707-5AD525A80D11}" destId="{B85E390D-B1EB-4F3E-A409-1A5BA23E47AF}" srcOrd="0" destOrd="0" presId="urn:microsoft.com/office/officeart/2005/8/layout/hierarchy1"/>
    <dgm:cxn modelId="{7CC00419-55C4-4614-A31E-FC744793A61B}" type="presParOf" srcId="{B2004FEF-AE4D-41EA-8707-5AD525A80D11}" destId="{CB01BE83-B2EE-4277-8003-3A8EA4323CB6}" srcOrd="1" destOrd="0" presId="urn:microsoft.com/office/officeart/2005/8/layout/hierarchy1"/>
    <dgm:cxn modelId="{E99CE3D6-CB8D-4E28-A83B-51C2375AA296}" type="presParOf" srcId="{39724F41-CCB2-4A92-AC81-0F2A8B704443}" destId="{C7184B7B-8CAA-4FE6-B7C8-770D8CBCB071}" srcOrd="1" destOrd="0" presId="urn:microsoft.com/office/officeart/2005/8/layout/hierarchy1"/>
    <dgm:cxn modelId="{F1F2074D-EEF7-429F-8C15-E1231B81AB24}" type="presParOf" srcId="{C7184B7B-8CAA-4FE6-B7C8-770D8CBCB071}" destId="{C6A47CCE-8E97-4708-8D6B-4B1F4982B55F}" srcOrd="0" destOrd="0" presId="urn:microsoft.com/office/officeart/2005/8/layout/hierarchy1"/>
    <dgm:cxn modelId="{A6AB2161-4309-4385-874A-13884DBF9067}" type="presParOf" srcId="{C7184B7B-8CAA-4FE6-B7C8-770D8CBCB071}" destId="{A1BEF7B2-36E2-451D-915F-46953E151478}" srcOrd="1" destOrd="0" presId="urn:microsoft.com/office/officeart/2005/8/layout/hierarchy1"/>
    <dgm:cxn modelId="{FFF3EA16-3729-46F9-86F5-E1F09A37E99A}" type="presParOf" srcId="{A1BEF7B2-36E2-451D-915F-46953E151478}" destId="{0FFE32D1-EE00-4238-BA30-0B7B06D45120}" srcOrd="0" destOrd="0" presId="urn:microsoft.com/office/officeart/2005/8/layout/hierarchy1"/>
    <dgm:cxn modelId="{9AD26047-BEF4-47F3-9FA6-B2DB0584940C}" type="presParOf" srcId="{0FFE32D1-EE00-4238-BA30-0B7B06D45120}" destId="{20F33711-F713-4AFE-8E00-ED8338FCF682}" srcOrd="0" destOrd="0" presId="urn:microsoft.com/office/officeart/2005/8/layout/hierarchy1"/>
    <dgm:cxn modelId="{A437108D-DA6A-4E12-82FE-685DAE2E2B56}" type="presParOf" srcId="{0FFE32D1-EE00-4238-BA30-0B7B06D45120}" destId="{CDDF0BB6-A24C-4FF7-BAB9-2A9301CD7173}" srcOrd="1" destOrd="0" presId="urn:microsoft.com/office/officeart/2005/8/layout/hierarchy1"/>
    <dgm:cxn modelId="{A70DAE04-CCF2-4EF6-A5BC-9619DB7E797B}" type="presParOf" srcId="{A1BEF7B2-36E2-451D-915F-46953E151478}" destId="{0EAE10E0-7D89-4AC0-B710-131004442614}" srcOrd="1" destOrd="0" presId="urn:microsoft.com/office/officeart/2005/8/layout/hierarchy1"/>
    <dgm:cxn modelId="{44149262-3874-48DA-B23C-72A3AFAE9DA2}" type="presParOf" srcId="{0EAE10E0-7D89-4AC0-B710-131004442614}" destId="{EC6ADAFF-B1FA-43A7-8D78-DF99B8B52E7E}" srcOrd="0" destOrd="0" presId="urn:microsoft.com/office/officeart/2005/8/layout/hierarchy1"/>
    <dgm:cxn modelId="{08209567-4773-40CD-9187-3FFC11F42C55}" type="presParOf" srcId="{0EAE10E0-7D89-4AC0-B710-131004442614}" destId="{0A4745AA-FF10-4924-8D15-B8EB7E752F67}" srcOrd="1" destOrd="0" presId="urn:microsoft.com/office/officeart/2005/8/layout/hierarchy1"/>
    <dgm:cxn modelId="{6520124D-68A7-49B3-9FDE-153C3530530E}" type="presParOf" srcId="{0A4745AA-FF10-4924-8D15-B8EB7E752F67}" destId="{5E4D480E-40B7-40D1-A720-1EDB52B0B1DF}" srcOrd="0" destOrd="0" presId="urn:microsoft.com/office/officeart/2005/8/layout/hierarchy1"/>
    <dgm:cxn modelId="{CA433B13-3202-4DC3-9828-89192D6640F2}" type="presParOf" srcId="{5E4D480E-40B7-40D1-A720-1EDB52B0B1DF}" destId="{8A1C77B8-9FC9-4A67-9781-5D860FA52B9B}" srcOrd="0" destOrd="0" presId="urn:microsoft.com/office/officeart/2005/8/layout/hierarchy1"/>
    <dgm:cxn modelId="{8E92C1C3-083A-4B59-B82D-8CD683B1F9B5}" type="presParOf" srcId="{5E4D480E-40B7-40D1-A720-1EDB52B0B1DF}" destId="{5B8995E5-7349-4EAC-AE7F-3F96272A01C2}" srcOrd="1" destOrd="0" presId="urn:microsoft.com/office/officeart/2005/8/layout/hierarchy1"/>
    <dgm:cxn modelId="{4227A1E6-4C2B-4C90-B2BB-14508AF42968}" type="presParOf" srcId="{0A4745AA-FF10-4924-8D15-B8EB7E752F67}" destId="{12D21C44-D99C-410A-9F00-DAF746586E92}" srcOrd="1" destOrd="0" presId="urn:microsoft.com/office/officeart/2005/8/layout/hierarchy1"/>
    <dgm:cxn modelId="{533BEA8A-889A-4752-9698-49A474DAF8F4}" type="presParOf" srcId="{C7184B7B-8CAA-4FE6-B7C8-770D8CBCB071}" destId="{28808B7B-C75A-4B69-8E01-F2E0714B733A}" srcOrd="2" destOrd="0" presId="urn:microsoft.com/office/officeart/2005/8/layout/hierarchy1"/>
    <dgm:cxn modelId="{13E9A17B-D420-4DA5-A713-16E8926FA6B5}" type="presParOf" srcId="{C7184B7B-8CAA-4FE6-B7C8-770D8CBCB071}" destId="{416F60C1-4720-4E17-BF34-393D9E7B8B53}" srcOrd="3" destOrd="0" presId="urn:microsoft.com/office/officeart/2005/8/layout/hierarchy1"/>
    <dgm:cxn modelId="{83C75AE5-DACC-4843-B421-996860537543}" type="presParOf" srcId="{416F60C1-4720-4E17-BF34-393D9E7B8B53}" destId="{9C0F68A6-ED21-4991-9334-D81948AB6338}" srcOrd="0" destOrd="0" presId="urn:microsoft.com/office/officeart/2005/8/layout/hierarchy1"/>
    <dgm:cxn modelId="{188E6871-CE0A-4A46-A1B6-F6C5B4BC5018}" type="presParOf" srcId="{9C0F68A6-ED21-4991-9334-D81948AB6338}" destId="{F8F677AE-F62A-4F19-A7CA-79C2093B6003}" srcOrd="0" destOrd="0" presId="urn:microsoft.com/office/officeart/2005/8/layout/hierarchy1"/>
    <dgm:cxn modelId="{A9FC8059-3DF3-4638-AC5B-EF1A4B5AB941}" type="presParOf" srcId="{9C0F68A6-ED21-4991-9334-D81948AB6338}" destId="{49E38823-1546-41DD-AB30-B96AB3D2BE99}" srcOrd="1" destOrd="0" presId="urn:microsoft.com/office/officeart/2005/8/layout/hierarchy1"/>
    <dgm:cxn modelId="{307243A0-EF0F-423D-8C07-0FC112144071}" type="presParOf" srcId="{416F60C1-4720-4E17-BF34-393D9E7B8B53}" destId="{7295F924-0F06-4B1A-8DCB-A0F15E42BE91}" srcOrd="1" destOrd="0" presId="urn:microsoft.com/office/officeart/2005/8/layout/hierarchy1"/>
    <dgm:cxn modelId="{D4AD3B53-7386-4DC6-8DE2-F25CDB6D53EB}" type="presParOf" srcId="{C7184B7B-8CAA-4FE6-B7C8-770D8CBCB071}" destId="{77FDB647-EB00-442F-9B85-F6BB5FD23725}" srcOrd="4" destOrd="0" presId="urn:microsoft.com/office/officeart/2005/8/layout/hierarchy1"/>
    <dgm:cxn modelId="{8B0E511C-0642-45DE-8D16-E113866C84DA}" type="presParOf" srcId="{C7184B7B-8CAA-4FE6-B7C8-770D8CBCB071}" destId="{9FFC824E-F07C-4A0D-B88A-E77074858CAA}" srcOrd="5" destOrd="0" presId="urn:microsoft.com/office/officeart/2005/8/layout/hierarchy1"/>
    <dgm:cxn modelId="{B3BB05E0-6267-479D-A024-837C7CEBE0D5}" type="presParOf" srcId="{9FFC824E-F07C-4A0D-B88A-E77074858CAA}" destId="{D2767BBA-DCC8-4289-8AF8-B7089FEB2723}" srcOrd="0" destOrd="0" presId="urn:microsoft.com/office/officeart/2005/8/layout/hierarchy1"/>
    <dgm:cxn modelId="{8D081B89-0108-4702-8217-B8378464B19D}" type="presParOf" srcId="{D2767BBA-DCC8-4289-8AF8-B7089FEB2723}" destId="{75F200CA-71CF-4025-AFFC-274BE056D19A}" srcOrd="0" destOrd="0" presId="urn:microsoft.com/office/officeart/2005/8/layout/hierarchy1"/>
    <dgm:cxn modelId="{2CEAC72E-C2D7-444E-A3DF-666834E7E461}" type="presParOf" srcId="{D2767BBA-DCC8-4289-8AF8-B7089FEB2723}" destId="{1A3686D5-A94C-47AC-AB4D-E5D0EFBC4E0D}" srcOrd="1" destOrd="0" presId="urn:microsoft.com/office/officeart/2005/8/layout/hierarchy1"/>
    <dgm:cxn modelId="{2575CDE5-DF86-4502-9417-741F4F7226FD}" type="presParOf" srcId="{9FFC824E-F07C-4A0D-B88A-E77074858CAA}" destId="{9B088C4B-29E2-4ED8-BF4F-980F7AA59903}" srcOrd="1" destOrd="0" presId="urn:microsoft.com/office/officeart/2005/8/layout/hierarchy1"/>
    <dgm:cxn modelId="{982E1357-3731-4D6C-AF7F-F92B9EBD4E40}" type="presParOf" srcId="{9B088C4B-29E2-4ED8-BF4F-980F7AA59903}" destId="{5E817240-7E33-4C0F-A5E8-1EEABE3595A0}" srcOrd="0" destOrd="0" presId="urn:microsoft.com/office/officeart/2005/8/layout/hierarchy1"/>
    <dgm:cxn modelId="{F93EBE22-7896-430E-A3EF-88C61A585CF9}" type="presParOf" srcId="{9B088C4B-29E2-4ED8-BF4F-980F7AA59903}" destId="{F4F8E2C4-F61D-48E6-96A6-719DCEE13433}" srcOrd="1" destOrd="0" presId="urn:microsoft.com/office/officeart/2005/8/layout/hierarchy1"/>
    <dgm:cxn modelId="{02F99377-4AD8-40A6-89F4-896B6AE521B7}" type="presParOf" srcId="{F4F8E2C4-F61D-48E6-96A6-719DCEE13433}" destId="{F7AA2D00-6131-465B-B0C0-C6E3F934C66F}" srcOrd="0" destOrd="0" presId="urn:microsoft.com/office/officeart/2005/8/layout/hierarchy1"/>
    <dgm:cxn modelId="{74C056B6-8B73-4D17-892E-4CFB46A7CCFF}" type="presParOf" srcId="{F7AA2D00-6131-465B-B0C0-C6E3F934C66F}" destId="{7AAFC25D-9B24-4C14-B805-BE267AAEB44E}" srcOrd="0" destOrd="0" presId="urn:microsoft.com/office/officeart/2005/8/layout/hierarchy1"/>
    <dgm:cxn modelId="{30B7F374-99CF-4BD0-86E0-254F3B068EB0}" type="presParOf" srcId="{F7AA2D00-6131-465B-B0C0-C6E3F934C66F}" destId="{DC403941-FDC7-446D-81E3-5EF91C0BFE13}" srcOrd="1" destOrd="0" presId="urn:microsoft.com/office/officeart/2005/8/layout/hierarchy1"/>
    <dgm:cxn modelId="{E763B989-E969-455E-B049-1593B2010B9F}" type="presParOf" srcId="{F4F8E2C4-F61D-48E6-96A6-719DCEE13433}" destId="{EF6E1B01-2E52-4097-B1A6-3A384D79022B}" srcOrd="1" destOrd="0" presId="urn:microsoft.com/office/officeart/2005/8/layout/hierarchy1"/>
    <dgm:cxn modelId="{629E9A77-89CE-495F-BCBA-756F55E5B79A}" type="presParOf" srcId="{EF6E1B01-2E52-4097-B1A6-3A384D79022B}" destId="{9990FF2C-37B7-4437-A60F-04189BF4E421}" srcOrd="0" destOrd="0" presId="urn:microsoft.com/office/officeart/2005/8/layout/hierarchy1"/>
    <dgm:cxn modelId="{418A1991-5789-4165-9897-0344C365F78A}" type="presParOf" srcId="{EF6E1B01-2E52-4097-B1A6-3A384D79022B}" destId="{E1F6A60E-341B-4956-BD83-7595A08FCB72}" srcOrd="1" destOrd="0" presId="urn:microsoft.com/office/officeart/2005/8/layout/hierarchy1"/>
    <dgm:cxn modelId="{E56D6D0F-82C9-46D0-BA75-9BBED1F94518}" type="presParOf" srcId="{E1F6A60E-341B-4956-BD83-7595A08FCB72}" destId="{3A6A9164-5ECD-4268-8C7B-5D17254DD43E}" srcOrd="0" destOrd="0" presId="urn:microsoft.com/office/officeart/2005/8/layout/hierarchy1"/>
    <dgm:cxn modelId="{42E913EB-1F96-4E33-B48A-A78ECF5DF18B}" type="presParOf" srcId="{3A6A9164-5ECD-4268-8C7B-5D17254DD43E}" destId="{3661A5DF-39BD-49E2-BE45-B8D04B9C858C}" srcOrd="0" destOrd="0" presId="urn:microsoft.com/office/officeart/2005/8/layout/hierarchy1"/>
    <dgm:cxn modelId="{10F7F6C8-F531-4FE4-B59C-B708E3D89471}" type="presParOf" srcId="{3A6A9164-5ECD-4268-8C7B-5D17254DD43E}" destId="{1B0D1FB3-1294-47E6-A008-391B23202B99}" srcOrd="1" destOrd="0" presId="urn:microsoft.com/office/officeart/2005/8/layout/hierarchy1"/>
    <dgm:cxn modelId="{E392C7A0-1597-4920-AB3B-1816B441F82B}" type="presParOf" srcId="{E1F6A60E-341B-4956-BD83-7595A08FCB72}" destId="{BD46F8E5-88AB-4C99-8651-A618A94AE99F}" srcOrd="1" destOrd="0" presId="urn:microsoft.com/office/officeart/2005/8/layout/hierarchy1"/>
    <dgm:cxn modelId="{F30E4073-E29C-40B6-A82D-BC5BA5E5D22F}" type="presParOf" srcId="{EF6E1B01-2E52-4097-B1A6-3A384D79022B}" destId="{A7199138-21E3-4BFD-A8F0-5B2ADE4AF560}" srcOrd="2" destOrd="0" presId="urn:microsoft.com/office/officeart/2005/8/layout/hierarchy1"/>
    <dgm:cxn modelId="{517C049E-6E21-408B-8EF0-EC095DB490AB}" type="presParOf" srcId="{EF6E1B01-2E52-4097-B1A6-3A384D79022B}" destId="{15891F52-0D4A-422F-8142-6BA42CAFDFCC}" srcOrd="3" destOrd="0" presId="urn:microsoft.com/office/officeart/2005/8/layout/hierarchy1"/>
    <dgm:cxn modelId="{289BC8DC-418D-4090-830F-3A5A7BA9133A}" type="presParOf" srcId="{15891F52-0D4A-422F-8142-6BA42CAFDFCC}" destId="{8DB0D3EE-7C7D-44D3-A2C6-D8A8C80147AB}" srcOrd="0" destOrd="0" presId="urn:microsoft.com/office/officeart/2005/8/layout/hierarchy1"/>
    <dgm:cxn modelId="{11F60ED8-C8A2-4FDF-A814-2C5123FFEB59}" type="presParOf" srcId="{8DB0D3EE-7C7D-44D3-A2C6-D8A8C80147AB}" destId="{C2079799-4D47-4047-BC0C-9B7105EBD517}" srcOrd="0" destOrd="0" presId="urn:microsoft.com/office/officeart/2005/8/layout/hierarchy1"/>
    <dgm:cxn modelId="{861FFEF8-F72E-456C-9FA9-4BC2B2D215C5}" type="presParOf" srcId="{8DB0D3EE-7C7D-44D3-A2C6-D8A8C80147AB}" destId="{75A68268-F017-4881-A6F3-7C047A6328B1}" srcOrd="1" destOrd="0" presId="urn:microsoft.com/office/officeart/2005/8/layout/hierarchy1"/>
    <dgm:cxn modelId="{C12009F3-E55A-4950-A60B-0586D2E48CB9}" type="presParOf" srcId="{15891F52-0D4A-422F-8142-6BA42CAFDFCC}" destId="{96B40022-6BEA-4DC5-AB06-85E21CB40B49}" srcOrd="1" destOrd="0" presId="urn:microsoft.com/office/officeart/2005/8/layout/hierarchy1"/>
    <dgm:cxn modelId="{4CA50AA8-D2A9-4919-BBB7-930E49622D4B}" type="presParOf" srcId="{9B088C4B-29E2-4ED8-BF4F-980F7AA59903}" destId="{DE46EDD8-F7B9-4ECD-A282-92BEE8908BC3}" srcOrd="2" destOrd="0" presId="urn:microsoft.com/office/officeart/2005/8/layout/hierarchy1"/>
    <dgm:cxn modelId="{3BB7A5F7-CD85-40A4-9E02-EB98855F3084}" type="presParOf" srcId="{9B088C4B-29E2-4ED8-BF4F-980F7AA59903}" destId="{6CA44249-6EE8-4B33-9997-69B45B63EF56}" srcOrd="3" destOrd="0" presId="urn:microsoft.com/office/officeart/2005/8/layout/hierarchy1"/>
    <dgm:cxn modelId="{690EBD23-2933-4596-BAB0-EBB044B65B22}" type="presParOf" srcId="{6CA44249-6EE8-4B33-9997-69B45B63EF56}" destId="{0601E629-2762-48BB-9D2A-CBE99E540FFA}" srcOrd="0" destOrd="0" presId="urn:microsoft.com/office/officeart/2005/8/layout/hierarchy1"/>
    <dgm:cxn modelId="{985EBE44-2C39-4C4E-B0A2-76E43A4133AD}" type="presParOf" srcId="{0601E629-2762-48BB-9D2A-CBE99E540FFA}" destId="{26940BE4-7438-4589-851A-A69B6D0CB265}" srcOrd="0" destOrd="0" presId="urn:microsoft.com/office/officeart/2005/8/layout/hierarchy1"/>
    <dgm:cxn modelId="{99B6F60E-54CA-4953-B215-E06B310BC9CF}" type="presParOf" srcId="{0601E629-2762-48BB-9D2A-CBE99E540FFA}" destId="{2F773800-09CB-4D20-B08E-89B07F153F5E}" srcOrd="1" destOrd="0" presId="urn:microsoft.com/office/officeart/2005/8/layout/hierarchy1"/>
    <dgm:cxn modelId="{DF6CF9DB-867F-4E55-9696-CF217DEBFC87}" type="presParOf" srcId="{6CA44249-6EE8-4B33-9997-69B45B63EF56}" destId="{2D1082F5-8B3A-4275-8420-AC88B103F8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FA73EFE-0BDF-41C1-98AE-91933610942F}" type="doc">
      <dgm:prSet loTypeId="urn:microsoft.com/office/officeart/2005/8/layout/vProcess5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2E07E5-3A09-4840-83B0-A0B0E640B5B0}">
      <dgm:prSet/>
      <dgm:spPr/>
      <dgm:t>
        <a:bodyPr/>
        <a:lstStyle/>
        <a:p>
          <a:pPr rtl="0"/>
          <a:r>
            <a:rPr lang="en-US" b="0" i="0" baseline="0" dirty="0" smtClean="0"/>
            <a:t>Choose parameters</a:t>
          </a:r>
          <a:endParaRPr lang="ru-RU" b="0" i="0" baseline="0" dirty="0" smtClean="0"/>
        </a:p>
        <a:p>
          <a:pPr rtl="0"/>
          <a:endParaRPr lang="en-US" dirty="0"/>
        </a:p>
      </dgm:t>
    </dgm:pt>
    <dgm:pt modelId="{28BEB9EF-7A6A-48F2-9833-70E1690832EA}" type="parTrans" cxnId="{02515CDF-ED90-499A-8EAD-65A680F627CE}">
      <dgm:prSet/>
      <dgm:spPr/>
      <dgm:t>
        <a:bodyPr/>
        <a:lstStyle/>
        <a:p>
          <a:endParaRPr lang="en-US"/>
        </a:p>
      </dgm:t>
    </dgm:pt>
    <dgm:pt modelId="{B5BDE20F-7B19-4267-98EB-DC27A1DFCA85}" type="sibTrans" cxnId="{02515CDF-ED90-499A-8EAD-65A680F627CE}">
      <dgm:prSet/>
      <dgm:spPr>
        <a:solidFill>
          <a:schemeClr val="accent1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F5ADEDAB-978D-43BD-A3B5-31F88F08202C}">
      <dgm:prSet/>
      <dgm:spPr/>
      <dgm:t>
        <a:bodyPr/>
        <a:lstStyle/>
        <a:p>
          <a:pPr rtl="0"/>
          <a:r>
            <a:rPr lang="en-US" dirty="0" smtClean="0"/>
            <a:t>Choose parameter values</a:t>
          </a:r>
          <a:endParaRPr lang="en-US" dirty="0"/>
        </a:p>
      </dgm:t>
    </dgm:pt>
    <dgm:pt modelId="{A746164B-35E8-43F4-91C0-B72B3153A384}" type="parTrans" cxnId="{7B2BCFA7-B740-4C34-9D02-DE427A2EB30B}">
      <dgm:prSet/>
      <dgm:spPr/>
      <dgm:t>
        <a:bodyPr/>
        <a:lstStyle/>
        <a:p>
          <a:endParaRPr lang="en-US"/>
        </a:p>
      </dgm:t>
    </dgm:pt>
    <dgm:pt modelId="{03E6FA23-E7D5-472C-8B21-3FEF8B3F4B79}" type="sibTrans" cxnId="{7B2BCFA7-B740-4C34-9D02-DE427A2EB30B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A26BC0CB-1858-42A7-BE8D-930302147077}">
      <dgm:prSet/>
      <dgm:spPr/>
      <dgm:t>
        <a:bodyPr/>
        <a:lstStyle/>
        <a:p>
          <a:pPr rtl="0"/>
          <a:r>
            <a:rPr lang="en-US" dirty="0" smtClean="0"/>
            <a:t>Build a table</a:t>
          </a:r>
          <a:endParaRPr lang="en-US" b="0" i="0" baseline="0" dirty="0"/>
        </a:p>
      </dgm:t>
    </dgm:pt>
    <dgm:pt modelId="{DC8DF554-3DFB-41DC-8F8A-9C47033A13F9}" type="parTrans" cxnId="{C61654EA-9185-4AF5-8443-084C26DBF276}">
      <dgm:prSet/>
      <dgm:spPr/>
      <dgm:t>
        <a:bodyPr/>
        <a:lstStyle/>
        <a:p>
          <a:endParaRPr lang="en-US"/>
        </a:p>
      </dgm:t>
    </dgm:pt>
    <dgm:pt modelId="{D4ABCF21-EA66-4DA8-BB02-E1F1A412C7DD}" type="sibTrans" cxnId="{C61654EA-9185-4AF5-8443-084C26DBF276}">
      <dgm:prSet/>
      <dgm:spPr/>
      <dgm:t>
        <a:bodyPr/>
        <a:lstStyle/>
        <a:p>
          <a:endParaRPr lang="en-US"/>
        </a:p>
      </dgm:t>
    </dgm:pt>
    <dgm:pt modelId="{C4299928-58C3-4514-A956-164C0AE9C6C6}" type="pres">
      <dgm:prSet presAssocID="{EFA73EFE-0BDF-41C1-98AE-91933610942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BDD579-DB3C-4CA8-9E7A-2A1B2D501A75}" type="pres">
      <dgm:prSet presAssocID="{EFA73EFE-0BDF-41C1-98AE-91933610942F}" presName="dummyMaxCanvas" presStyleCnt="0">
        <dgm:presLayoutVars/>
      </dgm:prSet>
      <dgm:spPr/>
    </dgm:pt>
    <dgm:pt modelId="{38C1A417-85D2-4FA2-851E-45588685C584}" type="pres">
      <dgm:prSet presAssocID="{EFA73EFE-0BDF-41C1-98AE-91933610942F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555174-6839-467B-9FDA-1D293C3181C7}" type="pres">
      <dgm:prSet presAssocID="{EFA73EFE-0BDF-41C1-98AE-91933610942F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9D94DF-A90B-439B-9061-5E2204FDDBE0}" type="pres">
      <dgm:prSet presAssocID="{EFA73EFE-0BDF-41C1-98AE-91933610942F}" presName="ThreeNodes_3" presStyleLbl="node1" presStyleIdx="2" presStyleCnt="3" custLinFactNeighborX="-23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B95930-0147-47D3-91D2-761DD6498565}" type="pres">
      <dgm:prSet presAssocID="{EFA73EFE-0BDF-41C1-98AE-91933610942F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9AFF5E-75A3-4DBB-B553-AFAD896177F2}" type="pres">
      <dgm:prSet presAssocID="{EFA73EFE-0BDF-41C1-98AE-91933610942F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3FB3C-C0D6-427A-A15C-A07787460E4C}" type="pres">
      <dgm:prSet presAssocID="{EFA73EFE-0BDF-41C1-98AE-91933610942F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63D13-D02B-4D72-AA88-B672E9268328}" type="pres">
      <dgm:prSet presAssocID="{EFA73EFE-0BDF-41C1-98AE-91933610942F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2891C-E3D0-4C02-9055-A1CDC190D1ED}" type="pres">
      <dgm:prSet presAssocID="{EFA73EFE-0BDF-41C1-98AE-91933610942F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515CDF-ED90-499A-8EAD-65A680F627CE}" srcId="{EFA73EFE-0BDF-41C1-98AE-91933610942F}" destId="{A12E07E5-3A09-4840-83B0-A0B0E640B5B0}" srcOrd="0" destOrd="0" parTransId="{28BEB9EF-7A6A-48F2-9833-70E1690832EA}" sibTransId="{B5BDE20F-7B19-4267-98EB-DC27A1DFCA85}"/>
    <dgm:cxn modelId="{F76937A8-5686-461C-87DF-0840C9B40A24}" type="presOf" srcId="{A12E07E5-3A09-4840-83B0-A0B0E640B5B0}" destId="{67C3FB3C-C0D6-427A-A15C-A07787460E4C}" srcOrd="1" destOrd="0" presId="urn:microsoft.com/office/officeart/2005/8/layout/vProcess5"/>
    <dgm:cxn modelId="{7B2BCFA7-B740-4C34-9D02-DE427A2EB30B}" srcId="{EFA73EFE-0BDF-41C1-98AE-91933610942F}" destId="{F5ADEDAB-978D-43BD-A3B5-31F88F08202C}" srcOrd="1" destOrd="0" parTransId="{A746164B-35E8-43F4-91C0-B72B3153A384}" sibTransId="{03E6FA23-E7D5-472C-8B21-3FEF8B3F4B79}"/>
    <dgm:cxn modelId="{5B0B4497-BF63-41F1-B5CD-41C3370475AA}" type="presOf" srcId="{A26BC0CB-1858-42A7-BE8D-930302147077}" destId="{DE82891C-E3D0-4C02-9055-A1CDC190D1ED}" srcOrd="1" destOrd="0" presId="urn:microsoft.com/office/officeart/2005/8/layout/vProcess5"/>
    <dgm:cxn modelId="{3488FD64-68E7-4A12-87C4-50D4A0876717}" type="presOf" srcId="{F5ADEDAB-978D-43BD-A3B5-31F88F08202C}" destId="{8B555174-6839-467B-9FDA-1D293C3181C7}" srcOrd="0" destOrd="0" presId="urn:microsoft.com/office/officeart/2005/8/layout/vProcess5"/>
    <dgm:cxn modelId="{C05BFC1A-5CB8-4BBF-8393-A61970F0CD62}" type="presOf" srcId="{B5BDE20F-7B19-4267-98EB-DC27A1DFCA85}" destId="{75B95930-0147-47D3-91D2-761DD6498565}" srcOrd="0" destOrd="0" presId="urn:microsoft.com/office/officeart/2005/8/layout/vProcess5"/>
    <dgm:cxn modelId="{CD195138-F69F-453E-93E9-174B113249CD}" type="presOf" srcId="{EFA73EFE-0BDF-41C1-98AE-91933610942F}" destId="{C4299928-58C3-4514-A956-164C0AE9C6C6}" srcOrd="0" destOrd="0" presId="urn:microsoft.com/office/officeart/2005/8/layout/vProcess5"/>
    <dgm:cxn modelId="{C61654EA-9185-4AF5-8443-084C26DBF276}" srcId="{EFA73EFE-0BDF-41C1-98AE-91933610942F}" destId="{A26BC0CB-1858-42A7-BE8D-930302147077}" srcOrd="2" destOrd="0" parTransId="{DC8DF554-3DFB-41DC-8F8A-9C47033A13F9}" sibTransId="{D4ABCF21-EA66-4DA8-BB02-E1F1A412C7DD}"/>
    <dgm:cxn modelId="{90ABC21E-4DFC-41EA-A73F-DFA60AAD2197}" type="presOf" srcId="{A26BC0CB-1858-42A7-BE8D-930302147077}" destId="{6F9D94DF-A90B-439B-9061-5E2204FDDBE0}" srcOrd="0" destOrd="0" presId="urn:microsoft.com/office/officeart/2005/8/layout/vProcess5"/>
    <dgm:cxn modelId="{07EFC934-1906-4854-B4E1-668222AECE5A}" type="presOf" srcId="{F5ADEDAB-978D-43BD-A3B5-31F88F08202C}" destId="{8F163D13-D02B-4D72-AA88-B672E9268328}" srcOrd="1" destOrd="0" presId="urn:microsoft.com/office/officeart/2005/8/layout/vProcess5"/>
    <dgm:cxn modelId="{B53F72D9-1DE4-456E-820F-14D283EC93BF}" type="presOf" srcId="{03E6FA23-E7D5-472C-8B21-3FEF8B3F4B79}" destId="{269AFF5E-75A3-4DBB-B553-AFAD896177F2}" srcOrd="0" destOrd="0" presId="urn:microsoft.com/office/officeart/2005/8/layout/vProcess5"/>
    <dgm:cxn modelId="{CF154E5D-21E1-4F88-ACF1-198FC4F246F2}" type="presOf" srcId="{A12E07E5-3A09-4840-83B0-A0B0E640B5B0}" destId="{38C1A417-85D2-4FA2-851E-45588685C584}" srcOrd="0" destOrd="0" presId="urn:microsoft.com/office/officeart/2005/8/layout/vProcess5"/>
    <dgm:cxn modelId="{9382A2D1-1DD5-4AFA-8551-BB50E20BA645}" type="presParOf" srcId="{C4299928-58C3-4514-A956-164C0AE9C6C6}" destId="{08BDD579-DB3C-4CA8-9E7A-2A1B2D501A75}" srcOrd="0" destOrd="0" presId="urn:microsoft.com/office/officeart/2005/8/layout/vProcess5"/>
    <dgm:cxn modelId="{0EB888C6-2EAB-433D-A65F-975C1A109376}" type="presParOf" srcId="{C4299928-58C3-4514-A956-164C0AE9C6C6}" destId="{38C1A417-85D2-4FA2-851E-45588685C584}" srcOrd="1" destOrd="0" presId="urn:microsoft.com/office/officeart/2005/8/layout/vProcess5"/>
    <dgm:cxn modelId="{0C9C5EF7-FBA0-431B-AA05-80BE7F5FC611}" type="presParOf" srcId="{C4299928-58C3-4514-A956-164C0AE9C6C6}" destId="{8B555174-6839-467B-9FDA-1D293C3181C7}" srcOrd="2" destOrd="0" presId="urn:microsoft.com/office/officeart/2005/8/layout/vProcess5"/>
    <dgm:cxn modelId="{1AB72D07-BF8C-4EA1-A1A3-C2527144A824}" type="presParOf" srcId="{C4299928-58C3-4514-A956-164C0AE9C6C6}" destId="{6F9D94DF-A90B-439B-9061-5E2204FDDBE0}" srcOrd="3" destOrd="0" presId="urn:microsoft.com/office/officeart/2005/8/layout/vProcess5"/>
    <dgm:cxn modelId="{CE7003A2-8F9E-4912-8676-699486159A7F}" type="presParOf" srcId="{C4299928-58C3-4514-A956-164C0AE9C6C6}" destId="{75B95930-0147-47D3-91D2-761DD6498565}" srcOrd="4" destOrd="0" presId="urn:microsoft.com/office/officeart/2005/8/layout/vProcess5"/>
    <dgm:cxn modelId="{5CC19258-F179-48F0-986D-8BAD4D9487A0}" type="presParOf" srcId="{C4299928-58C3-4514-A956-164C0AE9C6C6}" destId="{269AFF5E-75A3-4DBB-B553-AFAD896177F2}" srcOrd="5" destOrd="0" presId="urn:microsoft.com/office/officeart/2005/8/layout/vProcess5"/>
    <dgm:cxn modelId="{289696E3-A571-404C-9902-4E2B2A486E0B}" type="presParOf" srcId="{C4299928-58C3-4514-A956-164C0AE9C6C6}" destId="{67C3FB3C-C0D6-427A-A15C-A07787460E4C}" srcOrd="6" destOrd="0" presId="urn:microsoft.com/office/officeart/2005/8/layout/vProcess5"/>
    <dgm:cxn modelId="{D1FF2A74-EA4C-4AE6-88C3-467F722012FA}" type="presParOf" srcId="{C4299928-58C3-4514-A956-164C0AE9C6C6}" destId="{8F163D13-D02B-4D72-AA88-B672E9268328}" srcOrd="7" destOrd="0" presId="urn:microsoft.com/office/officeart/2005/8/layout/vProcess5"/>
    <dgm:cxn modelId="{3230E9B7-8204-47ED-A3F0-852347C9277E}" type="presParOf" srcId="{C4299928-58C3-4514-A956-164C0AE9C6C6}" destId="{DE82891C-E3D0-4C02-9055-A1CDC190D1E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820A1-9AC8-4498-95A8-F2D420705E5E}">
      <dsp:nvSpPr>
        <dsp:cNvPr id="0" name=""/>
        <dsp:cNvSpPr/>
      </dsp:nvSpPr>
      <dsp:spPr>
        <a:xfrm>
          <a:off x="0" y="0"/>
          <a:ext cx="4876800" cy="737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  <a:sp3d extrusionH="28000" prstMaterial="matte"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baseline="0" dirty="0" smtClean="0"/>
            <a:t>Identify variables</a:t>
          </a:r>
          <a:endParaRPr lang="en-US" sz="3200" kern="1200" dirty="0"/>
        </a:p>
      </dsp:txBody>
      <dsp:txXfrm>
        <a:off x="21604" y="21604"/>
        <a:ext cx="4018526" cy="694408"/>
      </dsp:txXfrm>
    </dsp:sp>
    <dsp:sp modelId="{947A89AB-0852-4835-9E7C-C7321870D8BD}">
      <dsp:nvSpPr>
        <dsp:cNvPr id="0" name=""/>
        <dsp:cNvSpPr/>
      </dsp:nvSpPr>
      <dsp:spPr>
        <a:xfrm>
          <a:off x="408432" y="871728"/>
          <a:ext cx="4876800" cy="737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  <a:sp3d extrusionH="28000" prstMaterial="matte"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Identify dimensions</a:t>
          </a:r>
          <a:endParaRPr lang="en-US" sz="3200" kern="1200" dirty="0"/>
        </a:p>
      </dsp:txBody>
      <dsp:txXfrm>
        <a:off x="430036" y="893332"/>
        <a:ext cx="3945709" cy="694408"/>
      </dsp:txXfrm>
    </dsp:sp>
    <dsp:sp modelId="{B8E3A103-C393-4D1C-AF9B-3CE908413DDC}">
      <dsp:nvSpPr>
        <dsp:cNvPr id="0" name=""/>
        <dsp:cNvSpPr/>
      </dsp:nvSpPr>
      <dsp:spPr>
        <a:xfrm>
          <a:off x="810768" y="1743456"/>
          <a:ext cx="4876800" cy="737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  <a:sp3d extrusionH="28000" prstMaterial="matte"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Define Borders (E.C.)</a:t>
          </a:r>
          <a:endParaRPr lang="en-US" sz="3200" b="0" i="0" kern="1200" baseline="0" dirty="0"/>
        </a:p>
      </dsp:txBody>
      <dsp:txXfrm>
        <a:off x="832372" y="1765060"/>
        <a:ext cx="3951805" cy="694408"/>
      </dsp:txXfrm>
    </dsp:sp>
    <dsp:sp modelId="{2443AB00-7857-428D-880A-059315EA3F3C}">
      <dsp:nvSpPr>
        <dsp:cNvPr id="0" name=""/>
        <dsp:cNvSpPr/>
      </dsp:nvSpPr>
      <dsp:spPr>
        <a:xfrm>
          <a:off x="1219200" y="2615184"/>
          <a:ext cx="4876800" cy="737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  <a:sp3d extrusionH="28000" prstMaterial="matte"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baseline="0" dirty="0" smtClean="0"/>
            <a:t>Select values</a:t>
          </a:r>
          <a:endParaRPr lang="en-US" sz="3200" b="0" i="0" kern="1200" baseline="0" dirty="0"/>
        </a:p>
      </dsp:txBody>
      <dsp:txXfrm>
        <a:off x="1240804" y="2636788"/>
        <a:ext cx="3945709" cy="694408"/>
      </dsp:txXfrm>
    </dsp:sp>
    <dsp:sp modelId="{927B4716-54B2-4412-8F99-9F67B3B67F4E}">
      <dsp:nvSpPr>
        <dsp:cNvPr id="0" name=""/>
        <dsp:cNvSpPr/>
      </dsp:nvSpPr>
      <dsp:spPr>
        <a:xfrm>
          <a:off x="4397349" y="564946"/>
          <a:ext cx="479450" cy="47945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tint val="40000"/>
            <a:hueOff val="0"/>
            <a:satOff val="0"/>
            <a:lumOff val="0"/>
            <a:alpha val="0"/>
          </a:schemeClr>
        </a:solidFill>
        <a:ln w="6350" cap="flat" cmpd="sng" algn="ctr">
          <a:noFill/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505225" y="564946"/>
        <a:ext cx="263698" cy="360786"/>
      </dsp:txXfrm>
    </dsp:sp>
    <dsp:sp modelId="{F6D66713-257E-4A0F-B527-75FF089B3B21}">
      <dsp:nvSpPr>
        <dsp:cNvPr id="0" name=""/>
        <dsp:cNvSpPr/>
      </dsp:nvSpPr>
      <dsp:spPr>
        <a:xfrm>
          <a:off x="4805781" y="1436674"/>
          <a:ext cx="479450" cy="479450"/>
        </a:xfrm>
        <a:prstGeom prst="downArrow">
          <a:avLst>
            <a:gd name="adj1" fmla="val 55000"/>
            <a:gd name="adj2" fmla="val 45000"/>
          </a:avLst>
        </a:prstGeom>
        <a:noFill/>
        <a:ln w="6350" cap="flat" cmpd="sng" algn="ctr">
          <a:noFill/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913657" y="1436674"/>
        <a:ext cx="263698" cy="360786"/>
      </dsp:txXfrm>
    </dsp:sp>
    <dsp:sp modelId="{7E47F3B1-D597-4413-BC84-1AFDEB4A1A53}">
      <dsp:nvSpPr>
        <dsp:cNvPr id="0" name=""/>
        <dsp:cNvSpPr/>
      </dsp:nvSpPr>
      <dsp:spPr>
        <a:xfrm>
          <a:off x="5208117" y="2308402"/>
          <a:ext cx="479450" cy="479450"/>
        </a:xfrm>
        <a:prstGeom prst="downArrow">
          <a:avLst>
            <a:gd name="adj1" fmla="val 55000"/>
            <a:gd name="adj2" fmla="val 45000"/>
          </a:avLst>
        </a:prstGeom>
        <a:noFill/>
        <a:ln w="6350" cap="flat" cmpd="sng" algn="ctr">
          <a:noFill/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5315993" y="2308402"/>
        <a:ext cx="263698" cy="3607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EDCB4-6911-4A86-B376-3AE95C53A1AF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A05B6-A6D0-48DC-9083-520CC56B9018}">
      <dsp:nvSpPr>
        <dsp:cNvPr id="0" name=""/>
        <dsp:cNvSpPr/>
      </dsp:nvSpPr>
      <dsp:spPr>
        <a:xfrm>
          <a:off x="460128" y="312440"/>
          <a:ext cx="5580684" cy="6252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User Approach</a:t>
          </a:r>
          <a:endParaRPr lang="en-US" sz="3200" kern="1200" dirty="0"/>
        </a:p>
      </dsp:txBody>
      <dsp:txXfrm>
        <a:off x="460128" y="312440"/>
        <a:ext cx="5580684" cy="625205"/>
      </dsp:txXfrm>
    </dsp:sp>
    <dsp:sp modelId="{1473C6D5-1957-4C3D-A2D4-9717FA9E57AB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C66EB9-DD5B-4FE3-8393-B404CCC0FEFF}">
      <dsp:nvSpPr>
        <dsp:cNvPr id="0" name=""/>
        <dsp:cNvSpPr/>
      </dsp:nvSpPr>
      <dsp:spPr>
        <a:xfrm>
          <a:off x="818573" y="1250411"/>
          <a:ext cx="5222240" cy="6252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List of System Event</a:t>
          </a:r>
          <a:endParaRPr lang="en-US" sz="3200" kern="1200" dirty="0"/>
        </a:p>
      </dsp:txBody>
      <dsp:txXfrm>
        <a:off x="818573" y="1250411"/>
        <a:ext cx="5222240" cy="625205"/>
      </dsp:txXfrm>
    </dsp:sp>
    <dsp:sp modelId="{5C7108BC-1764-44F7-B745-5C6849E2A3B6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EF393-0DC5-4A9E-8DEE-AFFCFA9ED9DE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Mock business</a:t>
          </a:r>
          <a:endParaRPr lang="en-US" sz="3200" kern="1200" dirty="0"/>
        </a:p>
      </dsp:txBody>
      <dsp:txXfrm>
        <a:off x="818573" y="2188382"/>
        <a:ext cx="5222240" cy="625205"/>
      </dsp:txXfrm>
    </dsp:sp>
    <dsp:sp modelId="{C5912DD9-7CCA-4CC8-85DE-1699F7197FB6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A49F0-3A3C-4266-A47F-0D31ACBF1006}">
      <dsp:nvSpPr>
        <dsp:cNvPr id="0" name=""/>
        <dsp:cNvSpPr/>
      </dsp:nvSpPr>
      <dsp:spPr>
        <a:xfrm>
          <a:off x="460128" y="3126353"/>
          <a:ext cx="5580684" cy="6252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Soap Operas</a:t>
          </a:r>
          <a:endParaRPr lang="en-US" sz="3200" kern="1200" dirty="0"/>
        </a:p>
      </dsp:txBody>
      <dsp:txXfrm>
        <a:off x="460128" y="3126353"/>
        <a:ext cx="5580684" cy="625205"/>
      </dsp:txXfrm>
    </dsp:sp>
    <dsp:sp modelId="{6A9A8116-24F2-437F-8091-94FEE65CABBE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0496A-EA8F-4997-8A73-4B41BDB41904}">
      <dsp:nvSpPr>
        <dsp:cNvPr id="0" name=""/>
        <dsp:cNvSpPr/>
      </dsp:nvSpPr>
      <dsp:spPr>
        <a:xfrm>
          <a:off x="0" y="0"/>
          <a:ext cx="5829300" cy="1303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  <a:sp3d extrusionH="28000" prstMaterial="matte"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Imagine how the product could fail</a:t>
          </a:r>
          <a:endParaRPr lang="en-US" sz="2800" kern="1200" dirty="0"/>
        </a:p>
      </dsp:txBody>
      <dsp:txXfrm>
        <a:off x="38164" y="38164"/>
        <a:ext cx="4482527" cy="1226691"/>
      </dsp:txXfrm>
    </dsp:sp>
    <dsp:sp modelId="{81F6FAB3-C701-4439-A1DB-2DC851F72BEC}">
      <dsp:nvSpPr>
        <dsp:cNvPr id="0" name=""/>
        <dsp:cNvSpPr/>
      </dsp:nvSpPr>
      <dsp:spPr>
        <a:xfrm>
          <a:off x="1028699" y="1592579"/>
          <a:ext cx="5829300" cy="1303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  <a:sp3d extrusionH="28000" prstMaterial="matte"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Design tests to expose these (potential) failures</a:t>
          </a:r>
          <a:endParaRPr lang="en-US" sz="2800" kern="1200" dirty="0"/>
        </a:p>
      </dsp:txBody>
      <dsp:txXfrm>
        <a:off x="1066863" y="1630743"/>
        <a:ext cx="3877309" cy="1226691"/>
      </dsp:txXfrm>
    </dsp:sp>
    <dsp:sp modelId="{33BAE393-B909-4A6C-B0EA-2EBF5C91F0FE}">
      <dsp:nvSpPr>
        <dsp:cNvPr id="0" name=""/>
        <dsp:cNvSpPr/>
      </dsp:nvSpPr>
      <dsp:spPr>
        <a:xfrm>
          <a:off x="4982337" y="1024318"/>
          <a:ext cx="846962" cy="8469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tint val="40000"/>
            <a:hueOff val="0"/>
            <a:satOff val="0"/>
            <a:lumOff val="0"/>
            <a:alpha val="0"/>
          </a:schemeClr>
        </a:solidFill>
        <a:ln w="6350" cap="flat" cmpd="sng" algn="ctr">
          <a:noFill/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172903" y="1024318"/>
        <a:ext cx="465830" cy="6373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5FF79-75EC-4D44-9B20-496DA5F5F171}">
      <dsp:nvSpPr>
        <dsp:cNvPr id="0" name=""/>
        <dsp:cNvSpPr/>
      </dsp:nvSpPr>
      <dsp:spPr>
        <a:xfrm>
          <a:off x="0" y="0"/>
          <a:ext cx="5829300" cy="868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  <a:sp3d extrusionH="28000" prstMaterial="matte"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Get Information</a:t>
          </a:r>
          <a:endParaRPr lang="en-US" sz="2700" kern="1200" dirty="0"/>
        </a:p>
      </dsp:txBody>
      <dsp:txXfrm>
        <a:off x="25443" y="25443"/>
        <a:ext cx="4891926" cy="817793"/>
      </dsp:txXfrm>
    </dsp:sp>
    <dsp:sp modelId="{4C29907A-CF90-4949-BBE9-92E79B3844A6}">
      <dsp:nvSpPr>
        <dsp:cNvPr id="0" name=""/>
        <dsp:cNvSpPr/>
      </dsp:nvSpPr>
      <dsp:spPr>
        <a:xfrm>
          <a:off x="514349" y="1013459"/>
          <a:ext cx="5829300" cy="868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  <a:sp3d extrusionH="28000" prstMaterial="matte"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Identify Risks (Possible failures)</a:t>
          </a:r>
          <a:endParaRPr lang="en-US" sz="2700" kern="1200" dirty="0"/>
        </a:p>
      </dsp:txBody>
      <dsp:txXfrm>
        <a:off x="539792" y="1038902"/>
        <a:ext cx="4699422" cy="817793"/>
      </dsp:txXfrm>
    </dsp:sp>
    <dsp:sp modelId="{0BF91137-C57E-4AEF-BB8F-58DC12D5CFD2}">
      <dsp:nvSpPr>
        <dsp:cNvPr id="0" name=""/>
        <dsp:cNvSpPr/>
      </dsp:nvSpPr>
      <dsp:spPr>
        <a:xfrm>
          <a:off x="1028699" y="2026919"/>
          <a:ext cx="5829300" cy="868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  <a:sp3d extrusionH="28000" prstMaterial="matte"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Do Test Design</a:t>
          </a:r>
          <a:endParaRPr lang="en-US" sz="2700" kern="1200" dirty="0"/>
        </a:p>
      </dsp:txBody>
      <dsp:txXfrm>
        <a:off x="1054142" y="2052362"/>
        <a:ext cx="4699422" cy="817793"/>
      </dsp:txXfrm>
    </dsp:sp>
    <dsp:sp modelId="{7986E80F-3413-4355-8F3E-2709B1DA5D4E}">
      <dsp:nvSpPr>
        <dsp:cNvPr id="0" name=""/>
        <dsp:cNvSpPr/>
      </dsp:nvSpPr>
      <dsp:spPr>
        <a:xfrm>
          <a:off x="5264658" y="658748"/>
          <a:ext cx="564641" cy="5646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tint val="40000"/>
            <a:hueOff val="0"/>
            <a:satOff val="0"/>
            <a:lumOff val="0"/>
            <a:alpha val="0"/>
          </a:schemeClr>
        </a:solidFill>
        <a:ln w="6350" cap="flat" cmpd="sng" algn="ctr">
          <a:noFill/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391702" y="658748"/>
        <a:ext cx="310553" cy="424892"/>
      </dsp:txXfrm>
    </dsp:sp>
    <dsp:sp modelId="{448E82F2-1FD3-410A-9EE6-4A76D4FF6E10}">
      <dsp:nvSpPr>
        <dsp:cNvPr id="0" name=""/>
        <dsp:cNvSpPr/>
      </dsp:nvSpPr>
      <dsp:spPr>
        <a:xfrm>
          <a:off x="5779008" y="1666417"/>
          <a:ext cx="564641" cy="564641"/>
        </a:xfrm>
        <a:prstGeom prst="downArrow">
          <a:avLst>
            <a:gd name="adj1" fmla="val 55000"/>
            <a:gd name="adj2" fmla="val 45000"/>
          </a:avLst>
        </a:prstGeom>
        <a:noFill/>
        <a:ln w="6350" cap="flat" cmpd="sng" algn="ctr">
          <a:noFill/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906052" y="1666417"/>
        <a:ext cx="310553" cy="4248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94D2A-7448-4EEF-BE7A-AFECDF46E879}">
      <dsp:nvSpPr>
        <dsp:cNvPr id="0" name=""/>
        <dsp:cNvSpPr/>
      </dsp:nvSpPr>
      <dsp:spPr>
        <a:xfrm rot="16200000">
          <a:off x="571500" y="-571500"/>
          <a:ext cx="3429000" cy="4572000"/>
        </a:xfrm>
        <a:prstGeom prst="round1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 rot="5400000">
        <a:off x="-1" y="1"/>
        <a:ext cx="4572000" cy="2571750"/>
      </dsp:txXfrm>
    </dsp:sp>
    <dsp:sp modelId="{261419D1-020B-4657-BF78-9F0E18F7ED53}">
      <dsp:nvSpPr>
        <dsp:cNvPr id="0" name=""/>
        <dsp:cNvSpPr/>
      </dsp:nvSpPr>
      <dsp:spPr>
        <a:xfrm>
          <a:off x="4572000" y="0"/>
          <a:ext cx="4572000" cy="3429000"/>
        </a:xfrm>
        <a:prstGeom prst="round1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4572000" y="0"/>
        <a:ext cx="4572000" cy="2571750"/>
      </dsp:txXfrm>
    </dsp:sp>
    <dsp:sp modelId="{94D001CF-E85D-43CF-A52B-834DD35C680F}">
      <dsp:nvSpPr>
        <dsp:cNvPr id="0" name=""/>
        <dsp:cNvSpPr/>
      </dsp:nvSpPr>
      <dsp:spPr>
        <a:xfrm rot="10800000">
          <a:off x="0" y="3429000"/>
          <a:ext cx="4572000" cy="3429000"/>
        </a:xfrm>
        <a:prstGeom prst="round1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 rot="10800000">
        <a:off x="0" y="4286249"/>
        <a:ext cx="4572000" cy="2571750"/>
      </dsp:txXfrm>
    </dsp:sp>
    <dsp:sp modelId="{0CD42C0B-1FA3-425E-90C8-A1C3A2B21B06}">
      <dsp:nvSpPr>
        <dsp:cNvPr id="0" name=""/>
        <dsp:cNvSpPr/>
      </dsp:nvSpPr>
      <dsp:spPr>
        <a:xfrm rot="5400000">
          <a:off x="5143500" y="2857500"/>
          <a:ext cx="3429000" cy="4572000"/>
        </a:xfrm>
        <a:prstGeom prst="round1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 rot="-5400000">
        <a:off x="4572000" y="4286250"/>
        <a:ext cx="4572000" cy="2571750"/>
      </dsp:txXfrm>
    </dsp:sp>
    <dsp:sp modelId="{A4D9E059-1CF5-46B4-9BDC-6A89B9F2C818}">
      <dsp:nvSpPr>
        <dsp:cNvPr id="0" name=""/>
        <dsp:cNvSpPr/>
      </dsp:nvSpPr>
      <dsp:spPr>
        <a:xfrm>
          <a:off x="3200399" y="2571750"/>
          <a:ext cx="2743200" cy="1714500"/>
        </a:xfrm>
        <a:prstGeom prst="roundRect">
          <a:avLst/>
        </a:prstGeom>
        <a:gradFill flip="none" rotWithShape="1">
          <a:gsLst>
            <a:gs pos="0">
              <a:schemeClr val="bg1">
                <a:lumMod val="65000"/>
              </a:schemeClr>
            </a:gs>
            <a:gs pos="80000">
              <a:schemeClr val="bg1">
                <a:lumMod val="65000"/>
              </a:schemeClr>
            </a:gs>
            <a:gs pos="100000">
              <a:schemeClr val="bg1">
                <a:lumMod val="85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bg1"/>
              </a:solidFill>
              <a:latin typeface="+mj-lt"/>
            </a:rPr>
            <a:t>Regression Testing</a:t>
          </a:r>
          <a:endParaRPr lang="en-US" sz="4000" kern="1200" dirty="0">
            <a:solidFill>
              <a:schemeClr val="bg1"/>
            </a:solidFill>
            <a:latin typeface="+mj-lt"/>
          </a:endParaRPr>
        </a:p>
      </dsp:txBody>
      <dsp:txXfrm>
        <a:off x="3284094" y="2655445"/>
        <a:ext cx="2575810" cy="15471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5A6E3-B505-4C12-8E07-FE80953F7D7C}">
      <dsp:nvSpPr>
        <dsp:cNvPr id="0" name=""/>
        <dsp:cNvSpPr/>
      </dsp:nvSpPr>
      <dsp:spPr>
        <a:xfrm>
          <a:off x="3784677" y="99718"/>
          <a:ext cx="1563904" cy="1563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900" kern="1200" dirty="0"/>
        </a:p>
      </dsp:txBody>
      <dsp:txXfrm>
        <a:off x="3784677" y="99718"/>
        <a:ext cx="1563904" cy="1563904"/>
      </dsp:txXfrm>
    </dsp:sp>
    <dsp:sp modelId="{E542AC70-DA29-49E1-8E50-333F675B385A}">
      <dsp:nvSpPr>
        <dsp:cNvPr id="0" name=""/>
        <dsp:cNvSpPr/>
      </dsp:nvSpPr>
      <dsp:spPr>
        <a:xfrm>
          <a:off x="1029866" y="1166"/>
          <a:ext cx="4417267" cy="4417267"/>
        </a:xfrm>
        <a:prstGeom prst="circularArrow">
          <a:avLst>
            <a:gd name="adj1" fmla="val 6904"/>
            <a:gd name="adj2" fmla="val 465494"/>
            <a:gd name="adj3" fmla="val 548819"/>
            <a:gd name="adj4" fmla="val 20585688"/>
            <a:gd name="adj5" fmla="val 8054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B3B78-384C-4621-B824-E013A51DF953}">
      <dsp:nvSpPr>
        <dsp:cNvPr id="0" name=""/>
        <dsp:cNvSpPr/>
      </dsp:nvSpPr>
      <dsp:spPr>
        <a:xfrm>
          <a:off x="3784677" y="2755977"/>
          <a:ext cx="1563904" cy="1563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900" kern="1200" dirty="0"/>
        </a:p>
      </dsp:txBody>
      <dsp:txXfrm>
        <a:off x="3784677" y="2755977"/>
        <a:ext cx="1563904" cy="1563904"/>
      </dsp:txXfrm>
    </dsp:sp>
    <dsp:sp modelId="{D48FA1F0-68F2-418C-ADE1-6CA1D5E9D1BD}">
      <dsp:nvSpPr>
        <dsp:cNvPr id="0" name=""/>
        <dsp:cNvSpPr/>
      </dsp:nvSpPr>
      <dsp:spPr>
        <a:xfrm>
          <a:off x="1029866" y="1166"/>
          <a:ext cx="4417267" cy="4417267"/>
        </a:xfrm>
        <a:prstGeom prst="circularArrow">
          <a:avLst>
            <a:gd name="adj1" fmla="val 6904"/>
            <a:gd name="adj2" fmla="val 465494"/>
            <a:gd name="adj3" fmla="val 5948819"/>
            <a:gd name="adj4" fmla="val 4385688"/>
            <a:gd name="adj5" fmla="val 8054"/>
          </a:avLst>
        </a:prstGeom>
        <a:solidFill>
          <a:srgbClr val="EA9D0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6A77F-613D-4319-B0AC-587AA6F14825}">
      <dsp:nvSpPr>
        <dsp:cNvPr id="0" name=""/>
        <dsp:cNvSpPr/>
      </dsp:nvSpPr>
      <dsp:spPr>
        <a:xfrm>
          <a:off x="1128418" y="2755977"/>
          <a:ext cx="1563904" cy="1563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900" kern="1200" dirty="0"/>
        </a:p>
      </dsp:txBody>
      <dsp:txXfrm>
        <a:off x="1128418" y="2755977"/>
        <a:ext cx="1563904" cy="1563904"/>
      </dsp:txXfrm>
    </dsp:sp>
    <dsp:sp modelId="{350068F2-C3D5-48FC-8DCA-68F6AF55EFA7}">
      <dsp:nvSpPr>
        <dsp:cNvPr id="0" name=""/>
        <dsp:cNvSpPr/>
      </dsp:nvSpPr>
      <dsp:spPr>
        <a:xfrm>
          <a:off x="1029866" y="1166"/>
          <a:ext cx="4417267" cy="4417267"/>
        </a:xfrm>
        <a:prstGeom prst="circularArrow">
          <a:avLst>
            <a:gd name="adj1" fmla="val 6904"/>
            <a:gd name="adj2" fmla="val 465494"/>
            <a:gd name="adj3" fmla="val 11348819"/>
            <a:gd name="adj4" fmla="val 9785688"/>
            <a:gd name="adj5" fmla="val 8054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B0773-F972-45D6-AB7E-076DD3BED4B9}">
      <dsp:nvSpPr>
        <dsp:cNvPr id="0" name=""/>
        <dsp:cNvSpPr/>
      </dsp:nvSpPr>
      <dsp:spPr>
        <a:xfrm>
          <a:off x="1128418" y="99718"/>
          <a:ext cx="1563904" cy="1563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900" kern="1200" dirty="0"/>
        </a:p>
      </dsp:txBody>
      <dsp:txXfrm>
        <a:off x="1128418" y="99718"/>
        <a:ext cx="1563904" cy="1563904"/>
      </dsp:txXfrm>
    </dsp:sp>
    <dsp:sp modelId="{B04D52E2-57EB-4771-ABAF-E170B6125AAC}">
      <dsp:nvSpPr>
        <dsp:cNvPr id="0" name=""/>
        <dsp:cNvSpPr/>
      </dsp:nvSpPr>
      <dsp:spPr>
        <a:xfrm>
          <a:off x="1085258" y="-26264"/>
          <a:ext cx="4417267" cy="4417267"/>
        </a:xfrm>
        <a:prstGeom prst="circularArrow">
          <a:avLst>
            <a:gd name="adj1" fmla="val 6904"/>
            <a:gd name="adj2" fmla="val 465494"/>
            <a:gd name="adj3" fmla="val 16748819"/>
            <a:gd name="adj4" fmla="val 15185688"/>
            <a:gd name="adj5" fmla="val 8054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03DA6-B6A4-45E6-AF19-35A25875FCCA}">
      <dsp:nvSpPr>
        <dsp:cNvPr id="0" name=""/>
        <dsp:cNvSpPr/>
      </dsp:nvSpPr>
      <dsp:spPr>
        <a:xfrm>
          <a:off x="788" y="2339243"/>
          <a:ext cx="2225426" cy="1112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Functional Testing</a:t>
          </a:r>
          <a:endParaRPr lang="en-US" sz="3500" kern="1200" dirty="0"/>
        </a:p>
      </dsp:txBody>
      <dsp:txXfrm>
        <a:off x="33378" y="2371833"/>
        <a:ext cx="2160246" cy="1047533"/>
      </dsp:txXfrm>
    </dsp:sp>
    <dsp:sp modelId="{9601AC05-F215-4340-AB2B-ACEF88B437AD}">
      <dsp:nvSpPr>
        <dsp:cNvPr id="0" name=""/>
        <dsp:cNvSpPr/>
      </dsp:nvSpPr>
      <dsp:spPr>
        <a:xfrm rot="18289469">
          <a:off x="1891905" y="2238497"/>
          <a:ext cx="1558792" cy="34584"/>
        </a:xfrm>
        <a:custGeom>
          <a:avLst/>
          <a:gdLst/>
          <a:ahLst/>
          <a:cxnLst/>
          <a:rect l="0" t="0" r="0" b="0"/>
          <a:pathLst>
            <a:path>
              <a:moveTo>
                <a:pt x="0" y="17292"/>
              </a:moveTo>
              <a:lnTo>
                <a:pt x="1558792" y="1729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32331" y="2216819"/>
        <a:ext cx="77939" cy="77939"/>
      </dsp:txXfrm>
    </dsp:sp>
    <dsp:sp modelId="{A1BDBD30-9EFB-4B42-8A6C-346C4BFF587F}">
      <dsp:nvSpPr>
        <dsp:cNvPr id="0" name=""/>
        <dsp:cNvSpPr/>
      </dsp:nvSpPr>
      <dsp:spPr>
        <a:xfrm>
          <a:off x="3116386" y="1059622"/>
          <a:ext cx="2225426" cy="11127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Regression: </a:t>
          </a:r>
          <a:r>
            <a:rPr lang="en-US" sz="2800" b="1" kern="1200" dirty="0" smtClean="0"/>
            <a:t>30% </a:t>
          </a:r>
          <a:r>
            <a:rPr lang="en-US" sz="2100" kern="1200" dirty="0" smtClean="0"/>
            <a:t>of all bugs</a:t>
          </a:r>
          <a:endParaRPr lang="en-US" sz="2100" kern="1200" dirty="0"/>
        </a:p>
      </dsp:txBody>
      <dsp:txXfrm>
        <a:off x="3148976" y="1092212"/>
        <a:ext cx="2160246" cy="1047533"/>
      </dsp:txXfrm>
    </dsp:sp>
    <dsp:sp modelId="{0E4B94D9-5309-4E27-B1F3-97CA7D281D8F}">
      <dsp:nvSpPr>
        <dsp:cNvPr id="0" name=""/>
        <dsp:cNvSpPr/>
      </dsp:nvSpPr>
      <dsp:spPr>
        <a:xfrm rot="19457599">
          <a:off x="5238774" y="1278781"/>
          <a:ext cx="1096248" cy="34584"/>
        </a:xfrm>
        <a:custGeom>
          <a:avLst/>
          <a:gdLst/>
          <a:ahLst/>
          <a:cxnLst/>
          <a:rect l="0" t="0" r="0" b="0"/>
          <a:pathLst>
            <a:path>
              <a:moveTo>
                <a:pt x="0" y="17292"/>
              </a:moveTo>
              <a:lnTo>
                <a:pt x="1096248" y="172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59492" y="1268668"/>
        <a:ext cx="54812" cy="54812"/>
      </dsp:txXfrm>
    </dsp:sp>
    <dsp:sp modelId="{88EBFD80-0468-42E2-AC80-3E0310E1ED73}">
      <dsp:nvSpPr>
        <dsp:cNvPr id="0" name=""/>
        <dsp:cNvSpPr/>
      </dsp:nvSpPr>
      <dsp:spPr>
        <a:xfrm>
          <a:off x="6231984" y="419812"/>
          <a:ext cx="2225426" cy="11127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Automation: </a:t>
          </a:r>
          <a:r>
            <a:rPr lang="en-US" sz="2800" b="1" kern="1200" dirty="0" smtClean="0"/>
            <a:t>15%</a:t>
          </a:r>
          <a:endParaRPr lang="en-US" sz="2100" kern="1200" dirty="0"/>
        </a:p>
      </dsp:txBody>
      <dsp:txXfrm>
        <a:off x="6264574" y="452402"/>
        <a:ext cx="2160246" cy="1047533"/>
      </dsp:txXfrm>
    </dsp:sp>
    <dsp:sp modelId="{F9520CD2-9B3A-4F83-B94B-E14D82A6D823}">
      <dsp:nvSpPr>
        <dsp:cNvPr id="0" name=""/>
        <dsp:cNvSpPr/>
      </dsp:nvSpPr>
      <dsp:spPr>
        <a:xfrm rot="2142401">
          <a:off x="5238774" y="1918592"/>
          <a:ext cx="1096248" cy="34584"/>
        </a:xfrm>
        <a:custGeom>
          <a:avLst/>
          <a:gdLst/>
          <a:ahLst/>
          <a:cxnLst/>
          <a:rect l="0" t="0" r="0" b="0"/>
          <a:pathLst>
            <a:path>
              <a:moveTo>
                <a:pt x="0" y="17292"/>
              </a:moveTo>
              <a:lnTo>
                <a:pt x="1096248" y="172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59492" y="1908478"/>
        <a:ext cx="54812" cy="54812"/>
      </dsp:txXfrm>
    </dsp:sp>
    <dsp:sp modelId="{F8538355-6650-4372-9F4E-F26B25E4F693}">
      <dsp:nvSpPr>
        <dsp:cNvPr id="0" name=""/>
        <dsp:cNvSpPr/>
      </dsp:nvSpPr>
      <dsp:spPr>
        <a:xfrm>
          <a:off x="6231984" y="1699433"/>
          <a:ext cx="2225426" cy="11127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Manual: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85%</a:t>
          </a:r>
          <a:endParaRPr lang="en-US" sz="2100" kern="1200" dirty="0"/>
        </a:p>
      </dsp:txBody>
      <dsp:txXfrm>
        <a:off x="6264574" y="1732023"/>
        <a:ext cx="2160246" cy="1047533"/>
      </dsp:txXfrm>
    </dsp:sp>
    <dsp:sp modelId="{2D093C7A-6525-4111-9F9F-E36EFCE42BDA}">
      <dsp:nvSpPr>
        <dsp:cNvPr id="0" name=""/>
        <dsp:cNvSpPr/>
      </dsp:nvSpPr>
      <dsp:spPr>
        <a:xfrm rot="3310531">
          <a:off x="1891905" y="3518117"/>
          <a:ext cx="1558792" cy="34584"/>
        </a:xfrm>
        <a:custGeom>
          <a:avLst/>
          <a:gdLst/>
          <a:ahLst/>
          <a:cxnLst/>
          <a:rect l="0" t="0" r="0" b="0"/>
          <a:pathLst>
            <a:path>
              <a:moveTo>
                <a:pt x="0" y="17292"/>
              </a:moveTo>
              <a:lnTo>
                <a:pt x="1558792" y="1729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32331" y="3496440"/>
        <a:ext cx="77939" cy="77939"/>
      </dsp:txXfrm>
    </dsp:sp>
    <dsp:sp modelId="{7D4E53FF-6E86-4402-A231-7FF5908B3C38}">
      <dsp:nvSpPr>
        <dsp:cNvPr id="0" name=""/>
        <dsp:cNvSpPr/>
      </dsp:nvSpPr>
      <dsp:spPr>
        <a:xfrm>
          <a:off x="3116386" y="3618863"/>
          <a:ext cx="2225426" cy="11127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Other approaches</a:t>
          </a:r>
          <a:endParaRPr lang="en-US" sz="2400" kern="1200" dirty="0"/>
        </a:p>
      </dsp:txBody>
      <dsp:txXfrm>
        <a:off x="3148976" y="3651453"/>
        <a:ext cx="2160246" cy="1047533"/>
      </dsp:txXfrm>
    </dsp:sp>
    <dsp:sp modelId="{C7F9B6C7-BC6A-4BB6-942C-CCDE607BF1D4}">
      <dsp:nvSpPr>
        <dsp:cNvPr id="0" name=""/>
        <dsp:cNvSpPr/>
      </dsp:nvSpPr>
      <dsp:spPr>
        <a:xfrm rot="19457599">
          <a:off x="5238774" y="3838022"/>
          <a:ext cx="1096248" cy="34584"/>
        </a:xfrm>
        <a:custGeom>
          <a:avLst/>
          <a:gdLst/>
          <a:ahLst/>
          <a:cxnLst/>
          <a:rect l="0" t="0" r="0" b="0"/>
          <a:pathLst>
            <a:path>
              <a:moveTo>
                <a:pt x="0" y="17292"/>
              </a:moveTo>
              <a:lnTo>
                <a:pt x="1096248" y="172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59492" y="3827909"/>
        <a:ext cx="54812" cy="54812"/>
      </dsp:txXfrm>
    </dsp:sp>
    <dsp:sp modelId="{C04A4816-72C8-4F2B-9E74-BCFD8C49A38B}">
      <dsp:nvSpPr>
        <dsp:cNvPr id="0" name=""/>
        <dsp:cNvSpPr/>
      </dsp:nvSpPr>
      <dsp:spPr>
        <a:xfrm>
          <a:off x="6231984" y="2979053"/>
          <a:ext cx="2225426" cy="11127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…</a:t>
          </a:r>
          <a:endParaRPr lang="en-US" sz="3500" kern="1200" dirty="0"/>
        </a:p>
      </dsp:txBody>
      <dsp:txXfrm>
        <a:off x="6264574" y="3011643"/>
        <a:ext cx="2160246" cy="1047533"/>
      </dsp:txXfrm>
    </dsp:sp>
    <dsp:sp modelId="{6E6CD13E-B86F-4FF5-BC66-504C9FDA0249}">
      <dsp:nvSpPr>
        <dsp:cNvPr id="0" name=""/>
        <dsp:cNvSpPr/>
      </dsp:nvSpPr>
      <dsp:spPr>
        <a:xfrm rot="2142401">
          <a:off x="5238774" y="4477833"/>
          <a:ext cx="1096248" cy="34584"/>
        </a:xfrm>
        <a:custGeom>
          <a:avLst/>
          <a:gdLst/>
          <a:ahLst/>
          <a:cxnLst/>
          <a:rect l="0" t="0" r="0" b="0"/>
          <a:pathLst>
            <a:path>
              <a:moveTo>
                <a:pt x="0" y="17292"/>
              </a:moveTo>
              <a:lnTo>
                <a:pt x="1096248" y="172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59492" y="4467719"/>
        <a:ext cx="54812" cy="54812"/>
      </dsp:txXfrm>
    </dsp:sp>
    <dsp:sp modelId="{01223B73-2C29-4A55-A83A-58BB8047C40E}">
      <dsp:nvSpPr>
        <dsp:cNvPr id="0" name=""/>
        <dsp:cNvSpPr/>
      </dsp:nvSpPr>
      <dsp:spPr>
        <a:xfrm>
          <a:off x="6231984" y="4258674"/>
          <a:ext cx="2225426" cy="11127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…</a:t>
          </a:r>
          <a:endParaRPr lang="en-US" sz="3500" kern="1200" dirty="0"/>
        </a:p>
      </dsp:txBody>
      <dsp:txXfrm>
        <a:off x="6264574" y="4291264"/>
        <a:ext cx="2160246" cy="10475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6EDD8-F7B9-4ECD-A282-92BEE8908BC3}">
      <dsp:nvSpPr>
        <dsp:cNvPr id="0" name=""/>
        <dsp:cNvSpPr/>
      </dsp:nvSpPr>
      <dsp:spPr>
        <a:xfrm>
          <a:off x="5757877" y="2580121"/>
          <a:ext cx="1009455" cy="48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384"/>
              </a:lnTo>
              <a:lnTo>
                <a:pt x="1009455" y="327384"/>
              </a:lnTo>
              <a:lnTo>
                <a:pt x="1009455" y="480409"/>
              </a:lnTo>
            </a:path>
          </a:pathLst>
        </a:custGeom>
        <a:noFill/>
        <a:ln w="12700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99138-21E3-4BFD-A8F0-5B2ADE4AF560}">
      <dsp:nvSpPr>
        <dsp:cNvPr id="0" name=""/>
        <dsp:cNvSpPr/>
      </dsp:nvSpPr>
      <dsp:spPr>
        <a:xfrm>
          <a:off x="4748421" y="4109446"/>
          <a:ext cx="1009455" cy="48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384"/>
              </a:lnTo>
              <a:lnTo>
                <a:pt x="1009455" y="327384"/>
              </a:lnTo>
              <a:lnTo>
                <a:pt x="1009455" y="480409"/>
              </a:lnTo>
            </a:path>
          </a:pathLst>
        </a:custGeom>
        <a:noFill/>
        <a:ln w="12700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90FF2C-37B7-4437-A60F-04189BF4E421}">
      <dsp:nvSpPr>
        <dsp:cNvPr id="0" name=""/>
        <dsp:cNvSpPr/>
      </dsp:nvSpPr>
      <dsp:spPr>
        <a:xfrm>
          <a:off x="3738965" y="4109446"/>
          <a:ext cx="1009455" cy="480409"/>
        </a:xfrm>
        <a:custGeom>
          <a:avLst/>
          <a:gdLst/>
          <a:ahLst/>
          <a:cxnLst/>
          <a:rect l="0" t="0" r="0" b="0"/>
          <a:pathLst>
            <a:path>
              <a:moveTo>
                <a:pt x="1009455" y="0"/>
              </a:moveTo>
              <a:lnTo>
                <a:pt x="1009455" y="327384"/>
              </a:lnTo>
              <a:lnTo>
                <a:pt x="0" y="327384"/>
              </a:lnTo>
              <a:lnTo>
                <a:pt x="0" y="480409"/>
              </a:lnTo>
            </a:path>
          </a:pathLst>
        </a:custGeom>
        <a:noFill/>
        <a:ln w="12700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817240-7E33-4C0F-A5E8-1EEABE3595A0}">
      <dsp:nvSpPr>
        <dsp:cNvPr id="0" name=""/>
        <dsp:cNvSpPr/>
      </dsp:nvSpPr>
      <dsp:spPr>
        <a:xfrm>
          <a:off x="4748421" y="2580121"/>
          <a:ext cx="1009455" cy="480409"/>
        </a:xfrm>
        <a:custGeom>
          <a:avLst/>
          <a:gdLst/>
          <a:ahLst/>
          <a:cxnLst/>
          <a:rect l="0" t="0" r="0" b="0"/>
          <a:pathLst>
            <a:path>
              <a:moveTo>
                <a:pt x="1009455" y="0"/>
              </a:moveTo>
              <a:lnTo>
                <a:pt x="1009455" y="327384"/>
              </a:lnTo>
              <a:lnTo>
                <a:pt x="0" y="327384"/>
              </a:lnTo>
              <a:lnTo>
                <a:pt x="0" y="480409"/>
              </a:lnTo>
            </a:path>
          </a:pathLst>
        </a:custGeom>
        <a:noFill/>
        <a:ln w="12700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DB647-EB00-442F-9B85-F6BB5FD23725}">
      <dsp:nvSpPr>
        <dsp:cNvPr id="0" name=""/>
        <dsp:cNvSpPr/>
      </dsp:nvSpPr>
      <dsp:spPr>
        <a:xfrm>
          <a:off x="3738965" y="1050795"/>
          <a:ext cx="2018911" cy="48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384"/>
              </a:lnTo>
              <a:lnTo>
                <a:pt x="2018911" y="327384"/>
              </a:lnTo>
              <a:lnTo>
                <a:pt x="2018911" y="480409"/>
              </a:lnTo>
            </a:path>
          </a:pathLst>
        </a:custGeom>
        <a:noFill/>
        <a:ln w="12700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08B7B-C75A-4B69-8E01-F2E0714B733A}">
      <dsp:nvSpPr>
        <dsp:cNvPr id="0" name=""/>
        <dsp:cNvSpPr/>
      </dsp:nvSpPr>
      <dsp:spPr>
        <a:xfrm>
          <a:off x="3693245" y="1050795"/>
          <a:ext cx="91440" cy="4804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4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ADAFF-B1FA-43A7-8D78-DF99B8B52E7E}">
      <dsp:nvSpPr>
        <dsp:cNvPr id="0" name=""/>
        <dsp:cNvSpPr/>
      </dsp:nvSpPr>
      <dsp:spPr>
        <a:xfrm>
          <a:off x="1674334" y="2580121"/>
          <a:ext cx="91440" cy="4804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4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47CCE-8E97-4708-8D6B-4B1F4982B55F}">
      <dsp:nvSpPr>
        <dsp:cNvPr id="0" name=""/>
        <dsp:cNvSpPr/>
      </dsp:nvSpPr>
      <dsp:spPr>
        <a:xfrm>
          <a:off x="1720054" y="1050795"/>
          <a:ext cx="2018911" cy="480409"/>
        </a:xfrm>
        <a:custGeom>
          <a:avLst/>
          <a:gdLst/>
          <a:ahLst/>
          <a:cxnLst/>
          <a:rect l="0" t="0" r="0" b="0"/>
          <a:pathLst>
            <a:path>
              <a:moveTo>
                <a:pt x="2018911" y="0"/>
              </a:moveTo>
              <a:lnTo>
                <a:pt x="2018911" y="327384"/>
              </a:lnTo>
              <a:lnTo>
                <a:pt x="0" y="327384"/>
              </a:lnTo>
              <a:lnTo>
                <a:pt x="0" y="480409"/>
              </a:lnTo>
            </a:path>
          </a:pathLst>
        </a:custGeom>
        <a:noFill/>
        <a:ln w="12700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E390D-B1EB-4F3E-A409-1A5BA23E47AF}">
      <dsp:nvSpPr>
        <dsp:cNvPr id="0" name=""/>
        <dsp:cNvSpPr/>
      </dsp:nvSpPr>
      <dsp:spPr>
        <a:xfrm>
          <a:off x="2913047" y="1879"/>
          <a:ext cx="1651836" cy="1048916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1BE83-B2EE-4277-8003-3A8EA4323CB6}">
      <dsp:nvSpPr>
        <dsp:cNvPr id="0" name=""/>
        <dsp:cNvSpPr/>
      </dsp:nvSpPr>
      <dsp:spPr>
        <a:xfrm>
          <a:off x="3096585" y="176240"/>
          <a:ext cx="1651836" cy="1048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i="1" kern="1200" dirty="0" smtClean="0"/>
            <a:t>Соль не сыпется из солонки</a:t>
          </a:r>
          <a:endParaRPr lang="en-US" sz="1900" kern="1200" dirty="0"/>
        </a:p>
      </dsp:txBody>
      <dsp:txXfrm>
        <a:off x="3127307" y="206962"/>
        <a:ext cx="1590392" cy="987472"/>
      </dsp:txXfrm>
    </dsp:sp>
    <dsp:sp modelId="{20F33711-F713-4AFE-8E00-ED8338FCF682}">
      <dsp:nvSpPr>
        <dsp:cNvPr id="0" name=""/>
        <dsp:cNvSpPr/>
      </dsp:nvSpPr>
      <dsp:spPr>
        <a:xfrm>
          <a:off x="894136" y="1531204"/>
          <a:ext cx="1651836" cy="1048916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F0BB6-A24C-4FF7-BAB9-2A9301CD7173}">
      <dsp:nvSpPr>
        <dsp:cNvPr id="0" name=""/>
        <dsp:cNvSpPr/>
      </dsp:nvSpPr>
      <dsp:spPr>
        <a:xfrm>
          <a:off x="1077673" y="1705565"/>
          <a:ext cx="1651836" cy="1048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i="1" kern="1200" dirty="0" smtClean="0"/>
            <a:t>Соль слишком крупная</a:t>
          </a:r>
          <a:endParaRPr lang="ru-RU" sz="1900" i="1" kern="1200" dirty="0"/>
        </a:p>
      </dsp:txBody>
      <dsp:txXfrm>
        <a:off x="1108395" y="1736287"/>
        <a:ext cx="1590392" cy="987472"/>
      </dsp:txXfrm>
    </dsp:sp>
    <dsp:sp modelId="{8A1C77B8-9FC9-4A67-9781-5D860FA52B9B}">
      <dsp:nvSpPr>
        <dsp:cNvPr id="0" name=""/>
        <dsp:cNvSpPr/>
      </dsp:nvSpPr>
      <dsp:spPr>
        <a:xfrm>
          <a:off x="894136" y="3060530"/>
          <a:ext cx="1651836" cy="1048916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995E5-7349-4EAC-AE7F-3F96272A01C2}">
      <dsp:nvSpPr>
        <dsp:cNvPr id="0" name=""/>
        <dsp:cNvSpPr/>
      </dsp:nvSpPr>
      <dsp:spPr>
        <a:xfrm>
          <a:off x="1077673" y="3234890"/>
          <a:ext cx="1651836" cy="1048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i="1" kern="1200" dirty="0" smtClean="0"/>
            <a:t>Самый крупный сорт соли</a:t>
          </a:r>
          <a:endParaRPr lang="en-US" sz="1900" kern="1200" dirty="0"/>
        </a:p>
      </dsp:txBody>
      <dsp:txXfrm>
        <a:off x="1108395" y="3265612"/>
        <a:ext cx="1590392" cy="987472"/>
      </dsp:txXfrm>
    </dsp:sp>
    <dsp:sp modelId="{F8F677AE-F62A-4F19-A7CA-79C2093B6003}">
      <dsp:nvSpPr>
        <dsp:cNvPr id="0" name=""/>
        <dsp:cNvSpPr/>
      </dsp:nvSpPr>
      <dsp:spPr>
        <a:xfrm>
          <a:off x="2913047" y="1531204"/>
          <a:ext cx="1651836" cy="1048916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38823-1546-41DD-AB30-B96AB3D2BE99}">
      <dsp:nvSpPr>
        <dsp:cNvPr id="0" name=""/>
        <dsp:cNvSpPr/>
      </dsp:nvSpPr>
      <dsp:spPr>
        <a:xfrm>
          <a:off x="3096585" y="1705565"/>
          <a:ext cx="1651836" cy="1048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i="1" kern="1200" dirty="0" smtClean="0"/>
            <a:t>Соли нет, но этого не видно</a:t>
          </a:r>
          <a:endParaRPr lang="en-US" sz="1900" kern="1200" dirty="0"/>
        </a:p>
      </dsp:txBody>
      <dsp:txXfrm>
        <a:off x="3127307" y="1736287"/>
        <a:ext cx="1590392" cy="987472"/>
      </dsp:txXfrm>
    </dsp:sp>
    <dsp:sp modelId="{75F200CA-71CF-4025-AFFC-274BE056D19A}">
      <dsp:nvSpPr>
        <dsp:cNvPr id="0" name=""/>
        <dsp:cNvSpPr/>
      </dsp:nvSpPr>
      <dsp:spPr>
        <a:xfrm>
          <a:off x="4931959" y="1531204"/>
          <a:ext cx="1651836" cy="1048916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686D5-A94C-47AC-AB4D-E5D0EFBC4E0D}">
      <dsp:nvSpPr>
        <dsp:cNvPr id="0" name=""/>
        <dsp:cNvSpPr/>
      </dsp:nvSpPr>
      <dsp:spPr>
        <a:xfrm>
          <a:off x="5115496" y="1705565"/>
          <a:ext cx="1651836" cy="1048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i="1" kern="1200" dirty="0" smtClean="0"/>
            <a:t>Соль слиплась</a:t>
          </a:r>
          <a:endParaRPr lang="en-US" sz="1900" kern="1200" dirty="0"/>
        </a:p>
      </dsp:txBody>
      <dsp:txXfrm>
        <a:off x="5146218" y="1736287"/>
        <a:ext cx="1590392" cy="987472"/>
      </dsp:txXfrm>
    </dsp:sp>
    <dsp:sp modelId="{7AAFC25D-9B24-4C14-B805-BE267AAEB44E}">
      <dsp:nvSpPr>
        <dsp:cNvPr id="0" name=""/>
        <dsp:cNvSpPr/>
      </dsp:nvSpPr>
      <dsp:spPr>
        <a:xfrm>
          <a:off x="3922503" y="3060530"/>
          <a:ext cx="1651836" cy="1048916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03941-FDC7-446D-81E3-5EF91C0BFE13}">
      <dsp:nvSpPr>
        <dsp:cNvPr id="0" name=""/>
        <dsp:cNvSpPr/>
      </dsp:nvSpPr>
      <dsp:spPr>
        <a:xfrm>
          <a:off x="4106040" y="3234890"/>
          <a:ext cx="1651836" cy="1048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i="1" kern="1200" dirty="0" smtClean="0"/>
            <a:t>мокрая</a:t>
          </a:r>
          <a:endParaRPr lang="en-US" sz="1900" kern="1200" dirty="0"/>
        </a:p>
      </dsp:txBody>
      <dsp:txXfrm>
        <a:off x="4136762" y="3265612"/>
        <a:ext cx="1590392" cy="987472"/>
      </dsp:txXfrm>
    </dsp:sp>
    <dsp:sp modelId="{3661A5DF-39BD-49E2-BE45-B8D04B9C858C}">
      <dsp:nvSpPr>
        <dsp:cNvPr id="0" name=""/>
        <dsp:cNvSpPr/>
      </dsp:nvSpPr>
      <dsp:spPr>
        <a:xfrm>
          <a:off x="2913047" y="4589855"/>
          <a:ext cx="1651836" cy="1048916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D1FB3-1294-47E6-A008-391B23202B99}">
      <dsp:nvSpPr>
        <dsp:cNvPr id="0" name=""/>
        <dsp:cNvSpPr/>
      </dsp:nvSpPr>
      <dsp:spPr>
        <a:xfrm>
          <a:off x="3096585" y="4764216"/>
          <a:ext cx="1651836" cy="1048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i="1" kern="1200" dirty="0" smtClean="0"/>
            <a:t>Мокрые руки</a:t>
          </a:r>
          <a:endParaRPr lang="en-US" sz="1900" kern="1200" dirty="0"/>
        </a:p>
      </dsp:txBody>
      <dsp:txXfrm>
        <a:off x="3127307" y="4794938"/>
        <a:ext cx="1590392" cy="987472"/>
      </dsp:txXfrm>
    </dsp:sp>
    <dsp:sp modelId="{C2079799-4D47-4047-BC0C-9B7105EBD517}">
      <dsp:nvSpPr>
        <dsp:cNvPr id="0" name=""/>
        <dsp:cNvSpPr/>
      </dsp:nvSpPr>
      <dsp:spPr>
        <a:xfrm>
          <a:off x="4931959" y="4589855"/>
          <a:ext cx="1651836" cy="1048916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68268-F017-4881-A6F3-7C047A6328B1}">
      <dsp:nvSpPr>
        <dsp:cNvPr id="0" name=""/>
        <dsp:cNvSpPr/>
      </dsp:nvSpPr>
      <dsp:spPr>
        <a:xfrm>
          <a:off x="5115496" y="4764216"/>
          <a:ext cx="1651836" cy="1048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i="1" kern="1200" dirty="0" smtClean="0"/>
            <a:t>Высокая влажость</a:t>
          </a:r>
          <a:endParaRPr lang="en-US" sz="1900" kern="1200" dirty="0"/>
        </a:p>
      </dsp:txBody>
      <dsp:txXfrm>
        <a:off x="5146218" y="4794938"/>
        <a:ext cx="1590392" cy="987472"/>
      </dsp:txXfrm>
    </dsp:sp>
    <dsp:sp modelId="{26940BE4-7438-4589-851A-A69B6D0CB265}">
      <dsp:nvSpPr>
        <dsp:cNvPr id="0" name=""/>
        <dsp:cNvSpPr/>
      </dsp:nvSpPr>
      <dsp:spPr>
        <a:xfrm>
          <a:off x="5941414" y="3060530"/>
          <a:ext cx="1651836" cy="1048916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73800-09CB-4D20-B08E-89B07F153F5E}">
      <dsp:nvSpPr>
        <dsp:cNvPr id="0" name=""/>
        <dsp:cNvSpPr/>
      </dsp:nvSpPr>
      <dsp:spPr>
        <a:xfrm>
          <a:off x="6124952" y="3234890"/>
          <a:ext cx="1651836" cy="1048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i="1" kern="1200" dirty="0" smtClean="0"/>
            <a:t>Долго стояла</a:t>
          </a:r>
          <a:endParaRPr lang="en-US" sz="1900" kern="1200" dirty="0"/>
        </a:p>
      </dsp:txBody>
      <dsp:txXfrm>
        <a:off x="6155674" y="3265612"/>
        <a:ext cx="1590392" cy="9874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1A417-85D2-4FA2-851E-45588685C584}">
      <dsp:nvSpPr>
        <dsp:cNvPr id="0" name=""/>
        <dsp:cNvSpPr/>
      </dsp:nvSpPr>
      <dsp:spPr>
        <a:xfrm>
          <a:off x="0" y="0"/>
          <a:ext cx="4987290" cy="952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  <a:sp3d extrusionH="28000" prstMaterial="matte"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baseline="0" dirty="0" smtClean="0"/>
            <a:t>Choose parameters</a:t>
          </a:r>
          <a:endParaRPr lang="ru-RU" sz="2100" b="0" i="0" kern="1200" baseline="0" dirty="0" smtClean="0"/>
        </a:p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27898" y="27898"/>
        <a:ext cx="3959467" cy="896704"/>
      </dsp:txXfrm>
    </dsp:sp>
    <dsp:sp modelId="{8B555174-6839-467B-9FDA-1D293C3181C7}">
      <dsp:nvSpPr>
        <dsp:cNvPr id="0" name=""/>
        <dsp:cNvSpPr/>
      </dsp:nvSpPr>
      <dsp:spPr>
        <a:xfrm>
          <a:off x="440054" y="1111250"/>
          <a:ext cx="4987290" cy="952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  <a:sp3d extrusionH="28000" prstMaterial="matte"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Choose parameter values</a:t>
          </a:r>
          <a:endParaRPr lang="en-US" sz="2100" kern="1200" dirty="0"/>
        </a:p>
      </dsp:txBody>
      <dsp:txXfrm>
        <a:off x="467952" y="1139148"/>
        <a:ext cx="3872314" cy="896704"/>
      </dsp:txXfrm>
    </dsp:sp>
    <dsp:sp modelId="{6F9D94DF-A90B-439B-9061-5E2204FDDBE0}">
      <dsp:nvSpPr>
        <dsp:cNvPr id="0" name=""/>
        <dsp:cNvSpPr/>
      </dsp:nvSpPr>
      <dsp:spPr>
        <a:xfrm>
          <a:off x="762010" y="2222500"/>
          <a:ext cx="4987290" cy="952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  <a:sp3d extrusionH="28000" prstMaterial="matte"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Build a table</a:t>
          </a:r>
          <a:endParaRPr lang="en-US" sz="2100" b="0" i="0" kern="1200" baseline="0" dirty="0"/>
        </a:p>
      </dsp:txBody>
      <dsp:txXfrm>
        <a:off x="789908" y="2250398"/>
        <a:ext cx="3872314" cy="896704"/>
      </dsp:txXfrm>
    </dsp:sp>
    <dsp:sp modelId="{75B95930-0147-47D3-91D2-761DD6498565}">
      <dsp:nvSpPr>
        <dsp:cNvPr id="0" name=""/>
        <dsp:cNvSpPr/>
      </dsp:nvSpPr>
      <dsp:spPr>
        <a:xfrm>
          <a:off x="4368165" y="722312"/>
          <a:ext cx="619125" cy="61912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tint val="40000"/>
            <a:hueOff val="0"/>
            <a:satOff val="0"/>
            <a:lumOff val="0"/>
            <a:alpha val="0"/>
          </a:schemeClr>
        </a:solidFill>
        <a:ln w="6350" cap="flat" cmpd="sng" algn="ctr">
          <a:noFill/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4507468" y="722312"/>
        <a:ext cx="340519" cy="465892"/>
      </dsp:txXfrm>
    </dsp:sp>
    <dsp:sp modelId="{269AFF5E-75A3-4DBB-B553-AFAD896177F2}">
      <dsp:nvSpPr>
        <dsp:cNvPr id="0" name=""/>
        <dsp:cNvSpPr/>
      </dsp:nvSpPr>
      <dsp:spPr>
        <a:xfrm>
          <a:off x="4808220" y="1827212"/>
          <a:ext cx="619125" cy="619125"/>
        </a:xfrm>
        <a:prstGeom prst="downArrow">
          <a:avLst>
            <a:gd name="adj1" fmla="val 55000"/>
            <a:gd name="adj2" fmla="val 45000"/>
          </a:avLst>
        </a:prstGeom>
        <a:noFill/>
        <a:ln w="6350" cap="flat" cmpd="sng" algn="ctr">
          <a:noFill/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4947523" y="1827212"/>
        <a:ext cx="340519" cy="465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1EA5F-9D80-4583-BEE9-82D635F1A56F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C1339-08FE-465F-8269-C3F3C969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3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C295D-6268-4F4A-95DC-B2E3403642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03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i="0" baseline="0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325AF-124D-4D12-8593-94584C49B66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4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325AF-124D-4D12-8593-94584C49B66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01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325AF-124D-4D12-8593-94584C49B66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92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67F46-7985-4450-AE05-F3F0ED1107B7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282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7DE7F-0DD1-41EF-A440-A4F718B23C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17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7DE7F-0DD1-41EF-A440-A4F718B23C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61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67F46-7985-4450-AE05-F3F0ED1107B7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56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67F46-7985-4450-AE05-F3F0ED1107B7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617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FC1B1-634E-4EA0-AEB7-46288E47E2B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88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C3550-73BF-4743-8296-699F80DB71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2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C295D-6268-4F4A-95DC-B2E3403642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5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FC1B1-634E-4EA0-AEB7-46288E47E2B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46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FC1B1-634E-4EA0-AEB7-46288E47E2B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9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FC1B1-634E-4EA0-AEB7-46288E47E2B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95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FC1B1-634E-4EA0-AEB7-46288E47E2B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75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FC1B1-634E-4EA0-AEB7-46288E47E2B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13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fontAlgn="ctr"/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4A8BA-BA46-438F-9C80-DCEC95CF9C4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109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4A8BA-BA46-438F-9C80-DCEC95CF9C4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09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4A8BA-BA46-438F-9C80-DCEC95CF9C4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253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4A8BA-BA46-438F-9C80-DCEC95CF9C4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075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4A8BA-BA46-438F-9C80-DCEC95CF9C4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47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Tx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C295D-6268-4F4A-95DC-B2E3403642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17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311F-BBB7-4B89-8A5C-0B2333EF185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59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311F-BBB7-4B89-8A5C-0B2333EF185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25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311F-BBB7-4B89-8A5C-0B2333EF185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545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311F-BBB7-4B89-8A5C-0B2333EF185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16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096B7-465D-4296-BABA-8DA08C5DC23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576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096B7-465D-4296-BABA-8DA08C5DC23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77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311F-BBB7-4B89-8A5C-0B2333EF185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653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311F-BBB7-4B89-8A5C-0B2333EF185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384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096B7-465D-4296-BABA-8DA08C5DC23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096B7-465D-4296-BABA-8DA08C5DC23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74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515380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8D780-91FB-40F8-B718-95635DF9619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79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8D780-91FB-40F8-B718-95635DF9619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507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56EAE7-264D-4F97-97AC-C62D025069ED}" type="slidenum">
              <a:rPr lang="ru-RU" smtClean="0"/>
              <a:pPr/>
              <a:t>44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114807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8D780-91FB-40F8-B718-95635DF9619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09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C295D-6268-4F4A-95DC-B2E3403642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51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C295D-6268-4F4A-95DC-B2E3403642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64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C295D-6268-4F4A-95DC-B2E3403642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42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C295D-6268-4F4A-95DC-B2E3403642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00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747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5FDD-CD30-4C03-9382-25FEB448285F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F25E-587C-4942-8C72-97EBBAB2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9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5FDD-CD30-4C03-9382-25FEB448285F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F25E-587C-4942-8C72-97EBBAB2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3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5FDD-CD30-4C03-9382-25FEB448285F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F25E-587C-4942-8C72-97EBBAB2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2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5FDD-CD30-4C03-9382-25FEB448285F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F25E-587C-4942-8C72-97EBBAB2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4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5FDD-CD30-4C03-9382-25FEB448285F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F25E-587C-4942-8C72-97EBBAB2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5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5FDD-CD30-4C03-9382-25FEB448285F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F25E-587C-4942-8C72-97EBBAB2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8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5FDD-CD30-4C03-9382-25FEB448285F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F25E-587C-4942-8C72-97EBBAB2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5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5FDD-CD30-4C03-9382-25FEB448285F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F25E-587C-4942-8C72-97EBBAB2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9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5FDD-CD30-4C03-9382-25FEB448285F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F25E-587C-4942-8C72-97EBBAB2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5FDD-CD30-4C03-9382-25FEB448285F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F25E-587C-4942-8C72-97EBBAB2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5FDD-CD30-4C03-9382-25FEB448285F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F25E-587C-4942-8C72-97EBBAB2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9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B5FDD-CD30-4C03-9382-25FEB448285F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7F25E-587C-4942-8C72-97EBBAB2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3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5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31.jpe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rencap.com/wiki/display/Data/Instrument+Subtyp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5" descr="Comple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25136"/>
            <a:ext cx="8763000" cy="66042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0" y="3657600"/>
            <a:ext cx="9144000" cy="9144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08562" y="3810001"/>
            <a:ext cx="36284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Function Approach</a:t>
            </a:r>
            <a:endParaRPr 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844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Scenario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Ide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371600"/>
            <a:ext cx="2819400" cy="2819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19600" y="1981201"/>
            <a:ext cx="579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58775" algn="just">
              <a:buFont typeface="Arial" pitchFamily="34" charset="0"/>
              <a:buChar char="•"/>
            </a:pP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43400" y="2209800"/>
            <a:ext cx="60577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Challenging cases that reflect real use. 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Appraise product against business rules, customer data, competitors’ output.</a:t>
            </a:r>
          </a:p>
          <a:p>
            <a:pPr indent="-358775" algn="just"/>
            <a:r>
              <a:rPr lang="en-US" sz="2400" dirty="0">
                <a:solidFill>
                  <a:schemeClr val="accent6"/>
                </a:solidFill>
              </a:rPr>
              <a:t>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 </a:t>
            </a:r>
            <a:endParaRPr lang="ru-RU" sz="2400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601" y="3886200"/>
            <a:ext cx="86485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something useful and interesting</a:t>
            </a: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ru-RU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600" dirty="0"/>
          </a:p>
          <a:p>
            <a:pPr algn="r"/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“Do </a:t>
            </a: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thing after </a:t>
            </a: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another”</a:t>
            </a:r>
            <a:endParaRPr 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992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Scenario Testing Styles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2971800" y="18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20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291" y="17417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Strengths &amp; Blind spots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Strengt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990600"/>
            <a:ext cx="2057400" cy="18408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05200" y="990600"/>
            <a:ext cx="6477000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472" lvl="1" indent="-347472">
              <a:buFont typeface="Arial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Complex, realistic events. Can help with situations that are too complex to model.</a:t>
            </a:r>
          </a:p>
          <a:p>
            <a:pPr marL="347472" lvl="1" indent="-347472">
              <a:buFont typeface="Arial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Exposes failures that occur over time</a:t>
            </a:r>
          </a:p>
          <a:p>
            <a:pPr marL="347472" lvl="1" indent="-347472">
              <a:buFont typeface="Arial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Higher aggressiveness level of tests</a:t>
            </a:r>
          </a:p>
          <a:p>
            <a:pPr marL="347472" lvl="1" indent="-347472">
              <a:buFont typeface="Arial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May find design flaws</a:t>
            </a:r>
          </a:p>
          <a:p>
            <a:pPr lvl="1" eaLnBrk="1" hangingPunct="1">
              <a:lnSpc>
                <a:spcPct val="80000"/>
              </a:lnSpc>
              <a:spcBef>
                <a:spcPct val="15000"/>
              </a:spcBef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3810000"/>
            <a:ext cx="6553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472" lvl="1" indent="-347472">
              <a:buFont typeface="Arial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Single function failures can make this test inefficient.</a:t>
            </a:r>
          </a:p>
          <a:p>
            <a:pPr marL="347472" lvl="1" indent="-347472">
              <a:buFont typeface="Arial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Must think carefully to achieve good coverage.</a:t>
            </a:r>
          </a:p>
          <a:p>
            <a:pPr marL="347472" lvl="1" indent="-347472">
              <a:buFont typeface="Arial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Not efficient for regression</a:t>
            </a:r>
          </a:p>
          <a:p>
            <a:pPr marL="347472" lvl="1" indent="-347472">
              <a:buFont typeface="Arial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Hard to predict and control number of tests</a:t>
            </a:r>
          </a:p>
          <a:p>
            <a:pPr marL="358775" indent="-358775">
              <a:buFont typeface="Arial" pitchFamily="34" charset="0"/>
              <a:buChar char="•"/>
            </a:pPr>
            <a:endParaRPr lang="en-US" sz="2400" dirty="0">
              <a:solidFill>
                <a:schemeClr val="accent6"/>
              </a:solidFill>
            </a:endParaRPr>
          </a:p>
        </p:txBody>
      </p:sp>
      <p:pic>
        <p:nvPicPr>
          <p:cNvPr id="8" name="Picture 7" descr="Wea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3733801"/>
            <a:ext cx="2060448" cy="208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0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ssic_time_bom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0" y="3200400"/>
            <a:ext cx="9144000" cy="9144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199" y="3276600"/>
            <a:ext cx="3907403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Risk based testing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99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0" y="152400"/>
            <a:ext cx="43434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Testing Purpose</a:t>
            </a:r>
            <a:endParaRPr lang="en-US" sz="3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05000"/>
            <a:ext cx="86868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It is important to know </a:t>
            </a:r>
            <a:r>
              <a:rPr lang="en-US" dirty="0" smtClean="0">
                <a:solidFill>
                  <a:srgbClr val="FF0000"/>
                </a:solidFill>
              </a:rPr>
              <a:t>a way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dirty="0" smtClean="0"/>
              <a:t>the program could fail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3810000"/>
            <a:ext cx="8686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3200" dirty="0"/>
              <a:t>And</a:t>
            </a:r>
            <a:r>
              <a:rPr lang="en-US" sz="32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consequences</a:t>
            </a:r>
            <a:r>
              <a:rPr lang="en-US" sz="32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sz="3200" dirty="0"/>
              <a:t>of it’s failure for potential users </a:t>
            </a:r>
          </a:p>
        </p:txBody>
      </p:sp>
    </p:spTree>
    <p:extLst>
      <p:ext uri="{BB962C8B-B14F-4D97-AF65-F5344CB8AC3E}">
        <p14:creationId xmlns:p14="http://schemas.microsoft.com/office/powerpoint/2010/main" val="226939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5" name="AutoShape 2" descr="data:image/jpeg;base64,/9j/4AAQSkZJRgABAQAAAQABAAD/2wCEAAkGBxQTEhUUExQVFhUXGBgYFxgVGBcXFxcXFxQXFxcYHBccHSggGBolHBQUITEhJSkrLi4uFx8zODMsNygtLiwBCgoKDg0OGhAQGywkHyQsLCwsLCw0LCwsLCwsLCwsLCwsLCwsLCwsLCwsLCwsLCwsLCwsLCwsLCwsLCwsLCwsLP/AABEIANYA6wMBIgACEQEDEQH/xAAbAAABBQEBAAAAAAAAAAAAAAADAQIEBQYAB//EAEAQAAIBAgQDBgMFBQgCAwEAAAECAAMRBBIhMQVBUQYTImFxgTKRsUJSocHRFGJy4fAVIyQzc4KSomPxU7KzB//EABgBAAMBAQAAAAAAAAAAAAAAAAABAgME/8QAJREAAgICAwABBAMBAAAAAAAAAAECERIhAzFBURMiYYEykaEE/9oADAMBAAIRAxEAPwC6VByJt7R6012t+MGI9jGIIUU7XH4xDTYdLdbxFMJmNvKFAKtBvL5xy4c/eH4/pEp6ekITpDQHCj1PyhggI2/WDWFWKwBZbbH57xWhq1EH4RY/WRz0O4iGFiERROc6wAVJ24+kSNvbeMAobSPRtwYENpED6wEFpvDB5FdrH1j1J6GMCTnnI+sEjRw8oxEsQWMwwqL+9yMQObwoMBFC7spytoYveCXGKw4qCx3mfxGGdDcgkdR/WkTXwUSRG5c2kHRe8kE9IAweUCOV5zawUACgW2g7j+rzg8YWEAAKdI5toPKR+o1Eer6GIAiQymRVMIrQsA4hFOkjEyg7R8aUIyq4zDQgHW/SK90Bq1Nja2vTnCKL7A38p5bQps6AklCSDm3066HSR8RxCurW717qdCCR76SoccpaVEymkeuqYbRhqAfrMHwXt2xsmKXPbQVRo4/i5N9ZuMNZgGDXU6gjmIpJxlixppq0KcL92/1jXwj9JOpVbCOFWGh2Vhw7AXsPmJwosdMpkytWRCCz5ATY31t7DUx5qg7G45Hyk3G6HshLg352HrHpRUb3J6cv1kpydj+MiVgQb8pVrwQawIsAB6QQHWMFWIz63hYUG9JwMElSLnhYUHvHgyMjwyvHYBM0QUSxsbAfjDUqQGp9hErMdJQivxHCLa0z7GVtVXQ+IES8V+scR5CKkF0UC14I1bH1l/8AslInVQD8oGtwqkeohQ7KY1IzPLVuEJe+Y/hGHhKdX/CFBaK9DOyD08xOAM5kI5E+l5AA/KKrxDRc+XqYgwr8ivzENjOruSpA3tMDxvD2bN976jebmph38vmJmuPULBr22zehH6x8cseRMmcbiyPwVw9PKd109jt+MZieGVKjAot77m4ABHUmO4dQDUwyAr16sRyBOks6J1JKoeoUa/8AbS8eeE24ixzikzKYiiUYqbXG9jf8Z6V2AxmfD5SblToOgM894thwlQhTcHXzF+Rlp2T4wKOZS/dlvtWuP5Tf/oTnxqSMuJ4yaZ6xl85Bx/E1ptlsxNr6C4HrrKX9uq2BFS45FQtj+EivimZrsWblc6+1pxyUvDdNMXH4tna769ANAPeRsV2nqEZFa/IZBl/7DU+0kdwtQWa4DaG2h35S3wfB6VJ9ADl0W/ITHkSypG0OrY/s5g2RCWuWbUkm5Jl4OUjo0MDcTaGlRnJ27Famv3R+Ea2HQ/ZjgOscJpZNAP2dDy/ExjYPo34SQw5xt4aAi/s7DofwhqCW30PK8kIOcVnvHQhofWI5iFOmkV1+cYAak5ak72gHXn/XrFYBKouLjlOWpG5oMtY+UdgGz7xhJ5Qea8ZngFFT3bdRCUyRzgw0bmkjDl4wmMZo12iAFiauky+NXviQSwW+jKuYW87bTRYjaZuvhWLA0yyMt7leetxpJT+5DfRZcPxNKiAHagWVcqPfNa//AI8p184uK4nmAFI0jl6NlDHqUMhvRrN8VRGP79LX52g6uFf7dOg4/d8DS3BN2yMqVIq6uEYsWqVEUnU3YE/IQtHAJbQVah5ZVyr8zJdLBVB/l0qaeetRvp+UcvCHc/3rufL4R+P6Tf6jekzLBdh+HYp0YLoBt3QPhUHdnPWXlNwdsx9FP1NpCwWBWkvhG3v/AOzC0CxN8zX6KxAHsDqZzy09Guq2TKWbP93bTmfW80lalre+4B/CZhSBL+jxCmVALqGAsQTbaZckcZJsOHkck/8ACxo2tb/2I9HtK+ljE/8Akp/8hDjFIbeNL8vEv6ylJGlMl5oS8hioLfEv/Jf1hEPmP+Q/WPJCpklReDKWI6RAGnMrWtaO0KmPJjbwJpvf4WPtCCm/3W+Rhkh0KG0j7wRpN91vkf0iAnofkYWIfVXmPeBKfIwubQwJqR5ABqaHyjH1H0hXa+kC4IB+coBA3lGmcGid7CwKnNHNBecdeSMcwgoSMYRARq5lVe1QHrp8pZ4iVGJ016G8iWtjStFjEZgdmAPsZGWozBrAWtYXv03vJKU7KB0E37MejqNLMM1yR1Z2G3pAUcdmfKrX663IA8+YlRjcTVK5AAUUkWv8WvP9J3Bs65dAL3XUXsBrprIUfS5NJF1jG+78e9xpb1gRjVyAFQpIvmN2b18Ow9TFVyCwtmsLsb66+UqK3DzUsVJ000NttvaNq2RGbSvwv6TAWu2YnY+3KW3C8QFoknWxI/GZ2muQUlvcqbH5Sz4XdqNUDdXJ+RBlURxdsuVwzsLmoVJ5KBYfMaxaaOwKnwkH4go1HW0LhcQGUMDy18omGxWctYaDS/I+kWKN7ZBanU70J3g1Um5podjJtKgEUmoVa2t8iiwt5QDH/Ej+A/WM49VOQU0F2qHKL6abnX0iSSG3dIFwrE53tUpoA4zJZeV+fntJNdUFammRLMGJ8I5W/WV+O75Qj92gFMg3VyTltYi2UQnFUNWrRCOUuj2ZbX2HWC6od7CBRUqladOmEQ2diNSeYW31geNVVpMqpTDaFn1IyoCATod5I4E4QGiws6an94H7fvK3DYiq9StUWgaiP4FOdR4VuNj53ixTC9lviqaCi1RM2ilh43ttfkYPE1MlAVA1S9l072qBrb97zkHA1m/ZK1NxlemrCxN7La6689PpD8Qb/BA/up9RHin4K2iZjazUwhFSt4mVf86rpm/3QvE8a1Gnm7yuxuAFFapck7DeROOHwUv9Wn9YDi2M/wARTXI7imC7CmuazHRb/wDaLGK8BMtcNj3q0c61qmq3szBrEbghhrrpF4bis9NHO7Lr+cqeCYn+8q08roD40DrlNm+Kw9frJfZxD3CX0HiHyciKkqofjJdRspt11EZmk2pQQja8CcCvUyqJsohUj80QVusr+MY9qAWrSOqsCbgEW6Wkt0h1ZaK0VpR4ntxSaperQyXtrSIt65TLehjcPVTNSrZz9pcpDL+sy+ovSsGhlZJVYqnaaB6Qt+ukpeIabxy2CK6hXZEIBBym1m6e0k9wSczG/QcgPSR6NEEOCwztrlvrblGJnZFKsQV0PnblNoKkjk5JW3s6hS7tmAGhN7HY+nQx1asTVpgKVAuTe3SScMDUBuhNj1W9x5TmojMb3DEWsdLDyjTJkn6jkxRRmAXNn63HLra0ZhaLAX1VhpcWIPtDcPF6Y6jT5aQeYrVKgFiwFlHX8hKr0Wcpfb8DCAFVhc3YEk7m8TDVmStUNOoA1wSjHRhbp+cWqtkK2sVcX1vbW/5ybwrCJUq1VdQbhT5jfY8oPocLuiVga9Gs+WohSpzW5AbzBBsZoKaACwFhMZxTCtRdbEmxzU2O9xuhPmJeYftHQIS9RQz28PO/Q9IujdWWv7OM+fna3tEeipcMfiAsPfyhM0zVTFA1O9zahrW1+HYxN0UkaWqAVIbYjWRqeDRcjfcBCknkYnEWvRf+E/SVGMxjmhlNJwLL4jltuPONsEmXGKwiOwYkhgCLg20IhcHRWmiovwqLCZypSVq1TNRar8OxGmnmRG8QpqBRXuagUs16YPiOm+h/OFhRf18ArM7XIzpkNtiOvrK9uBMU7s4mrltbLZNht9mV+BrFe+qUlZERCMtQ3PedbXNhJtThYWl3gdu9C5s5Y6m19r2t5Q7DoO3B3bLnxDsqsGsVQXym41Ak3CYQI1Rr3Ltc35AAAD00/GEwdUuit1UH5iEMaoAOIwuZ0e9il/cEaj52PtBdm2/uLfv1PwqNJYMgdn6n92w/8lT/APRpM/Bot7wbXj319YMPEBmbyt474qLDpr8pNZpExR5GRJaGuzDYokkLbbb0l92QJpVSWHK1mOW4PQzquFGbnpsL6ek1HCUpMuZVF9jfW0iMclRrKeixxPGPAB3RUDawU39WBmdrV6laplAGbp9mmOpPMy8qYJTsSv8ACbfhtH4HBLSFlG5uSdST5maQ46MJWynx3DFoojjVg3jY7nNoYCh4WdR/EPeaHiNDPTZeoMzNN9abdfCf69pquzHlWit41h2dS6Eq66NlJG0rOF9rKq+CsorD97Qj3mqRbVGHJhf8jKyvwpMwBBtmvcAEAcwRvJkvgfFNdMNT43h7f5TrfktQW+sqsd2zK3TD0RTPNm1eTa/B6JqZQ6hbXJsw9oM9n6ZbwknX4rWAHQE6kyI5M6J/TStMk8HznDZ3JLMcxJ33mh4Kf8QfOmPwMrKiBbqNsmg9ILA8W/xlJU1utm+s16RyQ3KzTdqMv7O5Y2y6qeeblPOaNie8YAeIMbeoH5GbTt3hHeiCt7KbsBPOlVxpraZTdM7IQyR7QgD0xY6Mu48xBtSpBO7JG1td5XdmM4waZ75gptfe3KG4ZhEelmcBma5JO95p2QTXpL3WQtpa1zG1aS1KfdhxsNRY7Sn1IpgjOAzADqBtLThlEAse5FM+2vyiTtg0BrYIByVrlCbXAy8h5x9PBWamzVS+UkgnLrcWtpKvGZe+qlqJqgW1000843DKe7pNsGrAqoN8oOwvC9hRdVsCpqZr2zKVZfvdPcayL/Zr27o1r0/u2Gcj7ubpCcRP99R/3+3hlYMNkF3XW9+/Q353ufKNiRplsoA2toI/NM/icNmdnZO9U2tZvElhyH4wuFqXeiQxYZHFzvoV3847Ey6lZwdbB/8AVqf/AHJkHCY1e9z57moxTLe9gPh05bH/AJSw4dtU/wBV/rJmxos1aIad+doIGOseo/GIoypU9JGr0jJ7wFaTQIpK62heH4003vyPxD84/FUpXPcTPpmi2jdUqoIBB0MIDMtwPiWUhGPhO3kek06tN4u0ZSVDzMLieJKlSrTbw2a6+u83N5i+2vDLEVQAQfiHnAmrJrVlPduCDy0I5x4dRUYE7gH5aTEpiHtoqsByIFx6c5Fq4vXVLH1YQTZm+FfJ6Ca4Di7DKRpe1tJA4nxyitsrZmBGi6+usxDYr90e9zETE8zv5aStiXCi/wCL8dZz4bILEam7EHy5TuxFEvi0I1C3JPtKHD0WquFUEsTYCep9lOAjCpdrGo256eQiNUkujQuNNZTcF4RRYd4aalizG9v3jaQOIdq7MyJTuBcZiba+kDwjtPlC03QKANWvfYX2tKwlV0LJdWbO3KV/9mWJy1GVTuotbzt0lBV7Ytfw0hblmbX5ASRg+1d2AdbA6XB2jcHVtApLpMv1wSjJbQLt53hcViVpqWY2A5yi4h2nVGyqua3PlKjiXaJq1MqUABI1vFVKx2ro0GD4jRaq2WpmL2stjyh24QtmFyATmFtMp6iYTB4o03DgXIN5osH2tuSKiAaGxBuL9D0lT4nHsiPIpFzh+F2bM9RqhAIGa1gDvoBGDhH2e8fu73yaW32va9veUdLtc5I/ulAJH2jzPpNcpktV2WnZBq8O1JR2TNuFtY+eoNop4coCgEjKpUdfFufWVnEO0wRyqqGANrk21G8Ynac5GY0xoQN+t/LyhiKy7fCqUybAAAW3FrW+ki8ONjU/jaVq9qSVY92PDb7XU26R3ZvihqVHXKovdwb33IFv5yJp0VFq6NDQW+8NcdIwt/OIViQzNkwbwvtGukQyHVSVuKoy4aRK6SWhooToZpuBcSzDI3xDY9RKPF0ZFo1SpBBsRsYk8WU1aPQQZ1eirqVYAgyu4TxEVEudGHxCMPaChmy94L7c7fOa2jOiq4p2PDXNM+x/IzGcTwz02y1FNx13+c9eRwRptMl//QcMCivbUG1/WHQjzxl1hDQItfS8clsyk9R9Z6lxLg6YnDrlABygqR6bSrYUYLsjiBSxSFtr2+c9fIBHkRPEsbhWpuVbRgbTddie0Jde5qHxAeEnnC7Cis4pRVKrKGDC5Isb89QZFSirBs7WK6qLfF7w2LoMHa6Nqxt4TrrCYfhD1jp4QupLC2vIazock+Om9nOov6lpA8OmZ1UmwJ1OnSI+/v8AnCHCODYqb/1zkzA8IqOwFjbmTsB6ypTjt5edCjCWlXvZBqbydXwKCnmFZS2hyDe/nrO4vw40301XkRrIIwzkXCNbmbGYyknxrfXhrCLU3r9g4ypsYVqLfdOx5HpIzVgSFGrNoB6fSaS5U8t+GceNrF16SMOdVv1X6ib/APt3D2/zVnndMk5RY3uB9nr6yS+DqL8SsLgAA6e8y5Jptb8NeKDp69OxBvUJ0+0fm0vuJcKFLD3DE5ipPLkf1lenC6h1Cm1t+W81eOprWpd2GF7C2o3ElzWisDHUKYSm6k6kLb53lv2SwmSqf4fqbxlXCVF0amnqTvb3lnwOgVJZrXPTaZzk6otQXZeZ/wAI4VIlwTY/17zu7HX+vlEBQP1iKbTgY28AFc33A+QgmVTuPlCRjCAFdiaAlPiqNjNFVSQMTRB5SWikyrweJKNf2I6iQeMYDIQ6ao2x6eRkrEUyp0gFxOZDTzWB3B5HyvIui/yib2Y7RGmRTqG6bA9P5TRdrmzYViuux9us86rUip6+Ylxw7tCVovScZgVIXymilZEo+oz+U295tezHarIFpVdtg3TyMxXP3mt4t2XOQVKIuCASvMaco232KOPpddreCLXTvadiwF9PtCYBKzU2DDRlP0ltwvtBWw/h+Jfut/WkicTrJVqZ6alb6kefOCkmDi0brhXE1xRpW3AJYdDa0L2pFqDW6j6zH9n8U+FYuLG+4O1pqcT2lFagSlNlfa5F1HU3lJ7pk1ozNF9NJPPEKndZAxsf63kG3WSa2LLZFyhQoNrdfPznVyR/iqOfjf8AJ2Rf2a4uSfxi966Kad/CxGnprpCrimCNTy7kEm/Tykate48v5SZL7Xa90OL2qfgjLa/ofpEqIMuwhayX28/pEyXErC5SS+BZUou/RyeHLpsV+om64TQU0+9exZhdieQ5AdABMXQF3X+IfWa7G4V1QhGGTQkEeeoHlMuZVJa8NeHae/Qb1gagCq3dtqRa2a3MDpJ+IrIV8IubXFhYi3PyjKeDBXMXu24YaADkAOkhcPTM7Zmsra6C2cD8pz7X7N9f0T+G1wbFh4m5m1j5CSDYPYdL2/CQ8VSsyqjWJN7WuBbc+X84/Bk3Yk3NyL+h09IP4D8lk3IjlOzxq8/61g88ogpgYkQGOBkgcIjRRpFIjAFUEjVEkuDdYDRT4uhKuqvIgEec0WIp6SpxGHMhotMqRRUaW029JDbDANqLgy2ejAVKemsgoiVMOo1vp5/rNb2d7SA2p1PRW5ehmZyqbB9AOnOX61sGlLwi7W0vvf1mik2zNxSRccY7OU6/iHhbqOfqJl8V2Xr0jdPEOq/pNtwbFK9JbMDprJrLLcUxKTWjy+tTcrZlIN7TSf2rh6eHFPUm21razSVsMrfEoPqJCxHAqLbrb0kuMrseUaqjH0OKYf7YceYAMs8NjMEVKmo4ubgkWI9LCSsR2Ppt8LW9R+krKnYqpfRl/EflDKfoJQJ9LB4VtsSfcqPylkvBqBplVqqb2u2Zc2mw6WmVr9kK4GmU+hlTUwbK2UnxdAb/AEjfI/Rrjj4z0PBdnERs4e9gfiYEayFjsHhlDWcFhsFNxf8AKZJMPV28XykjD8OY/Ff3P5D9ZD5fgpca9ZNonK4JOgN/6E1Q7QUbfaP+0zNJSsAIYUdI3yze2JccVotDjcOT8NS3SzW+V7Q1TidJhY03IG3htb01lQiSco2kqUhtIl4bHovwUnufIa+5MlYBG3I1JJPQXN7XgEp7N85OpPK2+yH+CTT9flOffaC84/vJZJQq8cpks0EGwjGwy8jby3k0AG8UGP8A2c9RGFSNCPlGArRhhVoE+XrHDDjmYARCsDVo35SxZR0gmEKGU9XDSuxGGmhelAVaIMloqzM1KXWV+KwttRNHisLaQHpzNpo0TIPBuLNh3uL5eYnpnDOIJWQMpE8vxuF5idwri1TDtdTpzHIy4TomUb6PXCsQrKXgXaJK4t8LDkba+ktq2ICqWYgAaknabGL0PtKfinaCnSOVb1Kn3V1t6nlKbiHGqle60rpS5v8Aab06DzgsNhFUWA9TzPqZDnWkUofImLxNat/mNkX7iafNucSjhlXRQB6frLCnQuNoZcKJm7fZpaRAFKHp4a8nphoanR1EaiJyK0YQx6Ycy1VIpo8xHiKyuTDw4o6yWtKE7kwomx+Gp205EQj4Vl1G3rFQSSpOUykhAEwrHmB7x/7H++Pl/OPRtI/NGBSAziYMGOiAephBUuLQInXgA5miFoj6xoMAHXjYpnRgCcQbJDNvEyxAQ61G8gYjCS5ZIGpSvE0UmZyrQkDEcPB20M1FbDXkJ8LaQ4lqRlzhXQ3FwRzH8pY4TGVqjIlXPUp31U3t7npLhaEl4TD6xbG2hFocgLDlJlOhDrRh1WUokNgkpQypH5Y8CVRINFhMuscBFTeUhDUEIqxAIRBAAaCGQXg0EeIAOVd4SiYibximxgA4+FrRSfOdXW9j0jLwApxHXnTogFvFvOnQAURAZ06ACAxbTp0AY5lvGXnToANYxuWdOgA1lg6lITp0RQPuhD4amIs6JA2SQsIqzp0YhTHprOnSheBAN4oizoAIzax6zp0AEvzi5506ACo8TNOnQQhS20CzaxJ0Bn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46038"/>
            <a:ext cx="20574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752601" y="914399"/>
          <a:ext cx="7585802" cy="55626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72045"/>
                <a:gridCol w="1629032"/>
                <a:gridCol w="1224819"/>
                <a:gridCol w="2559906"/>
              </a:tblGrid>
              <a:tr h="757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Test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5549" marR="5549" marT="55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Risk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5549" marR="5549" marT="55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Severity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5549" marR="5549" marT="5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5549" marR="5549" marT="5549" marB="0" anchor="ctr"/>
                </a:tc>
              </a:tr>
              <a:tr h="978587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/>
                        <a:t>Налить очень горячую жидкость</a:t>
                      </a:r>
                      <a:br>
                        <a:rPr lang="ru-RU" sz="1400" u="none" strike="noStrike" dirty="0"/>
                      </a:b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/>
                        <a:t>расплавится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/>
                        <a:t>critical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/>
                        <a:t>несколько раз сделать горячий чай</a:t>
                      </a:r>
                      <a:br>
                        <a:rPr lang="ru-RU" sz="1400" u="none" strike="noStrike" dirty="0"/>
                      </a:br>
                      <a:r>
                        <a:rPr lang="ru-RU" sz="1400" u="none" strike="noStrike" dirty="0"/>
                        <a:t> в одном и том же стаканчике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49" marR="5549" marT="5549" marB="0" anchor="b"/>
                </a:tc>
              </a:tr>
              <a:tr h="504281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/>
                        <a:t>Пить из стаканчика </a:t>
                      </a:r>
                      <a:br>
                        <a:rPr lang="ru-RU" sz="1400" u="none" strike="noStrike"/>
                      </a:br>
                      <a:r>
                        <a:rPr lang="ru-RU" sz="1400" u="none" strike="noStrike"/>
                        <a:t>на большом морозе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/>
                        <a:t>потрескается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/>
                        <a:t>medium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/>
                        <a:t>поставить стаканчик в </a:t>
                      </a:r>
                      <a:br>
                        <a:rPr lang="ru-RU" sz="1400" u="none" strike="noStrike"/>
                      </a:br>
                      <a:r>
                        <a:rPr lang="ru-RU" sz="1400" u="none" strike="noStrike"/>
                        <a:t>морозильную камеру на 1-2 дня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49" marR="5549" marT="5549" marB="0" anchor="b"/>
                </a:tc>
              </a:tr>
              <a:tr h="100209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/>
                        <a:t>Положить что-нибудь </a:t>
                      </a:r>
                      <a:br>
                        <a:rPr lang="ru-RU" sz="1400" u="none" strike="noStrike" dirty="0"/>
                      </a:br>
                      <a:r>
                        <a:rPr lang="ru-RU" sz="1400" u="none" strike="noStrike" dirty="0"/>
                        <a:t>тяжелое и поднять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/>
                        <a:t>отвалится дно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medium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/>
                        <a:t>держать стакан в руке и наливать </a:t>
                      </a:r>
                      <a:br>
                        <a:rPr lang="ru-RU" sz="1400" u="none" strike="noStrike"/>
                      </a:br>
                      <a:r>
                        <a:rPr lang="ru-RU" sz="1400" u="none" strike="noStrike"/>
                        <a:t>большой поток жидкости с определенной высоты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49" marR="5549" marT="5549" marB="0" anchor="b"/>
                </a:tc>
              </a:tr>
              <a:tr h="100209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/>
                        <a:t>Держать стаканчик </a:t>
                      </a:r>
                      <a:br>
                        <a:rPr lang="ru-RU" sz="1400" u="none" strike="noStrike" dirty="0"/>
                      </a:br>
                      <a:r>
                        <a:rPr lang="ru-RU" sz="1400" u="none" strike="noStrike" dirty="0"/>
                        <a:t>мокрыми руками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/>
                        <a:t>не фиксируется в руке, </a:t>
                      </a:r>
                      <a:br>
                        <a:rPr lang="ru-RU" sz="1400" u="none" strike="noStrike"/>
                      </a:br>
                      <a:r>
                        <a:rPr lang="ru-RU" sz="1400" u="none" strike="noStrike"/>
                        <a:t>неудобно держать, соскальзывает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/>
                        <a:t>руки в креме, в масле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49" marR="5549" marT="5549" marB="0" anchor="b"/>
                </a:tc>
              </a:tr>
              <a:tr h="131828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/>
                        <a:t>Стакан стоит на столе,</a:t>
                      </a:r>
                      <a:br>
                        <a:rPr lang="ru-RU" sz="1400" u="none" strike="noStrike" dirty="0"/>
                      </a:br>
                      <a:r>
                        <a:rPr lang="ru-RU" sz="1400" u="none" strike="noStrike" dirty="0"/>
                        <a:t>наливать жидкость большим потоком</a:t>
                      </a:r>
                      <a:br>
                        <a:rPr lang="ru-RU" sz="1400" u="none" strike="noStrike" dirty="0"/>
                      </a:b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/>
                        <a:t>неустойчивость,</a:t>
                      </a:r>
                      <a:br>
                        <a:rPr lang="ru-RU" sz="1400" u="none" strike="noStrike"/>
                      </a:br>
                      <a:r>
                        <a:rPr lang="ru-RU" sz="1400" u="none" strike="noStrike"/>
                        <a:t>возможность перевернуться</a:t>
                      </a:r>
                      <a:br>
                        <a:rPr lang="ru-RU" sz="1400" u="none" strike="noStrike"/>
                      </a:br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major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/>
                        <a:t>поставить стакан наполненный жидкостью на слегка неустойчивый стол </a:t>
                      </a:r>
                      <a:br>
                        <a:rPr lang="ru-RU" sz="1400" u="none" strike="noStrike" dirty="0"/>
                      </a:br>
                      <a:r>
                        <a:rPr lang="ru-RU" sz="1400" u="none" strike="noStrike" dirty="0"/>
                        <a:t>и пошатать его,</a:t>
                      </a:r>
                      <a:br>
                        <a:rPr lang="ru-RU" sz="1400" u="none" strike="noStrike" dirty="0"/>
                      </a:b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49" marR="5549" marT="5549" marB="0" anchor="b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212" y="540674"/>
            <a:ext cx="1187395" cy="10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15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0" y="76200"/>
            <a:ext cx="19050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</a:t>
            </a:r>
            <a:endParaRPr 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3810000" y="1905001"/>
          <a:ext cx="6858000" cy="2895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579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B40496A-EA8F-4997-8A73-4B41BDB419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5B40496A-EA8F-4997-8A73-4B41BDB419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18333 1.11111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graphicEl>
                                              <a:dgm id="{5B40496A-EA8F-4997-8A73-4B41BDB419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1F6FAB3-C701-4439-A1DB-2DC851F72B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graphicEl>
                                              <a:dgm id="{81F6FAB3-C701-4439-A1DB-2DC851F72B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18333 1.11111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graphicEl>
                                              <a:dgm id="{81F6FAB3-C701-4439-A1DB-2DC851F72B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Graphic spid="6" grpId="1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0600" y="152400"/>
            <a:ext cx="20574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endParaRPr 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3810000" y="1905001"/>
          <a:ext cx="6858000" cy="2895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598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C5FF79-75EC-4D44-9B20-496DA5F5F1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22C5FF79-75EC-4D44-9B20-496DA5F5F1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18333 1.11111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22C5FF79-75EC-4D44-9B20-496DA5F5F1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29907A-CF90-4949-BBE9-92E79B3844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dgm id="{4C29907A-CF90-4949-BBE9-92E79B3844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18333 1.11111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4C29907A-CF90-4949-BBE9-92E79B3844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F91137-C57E-4AEF-BB8F-58DC12D5CF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dgm id="{0BF91137-C57E-4AEF-BB8F-58DC12D5CF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18333 1.11111E-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0BF91137-C57E-4AEF-BB8F-58DC12D5CF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Graphic spid="4" grpId="1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2743200" y="1143000"/>
          <a:ext cx="6477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3966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D9E059-1CF5-46B4-9BDC-6A89B9F2C8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A4D9E059-1CF5-46B4-9BDC-6A89B9F2C8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A4D9E059-1CF5-46B4-9BDC-6A89B9F2C8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graphicEl>
                                              <a:dgm id="{A4D9E059-1CF5-46B4-9BDC-6A89B9F2C8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894D2A-7448-4EEF-BE7A-AFECDF46E8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1000"/>
                                        <p:tgtEl>
                                          <p:spTgt spid="4">
                                            <p:graphicEl>
                                              <a:dgm id="{35894D2A-7448-4EEF-BE7A-AFECDF46E8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1419D1-020B-4657-BF78-9F0E18F7ED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graphicEl>
                                              <a:dgm id="{261419D1-020B-4657-BF78-9F0E18F7ED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D001CF-E85D-43CF-A52B-834DD35C68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94D001CF-E85D-43CF-A52B-834DD35C68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D42C0B-1FA3-425E-90C8-A1C3A2B21B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1000"/>
                                        <p:tgtEl>
                                          <p:spTgt spid="4">
                                            <p:graphicEl>
                                              <a:dgm id="{0CD42C0B-1FA3-425E-90C8-A1C3A2B21B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125A6E3-B505-4C12-8E07-FE80953F7D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graphicEl>
                                              <a:dgm id="{2125A6E3-B505-4C12-8E07-FE80953F7D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542AC70-DA29-49E1-8E50-333F675B3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graphicEl>
                                              <a:dgm id="{E542AC70-DA29-49E1-8E50-333F675B38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68B3B78-384C-4621-B824-E013A51DF9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graphicEl>
                                              <a:dgm id="{F68B3B78-384C-4621-B824-E013A51DF9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48FA1F0-68F2-418C-ADE1-6CA1D5E9D1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>
                                            <p:graphicEl>
                                              <a:dgm id="{D48FA1F0-68F2-418C-ADE1-6CA1D5E9D1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D56A77F-613D-4319-B0AC-587AA6F148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graphicEl>
                                              <a:dgm id="{5D56A77F-613D-4319-B0AC-587AA6F148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50068F2-C3D5-48FC-8DCA-68F6AF55EF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350068F2-C3D5-48FC-8DCA-68F6AF55EF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E7B0773-F972-45D6-AB7E-076DD3BED4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>
                                            <p:graphicEl>
                                              <a:dgm id="{7E7B0773-F972-45D6-AB7E-076DD3BED4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04D52E2-57EB-4771-ABAF-E170B6125A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>
                                            <p:graphicEl>
                                              <a:dgm id="{B04D52E2-57EB-4771-ABAF-E170B6125A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Graphic spid="8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ngine.jpg"/>
          <p:cNvPicPr preferRelativeResize="0"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304800"/>
            <a:ext cx="3017520" cy="2011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Шасси.jpg"/>
          <p:cNvPicPr preferRelativeResize="0"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34400" y="1219200"/>
            <a:ext cx="2011680" cy="3017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Landing.jpg"/>
          <p:cNvPicPr preferRelativeResize="0"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98080" y="4495800"/>
            <a:ext cx="3017520" cy="2011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WingJPG.JPG"/>
          <p:cNvPicPr preferRelativeResize="0"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22120" y="2438400"/>
            <a:ext cx="2011680" cy="3017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Салон.JPG"/>
          <p:cNvPicPr preferRelativeResize="0"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92880" y="4495800"/>
            <a:ext cx="3017520" cy="2011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Цштп.jpg"/>
          <p:cNvPicPr preferRelativeResize="0"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57800" y="304800"/>
            <a:ext cx="3017520" cy="2011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1524000" y="2667000"/>
            <a:ext cx="9144000" cy="9144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2600" y="2819401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kern="0" dirty="0">
                <a:solidFill>
                  <a:srgbClr val="002B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each function </a:t>
            </a:r>
            <a:r>
              <a:rPr lang="en-US" sz="3600" b="1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thoroughly</a:t>
            </a:r>
            <a:r>
              <a:rPr lang="en-US" sz="3600" b="1" kern="0" dirty="0">
                <a:solidFill>
                  <a:srgbClr val="002B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one at a time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054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114" y="0"/>
            <a:ext cx="8229600" cy="1143000"/>
          </a:xfrm>
        </p:spPr>
        <p:txBody>
          <a:bodyPr/>
          <a:lstStyle/>
          <a:p>
            <a:r>
              <a:rPr lang="en-US" dirty="0" smtClean="0"/>
              <a:t>Some Statistics…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556657" y="914400"/>
          <a:ext cx="84582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1" y="5638800"/>
            <a:ext cx="656771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005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Минное поле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62401" y="228601"/>
            <a:ext cx="4530407" cy="1200329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  <a:scene3d>
              <a:camera prst="obliqueBottomLeft">
                <a:rot lat="0" lon="0" rev="300000"/>
              </a:camera>
              <a:lightRig rig="threePt" dir="t"/>
            </a:scene3d>
          </a:bodyPr>
          <a:lstStyle/>
          <a:p>
            <a:r>
              <a:rPr lang="en-US" sz="7200" dirty="0">
                <a:ln w="31750">
                  <a:solidFill>
                    <a:schemeClr val="accent3">
                      <a:lumMod val="75000"/>
                    </a:schemeClr>
                  </a:solidFill>
                </a:ln>
                <a:gradFill>
                  <a:gsLst>
                    <a:gs pos="0">
                      <a:schemeClr val="bg1">
                        <a:alpha val="50000"/>
                      </a:schemeClr>
                    </a:gs>
                    <a:gs pos="85000">
                      <a:schemeClr val="tx2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01600" dist="381000" dir="8100000" algn="tr" rotWithShape="0">
                    <a:schemeClr val="tx1">
                      <a:alpha val="18000"/>
                    </a:schemeClr>
                  </a:outerShdw>
                </a:effectLst>
                <a:latin typeface="Impact" pitchFamily="34" charset="0"/>
              </a:rPr>
              <a:t>Application</a:t>
            </a:r>
            <a:endParaRPr lang="en-US" sz="7200" dirty="0">
              <a:ln w="31750">
                <a:solidFill>
                  <a:schemeClr val="accent3">
                    <a:lumMod val="75000"/>
                  </a:schemeClr>
                </a:solidFill>
              </a:ln>
              <a:gradFill>
                <a:gsLst>
                  <a:gs pos="0">
                    <a:schemeClr val="bg1">
                      <a:alpha val="50000"/>
                    </a:schemeClr>
                  </a:gs>
                  <a:gs pos="85000">
                    <a:schemeClr val="tx2">
                      <a:lumMod val="20000"/>
                      <a:lumOff val="80000"/>
                    </a:schemeClr>
                  </a:gs>
                </a:gsLst>
                <a:lin ang="5400000" scaled="1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101600" dist="381000" dir="8100000" algn="tr" rotWithShape="0">
                  <a:schemeClr val="tx1">
                    <a:alpha val="18000"/>
                  </a:scheme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80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495801" y="1447800"/>
            <a:ext cx="4030663" cy="513556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          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rot="5400000">
            <a:off x="4336257" y="4253706"/>
            <a:ext cx="3952875" cy="1588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8"/>
          <p:cNvCxnSpPr>
            <a:cxnSpLocks noChangeShapeType="1"/>
          </p:cNvCxnSpPr>
          <p:nvPr/>
        </p:nvCxnSpPr>
        <p:spPr bwMode="auto">
          <a:xfrm rot="5400000">
            <a:off x="4471195" y="4328320"/>
            <a:ext cx="3952875" cy="1587"/>
          </a:xfrm>
          <a:prstGeom prst="straightConnector1">
            <a:avLst/>
          </a:prstGeom>
          <a:noFill/>
          <a:ln w="127000" algn="ctr">
            <a:solidFill>
              <a:srgbClr val="92D050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13" name="5-Point Star 12"/>
          <p:cNvSpPr/>
          <p:nvPr/>
        </p:nvSpPr>
        <p:spPr bwMode="auto">
          <a:xfrm>
            <a:off x="5768975" y="2473325"/>
            <a:ext cx="374650" cy="374650"/>
          </a:xfrm>
          <a:prstGeom prst="star5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14" name="5-Point Star 13"/>
          <p:cNvSpPr/>
          <p:nvPr/>
        </p:nvSpPr>
        <p:spPr bwMode="auto">
          <a:xfrm>
            <a:off x="7078663" y="4829175"/>
            <a:ext cx="374650" cy="374650"/>
          </a:xfrm>
          <a:prstGeom prst="star5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18" name="5-Point Star 17"/>
          <p:cNvSpPr/>
          <p:nvPr/>
        </p:nvSpPr>
        <p:spPr bwMode="auto">
          <a:xfrm>
            <a:off x="6173788" y="3140075"/>
            <a:ext cx="374650" cy="373062"/>
          </a:xfrm>
          <a:prstGeom prst="star5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21" name="5-Point Star 20"/>
          <p:cNvSpPr/>
          <p:nvPr/>
        </p:nvSpPr>
        <p:spPr bwMode="auto">
          <a:xfrm>
            <a:off x="7058025" y="4197350"/>
            <a:ext cx="374650" cy="374650"/>
          </a:xfrm>
          <a:prstGeom prst="star5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22" name="5-Point Star 21"/>
          <p:cNvSpPr/>
          <p:nvPr/>
        </p:nvSpPr>
        <p:spPr bwMode="auto">
          <a:xfrm>
            <a:off x="6186488" y="3622675"/>
            <a:ext cx="374650" cy="374650"/>
          </a:xfrm>
          <a:prstGeom prst="star5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43400" y="304801"/>
            <a:ext cx="4655442" cy="1200329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  <a:scene3d>
              <a:camera prst="obliqueBottomLeft">
                <a:rot lat="0" lon="0" rev="300000"/>
              </a:camera>
              <a:lightRig rig="threePt" dir="t"/>
            </a:scene3d>
          </a:bodyPr>
          <a:lstStyle/>
          <a:p>
            <a:r>
              <a:rPr lang="en-US" sz="7200" dirty="0">
                <a:ln w="31750">
                  <a:solidFill>
                    <a:schemeClr val="accent3">
                      <a:lumMod val="75000"/>
                    </a:schemeClr>
                  </a:solidFill>
                </a:ln>
                <a:gradFill>
                  <a:gsLst>
                    <a:gs pos="0">
                      <a:schemeClr val="bg1">
                        <a:alpha val="50000"/>
                      </a:schemeClr>
                    </a:gs>
                    <a:gs pos="85000">
                      <a:schemeClr val="tx2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01600" dist="381000" dir="8100000" algn="tr" rotWithShape="0">
                    <a:schemeClr val="tx1">
                      <a:alpha val="18000"/>
                    </a:schemeClr>
                  </a:outerShdw>
                </a:effectLst>
                <a:latin typeface="Impact" pitchFamily="34" charset="0"/>
              </a:rPr>
              <a:t>Verification</a:t>
            </a:r>
            <a:endParaRPr lang="en-US" sz="7200" dirty="0">
              <a:ln w="31750">
                <a:solidFill>
                  <a:schemeClr val="accent3">
                    <a:lumMod val="75000"/>
                  </a:schemeClr>
                </a:solidFill>
              </a:ln>
              <a:gradFill>
                <a:gsLst>
                  <a:gs pos="0">
                    <a:schemeClr val="bg1">
                      <a:alpha val="50000"/>
                    </a:schemeClr>
                  </a:gs>
                  <a:gs pos="85000">
                    <a:schemeClr val="tx2">
                      <a:lumMod val="20000"/>
                      <a:lumOff val="80000"/>
                    </a:schemeClr>
                  </a:gs>
                </a:gsLst>
                <a:lin ang="5400000" scaled="1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101600" dist="381000" dir="8100000" algn="tr" rotWithShape="0">
                  <a:schemeClr val="tx1">
                    <a:alpha val="18000"/>
                  </a:scheme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5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/>
          <p:cNvSpPr txBox="1">
            <a:spLocks/>
          </p:cNvSpPr>
          <p:nvPr/>
        </p:nvSpPr>
        <p:spPr>
          <a:xfrm>
            <a:off x="3733800" y="1371600"/>
            <a:ext cx="4030662" cy="513556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rot="5400000">
            <a:off x="3783807" y="4025107"/>
            <a:ext cx="3952875" cy="1587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4" name="5-Point Star 3"/>
          <p:cNvSpPr/>
          <p:nvPr/>
        </p:nvSpPr>
        <p:spPr bwMode="auto">
          <a:xfrm>
            <a:off x="5608637" y="3551237"/>
            <a:ext cx="374650" cy="374650"/>
          </a:xfrm>
          <a:prstGeom prst="star5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5" name="Freeform 28"/>
          <p:cNvSpPr>
            <a:spLocks noChangeArrowheads="1"/>
          </p:cNvSpPr>
          <p:nvPr/>
        </p:nvSpPr>
        <p:spPr bwMode="auto">
          <a:xfrm>
            <a:off x="5278438" y="1919288"/>
            <a:ext cx="1262063" cy="3808413"/>
          </a:xfrm>
          <a:custGeom>
            <a:avLst/>
            <a:gdLst>
              <a:gd name="T0" fmla="*/ 608996 w 1262210"/>
              <a:gd name="T1" fmla="*/ 3734 h 3809380"/>
              <a:gd name="T2" fmla="*/ 478383 w 1262210"/>
              <a:gd name="T3" fmla="*/ 134329 h 3809380"/>
              <a:gd name="T4" fmla="*/ 434845 w 1262210"/>
              <a:gd name="T5" fmla="*/ 169154 h 3809380"/>
              <a:gd name="T6" fmla="*/ 400014 w 1262210"/>
              <a:gd name="T7" fmla="*/ 203980 h 3809380"/>
              <a:gd name="T8" fmla="*/ 339061 w 1262210"/>
              <a:gd name="T9" fmla="*/ 247512 h 3809380"/>
              <a:gd name="T10" fmla="*/ 260694 w 1262210"/>
              <a:gd name="T11" fmla="*/ 325869 h 3809380"/>
              <a:gd name="T12" fmla="*/ 225864 w 1262210"/>
              <a:gd name="T13" fmla="*/ 360694 h 3809380"/>
              <a:gd name="T14" fmla="*/ 147496 w 1262210"/>
              <a:gd name="T15" fmla="*/ 465171 h 3809380"/>
              <a:gd name="T16" fmla="*/ 121373 w 1262210"/>
              <a:gd name="T17" fmla="*/ 499996 h 3809380"/>
              <a:gd name="T18" fmla="*/ 95250 w 1262210"/>
              <a:gd name="T19" fmla="*/ 526116 h 3809380"/>
              <a:gd name="T20" fmla="*/ 77835 w 1262210"/>
              <a:gd name="T21" fmla="*/ 560941 h 3809380"/>
              <a:gd name="T22" fmla="*/ 51713 w 1262210"/>
              <a:gd name="T23" fmla="*/ 587060 h 3809380"/>
              <a:gd name="T24" fmla="*/ 16882 w 1262210"/>
              <a:gd name="T25" fmla="*/ 674124 h 3809380"/>
              <a:gd name="T26" fmla="*/ 34297 w 1262210"/>
              <a:gd name="T27" fmla="*/ 909195 h 3809380"/>
              <a:gd name="T28" fmla="*/ 43005 w 1262210"/>
              <a:gd name="T29" fmla="*/ 961433 h 3809380"/>
              <a:gd name="T30" fmla="*/ 95250 w 1262210"/>
              <a:gd name="T31" fmla="*/ 1048497 h 3809380"/>
              <a:gd name="T32" fmla="*/ 130081 w 1262210"/>
              <a:gd name="T33" fmla="*/ 1126854 h 3809380"/>
              <a:gd name="T34" fmla="*/ 156203 w 1262210"/>
              <a:gd name="T35" fmla="*/ 1179093 h 3809380"/>
              <a:gd name="T36" fmla="*/ 339061 w 1262210"/>
              <a:gd name="T37" fmla="*/ 1370632 h 3809380"/>
              <a:gd name="T38" fmla="*/ 443552 w 1262210"/>
              <a:gd name="T39" fmla="*/ 1466403 h 3809380"/>
              <a:gd name="T40" fmla="*/ 469675 w 1262210"/>
              <a:gd name="T41" fmla="*/ 1492521 h 3809380"/>
              <a:gd name="T42" fmla="*/ 600289 w 1262210"/>
              <a:gd name="T43" fmla="*/ 1536053 h 3809380"/>
              <a:gd name="T44" fmla="*/ 669949 w 1262210"/>
              <a:gd name="T45" fmla="*/ 1562172 h 3809380"/>
              <a:gd name="T46" fmla="*/ 722195 w 1262210"/>
              <a:gd name="T47" fmla="*/ 1579585 h 3809380"/>
              <a:gd name="T48" fmla="*/ 809270 w 1262210"/>
              <a:gd name="T49" fmla="*/ 1692767 h 3809380"/>
              <a:gd name="T50" fmla="*/ 974713 w 1262210"/>
              <a:gd name="T51" fmla="*/ 1875601 h 3809380"/>
              <a:gd name="T52" fmla="*/ 1009543 w 1262210"/>
              <a:gd name="T53" fmla="*/ 1971371 h 3809380"/>
              <a:gd name="T54" fmla="*/ 1087912 w 1262210"/>
              <a:gd name="T55" fmla="*/ 2171617 h 3809380"/>
              <a:gd name="T56" fmla="*/ 1114034 w 1262210"/>
              <a:gd name="T57" fmla="*/ 2267387 h 3809380"/>
              <a:gd name="T58" fmla="*/ 1244648 w 1262210"/>
              <a:gd name="T59" fmla="*/ 2685292 h 3809380"/>
              <a:gd name="T60" fmla="*/ 1262063 w 1262210"/>
              <a:gd name="T61" fmla="*/ 2894245 h 3809380"/>
              <a:gd name="T62" fmla="*/ 1244648 w 1262210"/>
              <a:gd name="T63" fmla="*/ 2981309 h 3809380"/>
              <a:gd name="T64" fmla="*/ 1183695 w 1262210"/>
              <a:gd name="T65" fmla="*/ 3033546 h 3809380"/>
              <a:gd name="T66" fmla="*/ 1114034 w 1262210"/>
              <a:gd name="T67" fmla="*/ 3059665 h 3809380"/>
              <a:gd name="T68" fmla="*/ 643826 w 1262210"/>
              <a:gd name="T69" fmla="*/ 3103198 h 3809380"/>
              <a:gd name="T70" fmla="*/ 591581 w 1262210"/>
              <a:gd name="T71" fmla="*/ 3146729 h 3809380"/>
              <a:gd name="T72" fmla="*/ 539336 w 1262210"/>
              <a:gd name="T73" fmla="*/ 3225087 h 3809380"/>
              <a:gd name="T74" fmla="*/ 504505 w 1262210"/>
              <a:gd name="T75" fmla="*/ 3364388 h 3809380"/>
              <a:gd name="T76" fmla="*/ 495798 w 1262210"/>
              <a:gd name="T77" fmla="*/ 3808413 h 380938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262210"/>
              <a:gd name="T118" fmla="*/ 0 h 3809380"/>
              <a:gd name="T119" fmla="*/ 1262210 w 1262210"/>
              <a:gd name="T120" fmla="*/ 3809380 h 3809380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262210" h="3809380">
                <a:moveTo>
                  <a:pt x="609067" y="3735"/>
                </a:moveTo>
                <a:cubicBezTo>
                  <a:pt x="529345" y="30307"/>
                  <a:pt x="605337" y="0"/>
                  <a:pt x="478439" y="134363"/>
                </a:cubicBezTo>
                <a:cubicBezTo>
                  <a:pt x="465677" y="147876"/>
                  <a:pt x="448788" y="156848"/>
                  <a:pt x="434896" y="169197"/>
                </a:cubicBezTo>
                <a:cubicBezTo>
                  <a:pt x="422622" y="180107"/>
                  <a:pt x="412770" y="193633"/>
                  <a:pt x="400061" y="204032"/>
                </a:cubicBezTo>
                <a:cubicBezTo>
                  <a:pt x="380734" y="219845"/>
                  <a:pt x="357894" y="231131"/>
                  <a:pt x="339101" y="247575"/>
                </a:cubicBezTo>
                <a:cubicBezTo>
                  <a:pt x="311295" y="271905"/>
                  <a:pt x="286850" y="299826"/>
                  <a:pt x="260724" y="325952"/>
                </a:cubicBezTo>
                <a:cubicBezTo>
                  <a:pt x="249113" y="337563"/>
                  <a:pt x="235742" y="347649"/>
                  <a:pt x="225890" y="360786"/>
                </a:cubicBezTo>
                <a:lnTo>
                  <a:pt x="147513" y="465289"/>
                </a:lnTo>
                <a:cubicBezTo>
                  <a:pt x="138804" y="476900"/>
                  <a:pt x="131650" y="489860"/>
                  <a:pt x="121387" y="500123"/>
                </a:cubicBezTo>
                <a:cubicBezTo>
                  <a:pt x="112678" y="508832"/>
                  <a:pt x="102419" y="516227"/>
                  <a:pt x="95261" y="526249"/>
                </a:cubicBezTo>
                <a:cubicBezTo>
                  <a:pt x="87715" y="536813"/>
                  <a:pt x="85389" y="550519"/>
                  <a:pt x="77844" y="561083"/>
                </a:cubicBezTo>
                <a:cubicBezTo>
                  <a:pt x="70686" y="571105"/>
                  <a:pt x="58877" y="577187"/>
                  <a:pt x="51719" y="587209"/>
                </a:cubicBezTo>
                <a:cubicBezTo>
                  <a:pt x="35699" y="609637"/>
                  <a:pt x="24817" y="650495"/>
                  <a:pt x="16884" y="674295"/>
                </a:cubicBezTo>
                <a:cubicBezTo>
                  <a:pt x="0" y="792489"/>
                  <a:pt x="4771" y="717479"/>
                  <a:pt x="34301" y="909426"/>
                </a:cubicBezTo>
                <a:cubicBezTo>
                  <a:pt x="36986" y="926878"/>
                  <a:pt x="37426" y="944926"/>
                  <a:pt x="43010" y="961677"/>
                </a:cubicBezTo>
                <a:cubicBezTo>
                  <a:pt x="56057" y="1000817"/>
                  <a:pt x="72038" y="1017799"/>
                  <a:pt x="95261" y="1048763"/>
                </a:cubicBezTo>
                <a:cubicBezTo>
                  <a:pt x="109832" y="1107044"/>
                  <a:pt x="95328" y="1063397"/>
                  <a:pt x="130096" y="1127140"/>
                </a:cubicBezTo>
                <a:cubicBezTo>
                  <a:pt x="139421" y="1144235"/>
                  <a:pt x="145419" y="1163189"/>
                  <a:pt x="156221" y="1179392"/>
                </a:cubicBezTo>
                <a:cubicBezTo>
                  <a:pt x="191589" y="1232445"/>
                  <a:pt x="329242" y="1359478"/>
                  <a:pt x="339101" y="1370980"/>
                </a:cubicBezTo>
                <a:cubicBezTo>
                  <a:pt x="432194" y="1479587"/>
                  <a:pt x="347796" y="1392258"/>
                  <a:pt x="443604" y="1466775"/>
                </a:cubicBezTo>
                <a:cubicBezTo>
                  <a:pt x="453325" y="1474336"/>
                  <a:pt x="459286" y="1486373"/>
                  <a:pt x="469730" y="1492900"/>
                </a:cubicBezTo>
                <a:cubicBezTo>
                  <a:pt x="492131" y="1506900"/>
                  <a:pt x="593843" y="1534271"/>
                  <a:pt x="600359" y="1536443"/>
                </a:cubicBezTo>
                <a:cubicBezTo>
                  <a:pt x="623888" y="1544286"/>
                  <a:pt x="646670" y="1554227"/>
                  <a:pt x="670027" y="1562569"/>
                </a:cubicBezTo>
                <a:cubicBezTo>
                  <a:pt x="687317" y="1568744"/>
                  <a:pt x="704862" y="1574180"/>
                  <a:pt x="722279" y="1579986"/>
                </a:cubicBezTo>
                <a:cubicBezTo>
                  <a:pt x="752591" y="1630507"/>
                  <a:pt x="758568" y="1646308"/>
                  <a:pt x="809364" y="1693197"/>
                </a:cubicBezTo>
                <a:cubicBezTo>
                  <a:pt x="901344" y="1778102"/>
                  <a:pt x="884398" y="1665079"/>
                  <a:pt x="974827" y="1876077"/>
                </a:cubicBezTo>
                <a:cubicBezTo>
                  <a:pt x="1097823" y="2163065"/>
                  <a:pt x="945699" y="1799174"/>
                  <a:pt x="1009661" y="1971872"/>
                </a:cubicBezTo>
                <a:cubicBezTo>
                  <a:pt x="1034562" y="2039104"/>
                  <a:pt x="1069175" y="2103000"/>
                  <a:pt x="1088039" y="2172169"/>
                </a:cubicBezTo>
                <a:cubicBezTo>
                  <a:pt x="1096747" y="2204100"/>
                  <a:pt x="1103698" y="2236564"/>
                  <a:pt x="1114164" y="2267963"/>
                </a:cubicBezTo>
                <a:cubicBezTo>
                  <a:pt x="1244281" y="2658315"/>
                  <a:pt x="1127363" y="2249805"/>
                  <a:pt x="1244793" y="2685975"/>
                </a:cubicBezTo>
                <a:cubicBezTo>
                  <a:pt x="1250599" y="2755643"/>
                  <a:pt x="1262210" y="2825070"/>
                  <a:pt x="1262210" y="2894980"/>
                </a:cubicBezTo>
                <a:cubicBezTo>
                  <a:pt x="1262210" y="2924584"/>
                  <a:pt x="1254750" y="2954187"/>
                  <a:pt x="1244793" y="2982066"/>
                </a:cubicBezTo>
                <a:cubicBezTo>
                  <a:pt x="1233618" y="3013355"/>
                  <a:pt x="1211309" y="3022868"/>
                  <a:pt x="1183833" y="3034317"/>
                </a:cubicBezTo>
                <a:cubicBezTo>
                  <a:pt x="1160939" y="3043856"/>
                  <a:pt x="1136887" y="3050502"/>
                  <a:pt x="1114164" y="3060443"/>
                </a:cubicBezTo>
                <a:cubicBezTo>
                  <a:pt x="896602" y="3155626"/>
                  <a:pt x="1216710" y="3091533"/>
                  <a:pt x="643901" y="3103986"/>
                </a:cubicBezTo>
                <a:cubicBezTo>
                  <a:pt x="626484" y="3118500"/>
                  <a:pt x="607681" y="3131498"/>
                  <a:pt x="591650" y="3147529"/>
                </a:cubicBezTo>
                <a:cubicBezTo>
                  <a:pt x="573506" y="3165673"/>
                  <a:pt x="551839" y="3205172"/>
                  <a:pt x="539399" y="3225906"/>
                </a:cubicBezTo>
                <a:cubicBezTo>
                  <a:pt x="525869" y="3273257"/>
                  <a:pt x="512330" y="3316058"/>
                  <a:pt x="504564" y="3365243"/>
                </a:cubicBezTo>
                <a:cubicBezTo>
                  <a:pt x="484014" y="3495396"/>
                  <a:pt x="495856" y="3730596"/>
                  <a:pt x="495856" y="3809380"/>
                </a:cubicBezTo>
              </a:path>
            </a:pathLst>
          </a:custGeom>
          <a:noFill/>
          <a:ln w="127000" algn="ctr">
            <a:solidFill>
              <a:srgbClr val="92D050"/>
            </a:solidFill>
            <a:prstDash val="dash"/>
            <a:bevel/>
            <a:headEnd/>
            <a:tailEnd type="arrow" w="med" len="med"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" name="5-Point Star 5"/>
          <p:cNvSpPr/>
          <p:nvPr/>
        </p:nvSpPr>
        <p:spPr bwMode="auto">
          <a:xfrm>
            <a:off x="5124450" y="2370137"/>
            <a:ext cx="374650" cy="374650"/>
          </a:xfrm>
          <a:prstGeom prst="star5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7" name="5-Point Star 6"/>
          <p:cNvSpPr/>
          <p:nvPr/>
        </p:nvSpPr>
        <p:spPr bwMode="auto">
          <a:xfrm>
            <a:off x="6288087" y="4708525"/>
            <a:ext cx="374650" cy="374650"/>
          </a:xfrm>
          <a:prstGeom prst="star5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8" name="5-Point Star 7"/>
          <p:cNvSpPr/>
          <p:nvPr/>
        </p:nvSpPr>
        <p:spPr bwMode="auto">
          <a:xfrm>
            <a:off x="6261100" y="3968750"/>
            <a:ext cx="374650" cy="374650"/>
          </a:xfrm>
          <a:prstGeom prst="star5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9" name="5-Point Star 8"/>
          <p:cNvSpPr/>
          <p:nvPr/>
        </p:nvSpPr>
        <p:spPr bwMode="auto">
          <a:xfrm>
            <a:off x="5591175" y="3176587"/>
            <a:ext cx="374650" cy="374650"/>
          </a:xfrm>
          <a:prstGeom prst="star5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304801"/>
            <a:ext cx="4793300" cy="1200329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  <a:scene3d>
              <a:camera prst="obliqueBottomLeft">
                <a:rot lat="0" lon="0" rev="300000"/>
              </a:camera>
              <a:lightRig rig="threePt" dir="t"/>
            </a:scene3d>
          </a:bodyPr>
          <a:lstStyle/>
          <a:p>
            <a:r>
              <a:rPr lang="en-US" sz="7200" dirty="0">
                <a:ln w="31750">
                  <a:solidFill>
                    <a:schemeClr val="accent3">
                      <a:lumMod val="75000"/>
                    </a:schemeClr>
                  </a:solidFill>
                </a:ln>
                <a:gradFill>
                  <a:gsLst>
                    <a:gs pos="0">
                      <a:schemeClr val="bg1">
                        <a:alpha val="50000"/>
                      </a:schemeClr>
                    </a:gs>
                    <a:gs pos="85000">
                      <a:schemeClr val="tx2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01600" dist="381000" dir="8100000" algn="tr" rotWithShape="0">
                    <a:schemeClr val="tx1">
                      <a:alpha val="18000"/>
                    </a:schemeClr>
                  </a:outerShdw>
                </a:effectLst>
                <a:latin typeface="Impact" pitchFamily="34" charset="0"/>
              </a:rPr>
              <a:t>Look around</a:t>
            </a:r>
            <a:endParaRPr lang="en-US" sz="7200" dirty="0">
              <a:ln w="31750">
                <a:solidFill>
                  <a:schemeClr val="accent3">
                    <a:lumMod val="75000"/>
                  </a:schemeClr>
                </a:solidFill>
              </a:ln>
              <a:gradFill>
                <a:gsLst>
                  <a:gs pos="0">
                    <a:schemeClr val="bg1">
                      <a:alpha val="50000"/>
                    </a:schemeClr>
                  </a:gs>
                  <a:gs pos="85000">
                    <a:schemeClr val="tx2">
                      <a:lumMod val="20000"/>
                      <a:lumOff val="80000"/>
                    </a:schemeClr>
                  </a:gs>
                </a:gsLst>
                <a:lin ang="5400000" scaled="1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101600" dist="381000" dir="8100000" algn="tr" rotWithShape="0">
                  <a:schemeClr val="tx1">
                    <a:alpha val="18000"/>
                  </a:scheme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277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 txBox="1">
            <a:spLocks/>
          </p:cNvSpPr>
          <p:nvPr/>
        </p:nvSpPr>
        <p:spPr>
          <a:xfrm>
            <a:off x="2514600" y="457200"/>
            <a:ext cx="3200400" cy="513556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b="1" dirty="0"/>
              <a:t>Verification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Very quick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May be what customer requires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Not likely to find new bugs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5715000" y="457200"/>
            <a:ext cx="4038600" cy="513556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b="1" dirty="0"/>
              <a:t>      Looking around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More bugs are found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“Random” bugs may be found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    Takes more time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“Test cases” bug can  be missed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</p:txBody>
      </p:sp>
      <p:sp>
        <p:nvSpPr>
          <p:cNvPr id="27" name="Cross 4"/>
          <p:cNvSpPr>
            <a:spLocks noChangeArrowheads="1"/>
          </p:cNvSpPr>
          <p:nvPr/>
        </p:nvSpPr>
        <p:spPr bwMode="auto">
          <a:xfrm>
            <a:off x="3048001" y="1219201"/>
            <a:ext cx="722313" cy="696913"/>
          </a:xfrm>
          <a:prstGeom prst="plus">
            <a:avLst>
              <a:gd name="adj" fmla="val 33954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3276600" y="4876801"/>
            <a:ext cx="846138" cy="261937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29" name="Cross 8"/>
          <p:cNvSpPr>
            <a:spLocks noChangeArrowheads="1"/>
          </p:cNvSpPr>
          <p:nvPr/>
        </p:nvSpPr>
        <p:spPr bwMode="auto">
          <a:xfrm>
            <a:off x="7391400" y="1143001"/>
            <a:ext cx="723900" cy="696913"/>
          </a:xfrm>
          <a:prstGeom prst="plus">
            <a:avLst>
              <a:gd name="adj" fmla="val 33954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7162800" y="4800601"/>
            <a:ext cx="844550" cy="261937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5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8229600" cy="1143000"/>
          </a:xfrm>
        </p:spPr>
        <p:txBody>
          <a:bodyPr/>
          <a:lstStyle/>
          <a:p>
            <a:pPr algn="r"/>
            <a:r>
              <a:rPr lang="en-US" b="1" dirty="0" smtClean="0"/>
              <a:t>Regression testing 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Regression testing is good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Don’t forget about time and priorities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Time decreases with each pass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Automation can help in difficult situation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Create your own schedule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Create TCs for testing needs</a:t>
            </a:r>
          </a:p>
          <a:p>
            <a:pPr>
              <a:buNone/>
            </a:pPr>
            <a:r>
              <a:rPr lang="en-US" sz="6600" b="1" dirty="0">
                <a:solidFill>
                  <a:schemeClr val="accent4">
                    <a:lumMod val="75000"/>
                  </a:schemeClr>
                </a:solidFill>
              </a:rPr>
              <a:t>Don’t be a fanatic!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4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86001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Exploratory  Testing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96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295400"/>
            <a:ext cx="8458200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dirty="0" smtClean="0">
                <a:solidFill>
                  <a:schemeClr val="bg1"/>
                </a:solidFill>
              </a:rPr>
              <a:t>Questioning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Similarity to previous errors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Gossips and Predictions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Improvisational Testing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1" y="304800"/>
            <a:ext cx="6853543" cy="86177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000" b="1" dirty="0">
                <a:ln/>
                <a:solidFill>
                  <a:prstClr val="white"/>
                </a:solidFill>
                <a:latin typeface="Corbel" pitchFamily="34" charset="0"/>
              </a:rPr>
              <a:t>Basic Exploratory Styles</a:t>
            </a:r>
            <a:endParaRPr lang="en-US" sz="5000" b="1" dirty="0">
              <a:ln/>
              <a:solidFill>
                <a:prstClr val="white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4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ubbles 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32844"/>
          </a:xfrm>
        </p:spPr>
      </p:pic>
      <p:sp>
        <p:nvSpPr>
          <p:cNvPr id="5" name="TextBox 4"/>
          <p:cNvSpPr txBox="1"/>
          <p:nvPr/>
        </p:nvSpPr>
        <p:spPr>
          <a:xfrm>
            <a:off x="5486400" y="0"/>
            <a:ext cx="4927952" cy="86177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000" b="1" dirty="0">
                <a:ln/>
                <a:latin typeface="Corbel" pitchFamily="34" charset="0"/>
              </a:rPr>
              <a:t>Bubbles Diagram</a:t>
            </a:r>
            <a:endParaRPr lang="en-US" sz="5000" b="1" dirty="0">
              <a:ln/>
              <a:latin typeface="Corbel" pitchFamily="34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997076" y="1042988"/>
          <a:ext cx="8670925" cy="5815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3978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0" y="274638"/>
            <a:ext cx="1600200" cy="5635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endParaRPr 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05000" y="1189038"/>
            <a:ext cx="8045450" cy="43735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609600" indent="-609600">
              <a:spcBef>
                <a:spcPct val="20000"/>
              </a:spcBef>
              <a:buFont typeface="Verdana" pitchFamily="34" charset="0"/>
              <a:buAutoNum type="arabicPeriod"/>
              <a:defRPr/>
            </a:pPr>
            <a:r>
              <a:rPr lang="en-US" sz="2400" dirty="0">
                <a:solidFill>
                  <a:schemeClr val="tx2"/>
                </a:solidFill>
              </a:rPr>
              <a:t>Identify the program’s </a:t>
            </a:r>
            <a:r>
              <a:rPr lang="en-US" sz="2400" b="1" dirty="0">
                <a:solidFill>
                  <a:srgbClr val="E6AF00"/>
                </a:solidFill>
              </a:rPr>
              <a:t>features</a:t>
            </a:r>
            <a:r>
              <a:rPr lang="en-US" sz="2400" dirty="0">
                <a:solidFill>
                  <a:schemeClr val="tx2"/>
                </a:solidFill>
              </a:rPr>
              <a:t> / commands </a:t>
            </a:r>
          </a:p>
          <a:p>
            <a:pPr marL="609600" indent="-609600">
              <a:spcBef>
                <a:spcPct val="20000"/>
              </a:spcBef>
              <a:buFont typeface="Verdana" pitchFamily="34" charset="0"/>
              <a:buAutoNum type="arabicPeriod"/>
              <a:defRPr/>
            </a:pPr>
            <a:endParaRPr lang="en-US" sz="2400" dirty="0">
              <a:solidFill>
                <a:schemeClr val="tx2"/>
              </a:solidFill>
            </a:endParaRPr>
          </a:p>
          <a:p>
            <a:pPr marL="609600" indent="-609600">
              <a:spcBef>
                <a:spcPct val="20000"/>
              </a:spcBef>
              <a:buFont typeface="Verdana" pitchFamily="34" charset="0"/>
              <a:buAutoNum type="arabicPeriod"/>
              <a:defRPr/>
            </a:pPr>
            <a:r>
              <a:rPr lang="en-US" sz="2400" dirty="0">
                <a:solidFill>
                  <a:schemeClr val="tx2"/>
                </a:solidFill>
              </a:rPr>
              <a:t>Identify </a:t>
            </a:r>
            <a:r>
              <a:rPr lang="en-US" sz="2400" b="1" dirty="0">
                <a:solidFill>
                  <a:srgbClr val="E6AF00"/>
                </a:solidFill>
              </a:rPr>
              <a:t>variables</a:t>
            </a:r>
            <a:r>
              <a:rPr lang="en-US" sz="2400" dirty="0">
                <a:solidFill>
                  <a:schemeClr val="tx2"/>
                </a:solidFill>
              </a:rPr>
              <a:t> used by the functions and test their </a:t>
            </a:r>
            <a:r>
              <a:rPr lang="en-US" sz="2400" b="1" dirty="0">
                <a:solidFill>
                  <a:srgbClr val="E6AF00"/>
                </a:solidFill>
              </a:rPr>
              <a:t>boundaries</a:t>
            </a:r>
          </a:p>
          <a:p>
            <a:pPr marL="609600" indent="-609600">
              <a:spcBef>
                <a:spcPct val="20000"/>
              </a:spcBef>
              <a:buFont typeface="Verdana" pitchFamily="34" charset="0"/>
              <a:buAutoNum type="arabicPeriod"/>
              <a:defRPr/>
            </a:pPr>
            <a:endParaRPr lang="en-US" sz="2400" dirty="0">
              <a:solidFill>
                <a:schemeClr val="tx2"/>
              </a:solidFill>
            </a:endParaRPr>
          </a:p>
          <a:p>
            <a:pPr marL="609600" indent="-609600">
              <a:spcBef>
                <a:spcPct val="20000"/>
              </a:spcBef>
              <a:buFont typeface="Verdana" pitchFamily="34" charset="0"/>
              <a:buAutoNum type="arabicPeriod"/>
              <a:defRPr/>
            </a:pPr>
            <a:r>
              <a:rPr lang="en-US" sz="2400" dirty="0">
                <a:solidFill>
                  <a:schemeClr val="tx2"/>
                </a:solidFill>
              </a:rPr>
              <a:t>Identify possible </a:t>
            </a:r>
            <a:r>
              <a:rPr lang="en-US" sz="2400" b="1" dirty="0">
                <a:solidFill>
                  <a:srgbClr val="E6AF00"/>
                </a:solidFill>
              </a:rPr>
              <a:t>dependent</a:t>
            </a:r>
            <a:r>
              <a:rPr lang="en-US" sz="2400" dirty="0">
                <a:solidFill>
                  <a:srgbClr val="E6AF0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variables</a:t>
            </a:r>
          </a:p>
          <a:p>
            <a:pPr marL="609600" indent="-609600">
              <a:spcBef>
                <a:spcPct val="20000"/>
              </a:spcBef>
              <a:buFont typeface="Verdana" pitchFamily="34" charset="0"/>
              <a:buAutoNum type="arabicPeriod"/>
              <a:defRPr/>
            </a:pPr>
            <a:endParaRPr lang="en-US" sz="2400" dirty="0">
              <a:solidFill>
                <a:schemeClr val="tx2"/>
              </a:solidFill>
            </a:endParaRPr>
          </a:p>
          <a:p>
            <a:pPr marL="609600" indent="-609600">
              <a:spcBef>
                <a:spcPct val="20000"/>
              </a:spcBef>
              <a:buFont typeface="Verdana" pitchFamily="34" charset="0"/>
              <a:buAutoNum type="arabicPeriod"/>
              <a:defRPr/>
            </a:pPr>
            <a:r>
              <a:rPr lang="en-US" sz="2400" dirty="0">
                <a:solidFill>
                  <a:schemeClr val="tx2"/>
                </a:solidFill>
              </a:rPr>
              <a:t>Use each function in a </a:t>
            </a:r>
            <a:r>
              <a:rPr lang="en-US" sz="2400" b="1" dirty="0">
                <a:solidFill>
                  <a:srgbClr val="E6AF00"/>
                </a:solidFill>
              </a:rPr>
              <a:t>mainstream way </a:t>
            </a:r>
            <a:r>
              <a:rPr lang="en-US" sz="2400" dirty="0">
                <a:solidFill>
                  <a:schemeClr val="tx2"/>
                </a:solidFill>
              </a:rPr>
              <a:t>and push it in as many ways as possible, as </a:t>
            </a:r>
            <a:r>
              <a:rPr lang="en-US" sz="2400" b="1" dirty="0">
                <a:solidFill>
                  <a:srgbClr val="E6AF00"/>
                </a:solidFill>
              </a:rPr>
              <a:t>hard as possible</a:t>
            </a:r>
          </a:p>
        </p:txBody>
      </p:sp>
      <p:sp>
        <p:nvSpPr>
          <p:cNvPr id="5" name="Explosion 2 4"/>
          <p:cNvSpPr/>
          <p:nvPr/>
        </p:nvSpPr>
        <p:spPr bwMode="auto">
          <a:xfrm>
            <a:off x="4343401" y="1549400"/>
            <a:ext cx="3657599" cy="1574800"/>
          </a:xfrm>
          <a:prstGeom prst="irregularSeal2">
            <a:avLst/>
          </a:prstGeom>
          <a:solidFill>
            <a:srgbClr val="FF0000">
              <a:alpha val="5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That’s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9118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57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ifted 6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/>
          <p:cNvSpPr txBox="1"/>
          <p:nvPr/>
        </p:nvSpPr>
        <p:spPr>
          <a:xfrm>
            <a:off x="7543801" y="0"/>
            <a:ext cx="2662909" cy="86177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000" b="1" dirty="0">
                <a:ln/>
                <a:latin typeface="Corbel" pitchFamily="34" charset="0"/>
              </a:rPr>
              <a:t>Strength</a:t>
            </a:r>
            <a:endParaRPr lang="en-US" sz="5000" b="1" dirty="0">
              <a:ln/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99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ifted 2png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60256" y="-1260035"/>
            <a:ext cx="12352256" cy="8100889"/>
          </a:xfrm>
        </p:spPr>
      </p:pic>
      <p:sp>
        <p:nvSpPr>
          <p:cNvPr id="5" name="TextBox 4"/>
          <p:cNvSpPr txBox="1"/>
          <p:nvPr/>
        </p:nvSpPr>
        <p:spPr>
          <a:xfrm>
            <a:off x="7010401" y="0"/>
            <a:ext cx="3326937" cy="86177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000" b="1" dirty="0">
                <a:ln/>
                <a:latin typeface="Corbel" pitchFamily="34" charset="0"/>
              </a:rPr>
              <a:t>Blind Spots</a:t>
            </a:r>
            <a:endParaRPr lang="en-US" sz="5000" b="1" dirty="0">
              <a:ln/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49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7988147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2760346"/>
            <a:ext cx="7805056" cy="40976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20633" y="1617346"/>
            <a:ext cx="9144000" cy="11430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90000"/>
              </a:lnSpc>
            </a:pPr>
            <a: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All Pairs Testing</a:t>
            </a:r>
            <a:endParaRPr 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150228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905000" y="5410200"/>
            <a:ext cx="2667000" cy="1295400"/>
            <a:chOff x="695681" y="0"/>
            <a:chExt cx="2571035" cy="1162049"/>
          </a:xfrm>
          <a:solidFill>
            <a:schemeClr val="bg1">
              <a:lumMod val="50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1" name="Rounded Rectangle 20"/>
            <p:cNvSpPr/>
            <p:nvPr/>
          </p:nvSpPr>
          <p:spPr>
            <a:xfrm>
              <a:off x="695681" y="0"/>
              <a:ext cx="2571035" cy="1162049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729716" y="34035"/>
              <a:ext cx="2502965" cy="1093979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Probability to have bugs with parameter combinations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24400" y="5410200"/>
            <a:ext cx="2667000" cy="1295400"/>
            <a:chOff x="695681" y="1743075"/>
            <a:chExt cx="2571035" cy="1162049"/>
          </a:xfrm>
          <a:solidFill>
            <a:srgbClr val="00B05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5" name="Rounded Rectangle 24"/>
            <p:cNvSpPr/>
            <p:nvPr/>
          </p:nvSpPr>
          <p:spPr>
            <a:xfrm>
              <a:off x="695681" y="1743075"/>
              <a:ext cx="2571035" cy="1162049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6"/>
            <p:cNvSpPr/>
            <p:nvPr/>
          </p:nvSpPr>
          <p:spPr>
            <a:xfrm>
              <a:off x="729716" y="1777110"/>
              <a:ext cx="2502965" cy="1093979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Need to test combinations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620000" y="5391150"/>
            <a:ext cx="2667000" cy="1295400"/>
            <a:chOff x="695681" y="3486150"/>
            <a:chExt cx="2571035" cy="1162049"/>
          </a:xfrm>
          <a:solidFill>
            <a:srgbClr val="FF000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8" name="Rounded Rectangle 27"/>
            <p:cNvSpPr/>
            <p:nvPr/>
          </p:nvSpPr>
          <p:spPr>
            <a:xfrm>
              <a:off x="695681" y="3486150"/>
              <a:ext cx="2571035" cy="1162049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8"/>
            <p:cNvSpPr/>
            <p:nvPr/>
          </p:nvSpPr>
          <p:spPr>
            <a:xfrm>
              <a:off x="729716" y="3520185"/>
              <a:ext cx="2502965" cy="1093979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How much cases?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239000" y="191870"/>
            <a:ext cx="180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66700"/>
            <a:ext cx="4095750" cy="4914900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581400" y="253426"/>
            <a:ext cx="2476499" cy="2642175"/>
            <a:chOff x="2057400" y="253425"/>
            <a:chExt cx="2476499" cy="2642175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2209800" y="685800"/>
              <a:ext cx="838200" cy="990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505200" y="685800"/>
              <a:ext cx="381000" cy="838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810000" y="685800"/>
              <a:ext cx="723899" cy="838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2057400" y="723900"/>
              <a:ext cx="1219200" cy="16383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2438400" y="723900"/>
              <a:ext cx="990600" cy="21717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366103" y="253425"/>
              <a:ext cx="21216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Parameters</a:t>
              </a:r>
              <a:endPara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379333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2441448"/>
            <a:ext cx="9144000" cy="9144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39000" y="191870"/>
            <a:ext cx="180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464" y="191869"/>
            <a:ext cx="4562475" cy="54749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33601" y="2438400"/>
            <a:ext cx="86319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2*4*3*3*2</a:t>
            </a:r>
            <a:r>
              <a:rPr lang="en-US" sz="54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11=</a:t>
            </a:r>
            <a:r>
              <a:rPr 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147 456  </a:t>
            </a:r>
            <a:r>
              <a:rPr lang="ru-RU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тестов</a:t>
            </a:r>
            <a:endParaRPr lang="en-US" sz="5400" b="1" baseline="30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2895600" y="5305962"/>
            <a:ext cx="495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Fonts:</a:t>
            </a:r>
            <a:r>
              <a:rPr lang="en-US" sz="2000" dirty="0" smtClean="0"/>
              <a:t> </a:t>
            </a:r>
            <a:r>
              <a:rPr lang="en-US" sz="2000" dirty="0"/>
              <a:t>2 (Times, Arial)</a:t>
            </a:r>
            <a:endParaRPr lang="en-US" sz="2000" dirty="0"/>
          </a:p>
          <a:p>
            <a:pPr>
              <a:spcAft>
                <a:spcPts val="1200"/>
              </a:spcAft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Styles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dirty="0"/>
              <a:t>4</a:t>
            </a:r>
          </a:p>
          <a:p>
            <a:pPr>
              <a:spcAft>
                <a:spcPts val="1200"/>
              </a:spcAft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Sizes: </a:t>
            </a:r>
            <a:r>
              <a:rPr lang="en-US" sz="2000" dirty="0"/>
              <a:t>3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019800" y="5334001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Colors:</a:t>
            </a:r>
            <a:r>
              <a:rPr lang="en-US" sz="2000" dirty="0" smtClean="0"/>
              <a:t> </a:t>
            </a:r>
            <a:r>
              <a:rPr lang="ru-RU" sz="2000" dirty="0"/>
              <a:t>3 </a:t>
            </a:r>
            <a:r>
              <a:rPr lang="ru-RU" sz="2000" dirty="0" smtClean="0"/>
              <a:t>(</a:t>
            </a:r>
            <a:r>
              <a:rPr lang="en-US" sz="2000" dirty="0" smtClean="0"/>
              <a:t>black</a:t>
            </a:r>
            <a:r>
              <a:rPr lang="ru-RU" sz="2000" dirty="0" smtClean="0"/>
              <a:t>, </a:t>
            </a:r>
            <a:r>
              <a:rPr lang="en-US" sz="2000" dirty="0" smtClean="0"/>
              <a:t>white</a:t>
            </a:r>
            <a:r>
              <a:rPr lang="ru-RU" sz="2000" dirty="0" smtClean="0"/>
              <a:t>, </a:t>
            </a:r>
            <a:r>
              <a:rPr lang="en-US" sz="2000" dirty="0" smtClean="0"/>
              <a:t>some colored</a:t>
            </a:r>
            <a:r>
              <a:rPr lang="ru-RU" sz="2000" dirty="0" smtClean="0"/>
              <a:t>)</a:t>
            </a:r>
            <a:endParaRPr lang="en-US" sz="2000" dirty="0"/>
          </a:p>
          <a:p>
            <a:pPr>
              <a:spcAft>
                <a:spcPts val="1200"/>
              </a:spcAft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Effects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ru-RU" sz="2000" b="1" dirty="0" smtClean="0"/>
              <a:t> </a:t>
            </a:r>
            <a:r>
              <a:rPr lang="en-US" sz="2000" dirty="0" smtClean="0"/>
              <a:t>11</a:t>
            </a:r>
            <a:r>
              <a:rPr lang="ru-RU" sz="2000" dirty="0" smtClean="0"/>
              <a:t> </a:t>
            </a:r>
            <a:r>
              <a:rPr lang="en-US" sz="2000" dirty="0" smtClean="0"/>
              <a:t>parameters with 2 options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2602081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ker_cards_edi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8000" y="3048000"/>
            <a:ext cx="5080000" cy="381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0812" y="271670"/>
            <a:ext cx="2963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pair testing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0" y="1676400"/>
            <a:ext cx="8610600" cy="19050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1200"/>
              </a:spcAft>
              <a:buFont typeface="Wingdings" pitchFamily="2" charset="2"/>
              <a:buChar char="ü"/>
              <a:defRPr/>
            </a:pPr>
            <a:r>
              <a:rPr lang="en-US" sz="3200" dirty="0" smtClean="0"/>
              <a:t>Quantity of tests</a:t>
            </a:r>
            <a:r>
              <a:rPr lang="ru-RU" sz="3200" dirty="0" smtClean="0"/>
              <a:t>: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minimal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spcAft>
                <a:spcPts val="1200"/>
              </a:spcAft>
              <a:buFont typeface="Wingdings" pitchFamily="2" charset="2"/>
              <a:buChar char="ü"/>
              <a:defRPr/>
            </a:pPr>
            <a:r>
              <a:rPr lang="en-US" sz="3200" dirty="0" smtClean="0"/>
              <a:t>Difficulty</a:t>
            </a:r>
            <a:r>
              <a:rPr lang="ru-RU" sz="3200" dirty="0" smtClean="0"/>
              <a:t>: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pretty easy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spcAft>
                <a:spcPts val="1200"/>
              </a:spcAft>
              <a:buFont typeface="Wingdings" pitchFamily="2" charset="2"/>
              <a:buChar char="ü"/>
              <a:defRPr/>
            </a:pPr>
            <a:r>
              <a:rPr lang="en-US" sz="3200" dirty="0"/>
              <a:t>B</a:t>
            </a:r>
            <a:r>
              <a:rPr lang="en-US" sz="3200" dirty="0" smtClean="0"/>
              <a:t>ug catch possibility</a:t>
            </a:r>
            <a:r>
              <a:rPr lang="ru-RU" sz="3200" dirty="0" smtClean="0"/>
              <a:t>: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Pretty high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052723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Рататуй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2616" y="1524000"/>
            <a:ext cx="2735385" cy="5334000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794362946"/>
              </p:ext>
            </p:extLst>
          </p:nvPr>
        </p:nvGraphicFramePr>
        <p:xfrm>
          <a:off x="1893073" y="2243151"/>
          <a:ext cx="5867400" cy="317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00" y="19187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	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8610296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8C1A417-85D2-4FA2-851E-45588685C5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graphicEl>
                                              <a:dgm id="{38C1A417-85D2-4FA2-851E-45588685C5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9" dur="2000" fill="hold"/>
                                        <p:tgtEl>
                                          <p:spTgt spid="8">
                                            <p:graphicEl>
                                              <a:dgm id="{38C1A417-85D2-4FA2-851E-45588685C5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B555174-6839-467B-9FDA-1D293C3181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>
                                            <p:graphicEl>
                                              <a:dgm id="{8B555174-6839-467B-9FDA-1D293C3181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6" dur="2000" fill="hold"/>
                                        <p:tgtEl>
                                          <p:spTgt spid="8">
                                            <p:graphicEl>
                                              <a:dgm id="{8B555174-6839-467B-9FDA-1D293C3181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F9D94DF-A90B-439B-9061-5E2204FDDB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>
                                            <p:graphicEl>
                                              <a:dgm id="{6F9D94DF-A90B-439B-9061-5E2204FDDB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3" dur="2000" fill="hold"/>
                                        <p:tgtEl>
                                          <p:spTgt spid="8">
                                            <p:graphicEl>
                                              <a:dgm id="{6F9D94DF-A90B-439B-9061-5E2204FDDB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  <p:bldGraphic spid="8" grpId="1">
        <p:bldSub>
          <a:bldDgm bld="one"/>
        </p:bldSub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0" y="2746248"/>
            <a:ext cx="9144000" cy="9144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633" y="1066800"/>
            <a:ext cx="4095750" cy="49149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38400" y="2810470"/>
            <a:ext cx="74559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r>
              <a:rPr 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тестов вместо</a:t>
            </a:r>
            <a:r>
              <a:rPr 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147456</a:t>
            </a:r>
            <a:endParaRPr lang="en-US" sz="5400" b="1" baseline="30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156810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Плачущий мужик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0" y="-6350"/>
            <a:ext cx="4572000" cy="6864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057400" y="2438400"/>
            <a:ext cx="4038600" cy="1905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Manually???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4705243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0"/>
            <a:ext cx="12954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xperiensed tes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"/>
            <a:ext cx="9144000" cy="69527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6359604" y="152401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Nope,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lol</a:t>
            </a:r>
            <a:r>
              <a:rPr lang="ru-R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1524000" y="762000"/>
            <a:ext cx="4191000" cy="1219200"/>
          </a:xfrm>
          <a:prstGeom prst="wedgeEllipseCallout">
            <a:avLst>
              <a:gd name="adj1" fmla="val 64362"/>
              <a:gd name="adj2" fmla="val 6964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2601" y="1066800"/>
            <a:ext cx="1598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PICT</a:t>
            </a:r>
            <a:r>
              <a:rPr lang="ru-RU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350808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1"/>
          <p:cNvSpPr txBox="1">
            <a:spLocks noGrp="1"/>
          </p:cNvSpPr>
          <p:nvPr/>
        </p:nvSpPr>
        <p:spPr bwMode="auto">
          <a:xfrm>
            <a:off x="1601788" y="6427789"/>
            <a:ext cx="342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fld id="{8B594D9F-74D8-41B5-9EAE-39D2CFA1B03A}" type="slidenum">
              <a:rPr lang="ru-RU" sz="900" b="1">
                <a:solidFill>
                  <a:srgbClr val="AEAEAE"/>
                </a:solidFill>
                <a:latin typeface="Verdana" pitchFamily="34" charset="0"/>
              </a:rPr>
              <a:pPr algn="ctr" eaLnBrk="1" hangingPunct="1"/>
              <a:t>4</a:t>
            </a:fld>
            <a:endParaRPr lang="ru-RU" sz="900" b="1">
              <a:solidFill>
                <a:srgbClr val="AEAEAE"/>
              </a:solidFill>
              <a:latin typeface="Verdana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2151064" y="343805"/>
            <a:ext cx="4079875" cy="12618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002B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Strength?</a:t>
            </a:r>
          </a:p>
          <a:p>
            <a:pPr>
              <a:defRPr/>
            </a:pPr>
            <a:endParaRPr lang="en-US" sz="4400" dirty="0">
              <a:solidFill>
                <a:srgbClr val="002B78"/>
              </a:solidFill>
            </a:endParaRPr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2200275" y="1370013"/>
            <a:ext cx="7962900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3200" dirty="0">
                <a:solidFill>
                  <a:srgbClr val="002B78"/>
                </a:solidFill>
              </a:rPr>
              <a:t>Thorough analysis of each item tested</a:t>
            </a:r>
          </a:p>
          <a:p>
            <a:pPr marL="625475" indent="-625475">
              <a:buFontTx/>
              <a:buAutoNum type="arabicPeriod"/>
              <a:defRPr/>
            </a:pPr>
            <a:endParaRPr lang="en-US" sz="3200" dirty="0">
              <a:solidFill>
                <a:srgbClr val="002B78"/>
              </a:solidFill>
              <a:latin typeface="Arial" pitchFamily="34" charset="0"/>
            </a:endParaRPr>
          </a:p>
        </p:txBody>
      </p:sp>
      <p:sp>
        <p:nvSpPr>
          <p:cNvPr id="2" name="Content Placeholder 2"/>
          <p:cNvSpPr txBox="1">
            <a:spLocks/>
          </p:cNvSpPr>
          <p:nvPr/>
        </p:nvSpPr>
        <p:spPr bwMode="auto">
          <a:xfrm>
            <a:off x="5867401" y="2922814"/>
            <a:ext cx="4079875" cy="12618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3200" dirty="0">
                <a:solidFill>
                  <a:srgbClr val="002B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Blind spots?</a:t>
            </a:r>
          </a:p>
          <a:p>
            <a:pPr>
              <a:defRPr/>
            </a:pPr>
            <a:endParaRPr lang="en-US" sz="4400" dirty="0">
              <a:solidFill>
                <a:srgbClr val="002B78"/>
              </a:solidFill>
            </a:endParaRPr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2151064" y="3811589"/>
            <a:ext cx="7945437" cy="25545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625475" indent="-625475">
              <a:buFont typeface="Wingdings" pitchFamily="2" charset="2"/>
              <a:buChar char="ü"/>
              <a:defRPr/>
            </a:pPr>
            <a:r>
              <a:rPr lang="en-US" sz="3200" dirty="0">
                <a:solidFill>
                  <a:srgbClr val="002B78"/>
                </a:solidFill>
              </a:rPr>
              <a:t>Misses feature interactions</a:t>
            </a:r>
          </a:p>
          <a:p>
            <a:pPr marL="625475" indent="-625475">
              <a:buFont typeface="Wingdings" pitchFamily="2" charset="2"/>
              <a:buChar char="ü"/>
              <a:defRPr/>
            </a:pPr>
            <a:r>
              <a:rPr lang="en-US" sz="3200" dirty="0">
                <a:solidFill>
                  <a:srgbClr val="002B78"/>
                </a:solidFill>
              </a:rPr>
              <a:t>Misses load-related issues, interaction with background tasks, effects of interrupts</a:t>
            </a:r>
          </a:p>
          <a:p>
            <a:pPr marL="625475" indent="-625475">
              <a:buFont typeface="Wingdings" pitchFamily="2" charset="2"/>
              <a:buChar char="ü"/>
              <a:defRPr/>
            </a:pPr>
            <a:r>
              <a:rPr lang="en-US" sz="3200" dirty="0">
                <a:solidFill>
                  <a:srgbClr val="002B78"/>
                </a:solidFill>
              </a:rPr>
              <a:t>Doesn’t address user tasks</a:t>
            </a:r>
          </a:p>
          <a:p>
            <a:pPr marL="625475" indent="-625475">
              <a:buFontTx/>
              <a:buAutoNum type="arabicPeriod"/>
              <a:defRPr/>
            </a:pPr>
            <a:endParaRPr lang="en-US" sz="3200" dirty="0">
              <a:solidFill>
                <a:srgbClr val="002B78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76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3" grpId="0"/>
      <p:bldP spid="31437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343401" y="2891136"/>
            <a:ext cx="3806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pict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“D:\All Pairs\example.txt”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6200" y="191870"/>
            <a:ext cx="2834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PICT,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rc 9"/>
          <p:cNvSpPr/>
          <p:nvPr/>
        </p:nvSpPr>
        <p:spPr bwMode="auto">
          <a:xfrm>
            <a:off x="7239000" y="2886075"/>
            <a:ext cx="2133600" cy="2057400"/>
          </a:xfrm>
          <a:prstGeom prst="arc">
            <a:avLst>
              <a:gd name="adj1" fmla="val 15921878"/>
              <a:gd name="adj2" fmla="val 0"/>
            </a:avLst>
          </a:prstGeom>
          <a:noFill/>
          <a:ln w="635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Tahom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20" t="25873" r="46113" b="39841"/>
          <a:stretch/>
        </p:blipFill>
        <p:spPr>
          <a:xfrm>
            <a:off x="5105400" y="4038601"/>
            <a:ext cx="5181600" cy="20574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73290" b="64130"/>
          <a:stretch/>
        </p:blipFill>
        <p:spPr>
          <a:xfrm>
            <a:off x="1752601" y="457200"/>
            <a:ext cx="3495675" cy="2514600"/>
          </a:xfrm>
          <a:prstGeom prst="rect">
            <a:avLst/>
          </a:prstGeom>
        </p:spPr>
      </p:pic>
      <p:sp>
        <p:nvSpPr>
          <p:cNvPr id="6" name="Arc 5"/>
          <p:cNvSpPr/>
          <p:nvPr/>
        </p:nvSpPr>
        <p:spPr bwMode="auto">
          <a:xfrm>
            <a:off x="2286000" y="1743075"/>
            <a:ext cx="2133600" cy="2057400"/>
          </a:xfrm>
          <a:prstGeom prst="arc">
            <a:avLst>
              <a:gd name="adj1" fmla="val 15921878"/>
              <a:gd name="adj2" fmla="val 0"/>
            </a:avLst>
          </a:prstGeom>
          <a:noFill/>
          <a:ln w="635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26642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57400" y="914401"/>
          <a:ext cx="7715250" cy="538661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62868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Style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Font Color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Strikethrough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 strikethrough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Superscript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Subscript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Shadow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Outline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Emboss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Enqrave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 caps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caps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Hidden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86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Arial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Bold Italic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37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Italic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86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Arial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72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Regular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72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37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Arial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Italic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72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Regular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72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Arial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Italic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72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Bold Italic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37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Arial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Bold Italic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72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Arial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Italic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99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Arial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Italic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37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Bold Italic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37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Arial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99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Arial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Regular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32917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lex Logi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29939" y="609600"/>
            <a:ext cx="4398620" cy="556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2667000" y="2971800"/>
            <a:ext cx="6864508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5400" b="1" spc="150" dirty="0">
                <a:ln w="11430"/>
                <a:solidFill>
                  <a:srgbClr val="F8F8F8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Testing Complex Logic</a:t>
            </a:r>
            <a:endParaRPr lang="en-US" sz="5400" b="1" spc="150" dirty="0">
              <a:ln w="11430"/>
              <a:solidFill>
                <a:srgbClr val="F8F8F8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668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 Prefix Requirements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205267D-3E24-489F-968D-FBA8CED94482}" type="slidenum">
              <a:rPr lang="ru-RU" smtClean="0"/>
              <a:pPr/>
              <a:t>43</a:t>
            </a:fld>
            <a:endParaRPr lang="ru-RU" smtClean="0"/>
          </a:p>
        </p:txBody>
      </p:sp>
      <p:sp>
        <p:nvSpPr>
          <p:cNvPr id="7" name="Rectangle 6"/>
          <p:cNvSpPr/>
          <p:nvPr/>
        </p:nvSpPr>
        <p:spPr>
          <a:xfrm>
            <a:off x="1752600" y="1295400"/>
            <a:ext cx="8610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7220" indent="-342900">
              <a:buFont typeface="+mj-lt"/>
              <a:buAutoNum type="arabicPeriod"/>
            </a:pPr>
            <a:r>
              <a:rPr lang="en-US" sz="1400" dirty="0"/>
              <a:t>If the </a:t>
            </a:r>
            <a:r>
              <a:rPr lang="en-US" sz="1400" b="1" dirty="0"/>
              <a:t>Trade Source</a:t>
            </a:r>
            <a:r>
              <a:rPr lang="en-US" sz="1400" dirty="0"/>
              <a:t> is </a:t>
            </a:r>
            <a:r>
              <a:rPr lang="en-US" sz="1400" b="1" dirty="0"/>
              <a:t>LSE</a:t>
            </a:r>
            <a:r>
              <a:rPr lang="en-US" sz="1400" dirty="0"/>
              <a:t> then trade prefix shall be set to </a:t>
            </a:r>
            <a:r>
              <a:rPr lang="en-US" sz="1400" b="1" dirty="0"/>
              <a:t>H</a:t>
            </a:r>
            <a:r>
              <a:rPr lang="en-US" sz="1400" dirty="0"/>
              <a:t> </a:t>
            </a:r>
          </a:p>
          <a:p>
            <a:pPr marL="617220" indent="-342900">
              <a:buFont typeface="+mj-lt"/>
              <a:buAutoNum type="arabicPeriod"/>
            </a:pPr>
            <a:r>
              <a:rPr lang="en-US" sz="1400" dirty="0"/>
              <a:t>If the </a:t>
            </a:r>
            <a:r>
              <a:rPr lang="en-US" sz="1400" b="1" dirty="0"/>
              <a:t>Trade Source</a:t>
            </a:r>
            <a:r>
              <a:rPr lang="en-US" sz="1400" dirty="0"/>
              <a:t> is </a:t>
            </a:r>
            <a:r>
              <a:rPr lang="en-US" sz="1400" b="1" dirty="0"/>
              <a:t>RTS</a:t>
            </a:r>
            <a:r>
              <a:rPr lang="en-US" sz="1400" dirty="0"/>
              <a:t> then trade prefix shall be set to </a:t>
            </a:r>
            <a:r>
              <a:rPr lang="en-US" sz="1400" b="1" dirty="0"/>
              <a:t>P</a:t>
            </a:r>
            <a:r>
              <a:rPr lang="en-US" sz="1400" dirty="0"/>
              <a:t> </a:t>
            </a:r>
          </a:p>
          <a:p>
            <a:pPr marL="617220" indent="-342900">
              <a:buFont typeface="+mj-lt"/>
              <a:buAutoNum type="arabicPeriod"/>
            </a:pPr>
            <a:r>
              <a:rPr lang="en-US" sz="1400" dirty="0"/>
              <a:t>If the </a:t>
            </a:r>
            <a:r>
              <a:rPr lang="en-US" sz="1400" b="1" dirty="0"/>
              <a:t>Trade Source</a:t>
            </a:r>
            <a:r>
              <a:rPr lang="en-US" sz="1400" dirty="0"/>
              <a:t> is </a:t>
            </a:r>
            <a:r>
              <a:rPr lang="en-US" sz="1400" b="1" dirty="0"/>
              <a:t>MICEX</a:t>
            </a:r>
            <a:r>
              <a:rPr lang="en-US" sz="1400" dirty="0"/>
              <a:t> then trade prefix shall be set to </a:t>
            </a:r>
            <a:r>
              <a:rPr lang="en-US" sz="1400" b="1" dirty="0"/>
              <a:t>X</a:t>
            </a:r>
            <a:r>
              <a:rPr lang="en-US" sz="1400" dirty="0"/>
              <a:t> </a:t>
            </a:r>
          </a:p>
          <a:p>
            <a:pPr marL="617220" indent="-342900">
              <a:buFont typeface="+mj-lt"/>
              <a:buAutoNum type="arabicPeriod"/>
            </a:pPr>
            <a:r>
              <a:rPr lang="en-US" sz="1400" dirty="0"/>
              <a:t>If CP is </a:t>
            </a:r>
            <a:r>
              <a:rPr lang="en-US" sz="1400" b="1" dirty="0"/>
              <a:t>ROLGP</a:t>
            </a:r>
            <a:r>
              <a:rPr lang="en-US" sz="1400" dirty="0"/>
              <a:t> and </a:t>
            </a:r>
            <a:r>
              <a:rPr lang="en-US" sz="1400" b="1" dirty="0"/>
              <a:t>Instrument</a:t>
            </a:r>
            <a:r>
              <a:rPr lang="en-US" sz="1400" dirty="0"/>
              <a:t> is Local Equity then trade prefix shall be set to </a:t>
            </a:r>
            <a:r>
              <a:rPr lang="en-US" sz="1400" b="1" dirty="0"/>
              <a:t>U</a:t>
            </a:r>
            <a:r>
              <a:rPr lang="en-US" sz="1400" dirty="0"/>
              <a:t> </a:t>
            </a:r>
          </a:p>
          <a:p>
            <a:pPr marL="617220" indent="-342900">
              <a:buFont typeface="+mj-lt"/>
              <a:buAutoNum type="arabicPeriod"/>
            </a:pPr>
            <a:r>
              <a:rPr lang="en-US" sz="1400" dirty="0"/>
              <a:t>If the Instrument is </a:t>
            </a:r>
            <a:r>
              <a:rPr lang="en-US" sz="1400" b="1" dirty="0"/>
              <a:t>Local Equity</a:t>
            </a:r>
            <a:r>
              <a:rPr lang="en-US" sz="1400" dirty="0"/>
              <a:t> and if the trade source is </a:t>
            </a:r>
            <a:r>
              <a:rPr lang="en-US" sz="1400" b="1" dirty="0"/>
              <a:t>RTS</a:t>
            </a:r>
            <a:r>
              <a:rPr lang="en-US" sz="1400" dirty="0"/>
              <a:t> and the trade is not </a:t>
            </a:r>
            <a:r>
              <a:rPr lang="en-US" sz="1400" b="1" dirty="0"/>
              <a:t>REPO</a:t>
            </a:r>
            <a:r>
              <a:rPr lang="en-US" sz="1400" dirty="0"/>
              <a:t> and Listing is not 'GTS' and trade is not client trade (LORO Account is empty) and (</a:t>
            </a:r>
            <a:r>
              <a:rPr lang="en-US" sz="1400" b="1" dirty="0" err="1"/>
              <a:t>T_RTS_Trades.InitPair</a:t>
            </a:r>
            <a:r>
              <a:rPr lang="en-US" sz="1400" dirty="0"/>
              <a:t> or </a:t>
            </a:r>
            <a:r>
              <a:rPr lang="en-US" sz="1400" b="1" dirty="0" err="1"/>
              <a:t>T_RTS_Trades.ConfPair</a:t>
            </a:r>
            <a:r>
              <a:rPr lang="en-US" sz="1400" dirty="0"/>
              <a:t>)!=</a:t>
            </a:r>
            <a:r>
              <a:rPr lang="en-US" sz="1400" b="1" dirty="0" err="1"/>
              <a:t>resecpl</a:t>
            </a:r>
            <a:r>
              <a:rPr lang="en-US" sz="1400" dirty="0"/>
              <a:t> then set prefix to </a:t>
            </a:r>
            <a:r>
              <a:rPr lang="en-US" sz="1400" b="1" dirty="0"/>
              <a:t>U</a:t>
            </a:r>
            <a:r>
              <a:rPr lang="en-US" sz="1400" dirty="0"/>
              <a:t>. </a:t>
            </a:r>
          </a:p>
          <a:p>
            <a:pPr marL="617220" indent="-342900">
              <a:buFont typeface="+mj-lt"/>
              <a:buAutoNum type="arabicPeriod"/>
            </a:pPr>
            <a:r>
              <a:rPr lang="en-US" sz="1400" dirty="0"/>
              <a:t>If </a:t>
            </a:r>
            <a:r>
              <a:rPr lang="en-US" sz="1400" b="1" dirty="0"/>
              <a:t>Instrument</a:t>
            </a:r>
            <a:r>
              <a:rPr lang="en-US" sz="1400" dirty="0"/>
              <a:t> is Local Equity and settlement currency is </a:t>
            </a:r>
            <a:r>
              <a:rPr lang="en-US" sz="1400" b="1" dirty="0"/>
              <a:t>RUR</a:t>
            </a:r>
            <a:r>
              <a:rPr lang="en-US" sz="1400" dirty="0"/>
              <a:t> and the </a:t>
            </a:r>
            <a:r>
              <a:rPr lang="en-US" sz="1400" b="1" dirty="0"/>
              <a:t>LORO Account</a:t>
            </a:r>
            <a:r>
              <a:rPr lang="en-US" sz="1400" dirty="0"/>
              <a:t> is empty and the </a:t>
            </a:r>
            <a:r>
              <a:rPr lang="en-US" sz="1400" b="1" dirty="0"/>
              <a:t>Counterparty</a:t>
            </a:r>
            <a:r>
              <a:rPr lang="en-US" sz="1400" dirty="0"/>
              <a:t> is not exchange and does not have </a:t>
            </a:r>
            <a:r>
              <a:rPr lang="en-US" sz="1400" b="1" dirty="0"/>
              <a:t>Entity Trades scheme</a:t>
            </a:r>
            <a:r>
              <a:rPr lang="en-US" sz="1400" dirty="0"/>
              <a:t> set to (</a:t>
            </a:r>
            <a:r>
              <a:rPr lang="en-US" sz="1400" b="1" dirty="0"/>
              <a:t>RESEC 2006</a:t>
            </a:r>
            <a:r>
              <a:rPr lang="en-US" sz="1400" dirty="0"/>
              <a:t> and </a:t>
            </a:r>
            <a:r>
              <a:rPr lang="en-US" sz="1400" b="1" dirty="0"/>
              <a:t>RCS&amp;RCL local client</a:t>
            </a:r>
            <a:r>
              <a:rPr lang="en-US" sz="1400" dirty="0"/>
              <a:t>) then trade prefix shall be set to </a:t>
            </a:r>
            <a:r>
              <a:rPr lang="en-US" sz="1400" b="1" dirty="0"/>
              <a:t>U</a:t>
            </a:r>
            <a:r>
              <a:rPr lang="en-US" sz="1400" dirty="0"/>
              <a:t>. </a:t>
            </a:r>
          </a:p>
          <a:p>
            <a:pPr marL="617220" indent="-342900">
              <a:buFont typeface="+mj-lt"/>
              <a:buAutoNum type="arabicPeriod"/>
            </a:pPr>
            <a:r>
              <a:rPr lang="en-US" sz="1400" dirty="0"/>
              <a:t>If the </a:t>
            </a:r>
            <a:r>
              <a:rPr lang="en-US" sz="1400" b="1" dirty="0"/>
              <a:t>Instrument</a:t>
            </a:r>
            <a:r>
              <a:rPr lang="en-US" sz="1400" dirty="0"/>
              <a:t> is Local Equity and if the trade source is 'RTS' and the trade is not REPO and </a:t>
            </a:r>
            <a:r>
              <a:rPr lang="en-US" sz="1400" dirty="0" err="1"/>
              <a:t>t_rts_trades.tradetype</a:t>
            </a:r>
            <a:r>
              <a:rPr lang="en-US" sz="1400" dirty="0"/>
              <a:t>=</a:t>
            </a:r>
            <a:r>
              <a:rPr lang="en-US" sz="1400" b="1" dirty="0"/>
              <a:t>A</a:t>
            </a:r>
            <a:r>
              <a:rPr lang="en-US" sz="1400" dirty="0"/>
              <a:t> and settlement currency is </a:t>
            </a:r>
            <a:r>
              <a:rPr lang="en-US" sz="1400" b="1" dirty="0"/>
              <a:t>RUR</a:t>
            </a:r>
            <a:r>
              <a:rPr lang="en-US" sz="1400" dirty="0"/>
              <a:t> and Listing is not 'GTS' then set prefix to </a:t>
            </a:r>
            <a:r>
              <a:rPr lang="en-US" sz="1400" b="1" dirty="0"/>
              <a:t>U</a:t>
            </a:r>
            <a:r>
              <a:rPr lang="en-US" sz="1400" dirty="0"/>
              <a:t>. </a:t>
            </a:r>
          </a:p>
          <a:p>
            <a:pPr marL="617220" indent="-342900">
              <a:buFont typeface="+mj-lt"/>
              <a:buAutoNum type="arabicPeriod"/>
            </a:pPr>
            <a:r>
              <a:rPr lang="en-US" sz="1400" dirty="0"/>
              <a:t>If the </a:t>
            </a:r>
            <a:r>
              <a:rPr lang="en-US" sz="1400" b="1" dirty="0"/>
              <a:t>Instrument</a:t>
            </a:r>
            <a:r>
              <a:rPr lang="en-US" sz="1400" dirty="0"/>
              <a:t> has </a:t>
            </a:r>
            <a:r>
              <a:rPr lang="en-US" sz="1400" b="1" dirty="0"/>
              <a:t>Type</a:t>
            </a:r>
            <a:r>
              <a:rPr lang="en-US" sz="1400" dirty="0"/>
              <a:t> equal to </a:t>
            </a:r>
            <a:r>
              <a:rPr lang="en-US" sz="1400" i="1" dirty="0"/>
              <a:t>Currency Pair</a:t>
            </a:r>
            <a:r>
              <a:rPr lang="en-US" sz="1400" dirty="0"/>
              <a:t> then set prefix to 'Y'. </a:t>
            </a:r>
          </a:p>
          <a:p>
            <a:pPr marL="617220" indent="-342900">
              <a:buFont typeface="+mj-lt"/>
              <a:buAutoNum type="arabicPeriod"/>
            </a:pPr>
            <a:r>
              <a:rPr lang="en-US" sz="1400" dirty="0"/>
              <a:t>If the </a:t>
            </a:r>
            <a:r>
              <a:rPr lang="en-US" sz="1400" b="1" dirty="0"/>
              <a:t>Instrument</a:t>
            </a:r>
            <a:r>
              <a:rPr lang="en-US" sz="1400" dirty="0"/>
              <a:t> has </a:t>
            </a:r>
            <a:r>
              <a:rPr lang="en-US" sz="1400" i="1" dirty="0"/>
              <a:t>ADR</a:t>
            </a:r>
            <a:r>
              <a:rPr lang="en-US" sz="1400" dirty="0"/>
              <a:t> or </a:t>
            </a:r>
            <a:r>
              <a:rPr lang="en-US" sz="1400" i="1" dirty="0"/>
              <a:t>Foreign Equity</a:t>
            </a:r>
            <a:r>
              <a:rPr lang="en-US" sz="1400" dirty="0"/>
              <a:t> </a:t>
            </a:r>
            <a:r>
              <a:rPr lang="en-US" sz="1400" dirty="0">
                <a:hlinkClick r:id="rId3" tooltip="Instrument Subtype"/>
              </a:rPr>
              <a:t>subtype</a:t>
            </a:r>
            <a:r>
              <a:rPr lang="en-US" sz="1400" dirty="0"/>
              <a:t> then the </a:t>
            </a:r>
            <a:r>
              <a:rPr lang="en-US" sz="1400" b="1" dirty="0"/>
              <a:t>Trade Prefix</a:t>
            </a:r>
            <a:r>
              <a:rPr lang="en-US" sz="1400" dirty="0"/>
              <a:t> shall be set to the first letter of the </a:t>
            </a:r>
            <a:r>
              <a:rPr lang="en-US" sz="1400" b="1" dirty="0"/>
              <a:t>Trade Code</a:t>
            </a:r>
            <a:r>
              <a:rPr lang="en-US" sz="1400" dirty="0"/>
              <a:t> of the </a:t>
            </a:r>
            <a:r>
              <a:rPr lang="en-US" sz="1400" b="1" dirty="0"/>
              <a:t>Counterparty</a:t>
            </a:r>
            <a:r>
              <a:rPr lang="en-US" sz="1400" dirty="0"/>
              <a:t>. </a:t>
            </a:r>
          </a:p>
          <a:p>
            <a:pPr marL="617220" indent="-342900">
              <a:buFont typeface="+mj-lt"/>
              <a:buAutoNum type="arabicPeriod"/>
            </a:pPr>
            <a:r>
              <a:rPr lang="en-US" sz="1400" dirty="0"/>
              <a:t>If the </a:t>
            </a:r>
            <a:r>
              <a:rPr lang="en-US" sz="1400" b="1" dirty="0"/>
              <a:t>Instrument</a:t>
            </a:r>
            <a:r>
              <a:rPr lang="en-US" sz="1400" dirty="0"/>
              <a:t> is </a:t>
            </a:r>
            <a:r>
              <a:rPr lang="en-US" sz="1400" i="1" dirty="0"/>
              <a:t>Local Equity</a:t>
            </a:r>
            <a:r>
              <a:rPr lang="en-US" sz="1400" dirty="0"/>
              <a:t> and if the trade source is '</a:t>
            </a:r>
            <a:r>
              <a:rPr lang="en-US" sz="1400" dirty="0" err="1"/>
              <a:t>Micex</a:t>
            </a:r>
            <a:r>
              <a:rPr lang="en-US" sz="1400" dirty="0"/>
              <a:t>' or 'RTS' and the trade is not REPO and (((</a:t>
            </a:r>
            <a:r>
              <a:rPr lang="en-US" sz="1400" dirty="0" err="1"/>
              <a:t>t_Micex_trades.Account</a:t>
            </a:r>
            <a:r>
              <a:rPr lang="en-US" sz="1400" dirty="0"/>
              <a:t> is ' ' or </a:t>
            </a:r>
            <a:r>
              <a:rPr lang="en-US" sz="1400" dirty="0" err="1"/>
              <a:t>t_Micex_trades.Account</a:t>
            </a:r>
            <a:r>
              <a:rPr lang="en-US" sz="1400" dirty="0"/>
              <a:t> is 'RENBR') and </a:t>
            </a:r>
            <a:r>
              <a:rPr lang="en-US" sz="1400" dirty="0" err="1"/>
              <a:t>t_Micex_trading_Broker</a:t>
            </a:r>
            <a:r>
              <a:rPr lang="en-US" sz="1400" dirty="0"/>
              <a:t> is 'RENBR') or (</a:t>
            </a:r>
            <a:r>
              <a:rPr lang="en-US" sz="1400" dirty="0" err="1"/>
              <a:t>t_rts_trades.InitPair</a:t>
            </a:r>
            <a:r>
              <a:rPr lang="en-US" sz="1400" dirty="0"/>
              <a:t> or </a:t>
            </a:r>
            <a:r>
              <a:rPr lang="en-US" sz="1400" dirty="0" err="1"/>
              <a:t>t_rts_trades.ConfPair</a:t>
            </a:r>
            <a:r>
              <a:rPr lang="en-US" sz="1400" dirty="0"/>
              <a:t> is '</a:t>
            </a:r>
            <a:r>
              <a:rPr lang="en-US" sz="1400" dirty="0" err="1"/>
              <a:t>renbrsg</a:t>
            </a:r>
            <a:r>
              <a:rPr lang="en-US" sz="1400" dirty="0"/>
              <a:t>')) the set prefix to 'G' </a:t>
            </a:r>
          </a:p>
          <a:p>
            <a:pPr marL="617220" indent="-342900">
              <a:buFont typeface="+mj-lt"/>
              <a:buAutoNum type="arabicPeriod"/>
            </a:pPr>
            <a:r>
              <a:rPr lang="en-US" sz="1400" dirty="0"/>
              <a:t>If the </a:t>
            </a:r>
            <a:r>
              <a:rPr lang="en-US" sz="1400" b="1" dirty="0"/>
              <a:t>Instrument</a:t>
            </a:r>
            <a:r>
              <a:rPr lang="en-US" sz="1400" dirty="0"/>
              <a:t> has </a:t>
            </a:r>
            <a:r>
              <a:rPr lang="en-US" sz="1400" i="1" dirty="0"/>
              <a:t>Local Equity</a:t>
            </a:r>
            <a:r>
              <a:rPr lang="en-US" sz="1400" dirty="0"/>
              <a:t> subtype or </a:t>
            </a:r>
            <a:r>
              <a:rPr lang="en-US" sz="1400" i="1" dirty="0"/>
              <a:t>PIF</a:t>
            </a:r>
            <a:r>
              <a:rPr lang="en-US" sz="1400" dirty="0"/>
              <a:t> subtype and the </a:t>
            </a:r>
            <a:r>
              <a:rPr lang="en-US" sz="1400" b="1" dirty="0"/>
              <a:t>Counterparty</a:t>
            </a:r>
            <a:r>
              <a:rPr lang="en-US" sz="1400" dirty="0"/>
              <a:t> has </a:t>
            </a:r>
            <a:r>
              <a:rPr lang="en-US" sz="1400" b="1" dirty="0"/>
              <a:t>Entity Trades Scheme</a:t>
            </a:r>
            <a:r>
              <a:rPr lang="en-US" sz="1400" dirty="0"/>
              <a:t> set to </a:t>
            </a:r>
            <a:r>
              <a:rPr lang="en-US" sz="1400" i="1" dirty="0"/>
              <a:t>RCS&amp;RCL Local Client</a:t>
            </a:r>
            <a:r>
              <a:rPr lang="en-US" sz="1400" dirty="0"/>
              <a:t> then the trade prefix shall be set to the first letter of the </a:t>
            </a:r>
            <a:r>
              <a:rPr lang="en-US" sz="1400" b="1" dirty="0"/>
              <a:t>Trade Code</a:t>
            </a:r>
            <a:r>
              <a:rPr lang="en-US" sz="1400" dirty="0"/>
              <a:t> of the </a:t>
            </a:r>
            <a:r>
              <a:rPr lang="en-US" sz="1400" b="1" dirty="0"/>
              <a:t>Counterparty</a:t>
            </a:r>
            <a:r>
              <a:rPr lang="en-US" sz="1400" dirty="0"/>
              <a:t>. </a:t>
            </a:r>
          </a:p>
          <a:p>
            <a:pPr marL="617220" indent="-342900">
              <a:buFont typeface="+mj-lt"/>
              <a:buAutoNum type="arabicPeriod"/>
            </a:pPr>
            <a:r>
              <a:rPr lang="en-US" sz="14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2231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738982" y="123825"/>
            <a:ext cx="10515600" cy="1325563"/>
          </a:xfrm>
        </p:spPr>
        <p:txBody>
          <a:bodyPr/>
          <a:lstStyle/>
          <a:p>
            <a:r>
              <a:rPr lang="en-US" dirty="0" smtClean="0"/>
              <a:t>The method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7047675-FD0F-42C7-8743-2D200752FCAE}" type="slidenum">
              <a:rPr lang="ru-RU" smtClean="0"/>
              <a:pPr/>
              <a:t>44</a:t>
            </a:fld>
            <a:endParaRPr lang="ru-RU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09646" y="1298576"/>
            <a:ext cx="354171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ru-RU" sz="2000" b="1" kern="0" dirty="0">
                <a:solidFill>
                  <a:schemeClr val="tx2"/>
                </a:solidFill>
              </a:rPr>
              <a:t>Нарисовать требование  в виде графа\блок схемы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ru-RU" sz="2000" b="1" kern="0" dirty="0">
                <a:solidFill>
                  <a:schemeClr val="tx2"/>
                </a:solidFill>
              </a:rPr>
              <a:t>Выбрать достаточно путей, чтобы покрыть все связи ( не все возможные пути!)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ru-RU" sz="2000" b="1" kern="0" dirty="0">
                <a:solidFill>
                  <a:schemeClr val="tx2"/>
                </a:solidFill>
              </a:rPr>
              <a:t>Выбрать нужные входные значения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ru-RU" sz="2000" b="1" kern="0" dirty="0">
                <a:solidFill>
                  <a:schemeClr val="tx2"/>
                </a:solidFill>
              </a:rPr>
              <a:t>Подать значения на вход, проверить выход.</a:t>
            </a:r>
          </a:p>
          <a:p>
            <a:pPr marL="342900" indent="-342900">
              <a:spcBef>
                <a:spcPct val="20000"/>
              </a:spcBef>
              <a:buFont typeface="Verdana" pitchFamily="34" charset="0"/>
              <a:buChar char="•"/>
              <a:defRPr/>
            </a:pPr>
            <a:endParaRPr lang="ru-RU" sz="2000" b="1" kern="0" dirty="0">
              <a:solidFill>
                <a:schemeClr val="tx2"/>
              </a:solidFill>
            </a:endParaRPr>
          </a:p>
          <a:p>
            <a:pPr marL="342900" indent="-342900">
              <a:spcBef>
                <a:spcPct val="20000"/>
              </a:spcBef>
              <a:buFont typeface="Verdana" pitchFamily="34" charset="0"/>
              <a:buChar char="•"/>
              <a:defRPr/>
            </a:pPr>
            <a:endParaRPr lang="ru-RU" sz="2000" b="1" kern="0" dirty="0">
              <a:solidFill>
                <a:schemeClr val="tx2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2000" b="1" kern="0" dirty="0">
              <a:solidFill>
                <a:schemeClr val="tx2"/>
              </a:solidFill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4050" y="928689"/>
            <a:ext cx="4281488" cy="44735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</p:pic>
      <p:cxnSp>
        <p:nvCxnSpPr>
          <p:cNvPr id="9" name="Elbow Connector 8"/>
          <p:cNvCxnSpPr>
            <a:cxnSpLocks noChangeShapeType="1"/>
          </p:cNvCxnSpPr>
          <p:nvPr/>
        </p:nvCxnSpPr>
        <p:spPr bwMode="auto">
          <a:xfrm rot="5400000">
            <a:off x="4897438" y="2443163"/>
            <a:ext cx="3371850" cy="914400"/>
          </a:xfrm>
          <a:prstGeom prst="bentConnector3">
            <a:avLst>
              <a:gd name="adj1" fmla="val -667"/>
            </a:avLst>
          </a:prstGeom>
          <a:noFill/>
          <a:ln w="63500" algn="ctr">
            <a:solidFill>
              <a:srgbClr val="FF0000"/>
            </a:solidFill>
            <a:round/>
            <a:headEnd/>
            <a:tailEnd type="stealth" w="lg" len="lg"/>
          </a:ln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721351" y="1573214"/>
            <a:ext cx="5508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>
                <a:solidFill>
                  <a:srgbClr val="FF0000"/>
                </a:solidFill>
              </a:rPr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cxnSp>
        <p:nvCxnSpPr>
          <p:cNvPr id="15" name="Elbow Connector 14"/>
          <p:cNvCxnSpPr>
            <a:cxnSpLocks noChangeShapeType="1"/>
          </p:cNvCxnSpPr>
          <p:nvPr/>
        </p:nvCxnSpPr>
        <p:spPr bwMode="auto">
          <a:xfrm rot="16200000" flipH="1">
            <a:off x="6365876" y="1903413"/>
            <a:ext cx="3252787" cy="2293938"/>
          </a:xfrm>
          <a:prstGeom prst="bentConnector3">
            <a:avLst>
              <a:gd name="adj1" fmla="val 79032"/>
            </a:avLst>
          </a:prstGeom>
          <a:noFill/>
          <a:ln w="63500" algn="ctr">
            <a:solidFill>
              <a:srgbClr val="FF0000"/>
            </a:solidFill>
            <a:round/>
            <a:headEnd/>
            <a:tailEnd type="stealth" w="lg" len="lg"/>
          </a:ln>
        </p:spPr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923088" y="1846264"/>
            <a:ext cx="550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>
                <a:solidFill>
                  <a:srgbClr val="FF0000"/>
                </a:solidFill>
              </a:rPr>
              <a:t>2</a:t>
            </a:r>
            <a:endParaRPr lang="en-US" b="1">
              <a:solidFill>
                <a:srgbClr val="FF0000"/>
              </a:solidFill>
            </a:endParaRPr>
          </a:p>
        </p:txBody>
      </p:sp>
      <p:cxnSp>
        <p:nvCxnSpPr>
          <p:cNvPr id="24" name="Elbow Connector 23"/>
          <p:cNvCxnSpPr>
            <a:cxnSpLocks noChangeShapeType="1"/>
          </p:cNvCxnSpPr>
          <p:nvPr/>
        </p:nvCxnSpPr>
        <p:spPr bwMode="auto">
          <a:xfrm rot="5400000">
            <a:off x="5945982" y="1891507"/>
            <a:ext cx="3300413" cy="2336800"/>
          </a:xfrm>
          <a:prstGeom prst="bentConnector3">
            <a:avLst>
              <a:gd name="adj1" fmla="val 50000"/>
            </a:avLst>
          </a:prstGeom>
          <a:noFill/>
          <a:ln w="63500" algn="ctr">
            <a:solidFill>
              <a:srgbClr val="FF0000"/>
            </a:solidFill>
            <a:round/>
            <a:headEnd/>
            <a:tailEnd type="stealth" w="lg" len="lg"/>
          </a:ln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377238" y="1816100"/>
            <a:ext cx="550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>
                <a:solidFill>
                  <a:srgbClr val="FF0000"/>
                </a:solidFill>
              </a:rPr>
              <a:t>3</a:t>
            </a:r>
            <a:endParaRPr lang="en-US" b="1">
              <a:solidFill>
                <a:srgbClr val="FF0000"/>
              </a:solidFill>
            </a:endParaRPr>
          </a:p>
        </p:txBody>
      </p:sp>
      <p:cxnSp>
        <p:nvCxnSpPr>
          <p:cNvPr id="27" name="Elbow Connector 26"/>
          <p:cNvCxnSpPr>
            <a:cxnSpLocks noChangeShapeType="1"/>
          </p:cNvCxnSpPr>
          <p:nvPr/>
        </p:nvCxnSpPr>
        <p:spPr bwMode="auto">
          <a:xfrm rot="16200000" flipH="1">
            <a:off x="7512845" y="2824957"/>
            <a:ext cx="3509962" cy="708025"/>
          </a:xfrm>
          <a:prstGeom prst="bentConnector3">
            <a:avLst>
              <a:gd name="adj1" fmla="val -389"/>
            </a:avLst>
          </a:prstGeom>
          <a:noFill/>
          <a:ln w="63500" algn="ctr">
            <a:solidFill>
              <a:srgbClr val="FF0000"/>
            </a:solidFill>
            <a:round/>
            <a:headEnd/>
            <a:tailEnd type="stealth" w="lg" len="lg"/>
          </a:ln>
        </p:spPr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9666288" y="1816100"/>
            <a:ext cx="550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>
                <a:solidFill>
                  <a:srgbClr val="FF0000"/>
                </a:solidFill>
              </a:rPr>
              <a:t>4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705476" y="5472113"/>
            <a:ext cx="35083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1</a:t>
            </a:r>
            <a:r>
              <a:rPr lang="en-US" b="1"/>
              <a:t>: 5, 3, 4 – skip and save</a:t>
            </a:r>
          </a:p>
          <a:p>
            <a:r>
              <a:rPr lang="en-US" b="1"/>
              <a:t>2: 5, 4, 3 – show message</a:t>
            </a:r>
          </a:p>
          <a:p>
            <a:r>
              <a:rPr lang="en-US" b="1"/>
              <a:t>3: 4, 5, 5 – skip and save</a:t>
            </a:r>
          </a:p>
          <a:p>
            <a:r>
              <a:rPr lang="en-US" b="1"/>
              <a:t>4:</a:t>
            </a:r>
            <a:r>
              <a:rPr lang="ru-RU" b="1"/>
              <a:t> </a:t>
            </a:r>
            <a:r>
              <a:rPr lang="en-US" b="1"/>
              <a:t>4, 5, 3 – show message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8782050" y="5470525"/>
            <a:ext cx="2351088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Passed</a:t>
            </a:r>
          </a:p>
          <a:p>
            <a:r>
              <a:rPr lang="en-US" b="1">
                <a:solidFill>
                  <a:srgbClr val="FF0000"/>
                </a:solidFill>
              </a:rPr>
              <a:t>Failed </a:t>
            </a:r>
          </a:p>
          <a:p>
            <a:r>
              <a:rPr lang="en-US" b="1"/>
              <a:t>Passed</a:t>
            </a:r>
          </a:p>
          <a:p>
            <a:r>
              <a:rPr lang="en-US" b="1"/>
              <a:t>Passed</a:t>
            </a:r>
          </a:p>
        </p:txBody>
      </p:sp>
    </p:spTree>
    <p:extLst>
      <p:ext uri="{BB962C8B-B14F-4D97-AF65-F5344CB8AC3E}">
        <p14:creationId xmlns:p14="http://schemas.microsoft.com/office/powerpoint/2010/main" val="264547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25" grpId="0"/>
      <p:bldP spid="28" grpId="0"/>
      <p:bldP spid="35" grpId="0"/>
      <p:bldP spid="3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332967" y="46038"/>
            <a:ext cx="1954033" cy="1020762"/>
          </a:xfrm>
        </p:spPr>
        <p:txBody>
          <a:bodyPr>
            <a:normAutofit/>
          </a:bodyPr>
          <a:lstStyle/>
          <a:p>
            <a:r>
              <a:rPr lang="en-US" dirty="0" smtClean="0"/>
              <a:t>Answer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F87897E-EA7A-45A7-B975-BE8735C12494}" type="slidenum">
              <a:rPr lang="ru-RU" smtClean="0"/>
              <a:pPr/>
              <a:t>45</a:t>
            </a:fld>
            <a:endParaRPr lang="ru-RU" smtClean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5500" y="914401"/>
            <a:ext cx="7048500" cy="5838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121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nne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457201"/>
            <a:ext cx="3429000" cy="61104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0" y="3657600"/>
            <a:ext cx="9144000" cy="9144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377327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Domain Approach</a:t>
            </a:r>
            <a:endParaRPr 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738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0"/>
            <a:ext cx="9144000" cy="9144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38800" y="11567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Equivalence Classes</a:t>
            </a:r>
            <a:endParaRPr 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2" y="1121790"/>
            <a:ext cx="6953250" cy="3914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357" y="4189791"/>
            <a:ext cx="4188643" cy="266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1752601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values are equivalent if the program would take the </a:t>
            </a:r>
            <a:r>
              <a:rPr lang="en-US" sz="2400" b="1" dirty="0">
                <a:solidFill>
                  <a:srgbClr val="E6A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 path in response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each.</a:t>
            </a:r>
          </a:p>
          <a:p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Connector 5"/>
          <p:cNvCxnSpPr>
            <a:cxnSpLocks noChangeShapeType="1"/>
          </p:cNvCxnSpPr>
          <p:nvPr/>
        </p:nvCxnSpPr>
        <p:spPr bwMode="auto">
          <a:xfrm flipV="1">
            <a:off x="2293938" y="4151314"/>
            <a:ext cx="7213600" cy="142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667000" y="4114800"/>
            <a:ext cx="101600" cy="101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2590800" y="35814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9064625" y="4100513"/>
            <a:ext cx="101600" cy="101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8839200" y="3581400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100</a:t>
            </a:r>
            <a:endParaRPr lang="en-US" dirty="0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9013825" y="4310063"/>
            <a:ext cx="173038" cy="188912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9324976" y="4303713"/>
            <a:ext cx="174625" cy="188912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5791201" y="4343400"/>
            <a:ext cx="174625" cy="188912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2286000" y="4343401"/>
            <a:ext cx="173038" cy="188913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8"/>
          <p:cNvSpPr>
            <a:spLocks noChangeArrowheads="1"/>
          </p:cNvSpPr>
          <p:nvPr/>
        </p:nvSpPr>
        <p:spPr bwMode="auto">
          <a:xfrm>
            <a:off x="2667001" y="4343400"/>
            <a:ext cx="174625" cy="188912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24600" y="152401"/>
            <a:ext cx="426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Equivalence Classes</a:t>
            </a:r>
            <a:endParaRPr 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954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0" y="228600"/>
            <a:ext cx="2667000" cy="5635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endParaRPr 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4038600" y="1524000"/>
          <a:ext cx="6096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084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A820A1-9AC8-4498-95A8-F2D420705E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9AA820A1-9AC8-4498-95A8-F2D420705E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83237E-6 L -0.175 2.83237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graphicEl>
                                              <a:dgm id="{9AA820A1-9AC8-4498-95A8-F2D420705E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7A89AB-0852-4835-9E7C-C7321870D8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graphicEl>
                                              <a:dgm id="{947A89AB-0852-4835-9E7C-C7321870D8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83237E-6 L -0.175 2.83237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graphicEl>
                                              <a:dgm id="{947A89AB-0852-4835-9E7C-C7321870D8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E3A103-C393-4D1C-AF9B-3CE908413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graphicEl>
                                              <a:dgm id="{B8E3A103-C393-4D1C-AF9B-3CE908413D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83237E-6 L -0.175 2.83237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graphicEl>
                                              <a:dgm id="{B8E3A103-C393-4D1C-AF9B-3CE908413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43AB00-7857-428D-880A-059315EA3F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graphicEl>
                                              <a:dgm id="{2443AB00-7857-428D-880A-059315EA3F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83237E-6 L -0.175 2.83237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graphicEl>
                                              <a:dgm id="{2443AB00-7857-428D-880A-059315EA3F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Graphic spid="4" grpI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1"/>
          <p:cNvSpPr txBox="1">
            <a:spLocks noGrp="1"/>
          </p:cNvSpPr>
          <p:nvPr/>
        </p:nvSpPr>
        <p:spPr bwMode="auto">
          <a:xfrm>
            <a:off x="1601788" y="6427789"/>
            <a:ext cx="342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fld id="{474C26E5-56EB-4830-9ABB-960AFE587A9C}" type="slidenum">
              <a:rPr lang="ru-RU" sz="900" b="1">
                <a:solidFill>
                  <a:srgbClr val="AEAEAE"/>
                </a:solidFill>
                <a:latin typeface="Arial" charset="0"/>
              </a:rPr>
              <a:pPr algn="ctr" eaLnBrk="1" hangingPunct="1"/>
              <a:t>9</a:t>
            </a:fld>
            <a:endParaRPr lang="ru-RU" sz="900" b="1">
              <a:solidFill>
                <a:srgbClr val="AEAEAE"/>
              </a:solidFill>
              <a:latin typeface="Arial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1973718" y="94343"/>
            <a:ext cx="4079875" cy="12618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002B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Strength?</a:t>
            </a:r>
          </a:p>
          <a:p>
            <a:pPr>
              <a:defRPr/>
            </a:pPr>
            <a:endParaRPr lang="en-US" sz="4400" dirty="0">
              <a:solidFill>
                <a:srgbClr val="002B78"/>
              </a:solidFill>
              <a:latin typeface="Arial" pitchFamily="34" charset="0"/>
            </a:endParaRPr>
          </a:p>
        </p:txBody>
      </p:sp>
      <p:sp>
        <p:nvSpPr>
          <p:cNvPr id="326661" name="Rectangle 5"/>
          <p:cNvSpPr>
            <a:spLocks noChangeArrowheads="1"/>
          </p:cNvSpPr>
          <p:nvPr/>
        </p:nvSpPr>
        <p:spPr bwMode="auto">
          <a:xfrm>
            <a:off x="1955574" y="1143000"/>
            <a:ext cx="7937500" cy="23945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625475" indent="-561975">
              <a:buFont typeface="Wingdings" pitchFamily="2" charset="2"/>
              <a:buChar char="ü"/>
              <a:tabLst>
                <a:tab pos="0" algn="l"/>
              </a:tabLst>
              <a:defRPr/>
            </a:pPr>
            <a:r>
              <a:rPr lang="en-US" sz="2800" dirty="0">
                <a:solidFill>
                  <a:srgbClr val="002B78"/>
                </a:solidFill>
              </a:rPr>
              <a:t>Find highest probability errors with a relatively small set of tests.</a:t>
            </a:r>
          </a:p>
          <a:p>
            <a:pPr marL="625475" indent="-561975">
              <a:buFont typeface="Wingdings" pitchFamily="2" charset="2"/>
              <a:buChar char="ü"/>
              <a:tabLst>
                <a:tab pos="0" algn="l"/>
              </a:tabLst>
              <a:defRPr/>
            </a:pPr>
            <a:r>
              <a:rPr lang="en-US" sz="2800" dirty="0">
                <a:solidFill>
                  <a:srgbClr val="002B78"/>
                </a:solidFill>
              </a:rPr>
              <a:t>Intuitively clear approach, generalizes well</a:t>
            </a:r>
          </a:p>
          <a:p>
            <a:pPr marL="625475" indent="-561975">
              <a:spcBef>
                <a:spcPct val="20000"/>
              </a:spcBef>
              <a:buFont typeface="Verdana" pitchFamily="34" charset="0"/>
              <a:buChar char="•"/>
              <a:tabLst>
                <a:tab pos="0" algn="l"/>
              </a:tabLst>
              <a:defRPr/>
            </a:pPr>
            <a:endParaRPr lang="en-US" sz="2800" b="1" dirty="0">
              <a:solidFill>
                <a:srgbClr val="002B78"/>
              </a:solidFill>
              <a:latin typeface="Arial" pitchFamily="34" charset="0"/>
            </a:endParaRPr>
          </a:p>
          <a:p>
            <a:pPr marL="63500">
              <a:tabLst>
                <a:tab pos="0" algn="l"/>
              </a:tabLst>
              <a:defRPr/>
            </a:pPr>
            <a:endParaRPr lang="en-US" sz="3200" b="1" dirty="0">
              <a:solidFill>
                <a:srgbClr val="002B78"/>
              </a:solidFill>
              <a:latin typeface="Arial" pitchFamily="34" charset="0"/>
            </a:endParaRPr>
          </a:p>
        </p:txBody>
      </p:sp>
      <p:sp>
        <p:nvSpPr>
          <p:cNvPr id="2" name="Content Placeholder 2"/>
          <p:cNvSpPr txBox="1">
            <a:spLocks/>
          </p:cNvSpPr>
          <p:nvPr/>
        </p:nvSpPr>
        <p:spPr bwMode="auto">
          <a:xfrm>
            <a:off x="5562601" y="3537502"/>
            <a:ext cx="4079875" cy="12618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3200" b="1" dirty="0">
                <a:solidFill>
                  <a:srgbClr val="002B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Blind spots?</a:t>
            </a:r>
          </a:p>
          <a:p>
            <a:pPr>
              <a:defRPr/>
            </a:pPr>
            <a:endParaRPr lang="en-US" sz="4400" dirty="0">
              <a:solidFill>
                <a:srgbClr val="002B78"/>
              </a:solidFill>
              <a:latin typeface="Arial" pitchFamily="34" charset="0"/>
            </a:endParaRPr>
          </a:p>
        </p:txBody>
      </p:sp>
      <p:sp>
        <p:nvSpPr>
          <p:cNvPr id="326663" name="Rectangle 7"/>
          <p:cNvSpPr>
            <a:spLocks noChangeArrowheads="1"/>
          </p:cNvSpPr>
          <p:nvPr/>
        </p:nvSpPr>
        <p:spPr bwMode="auto">
          <a:xfrm>
            <a:off x="2105025" y="4292600"/>
            <a:ext cx="8491538" cy="18158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625475" indent="-625475">
              <a:buFont typeface="Wingdings" pitchFamily="2" charset="2"/>
              <a:buChar char="ü"/>
              <a:tabLst>
                <a:tab pos="625475" algn="l"/>
              </a:tabLst>
              <a:defRPr/>
            </a:pPr>
            <a:r>
              <a:rPr lang="en-US" sz="2800" dirty="0">
                <a:solidFill>
                  <a:srgbClr val="002B78"/>
                </a:solidFill>
              </a:rPr>
              <a:t>Errors that are not at boundaries or in obvious special cases. </a:t>
            </a:r>
          </a:p>
          <a:p>
            <a:pPr marL="625475" indent="-625475">
              <a:buFont typeface="Wingdings" pitchFamily="2" charset="2"/>
              <a:buChar char="ü"/>
              <a:tabLst>
                <a:tab pos="625475" algn="l"/>
              </a:tabLst>
              <a:defRPr/>
            </a:pPr>
            <a:r>
              <a:rPr lang="en-US" sz="2800" dirty="0">
                <a:solidFill>
                  <a:srgbClr val="002B78"/>
                </a:solidFill>
              </a:rPr>
              <a:t>Also, the actual domains are often unknowable</a:t>
            </a:r>
          </a:p>
          <a:p>
            <a:pPr marL="625475" indent="-625475">
              <a:buFontTx/>
              <a:buAutoNum type="arabicPeriod"/>
              <a:tabLst>
                <a:tab pos="625475" algn="l"/>
              </a:tabLst>
              <a:defRPr/>
            </a:pPr>
            <a:endParaRPr lang="en-US" sz="2800" b="1" dirty="0">
              <a:solidFill>
                <a:srgbClr val="002B78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2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1" grpId="0"/>
      <p:bldP spid="32666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1265</Words>
  <Application>Microsoft Office PowerPoint</Application>
  <PresentationFormat>Widescreen</PresentationFormat>
  <Paragraphs>500</Paragraphs>
  <Slides>45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Calibri Light</vt:lpstr>
      <vt:lpstr>Corbel</vt:lpstr>
      <vt:lpstr>Impact</vt:lpstr>
      <vt:lpstr>Tahoma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Steps</vt:lpstr>
      <vt:lpstr>PowerPoint Presentation</vt:lpstr>
      <vt:lpstr>PowerPoint Presentation</vt:lpstr>
      <vt:lpstr>PowerPoint Presentation</vt:lpstr>
      <vt:lpstr>PowerPoint Presentation</vt:lpstr>
      <vt:lpstr>Steps</vt:lpstr>
      <vt:lpstr>PowerPoint Presentation</vt:lpstr>
      <vt:lpstr>Scenario Testing</vt:lpstr>
      <vt:lpstr>Scenario Testing Styles</vt:lpstr>
      <vt:lpstr>Strengths &amp; Blind spots</vt:lpstr>
      <vt:lpstr>Risk based testing</vt:lpstr>
      <vt:lpstr>For Testing Purpose</vt:lpstr>
      <vt:lpstr>PowerPoint Presentation</vt:lpstr>
      <vt:lpstr>Results</vt:lpstr>
      <vt:lpstr>Idea</vt:lpstr>
      <vt:lpstr>Steps</vt:lpstr>
      <vt:lpstr>PowerPoint Presentation</vt:lpstr>
      <vt:lpstr>Some Statistics…</vt:lpstr>
      <vt:lpstr>PowerPoint Presentation</vt:lpstr>
      <vt:lpstr>PowerPoint Presentation</vt:lpstr>
      <vt:lpstr>PowerPoint Presentation</vt:lpstr>
      <vt:lpstr>PowerPoint Presentation</vt:lpstr>
      <vt:lpstr>Regression testing summary</vt:lpstr>
      <vt:lpstr>Exploratory  Testing</vt:lpstr>
      <vt:lpstr>Questioning Similarity to previous errors Gossips and Predictions Improvisational Testing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Manually???</vt:lpstr>
      <vt:lpstr>PowerPoint Presentation</vt:lpstr>
      <vt:lpstr>PowerPoint Presentation</vt:lpstr>
      <vt:lpstr>PowerPoint Presentation</vt:lpstr>
      <vt:lpstr>PowerPoint Presentation</vt:lpstr>
      <vt:lpstr>Trade Prefix Requirements</vt:lpstr>
      <vt:lpstr>The method</vt:lpstr>
      <vt:lpstr>Answer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Grigory Silkin</dc:creator>
  <cp:lastModifiedBy>Grigory Silkin</cp:lastModifiedBy>
  <cp:revision>10</cp:revision>
  <dcterms:created xsi:type="dcterms:W3CDTF">2015-01-22T12:22:16Z</dcterms:created>
  <dcterms:modified xsi:type="dcterms:W3CDTF">2015-01-22T14:28:17Z</dcterms:modified>
</cp:coreProperties>
</file>