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5"/>
  </p:notesMasterIdLst>
  <p:sldIdLst>
    <p:sldId id="266" r:id="rId4"/>
    <p:sldId id="274" r:id="rId5"/>
    <p:sldId id="447" r:id="rId6"/>
    <p:sldId id="281" r:id="rId7"/>
    <p:sldId id="416" r:id="rId8"/>
    <p:sldId id="312" r:id="rId9"/>
    <p:sldId id="362" r:id="rId10"/>
    <p:sldId id="378" r:id="rId11"/>
    <p:sldId id="433" r:id="rId12"/>
    <p:sldId id="491" r:id="rId13"/>
    <p:sldId id="4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7" autoAdjust="0"/>
    <p:restoredTop sz="97731"/>
  </p:normalViewPr>
  <p:slideViewPr>
    <p:cSldViewPr snapToGrid="0" showGuides="1">
      <p:cViewPr>
        <p:scale>
          <a:sx n="77" d="100"/>
          <a:sy n="77" d="100"/>
        </p:scale>
        <p:origin x="4448" y="30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41383168"/>
        <c:axId val="-2041379696"/>
      </c:barChart>
      <c:catAx>
        <c:axId val="-204138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pPr>
            <a:endParaRPr lang="en-US"/>
          </a:p>
        </c:txPr>
        <c:crossAx val="-2041379696"/>
        <c:crosses val="autoZero"/>
        <c:auto val="1"/>
        <c:lblAlgn val="ctr"/>
        <c:lblOffset val="100"/>
        <c:noMultiLvlLbl val="0"/>
      </c:catAx>
      <c:valAx>
        <c:axId val="-20413796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1383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4151719558113"/>
          <c:y val="0.917480730040229"/>
          <c:w val="0.337053890282826"/>
          <c:h val="0.0577810172769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charset="0"/>
              <a:ea typeface="Roboto Light" charset="0"/>
              <a:cs typeface="Roboto Ligh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8/23/15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raphicriver.net/item/material-powerpoint-presentation-template/12606695?ref=ercn190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60209" y="3233759"/>
            <a:ext cx="6026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Material Slides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4225747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Roboto Thin" charset="0"/>
                <a:ea typeface="Roboto Thin" charset="0"/>
                <a:cs typeface="Roboto Thin" charset="0"/>
              </a:rPr>
              <a:t>Subtitle Minimal Business </a:t>
            </a:r>
          </a:p>
          <a:p>
            <a:pPr algn="ctr"/>
            <a:r>
              <a:rPr lang="en-US" sz="2400" dirty="0" smtClean="0">
                <a:latin typeface="Roboto Thin" charset="0"/>
                <a:ea typeface="Roboto Thin" charset="0"/>
                <a:cs typeface="Roboto Thin" charset="0"/>
              </a:rPr>
              <a:t>Idea &amp; Support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5004" y="660914"/>
            <a:ext cx="3395222" cy="614554"/>
            <a:chOff x="835004" y="660914"/>
            <a:chExt cx="3395222" cy="614554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Material Slides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Rising Arrows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10</a:t>
            </a:fld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>
            <a:off x="845330" y="4576617"/>
            <a:ext cx="2091412" cy="2281383"/>
          </a:xfrm>
          <a:custGeom>
            <a:avLst/>
            <a:gdLst>
              <a:gd name="connsiteX0" fmla="*/ 1045803 w 2091412"/>
              <a:gd name="connsiteY0" fmla="*/ 0 h 2281383"/>
              <a:gd name="connsiteX1" fmla="*/ 2091412 w 2091412"/>
              <a:gd name="connsiteY1" fmla="*/ 1191129 h 2281383"/>
              <a:gd name="connsiteX2" fmla="*/ 1882852 w 2091412"/>
              <a:gd name="connsiteY2" fmla="*/ 1191129 h 2281383"/>
              <a:gd name="connsiteX3" fmla="*/ 1882852 w 2091412"/>
              <a:gd name="connsiteY3" fmla="*/ 2281383 h 2281383"/>
              <a:gd name="connsiteX4" fmla="*/ 208754 w 2091412"/>
              <a:gd name="connsiteY4" fmla="*/ 2281383 h 2281383"/>
              <a:gd name="connsiteX5" fmla="*/ 208754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803" y="0"/>
                </a:moveTo>
                <a:lnTo>
                  <a:pt x="2091412" y="1191129"/>
                </a:lnTo>
                <a:lnTo>
                  <a:pt x="1882852" y="1191129"/>
                </a:lnTo>
                <a:lnTo>
                  <a:pt x="1882852" y="2281383"/>
                </a:lnTo>
                <a:lnTo>
                  <a:pt x="208754" y="2281383"/>
                </a:lnTo>
                <a:lnTo>
                  <a:pt x="208754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3" name="Shape 377"/>
          <p:cNvSpPr/>
          <p:nvPr/>
        </p:nvSpPr>
        <p:spPr>
          <a:xfrm>
            <a:off x="2970835" y="3170630"/>
            <a:ext cx="2091412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0" y="7088"/>
                </a:lnTo>
                <a:lnTo>
                  <a:pt x="2156" y="7088"/>
                </a:lnTo>
                <a:lnTo>
                  <a:pt x="2156" y="21599"/>
                </a:lnTo>
                <a:lnTo>
                  <a:pt x="10801" y="18540"/>
                </a:lnTo>
                <a:lnTo>
                  <a:pt x="19446" y="21600"/>
                </a:lnTo>
                <a:lnTo>
                  <a:pt x="19446" y="7088"/>
                </a:lnTo>
                <a:lnTo>
                  <a:pt x="21600" y="7088"/>
                </a:lnTo>
                <a:lnTo>
                  <a:pt x="10801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1" name="Shape 381"/>
          <p:cNvSpPr/>
          <p:nvPr/>
        </p:nvSpPr>
        <p:spPr>
          <a:xfrm>
            <a:off x="5096549" y="1894114"/>
            <a:ext cx="2091204" cy="4491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729"/>
                </a:lnTo>
                <a:lnTo>
                  <a:pt x="2154" y="5729"/>
                </a:lnTo>
                <a:lnTo>
                  <a:pt x="2154" y="21600"/>
                </a:lnTo>
                <a:lnTo>
                  <a:pt x="10800" y="19127"/>
                </a:lnTo>
                <a:lnTo>
                  <a:pt x="19446" y="21599"/>
                </a:lnTo>
                <a:lnTo>
                  <a:pt x="19446" y="5729"/>
                </a:lnTo>
                <a:lnTo>
                  <a:pt x="21600" y="572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8" name="Shape 385"/>
          <p:cNvSpPr/>
          <p:nvPr/>
        </p:nvSpPr>
        <p:spPr>
          <a:xfrm>
            <a:off x="7222055" y="3170630"/>
            <a:ext cx="2091413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9347560" y="4576617"/>
            <a:ext cx="2091412" cy="2281383"/>
          </a:xfrm>
          <a:custGeom>
            <a:avLst/>
            <a:gdLst>
              <a:gd name="connsiteX0" fmla="*/ 1045609 w 2091412"/>
              <a:gd name="connsiteY0" fmla="*/ 0 h 2281383"/>
              <a:gd name="connsiteX1" fmla="*/ 2091412 w 2091412"/>
              <a:gd name="connsiteY1" fmla="*/ 1191129 h 2281383"/>
              <a:gd name="connsiteX2" fmla="*/ 1882658 w 2091412"/>
              <a:gd name="connsiteY2" fmla="*/ 1191129 h 2281383"/>
              <a:gd name="connsiteX3" fmla="*/ 1882658 w 2091412"/>
              <a:gd name="connsiteY3" fmla="*/ 2281383 h 2281383"/>
              <a:gd name="connsiteX4" fmla="*/ 208560 w 2091412"/>
              <a:gd name="connsiteY4" fmla="*/ 2281383 h 2281383"/>
              <a:gd name="connsiteX5" fmla="*/ 208560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609" y="0"/>
                </a:moveTo>
                <a:lnTo>
                  <a:pt x="2091412" y="1191129"/>
                </a:lnTo>
                <a:lnTo>
                  <a:pt x="1882658" y="1191129"/>
                </a:lnTo>
                <a:lnTo>
                  <a:pt x="1882658" y="2281383"/>
                </a:lnTo>
                <a:lnTo>
                  <a:pt x="208560" y="2281383"/>
                </a:lnTo>
                <a:lnTo>
                  <a:pt x="208560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flipH="1">
            <a:off x="1081466" y="5760784"/>
            <a:ext cx="1619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First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Freeform 83"/>
          <p:cNvSpPr>
            <a:spLocks noChangeArrowheads="1"/>
          </p:cNvSpPr>
          <p:nvPr/>
        </p:nvSpPr>
        <p:spPr bwMode="auto">
          <a:xfrm>
            <a:off x="1735597" y="5301592"/>
            <a:ext cx="308750" cy="261252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flipH="1">
            <a:off x="3306482" y="4822393"/>
            <a:ext cx="1420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nd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3866733" y="4326845"/>
            <a:ext cx="292412" cy="292412"/>
          </a:xfrm>
          <a:custGeom>
            <a:avLst/>
            <a:gdLst>
              <a:gd name="T0" fmla="*/ 401 w 455"/>
              <a:gd name="T1" fmla="*/ 0 h 455"/>
              <a:gd name="T2" fmla="*/ 48 w 455"/>
              <a:gd name="T3" fmla="*/ 0 h 455"/>
              <a:gd name="T4" fmla="*/ 0 w 455"/>
              <a:gd name="T5" fmla="*/ 53 h 455"/>
              <a:gd name="T6" fmla="*/ 0 w 455"/>
              <a:gd name="T7" fmla="*/ 406 h 455"/>
              <a:gd name="T8" fmla="*/ 48 w 455"/>
              <a:gd name="T9" fmla="*/ 454 h 455"/>
              <a:gd name="T10" fmla="*/ 401 w 455"/>
              <a:gd name="T11" fmla="*/ 454 h 455"/>
              <a:gd name="T12" fmla="*/ 454 w 455"/>
              <a:gd name="T13" fmla="*/ 406 h 455"/>
              <a:gd name="T14" fmla="*/ 454 w 455"/>
              <a:gd name="T15" fmla="*/ 53 h 455"/>
              <a:gd name="T16" fmla="*/ 401 w 455"/>
              <a:gd name="T17" fmla="*/ 0 h 455"/>
              <a:gd name="T18" fmla="*/ 353 w 455"/>
              <a:gd name="T19" fmla="*/ 154 h 455"/>
              <a:gd name="T20" fmla="*/ 96 w 455"/>
              <a:gd name="T21" fmla="*/ 154 h 455"/>
              <a:gd name="T22" fmla="*/ 96 w 455"/>
              <a:gd name="T23" fmla="*/ 101 h 455"/>
              <a:gd name="T24" fmla="*/ 353 w 455"/>
              <a:gd name="T25" fmla="*/ 101 h 455"/>
              <a:gd name="T26" fmla="*/ 353 w 455"/>
              <a:gd name="T27" fmla="*/ 154 h 455"/>
              <a:gd name="T28" fmla="*/ 353 w 455"/>
              <a:gd name="T29" fmla="*/ 251 h 455"/>
              <a:gd name="T30" fmla="*/ 96 w 455"/>
              <a:gd name="T31" fmla="*/ 251 h 455"/>
              <a:gd name="T32" fmla="*/ 96 w 455"/>
              <a:gd name="T33" fmla="*/ 203 h 455"/>
              <a:gd name="T34" fmla="*/ 353 w 455"/>
              <a:gd name="T35" fmla="*/ 203 h 455"/>
              <a:gd name="T36" fmla="*/ 353 w 455"/>
              <a:gd name="T37" fmla="*/ 251 h 455"/>
              <a:gd name="T38" fmla="*/ 275 w 455"/>
              <a:gd name="T39" fmla="*/ 353 h 455"/>
              <a:gd name="T40" fmla="*/ 96 w 455"/>
              <a:gd name="T41" fmla="*/ 353 h 455"/>
              <a:gd name="T42" fmla="*/ 96 w 455"/>
              <a:gd name="T43" fmla="*/ 304 h 455"/>
              <a:gd name="T44" fmla="*/ 275 w 455"/>
              <a:gd name="T45" fmla="*/ 304 h 455"/>
              <a:gd name="T46" fmla="*/ 275 w 455"/>
              <a:gd name="T47" fmla="*/ 35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5" h="455">
                <a:moveTo>
                  <a:pt x="401" y="0"/>
                </a:moveTo>
                <a:lnTo>
                  <a:pt x="48" y="0"/>
                </a:lnTo>
                <a:cubicBezTo>
                  <a:pt x="19" y="0"/>
                  <a:pt x="0" y="24"/>
                  <a:pt x="0" y="53"/>
                </a:cubicBezTo>
                <a:lnTo>
                  <a:pt x="0" y="406"/>
                </a:lnTo>
                <a:cubicBezTo>
                  <a:pt x="0" y="435"/>
                  <a:pt x="19" y="454"/>
                  <a:pt x="48" y="454"/>
                </a:cubicBezTo>
                <a:lnTo>
                  <a:pt x="401" y="454"/>
                </a:lnTo>
                <a:cubicBezTo>
                  <a:pt x="430" y="454"/>
                  <a:pt x="454" y="435"/>
                  <a:pt x="454" y="406"/>
                </a:cubicBezTo>
                <a:lnTo>
                  <a:pt x="454" y="53"/>
                </a:lnTo>
                <a:cubicBezTo>
                  <a:pt x="454" y="24"/>
                  <a:pt x="430" y="0"/>
                  <a:pt x="401" y="0"/>
                </a:cubicBezTo>
                <a:close/>
                <a:moveTo>
                  <a:pt x="353" y="154"/>
                </a:moveTo>
                <a:lnTo>
                  <a:pt x="96" y="154"/>
                </a:lnTo>
                <a:lnTo>
                  <a:pt x="96" y="101"/>
                </a:lnTo>
                <a:lnTo>
                  <a:pt x="353" y="101"/>
                </a:lnTo>
                <a:lnTo>
                  <a:pt x="353" y="154"/>
                </a:lnTo>
                <a:close/>
                <a:moveTo>
                  <a:pt x="353" y="251"/>
                </a:moveTo>
                <a:lnTo>
                  <a:pt x="96" y="251"/>
                </a:lnTo>
                <a:lnTo>
                  <a:pt x="96" y="203"/>
                </a:lnTo>
                <a:lnTo>
                  <a:pt x="353" y="203"/>
                </a:lnTo>
                <a:lnTo>
                  <a:pt x="353" y="251"/>
                </a:lnTo>
                <a:close/>
                <a:moveTo>
                  <a:pt x="275" y="353"/>
                </a:moveTo>
                <a:lnTo>
                  <a:pt x="96" y="353"/>
                </a:lnTo>
                <a:lnTo>
                  <a:pt x="96" y="304"/>
                </a:lnTo>
                <a:lnTo>
                  <a:pt x="275" y="304"/>
                </a:lnTo>
                <a:lnTo>
                  <a:pt x="275" y="3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9617789" y="5784725"/>
            <a:ext cx="1550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Fifth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Freeform 85"/>
          <p:cNvSpPr>
            <a:spLocks noChangeArrowheads="1"/>
          </p:cNvSpPr>
          <p:nvPr/>
        </p:nvSpPr>
        <p:spPr bwMode="auto">
          <a:xfrm>
            <a:off x="10232926" y="5301592"/>
            <a:ext cx="320680" cy="291766"/>
          </a:xfrm>
          <a:custGeom>
            <a:avLst/>
            <a:gdLst>
              <a:gd name="T0" fmla="*/ 272 w 540"/>
              <a:gd name="T1" fmla="*/ 0 h 489"/>
              <a:gd name="T2" fmla="*/ 0 w 540"/>
              <a:gd name="T3" fmla="*/ 488 h 489"/>
              <a:gd name="T4" fmla="*/ 539 w 540"/>
              <a:gd name="T5" fmla="*/ 108 h 489"/>
              <a:gd name="T6" fmla="*/ 108 w 540"/>
              <a:gd name="T7" fmla="*/ 432 h 489"/>
              <a:gd name="T8" fmla="*/ 56 w 540"/>
              <a:gd name="T9" fmla="*/ 380 h 489"/>
              <a:gd name="T10" fmla="*/ 108 w 540"/>
              <a:gd name="T11" fmla="*/ 432 h 489"/>
              <a:gd name="T12" fmla="*/ 56 w 540"/>
              <a:gd name="T13" fmla="*/ 324 h 489"/>
              <a:gd name="T14" fmla="*/ 108 w 540"/>
              <a:gd name="T15" fmla="*/ 272 h 489"/>
              <a:gd name="T16" fmla="*/ 108 w 540"/>
              <a:gd name="T17" fmla="*/ 216 h 489"/>
              <a:gd name="T18" fmla="*/ 56 w 540"/>
              <a:gd name="T19" fmla="*/ 164 h 489"/>
              <a:gd name="T20" fmla="*/ 108 w 540"/>
              <a:gd name="T21" fmla="*/ 216 h 489"/>
              <a:gd name="T22" fmla="*/ 56 w 540"/>
              <a:gd name="T23" fmla="*/ 108 h 489"/>
              <a:gd name="T24" fmla="*/ 108 w 540"/>
              <a:gd name="T25" fmla="*/ 56 h 489"/>
              <a:gd name="T26" fmla="*/ 216 w 540"/>
              <a:gd name="T27" fmla="*/ 432 h 489"/>
              <a:gd name="T28" fmla="*/ 164 w 540"/>
              <a:gd name="T29" fmla="*/ 380 h 489"/>
              <a:gd name="T30" fmla="*/ 216 w 540"/>
              <a:gd name="T31" fmla="*/ 432 h 489"/>
              <a:gd name="T32" fmla="*/ 164 w 540"/>
              <a:gd name="T33" fmla="*/ 324 h 489"/>
              <a:gd name="T34" fmla="*/ 216 w 540"/>
              <a:gd name="T35" fmla="*/ 272 h 489"/>
              <a:gd name="T36" fmla="*/ 216 w 540"/>
              <a:gd name="T37" fmla="*/ 216 h 489"/>
              <a:gd name="T38" fmla="*/ 164 w 540"/>
              <a:gd name="T39" fmla="*/ 164 h 489"/>
              <a:gd name="T40" fmla="*/ 216 w 540"/>
              <a:gd name="T41" fmla="*/ 216 h 489"/>
              <a:gd name="T42" fmla="*/ 164 w 540"/>
              <a:gd name="T43" fmla="*/ 108 h 489"/>
              <a:gd name="T44" fmla="*/ 216 w 540"/>
              <a:gd name="T45" fmla="*/ 56 h 489"/>
              <a:gd name="T46" fmla="*/ 488 w 540"/>
              <a:gd name="T47" fmla="*/ 432 h 489"/>
              <a:gd name="T48" fmla="*/ 272 w 540"/>
              <a:gd name="T49" fmla="*/ 380 h 489"/>
              <a:gd name="T50" fmla="*/ 324 w 540"/>
              <a:gd name="T51" fmla="*/ 324 h 489"/>
              <a:gd name="T52" fmla="*/ 272 w 540"/>
              <a:gd name="T53" fmla="*/ 272 h 489"/>
              <a:gd name="T54" fmla="*/ 324 w 540"/>
              <a:gd name="T55" fmla="*/ 216 h 489"/>
              <a:gd name="T56" fmla="*/ 272 w 540"/>
              <a:gd name="T57" fmla="*/ 164 h 489"/>
              <a:gd name="T58" fmla="*/ 488 w 540"/>
              <a:gd name="T59" fmla="*/ 432 h 489"/>
              <a:gd name="T60" fmla="*/ 380 w 540"/>
              <a:gd name="T61" fmla="*/ 216 h 489"/>
              <a:gd name="T62" fmla="*/ 432 w 540"/>
              <a:gd name="T63" fmla="*/ 272 h 489"/>
              <a:gd name="T64" fmla="*/ 432 w 540"/>
              <a:gd name="T65" fmla="*/ 324 h 489"/>
              <a:gd name="T66" fmla="*/ 380 w 540"/>
              <a:gd name="T67" fmla="*/ 380 h 489"/>
              <a:gd name="T68" fmla="*/ 432 w 540"/>
              <a:gd name="T69" fmla="*/ 32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0" h="489">
                <a:moveTo>
                  <a:pt x="272" y="108"/>
                </a:moveTo>
                <a:lnTo>
                  <a:pt x="272" y="0"/>
                </a:lnTo>
                <a:lnTo>
                  <a:pt x="0" y="0"/>
                </a:lnTo>
                <a:lnTo>
                  <a:pt x="0" y="488"/>
                </a:lnTo>
                <a:lnTo>
                  <a:pt x="539" y="488"/>
                </a:lnTo>
                <a:lnTo>
                  <a:pt x="539" y="108"/>
                </a:lnTo>
                <a:lnTo>
                  <a:pt x="272" y="108"/>
                </a:lnTo>
                <a:close/>
                <a:moveTo>
                  <a:pt x="108" y="432"/>
                </a:moveTo>
                <a:lnTo>
                  <a:pt x="56" y="432"/>
                </a:lnTo>
                <a:lnTo>
                  <a:pt x="56" y="380"/>
                </a:lnTo>
                <a:lnTo>
                  <a:pt x="108" y="380"/>
                </a:lnTo>
                <a:lnTo>
                  <a:pt x="108" y="432"/>
                </a:lnTo>
                <a:close/>
                <a:moveTo>
                  <a:pt x="108" y="324"/>
                </a:moveTo>
                <a:lnTo>
                  <a:pt x="56" y="324"/>
                </a:lnTo>
                <a:lnTo>
                  <a:pt x="56" y="272"/>
                </a:lnTo>
                <a:lnTo>
                  <a:pt x="108" y="272"/>
                </a:lnTo>
                <a:lnTo>
                  <a:pt x="108" y="324"/>
                </a:lnTo>
                <a:close/>
                <a:moveTo>
                  <a:pt x="108" y="216"/>
                </a:moveTo>
                <a:lnTo>
                  <a:pt x="56" y="216"/>
                </a:lnTo>
                <a:lnTo>
                  <a:pt x="56" y="164"/>
                </a:lnTo>
                <a:lnTo>
                  <a:pt x="108" y="164"/>
                </a:lnTo>
                <a:lnTo>
                  <a:pt x="108" y="216"/>
                </a:lnTo>
                <a:close/>
                <a:moveTo>
                  <a:pt x="108" y="108"/>
                </a:moveTo>
                <a:lnTo>
                  <a:pt x="56" y="108"/>
                </a:lnTo>
                <a:lnTo>
                  <a:pt x="56" y="56"/>
                </a:lnTo>
                <a:lnTo>
                  <a:pt x="108" y="56"/>
                </a:lnTo>
                <a:lnTo>
                  <a:pt x="108" y="108"/>
                </a:lnTo>
                <a:close/>
                <a:moveTo>
                  <a:pt x="216" y="432"/>
                </a:moveTo>
                <a:lnTo>
                  <a:pt x="164" y="432"/>
                </a:lnTo>
                <a:lnTo>
                  <a:pt x="164" y="380"/>
                </a:lnTo>
                <a:lnTo>
                  <a:pt x="216" y="380"/>
                </a:lnTo>
                <a:lnTo>
                  <a:pt x="216" y="432"/>
                </a:lnTo>
                <a:close/>
                <a:moveTo>
                  <a:pt x="216" y="324"/>
                </a:moveTo>
                <a:lnTo>
                  <a:pt x="164" y="324"/>
                </a:lnTo>
                <a:lnTo>
                  <a:pt x="164" y="272"/>
                </a:lnTo>
                <a:lnTo>
                  <a:pt x="216" y="272"/>
                </a:lnTo>
                <a:lnTo>
                  <a:pt x="216" y="324"/>
                </a:lnTo>
                <a:close/>
                <a:moveTo>
                  <a:pt x="216" y="216"/>
                </a:moveTo>
                <a:lnTo>
                  <a:pt x="164" y="216"/>
                </a:lnTo>
                <a:lnTo>
                  <a:pt x="164" y="164"/>
                </a:lnTo>
                <a:lnTo>
                  <a:pt x="216" y="164"/>
                </a:lnTo>
                <a:lnTo>
                  <a:pt x="216" y="216"/>
                </a:lnTo>
                <a:close/>
                <a:moveTo>
                  <a:pt x="216" y="108"/>
                </a:moveTo>
                <a:lnTo>
                  <a:pt x="164" y="108"/>
                </a:lnTo>
                <a:lnTo>
                  <a:pt x="164" y="56"/>
                </a:lnTo>
                <a:lnTo>
                  <a:pt x="216" y="56"/>
                </a:lnTo>
                <a:lnTo>
                  <a:pt x="216" y="108"/>
                </a:lnTo>
                <a:close/>
                <a:moveTo>
                  <a:pt x="488" y="432"/>
                </a:moveTo>
                <a:lnTo>
                  <a:pt x="272" y="432"/>
                </a:lnTo>
                <a:lnTo>
                  <a:pt x="272" y="380"/>
                </a:lnTo>
                <a:lnTo>
                  <a:pt x="324" y="380"/>
                </a:lnTo>
                <a:lnTo>
                  <a:pt x="324" y="324"/>
                </a:lnTo>
                <a:lnTo>
                  <a:pt x="272" y="324"/>
                </a:lnTo>
                <a:lnTo>
                  <a:pt x="272" y="272"/>
                </a:lnTo>
                <a:lnTo>
                  <a:pt x="324" y="272"/>
                </a:lnTo>
                <a:lnTo>
                  <a:pt x="324" y="216"/>
                </a:lnTo>
                <a:lnTo>
                  <a:pt x="272" y="216"/>
                </a:lnTo>
                <a:lnTo>
                  <a:pt x="272" y="164"/>
                </a:lnTo>
                <a:lnTo>
                  <a:pt x="488" y="164"/>
                </a:lnTo>
                <a:lnTo>
                  <a:pt x="488" y="432"/>
                </a:lnTo>
                <a:close/>
                <a:moveTo>
                  <a:pt x="432" y="216"/>
                </a:moveTo>
                <a:lnTo>
                  <a:pt x="380" y="216"/>
                </a:lnTo>
                <a:lnTo>
                  <a:pt x="380" y="272"/>
                </a:lnTo>
                <a:lnTo>
                  <a:pt x="432" y="272"/>
                </a:lnTo>
                <a:lnTo>
                  <a:pt x="432" y="216"/>
                </a:lnTo>
                <a:close/>
                <a:moveTo>
                  <a:pt x="432" y="324"/>
                </a:moveTo>
                <a:lnTo>
                  <a:pt x="380" y="324"/>
                </a:lnTo>
                <a:lnTo>
                  <a:pt x="380" y="380"/>
                </a:lnTo>
                <a:lnTo>
                  <a:pt x="432" y="380"/>
                </a:lnTo>
                <a:lnTo>
                  <a:pt x="432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flipH="1">
            <a:off x="7371221" y="4985898"/>
            <a:ext cx="1793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Fourth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Freeform 86"/>
          <p:cNvSpPr>
            <a:spLocks noChangeArrowheads="1"/>
          </p:cNvSpPr>
          <p:nvPr/>
        </p:nvSpPr>
        <p:spPr bwMode="auto">
          <a:xfrm>
            <a:off x="8097223" y="4465805"/>
            <a:ext cx="344302" cy="341502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flipH="1">
            <a:off x="5334826" y="3985838"/>
            <a:ext cx="1614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Third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5908454" y="3520482"/>
            <a:ext cx="375094" cy="310714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6942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et</a:t>
            </a:r>
          </a:p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09008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et</a:t>
            </a:r>
          </a:p>
          <a:p>
            <a:pPr algn="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/>
          </p:cNvPr>
          <p:cNvSpPr/>
          <p:nvPr/>
        </p:nvSpPr>
        <p:spPr>
          <a:xfrm>
            <a:off x="3724102" y="4355869"/>
            <a:ext cx="4671753" cy="123028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Get the full package here</a:t>
            </a:r>
            <a:endParaRPr lang="en-US" sz="40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>
            <a:hlinkClick r:id="rId3"/>
          </p:cNvPr>
          <p:cNvSpPr/>
          <p:nvPr/>
        </p:nvSpPr>
        <p:spPr>
          <a:xfrm>
            <a:off x="3724102" y="4711099"/>
            <a:ext cx="4743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Roboto Medium" charset="0"/>
                <a:ea typeface="Roboto Medium" charset="0"/>
                <a:cs typeface="Roboto Medium" charset="0"/>
              </a:rPr>
              <a:t>DOWNLOAD</a:t>
            </a:r>
            <a:endParaRPr lang="en-US" sz="2800" dirty="0" smtClean="0">
              <a:latin typeface="Roboto Medium" charset="0"/>
              <a:ea typeface="Roboto Medium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Material Design PowerPoint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Roboto Thin" charset="0"/>
                <a:ea typeface="Roboto Thin" charset="0"/>
                <a:cs typeface="Roboto Thin" charset="0"/>
              </a:rPr>
              <a:t>Subtitle Minima and Business  Idea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39863" y="485169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Roboto Thin" charset="0"/>
                <a:ea typeface="Roboto Thin" charset="0"/>
                <a:cs typeface="Roboto Thin" charset="0"/>
              </a:rPr>
              <a:t>Jul 21</a:t>
            </a:r>
            <a:r>
              <a:rPr lang="en-US" sz="2400" baseline="30000" dirty="0" smtClean="0">
                <a:latin typeface="Roboto Thin" charset="0"/>
                <a:ea typeface="Roboto Thin" charset="0"/>
                <a:cs typeface="Roboto Thin" charset="0"/>
              </a:rPr>
              <a:t>st</a:t>
            </a:r>
            <a:r>
              <a:rPr lang="en-US" sz="2400" dirty="0" smtClean="0">
                <a:latin typeface="Roboto Thin" charset="0"/>
                <a:ea typeface="Roboto Thin" charset="0"/>
                <a:cs typeface="Roboto Thin" charset="0"/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Three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857765"/>
            <a:chOff x="736801" y="2682894"/>
            <a:chExt cx="2717517" cy="3857765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Medium" charset="0"/>
                  <a:ea typeface="Roboto Medium" charset="0"/>
                  <a:cs typeface="Roboto Medium" charset="0"/>
                </a:rPr>
                <a:t>5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1164101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Fifth Part</a:t>
              </a:r>
              <a:endParaRPr lang="en-US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roll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1007" y="2423694"/>
            <a:ext cx="779381" cy="1402679"/>
            <a:chOff x="3681008" y="2682894"/>
            <a:chExt cx="779381" cy="1402679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08" y="3716241"/>
              <a:ext cx="779381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Roboto Medium" charset="0"/>
                  <a:ea typeface="Roboto Medium" charset="0"/>
                  <a:cs typeface="Roboto Medium" charset="0"/>
                </a:rPr>
                <a:t>Break</a:t>
              </a:r>
              <a:endParaRPr lang="en-US" dirty="0">
                <a:solidFill>
                  <a:schemeClr val="accent6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62012" y="2423694"/>
            <a:ext cx="2717516" cy="2934436"/>
            <a:chOff x="6625213" y="2682894"/>
            <a:chExt cx="2717516" cy="2934436"/>
          </a:xfrm>
        </p:grpSpPr>
        <p:sp>
          <p:nvSpPr>
            <p:cNvPr id="12" name="Oval 11"/>
            <p:cNvSpPr/>
            <p:nvPr/>
          </p:nvSpPr>
          <p:spPr>
            <a:xfrm>
              <a:off x="6625213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1883849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  <a:latin typeface="Roboto Medium" charset="0"/>
                  <a:ea typeface="Roboto Medium" charset="0"/>
                  <a:cs typeface="Roboto Medium" charset="0"/>
                </a:rPr>
                <a:t>Seventh Section</a:t>
              </a:r>
              <a:endParaRPr lang="en-US" dirty="0">
                <a:solidFill>
                  <a:schemeClr val="accent4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5213" y="4232335"/>
              <a:ext cx="271751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roll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03018" y="2423694"/>
            <a:ext cx="2717516" cy="3857765"/>
            <a:chOff x="9569418" y="2682894"/>
            <a:chExt cx="2717516" cy="3857765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1484702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oboto Medium" charset="0"/>
                  <a:ea typeface="Roboto Medium" charset="0"/>
                  <a:cs typeface="Roboto Medium" charset="0"/>
                </a:rPr>
                <a:t>Last Section</a:t>
              </a:r>
              <a:endParaRPr lang="en-US" dirty="0">
                <a:solidFill>
                  <a:schemeClr val="accent5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roll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3826610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1006" y="3973135"/>
            <a:ext cx="271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15 Minutes</a:t>
            </a:r>
          </a:p>
          <a:p>
            <a:pPr>
              <a:buClr>
                <a:schemeClr val="accent2"/>
              </a:buClr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Coffee and Lunch Time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Services/Features - Three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5989499" y="5514283"/>
            <a:ext cx="305304" cy="302821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6"/>
          <p:cNvSpPr>
            <a:spLocks noChangeArrowheads="1"/>
          </p:cNvSpPr>
          <p:nvPr/>
        </p:nvSpPr>
        <p:spPr bwMode="auto">
          <a:xfrm>
            <a:off x="9688563" y="5527933"/>
            <a:ext cx="332607" cy="27551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marshmallow sugar plum powder.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Oat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bears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Mobility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marshmallow sugar plum powder.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Oat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bears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Connectivity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marshmallow sugar plum powder.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Oat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bears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Career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Timelines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Agenda, Company History,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Milestones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Timeline Horizontal Text – Start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905" y="2389777"/>
            <a:ext cx="4226560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 smtClean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 smtClean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Here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5905" y="4529205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2877" y="4525885"/>
            <a:ext cx="422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 smtClean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 smtClean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Here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737" y="2391007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19849" y="2389777"/>
            <a:ext cx="4226560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 smtClean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 smtClean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Here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9849" y="4529205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reeform 5"/>
          <p:cNvSpPr>
            <a:spLocks noChangeAspect="1"/>
          </p:cNvSpPr>
          <p:nvPr/>
        </p:nvSpPr>
        <p:spPr bwMode="auto">
          <a:xfrm>
            <a:off x="991814" y="2247000"/>
            <a:ext cx="4422159" cy="3734520"/>
          </a:xfrm>
          <a:custGeom>
            <a:avLst/>
            <a:gdLst>
              <a:gd name="T0" fmla="*/ 1089 w 1466"/>
              <a:gd name="T1" fmla="*/ 1218 h 1238"/>
              <a:gd name="T2" fmla="*/ 1086 w 1466"/>
              <a:gd name="T3" fmla="*/ 1105 h 1238"/>
              <a:gd name="T4" fmla="*/ 1135 w 1466"/>
              <a:gd name="T5" fmla="*/ 996 h 1238"/>
              <a:gd name="T6" fmla="*/ 1182 w 1466"/>
              <a:gd name="T7" fmla="*/ 906 h 1238"/>
              <a:gd name="T8" fmla="*/ 1169 w 1466"/>
              <a:gd name="T9" fmla="*/ 802 h 1238"/>
              <a:gd name="T10" fmla="*/ 1270 w 1466"/>
              <a:gd name="T11" fmla="*/ 768 h 1238"/>
              <a:gd name="T12" fmla="*/ 1283 w 1466"/>
              <a:gd name="T13" fmla="*/ 712 h 1238"/>
              <a:gd name="T14" fmla="*/ 1267 w 1466"/>
              <a:gd name="T15" fmla="*/ 668 h 1238"/>
              <a:gd name="T16" fmla="*/ 1255 w 1466"/>
              <a:gd name="T17" fmla="*/ 590 h 1238"/>
              <a:gd name="T18" fmla="*/ 1264 w 1466"/>
              <a:gd name="T19" fmla="*/ 495 h 1238"/>
              <a:gd name="T20" fmla="*/ 1327 w 1466"/>
              <a:gd name="T21" fmla="*/ 471 h 1238"/>
              <a:gd name="T22" fmla="*/ 1314 w 1466"/>
              <a:gd name="T23" fmla="*/ 510 h 1238"/>
              <a:gd name="T24" fmla="*/ 1347 w 1466"/>
              <a:gd name="T25" fmla="*/ 544 h 1238"/>
              <a:gd name="T26" fmla="*/ 1433 w 1466"/>
              <a:gd name="T27" fmla="*/ 461 h 1238"/>
              <a:gd name="T28" fmla="*/ 1420 w 1466"/>
              <a:gd name="T29" fmla="*/ 267 h 1238"/>
              <a:gd name="T30" fmla="*/ 1443 w 1466"/>
              <a:gd name="T31" fmla="*/ 179 h 1238"/>
              <a:gd name="T32" fmla="*/ 1453 w 1466"/>
              <a:gd name="T33" fmla="*/ 88 h 1238"/>
              <a:gd name="T34" fmla="*/ 1450 w 1466"/>
              <a:gd name="T35" fmla="*/ 13 h 1238"/>
              <a:gd name="T36" fmla="*/ 1371 w 1466"/>
              <a:gd name="T37" fmla="*/ 45 h 1238"/>
              <a:gd name="T38" fmla="*/ 1300 w 1466"/>
              <a:gd name="T39" fmla="*/ 160 h 1238"/>
              <a:gd name="T40" fmla="*/ 1198 w 1466"/>
              <a:gd name="T41" fmla="*/ 257 h 1238"/>
              <a:gd name="T42" fmla="*/ 1094 w 1466"/>
              <a:gd name="T43" fmla="*/ 398 h 1238"/>
              <a:gd name="T44" fmla="*/ 960 w 1466"/>
              <a:gd name="T45" fmla="*/ 502 h 1238"/>
              <a:gd name="T46" fmla="*/ 902 w 1466"/>
              <a:gd name="T47" fmla="*/ 580 h 1238"/>
              <a:gd name="T48" fmla="*/ 872 w 1466"/>
              <a:gd name="T49" fmla="*/ 652 h 1238"/>
              <a:gd name="T50" fmla="*/ 768 w 1466"/>
              <a:gd name="T51" fmla="*/ 652 h 1238"/>
              <a:gd name="T52" fmla="*/ 735 w 1466"/>
              <a:gd name="T53" fmla="*/ 724 h 1238"/>
              <a:gd name="T54" fmla="*/ 641 w 1466"/>
              <a:gd name="T55" fmla="*/ 707 h 1238"/>
              <a:gd name="T56" fmla="*/ 559 w 1466"/>
              <a:gd name="T57" fmla="*/ 756 h 1238"/>
              <a:gd name="T58" fmla="*/ 396 w 1466"/>
              <a:gd name="T59" fmla="*/ 730 h 1238"/>
              <a:gd name="T60" fmla="*/ 279 w 1466"/>
              <a:gd name="T61" fmla="*/ 734 h 1238"/>
              <a:gd name="T62" fmla="*/ 174 w 1466"/>
              <a:gd name="T63" fmla="*/ 783 h 1238"/>
              <a:gd name="T64" fmla="*/ 63 w 1466"/>
              <a:gd name="T65" fmla="*/ 750 h 1238"/>
              <a:gd name="T66" fmla="*/ 5 w 1466"/>
              <a:gd name="T67" fmla="*/ 724 h 1238"/>
              <a:gd name="T68" fmla="*/ 305 w 1466"/>
              <a:gd name="T69" fmla="*/ 114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6" h="1238">
                <a:moveTo>
                  <a:pt x="1101" y="1238"/>
                </a:moveTo>
                <a:cubicBezTo>
                  <a:pt x="1089" y="1218"/>
                  <a:pt x="1089" y="1218"/>
                  <a:pt x="1089" y="1218"/>
                </a:cubicBezTo>
                <a:cubicBezTo>
                  <a:pt x="1089" y="1218"/>
                  <a:pt x="1094" y="1185"/>
                  <a:pt x="1091" y="1159"/>
                </a:cubicBezTo>
                <a:cubicBezTo>
                  <a:pt x="1087" y="1133"/>
                  <a:pt x="1076" y="1131"/>
                  <a:pt x="1086" y="1105"/>
                </a:cubicBezTo>
                <a:cubicBezTo>
                  <a:pt x="1096" y="1079"/>
                  <a:pt x="1091" y="1078"/>
                  <a:pt x="1109" y="1048"/>
                </a:cubicBezTo>
                <a:cubicBezTo>
                  <a:pt x="1127" y="1019"/>
                  <a:pt x="1122" y="1004"/>
                  <a:pt x="1135" y="996"/>
                </a:cubicBezTo>
                <a:cubicBezTo>
                  <a:pt x="1148" y="988"/>
                  <a:pt x="1167" y="998"/>
                  <a:pt x="1177" y="960"/>
                </a:cubicBezTo>
                <a:cubicBezTo>
                  <a:pt x="1187" y="923"/>
                  <a:pt x="1195" y="946"/>
                  <a:pt x="1182" y="906"/>
                </a:cubicBezTo>
                <a:cubicBezTo>
                  <a:pt x="1169" y="867"/>
                  <a:pt x="1163" y="874"/>
                  <a:pt x="1163" y="843"/>
                </a:cubicBezTo>
                <a:cubicBezTo>
                  <a:pt x="1163" y="812"/>
                  <a:pt x="1143" y="812"/>
                  <a:pt x="1169" y="802"/>
                </a:cubicBezTo>
                <a:cubicBezTo>
                  <a:pt x="1195" y="792"/>
                  <a:pt x="1208" y="796"/>
                  <a:pt x="1229" y="784"/>
                </a:cubicBezTo>
                <a:cubicBezTo>
                  <a:pt x="1251" y="773"/>
                  <a:pt x="1244" y="774"/>
                  <a:pt x="1270" y="768"/>
                </a:cubicBezTo>
                <a:cubicBezTo>
                  <a:pt x="1296" y="761"/>
                  <a:pt x="1321" y="774"/>
                  <a:pt x="1313" y="755"/>
                </a:cubicBezTo>
                <a:cubicBezTo>
                  <a:pt x="1304" y="735"/>
                  <a:pt x="1303" y="717"/>
                  <a:pt x="1283" y="712"/>
                </a:cubicBezTo>
                <a:cubicBezTo>
                  <a:pt x="1264" y="707"/>
                  <a:pt x="1272" y="716"/>
                  <a:pt x="1264" y="707"/>
                </a:cubicBezTo>
                <a:cubicBezTo>
                  <a:pt x="1255" y="699"/>
                  <a:pt x="1278" y="701"/>
                  <a:pt x="1267" y="668"/>
                </a:cubicBezTo>
                <a:cubicBezTo>
                  <a:pt x="1255" y="636"/>
                  <a:pt x="1264" y="641"/>
                  <a:pt x="1254" y="623"/>
                </a:cubicBezTo>
                <a:cubicBezTo>
                  <a:pt x="1244" y="605"/>
                  <a:pt x="1247" y="616"/>
                  <a:pt x="1255" y="590"/>
                </a:cubicBezTo>
                <a:cubicBezTo>
                  <a:pt x="1264" y="564"/>
                  <a:pt x="1257" y="575"/>
                  <a:pt x="1257" y="541"/>
                </a:cubicBezTo>
                <a:cubicBezTo>
                  <a:pt x="1257" y="507"/>
                  <a:pt x="1249" y="505"/>
                  <a:pt x="1264" y="495"/>
                </a:cubicBezTo>
                <a:cubicBezTo>
                  <a:pt x="1278" y="486"/>
                  <a:pt x="1272" y="469"/>
                  <a:pt x="1295" y="468"/>
                </a:cubicBezTo>
                <a:cubicBezTo>
                  <a:pt x="1317" y="466"/>
                  <a:pt x="1321" y="456"/>
                  <a:pt x="1327" y="471"/>
                </a:cubicBezTo>
                <a:cubicBezTo>
                  <a:pt x="1334" y="486"/>
                  <a:pt x="1330" y="499"/>
                  <a:pt x="1330" y="499"/>
                </a:cubicBezTo>
                <a:cubicBezTo>
                  <a:pt x="1314" y="510"/>
                  <a:pt x="1314" y="510"/>
                  <a:pt x="1314" y="510"/>
                </a:cubicBezTo>
                <a:cubicBezTo>
                  <a:pt x="1314" y="510"/>
                  <a:pt x="1332" y="525"/>
                  <a:pt x="1332" y="540"/>
                </a:cubicBezTo>
                <a:cubicBezTo>
                  <a:pt x="1332" y="554"/>
                  <a:pt x="1327" y="564"/>
                  <a:pt x="1347" y="544"/>
                </a:cubicBezTo>
                <a:cubicBezTo>
                  <a:pt x="1366" y="525"/>
                  <a:pt x="1376" y="510"/>
                  <a:pt x="1388" y="502"/>
                </a:cubicBezTo>
                <a:cubicBezTo>
                  <a:pt x="1394" y="497"/>
                  <a:pt x="1416" y="477"/>
                  <a:pt x="1433" y="461"/>
                </a:cubicBezTo>
                <a:cubicBezTo>
                  <a:pt x="1424" y="404"/>
                  <a:pt x="1423" y="347"/>
                  <a:pt x="1430" y="323"/>
                </a:cubicBezTo>
                <a:cubicBezTo>
                  <a:pt x="1440" y="287"/>
                  <a:pt x="1420" y="287"/>
                  <a:pt x="1420" y="267"/>
                </a:cubicBezTo>
                <a:cubicBezTo>
                  <a:pt x="1420" y="248"/>
                  <a:pt x="1420" y="244"/>
                  <a:pt x="1423" y="235"/>
                </a:cubicBezTo>
                <a:cubicBezTo>
                  <a:pt x="1427" y="225"/>
                  <a:pt x="1420" y="208"/>
                  <a:pt x="1443" y="179"/>
                </a:cubicBezTo>
                <a:cubicBezTo>
                  <a:pt x="1466" y="150"/>
                  <a:pt x="1430" y="156"/>
                  <a:pt x="1443" y="130"/>
                </a:cubicBezTo>
                <a:cubicBezTo>
                  <a:pt x="1456" y="104"/>
                  <a:pt x="1440" y="107"/>
                  <a:pt x="1453" y="88"/>
                </a:cubicBezTo>
                <a:cubicBezTo>
                  <a:pt x="1466" y="68"/>
                  <a:pt x="1453" y="65"/>
                  <a:pt x="1459" y="55"/>
                </a:cubicBezTo>
                <a:cubicBezTo>
                  <a:pt x="1466" y="45"/>
                  <a:pt x="1453" y="26"/>
                  <a:pt x="1450" y="13"/>
                </a:cubicBezTo>
                <a:cubicBezTo>
                  <a:pt x="1446" y="0"/>
                  <a:pt x="1414" y="23"/>
                  <a:pt x="1391" y="55"/>
                </a:cubicBezTo>
                <a:cubicBezTo>
                  <a:pt x="1368" y="88"/>
                  <a:pt x="1391" y="55"/>
                  <a:pt x="1371" y="45"/>
                </a:cubicBezTo>
                <a:cubicBezTo>
                  <a:pt x="1352" y="36"/>
                  <a:pt x="1355" y="94"/>
                  <a:pt x="1345" y="111"/>
                </a:cubicBezTo>
                <a:cubicBezTo>
                  <a:pt x="1335" y="127"/>
                  <a:pt x="1319" y="140"/>
                  <a:pt x="1300" y="160"/>
                </a:cubicBezTo>
                <a:cubicBezTo>
                  <a:pt x="1280" y="179"/>
                  <a:pt x="1264" y="221"/>
                  <a:pt x="1254" y="235"/>
                </a:cubicBezTo>
                <a:cubicBezTo>
                  <a:pt x="1244" y="248"/>
                  <a:pt x="1221" y="254"/>
                  <a:pt x="1198" y="257"/>
                </a:cubicBezTo>
                <a:cubicBezTo>
                  <a:pt x="1176" y="261"/>
                  <a:pt x="1172" y="290"/>
                  <a:pt x="1156" y="313"/>
                </a:cubicBezTo>
                <a:cubicBezTo>
                  <a:pt x="1140" y="336"/>
                  <a:pt x="1133" y="352"/>
                  <a:pt x="1094" y="398"/>
                </a:cubicBezTo>
                <a:cubicBezTo>
                  <a:pt x="1055" y="443"/>
                  <a:pt x="1026" y="443"/>
                  <a:pt x="1006" y="456"/>
                </a:cubicBezTo>
                <a:cubicBezTo>
                  <a:pt x="986" y="469"/>
                  <a:pt x="980" y="489"/>
                  <a:pt x="960" y="502"/>
                </a:cubicBezTo>
                <a:cubicBezTo>
                  <a:pt x="941" y="515"/>
                  <a:pt x="947" y="518"/>
                  <a:pt x="924" y="535"/>
                </a:cubicBezTo>
                <a:cubicBezTo>
                  <a:pt x="902" y="551"/>
                  <a:pt x="905" y="567"/>
                  <a:pt x="902" y="580"/>
                </a:cubicBezTo>
                <a:cubicBezTo>
                  <a:pt x="898" y="593"/>
                  <a:pt x="905" y="600"/>
                  <a:pt x="898" y="610"/>
                </a:cubicBezTo>
                <a:cubicBezTo>
                  <a:pt x="892" y="619"/>
                  <a:pt x="889" y="636"/>
                  <a:pt x="872" y="652"/>
                </a:cubicBezTo>
                <a:cubicBezTo>
                  <a:pt x="856" y="668"/>
                  <a:pt x="853" y="652"/>
                  <a:pt x="830" y="649"/>
                </a:cubicBezTo>
                <a:cubicBezTo>
                  <a:pt x="807" y="646"/>
                  <a:pt x="791" y="655"/>
                  <a:pt x="768" y="652"/>
                </a:cubicBezTo>
                <a:cubicBezTo>
                  <a:pt x="745" y="649"/>
                  <a:pt x="765" y="668"/>
                  <a:pt x="752" y="707"/>
                </a:cubicBezTo>
                <a:cubicBezTo>
                  <a:pt x="738" y="747"/>
                  <a:pt x="742" y="734"/>
                  <a:pt x="735" y="724"/>
                </a:cubicBezTo>
                <a:cubicBezTo>
                  <a:pt x="729" y="714"/>
                  <a:pt x="686" y="714"/>
                  <a:pt x="663" y="694"/>
                </a:cubicBezTo>
                <a:cubicBezTo>
                  <a:pt x="641" y="675"/>
                  <a:pt x="650" y="694"/>
                  <a:pt x="641" y="707"/>
                </a:cubicBezTo>
                <a:cubicBezTo>
                  <a:pt x="631" y="721"/>
                  <a:pt x="628" y="743"/>
                  <a:pt x="615" y="753"/>
                </a:cubicBezTo>
                <a:cubicBezTo>
                  <a:pt x="602" y="763"/>
                  <a:pt x="592" y="763"/>
                  <a:pt x="559" y="756"/>
                </a:cubicBezTo>
                <a:cubicBezTo>
                  <a:pt x="526" y="750"/>
                  <a:pt x="494" y="753"/>
                  <a:pt x="481" y="743"/>
                </a:cubicBezTo>
                <a:cubicBezTo>
                  <a:pt x="468" y="734"/>
                  <a:pt x="412" y="737"/>
                  <a:pt x="396" y="730"/>
                </a:cubicBezTo>
                <a:cubicBezTo>
                  <a:pt x="380" y="724"/>
                  <a:pt x="363" y="734"/>
                  <a:pt x="344" y="724"/>
                </a:cubicBezTo>
                <a:cubicBezTo>
                  <a:pt x="324" y="714"/>
                  <a:pt x="295" y="730"/>
                  <a:pt x="279" y="734"/>
                </a:cubicBezTo>
                <a:cubicBezTo>
                  <a:pt x="262" y="737"/>
                  <a:pt x="256" y="750"/>
                  <a:pt x="236" y="760"/>
                </a:cubicBezTo>
                <a:cubicBezTo>
                  <a:pt x="217" y="769"/>
                  <a:pt x="204" y="776"/>
                  <a:pt x="174" y="783"/>
                </a:cubicBezTo>
                <a:cubicBezTo>
                  <a:pt x="145" y="789"/>
                  <a:pt x="151" y="796"/>
                  <a:pt x="116" y="792"/>
                </a:cubicBezTo>
                <a:cubicBezTo>
                  <a:pt x="80" y="789"/>
                  <a:pt x="67" y="773"/>
                  <a:pt x="63" y="750"/>
                </a:cubicBezTo>
                <a:cubicBezTo>
                  <a:pt x="60" y="727"/>
                  <a:pt x="47" y="727"/>
                  <a:pt x="41" y="691"/>
                </a:cubicBezTo>
                <a:cubicBezTo>
                  <a:pt x="34" y="655"/>
                  <a:pt x="41" y="691"/>
                  <a:pt x="5" y="724"/>
                </a:cubicBezTo>
                <a:cubicBezTo>
                  <a:pt x="3" y="725"/>
                  <a:pt x="2" y="727"/>
                  <a:pt x="0" y="728"/>
                </a:cubicBezTo>
                <a:cubicBezTo>
                  <a:pt x="28" y="823"/>
                  <a:pt x="305" y="1143"/>
                  <a:pt x="305" y="1143"/>
                </a:cubicBezTo>
                <a:lnTo>
                  <a:pt x="1101" y="1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205321" y="3360248"/>
            <a:ext cx="218053" cy="21805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Flowchart: Process 102"/>
          <p:cNvSpPr/>
          <p:nvPr/>
        </p:nvSpPr>
        <p:spPr>
          <a:xfrm rot="16200000">
            <a:off x="9657036" y="4749724"/>
            <a:ext cx="2074551" cy="171552"/>
          </a:xfrm>
          <a:prstGeom prst="flowChartProcess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Flowchart: Process 104"/>
          <p:cNvSpPr/>
          <p:nvPr/>
        </p:nvSpPr>
        <p:spPr>
          <a:xfrm rot="16200000">
            <a:off x="6356436" y="5643594"/>
            <a:ext cx="286801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6" name="Flowchart: Process 105"/>
          <p:cNvSpPr/>
          <p:nvPr/>
        </p:nvSpPr>
        <p:spPr>
          <a:xfrm rot="16200000">
            <a:off x="6522769" y="5576413"/>
            <a:ext cx="421164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8" name="Flowchart: Process 107"/>
          <p:cNvSpPr/>
          <p:nvPr/>
        </p:nvSpPr>
        <p:spPr>
          <a:xfrm rot="16200000">
            <a:off x="6796706" y="5616838"/>
            <a:ext cx="340315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 rot="16200000">
            <a:off x="7105440" y="5692060"/>
            <a:ext cx="18987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 rot="16200000">
            <a:off x="7359387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 rot="16200000">
            <a:off x="7521994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 rot="16200000">
            <a:off x="7799061" y="5692060"/>
            <a:ext cx="189872" cy="171552"/>
          </a:xfrm>
          <a:prstGeom prst="flowChartProcess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 rot="5400000" flipH="1">
            <a:off x="8973503" y="5459342"/>
            <a:ext cx="655305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Flowchart: Process 130"/>
          <p:cNvSpPr/>
          <p:nvPr/>
        </p:nvSpPr>
        <p:spPr>
          <a:xfrm rot="5400000" flipH="1">
            <a:off x="8374231" y="5093582"/>
            <a:ext cx="1386825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Flowchart: Process 131"/>
          <p:cNvSpPr/>
          <p:nvPr/>
        </p:nvSpPr>
        <p:spPr>
          <a:xfrm rot="5400000" flipH="1">
            <a:off x="8373435" y="5326301"/>
            <a:ext cx="92139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3" name="Flowchart: Process 132"/>
          <p:cNvSpPr/>
          <p:nvPr/>
        </p:nvSpPr>
        <p:spPr>
          <a:xfrm rot="5400000" flipH="1">
            <a:off x="8332961" y="5519340"/>
            <a:ext cx="53531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Flowchart: Process 133"/>
          <p:cNvSpPr/>
          <p:nvPr/>
        </p:nvSpPr>
        <p:spPr>
          <a:xfrm rot="5400000" flipH="1">
            <a:off x="8294611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 rot="5400000" flipH="1">
            <a:off x="7992199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 rot="16200000">
            <a:off x="9323085" y="5576414"/>
            <a:ext cx="421163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 rot="16200000">
            <a:off x="9499524" y="5519340"/>
            <a:ext cx="53531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 rot="16200000">
            <a:off x="9694608" y="5480910"/>
            <a:ext cx="612169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 rot="16200000">
            <a:off x="9772505" y="5326301"/>
            <a:ext cx="921391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Flowchart: Process 139"/>
          <p:cNvSpPr/>
          <p:nvPr/>
        </p:nvSpPr>
        <p:spPr>
          <a:xfrm rot="16200000">
            <a:off x="9870395" y="5191681"/>
            <a:ext cx="1190631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6285418" y="5948331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1970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379933" y="5948330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2015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40715" y="594833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1995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292759" y="5948330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1982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359542" y="5951838"/>
            <a:ext cx="49244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2006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966249" y="2623130"/>
            <a:ext cx="1767840" cy="1015183"/>
          </a:xfrm>
          <a:prstGeom prst="wedgeRoundRectCallout">
            <a:avLst>
              <a:gd name="adj1" fmla="val 58708"/>
              <a:gd name="adj2" fmla="val 2497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2077097" y="2761389"/>
            <a:ext cx="1546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Dubai City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ipsum dolor sit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1137" y="2874895"/>
            <a:ext cx="5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417" y="225934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Dubai Growth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Photo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Music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Music App</a:t>
            </a:r>
          </a:p>
          <a:p>
            <a:endParaRPr lang="en-US" sz="400" dirty="0" smtClean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smtClean="0">
                <a:latin typeface="Roboto Light" charset="0"/>
                <a:ea typeface="Roboto Light" charset="0"/>
                <a:cs typeface="Roboto Light" charset="0"/>
              </a:rPr>
              <a:t>Material Mobile App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 Marshmallow Jelly Beans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Tart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  <a:endParaRPr lang="en-US" sz="1600" dirty="0">
              <a:solidFill>
                <a:schemeClr val="accent3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Bar Charts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>
                <a:latin typeface="Roboto Light" charset="0"/>
                <a:ea typeface="Roboto Light" charset="0"/>
                <a:cs typeface="Roboto Light" charset="0"/>
              </a:rPr>
              <a:pPr/>
              <a:t>9</a:t>
            </a:fld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188382427"/>
              </p:ext>
            </p:extLst>
          </p:nvPr>
        </p:nvGraphicFramePr>
        <p:xfrm>
          <a:off x="979823" y="1895777"/>
          <a:ext cx="6113780" cy="4591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15"/>
          <p:cNvSpPr>
            <a:spLocks noChangeAspect="1"/>
          </p:cNvSpPr>
          <p:nvPr/>
        </p:nvSpPr>
        <p:spPr>
          <a:xfrm>
            <a:off x="7018207" y="4178893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972644" y="4178893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6782719" y="5418561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5739" y="5418561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2822" y="2603083"/>
            <a:ext cx="474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7102" y="2176317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  <a:endParaRPr lang="en-US" sz="1600" dirty="0">
              <a:solidFill>
                <a:schemeClr val="accent3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Freeform 35"/>
          <p:cNvSpPr>
            <a:spLocks noChangeArrowheads="1"/>
          </p:cNvSpPr>
          <p:nvPr/>
        </p:nvSpPr>
        <p:spPr bwMode="auto">
          <a:xfrm>
            <a:off x="7374086" y="4542360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9304986" y="4592363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7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44212</TotalTime>
  <Words>481</Words>
  <Application>Microsoft Macintosh PowerPoint</Application>
  <PresentationFormat>Widescreen</PresentationFormat>
  <Paragraphs>146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Noto Sans</vt:lpstr>
      <vt:lpstr>Roboto Light</vt:lpstr>
      <vt:lpstr>Roboto Medium</vt:lpstr>
      <vt:lpstr>Roboto Thin</vt:lpstr>
      <vt:lpstr>Arial</vt:lpstr>
      <vt:lpstr>Blank</vt:lpstr>
      <vt:lpstr>Basic with Circle</vt:lpstr>
      <vt:lpstr>Headerline</vt:lpstr>
      <vt:lpstr>PowerPoint Presentation</vt:lpstr>
      <vt:lpstr>PowerPoint Presentation</vt:lpstr>
      <vt:lpstr>Agenda Three B</vt:lpstr>
      <vt:lpstr>Services/Features - Three</vt:lpstr>
      <vt:lpstr>PowerPoint Presentation</vt:lpstr>
      <vt:lpstr>Timeline Horizontal Text – Start </vt:lpstr>
      <vt:lpstr>UAE Map</vt:lpstr>
      <vt:lpstr>PowerPoint Presentation</vt:lpstr>
      <vt:lpstr>Horizontal Bar Charts</vt:lpstr>
      <vt:lpstr>Rising Arrows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Ergün Kayis</cp:lastModifiedBy>
  <cp:revision>589</cp:revision>
  <dcterms:created xsi:type="dcterms:W3CDTF">2015-05-30T00:46:15Z</dcterms:created>
  <dcterms:modified xsi:type="dcterms:W3CDTF">2015-08-24T13:31:31Z</dcterms:modified>
</cp:coreProperties>
</file>