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2" r:id="rId7"/>
    <p:sldId id="273" r:id="rId8"/>
    <p:sldId id="275" r:id="rId9"/>
    <p:sldId id="274" r:id="rId10"/>
    <p:sldId id="266" r:id="rId11"/>
    <p:sldId id="268" r:id="rId12"/>
    <p:sldId id="270" r:id="rId13"/>
    <p:sldId id="258" r:id="rId14"/>
    <p:sldId id="260" r:id="rId15"/>
    <p:sldId id="261" r:id="rId16"/>
    <p:sldId id="262" r:id="rId17"/>
    <p:sldId id="271" r:id="rId18"/>
    <p:sldId id="264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294" autoAdjust="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1-4596-9070-52190C5394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1-4596-9070-52190C539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542376"/>
        <c:axId val="119753453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C1-4596-9070-52190C539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542376"/>
        <c:axId val="1197534536"/>
      </c:lineChart>
      <c:catAx>
        <c:axId val="119754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1197534536"/>
        <c:crosses val="autoZero"/>
        <c:auto val="1"/>
        <c:lblAlgn val="ctr"/>
        <c:lblOffset val="100"/>
        <c:noMultiLvlLbl val="0"/>
      </c:catAx>
      <c:valAx>
        <c:axId val="1197534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119754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E505937-A1D1-4FCF-B857-F28870C2B438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 rtlCol="0"/>
        <a:lstStyle/>
        <a:p>
          <a:pPr rtl="0"/>
          <a:endParaRPr lang="en-US"/>
        </a:p>
      </dgm:t>
    </dgm:pt>
    <dgm:pt modelId="{3B7DB6A5-4C5E-46B9-A357-36BB8E4D8D85}" type="sibTrans" cxnId="{2577AF47-547F-47F7-A484-871FB3256470}">
      <dgm:prSet/>
      <dgm:spPr/>
      <dgm:t>
        <a:bodyPr rtlCol="0"/>
        <a:lstStyle/>
        <a:p>
          <a:pPr rtl="0"/>
          <a:endParaRPr lang="en-US"/>
        </a:p>
      </dgm:t>
    </dgm:pt>
    <dgm:pt modelId="{754976FE-E4B0-4743-B453-0E44EC68399E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 rtlCol="0"/>
        <a:lstStyle/>
        <a:p>
          <a:pPr rtl="0"/>
          <a:endParaRPr lang="en-US"/>
        </a:p>
      </dgm:t>
    </dgm:pt>
    <dgm:pt modelId="{C2AD5ED6-AB5F-4192-9A90-DE66475C951C}" type="sibTrans" cxnId="{76698416-48B6-446C-BC4D-BBB529F863E9}">
      <dgm:prSet/>
      <dgm:spPr/>
      <dgm:t>
        <a:bodyPr rtlCol="0"/>
        <a:lstStyle/>
        <a:p>
          <a:pPr rtl="0"/>
          <a:endParaRPr lang="en-US"/>
        </a:p>
      </dgm:t>
    </dgm:pt>
    <dgm:pt modelId="{8129FD2A-3327-4A99-8DA3-3ED69C380BBF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7DD5F013-3D04-49E8-82EB-A8639C5DF3F3}" type="parTrans" cxnId="{3CCD9ABD-CF95-40F9-A5E9-A867124D36C2}">
      <dgm:prSet/>
      <dgm:spPr/>
      <dgm:t>
        <a:bodyPr rtlCol="0"/>
        <a:lstStyle/>
        <a:p>
          <a:pPr rtl="0"/>
          <a:endParaRPr lang="en-US"/>
        </a:p>
      </dgm:t>
    </dgm:pt>
    <dgm:pt modelId="{A8260337-4981-49E0-A0A2-2BCA817F7F39}" type="sibTrans" cxnId="{3CCD9ABD-CF95-40F9-A5E9-A867124D36C2}">
      <dgm:prSet/>
      <dgm:spPr/>
      <dgm:t>
        <a:bodyPr rtlCol="0"/>
        <a:lstStyle/>
        <a:p>
          <a:pPr rtl="0"/>
          <a:endParaRPr lang="en-US"/>
        </a:p>
      </dgm:t>
    </dgm:pt>
    <dgm:pt modelId="{B1295C8C-8D1F-43C6-82C9-E9A0C9D69E91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 rtlCol="0"/>
        <a:lstStyle/>
        <a:p>
          <a:pPr rtl="0"/>
          <a:endParaRPr lang="en-US"/>
        </a:p>
      </dgm:t>
    </dgm:pt>
    <dgm:pt modelId="{8C31FF87-D786-498F-B4F8-FA4F5650B856}" type="sibTrans" cxnId="{47137A9B-2AFD-43A1-BF60-A42D27E140F6}">
      <dgm:prSet/>
      <dgm:spPr/>
      <dgm:t>
        <a:bodyPr rtlCol="0"/>
        <a:lstStyle/>
        <a:p>
          <a:pPr rtl="0"/>
          <a:endParaRPr lang="en-US"/>
        </a:p>
      </dgm:t>
    </dgm:pt>
    <dgm:pt modelId="{3DC9E84D-4109-41D9-B23B-CD33F63307C9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 rtlCol="0"/>
        <a:lstStyle/>
        <a:p>
          <a:pPr rtl="0"/>
          <a:endParaRPr lang="en-US"/>
        </a:p>
      </dgm:t>
    </dgm:pt>
    <dgm:pt modelId="{EF816448-0FE2-4DFA-B1FE-96F43A2497E4}" type="sibTrans" cxnId="{7A48A55B-5522-4A42-ADC5-ACE0221D155E}">
      <dgm:prSet/>
      <dgm:spPr/>
      <dgm:t>
        <a:bodyPr rtlCol="0"/>
        <a:lstStyle/>
        <a:p>
          <a:pPr rtl="0"/>
          <a:endParaRPr lang="en-US"/>
        </a:p>
      </dgm:t>
    </dgm:pt>
    <dgm:pt modelId="{398C4C62-02C4-4A91-B786-6B3C60549C0C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710BAE6A-1D03-4BB0-8C25-75B698134579}" type="parTrans" cxnId="{050FAFEF-930A-4126-A547-7BE7741083AA}">
      <dgm:prSet/>
      <dgm:spPr/>
      <dgm:t>
        <a:bodyPr rtlCol="0"/>
        <a:lstStyle/>
        <a:p>
          <a:pPr rtl="0"/>
          <a:endParaRPr lang="en-US"/>
        </a:p>
      </dgm:t>
    </dgm:pt>
    <dgm:pt modelId="{A606B13E-BFAD-4B31-AAA7-E78B10EBF07E}" type="sibTrans" cxnId="{050FAFEF-930A-4126-A547-7BE7741083AA}">
      <dgm:prSet/>
      <dgm:spPr/>
      <dgm:t>
        <a:bodyPr rtlCol="0"/>
        <a:lstStyle/>
        <a:p>
          <a:pPr rtl="0"/>
          <a:endParaRPr lang="en-US"/>
        </a:p>
      </dgm:t>
    </dgm:pt>
    <dgm:pt modelId="{1B41DC41-29F0-4922-BFC5-D6FC08605C24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 rtlCol="0"/>
        <a:lstStyle/>
        <a:p>
          <a:pPr rtl="0"/>
          <a:endParaRPr lang="en-US"/>
        </a:p>
      </dgm:t>
    </dgm:pt>
    <dgm:pt modelId="{B1482198-B815-4549-93A1-1975942E3B24}" type="sibTrans" cxnId="{EBEFFE02-D79C-4682-B676-2C45B3EDDB59}">
      <dgm:prSet/>
      <dgm:spPr/>
      <dgm:t>
        <a:bodyPr rtlCol="0"/>
        <a:lstStyle/>
        <a:p>
          <a:pPr rtl="0"/>
          <a:endParaRPr lang="en-US"/>
        </a:p>
      </dgm:t>
    </dgm:pt>
    <dgm:pt modelId="{4777BA7A-CB4C-4047-A5C1-19C4370C7AE7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 rtlCol="0"/>
        <a:lstStyle/>
        <a:p>
          <a:pPr rtl="0"/>
          <a:endParaRPr lang="en-US"/>
        </a:p>
      </dgm:t>
    </dgm:pt>
    <dgm:pt modelId="{494B452E-9B16-41EA-8512-F0037B9C3E0D}" type="sibTrans" cxnId="{991CB489-1893-438D-BC32-42AAD94F996C}">
      <dgm:prSet/>
      <dgm:spPr/>
      <dgm:t>
        <a:bodyPr rtlCol="0"/>
        <a:lstStyle/>
        <a:p>
          <a:pPr rtl="0"/>
          <a:endParaRPr lang="en-US"/>
        </a:p>
      </dgm:t>
    </dgm:pt>
    <dgm:pt modelId="{6C394397-D1FF-412A-9B1A-A1C7497BA927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425D4D77-0B0F-403F-9E7B-0D6810A3F122}" type="parTrans" cxnId="{40E1DA70-D516-4525-B8C3-5B91C3FA1389}">
      <dgm:prSet/>
      <dgm:spPr/>
      <dgm:t>
        <a:bodyPr rtlCol="0"/>
        <a:lstStyle/>
        <a:p>
          <a:pPr rtl="0"/>
          <a:endParaRPr lang="en-US"/>
        </a:p>
      </dgm:t>
    </dgm:pt>
    <dgm:pt modelId="{C962F407-523D-4723-A0B0-319C51C91A51}" type="sibTrans" cxnId="{40E1DA70-D516-4525-B8C3-5B91C3FA1389}">
      <dgm:prSet/>
      <dgm:spPr/>
      <dgm:t>
        <a:bodyPr rtlCol="0"/>
        <a:lstStyle/>
        <a:p>
          <a:pPr rtl="0"/>
          <a:endParaRPr lang="en-US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8273AB-5110-4FB3-8068-77F1E8C19D70}" type="pres">
      <dgm:prSet presAssocID="{7E505937-A1D1-4FCF-B857-F28870C2B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743BD-F44D-4BF3-9863-F5D166FDBEF5}" type="pres">
      <dgm:prSet presAssocID="{7E505937-A1D1-4FCF-B857-F28870C2B438}" presName="childText" presStyleLbl="revTx" presStyleIdx="0" presStyleCnt="3">
        <dgm:presLayoutVars>
          <dgm:bulletEnabled val="1"/>
        </dgm:presLayoutVars>
      </dgm:prSet>
      <dgm:spPr/>
    </dgm:pt>
    <dgm:pt modelId="{046C0C59-7736-4C26-9A8E-1506162FED79}" type="pres">
      <dgm:prSet presAssocID="{B1295C8C-8D1F-43C6-82C9-E9A0C9D69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6B86AC-A25F-4FAD-BD44-13D6286DB5AC}" type="pres">
      <dgm:prSet presAssocID="{B1295C8C-8D1F-43C6-82C9-E9A0C9D69E91}" presName="childText" presStyleLbl="revTx" presStyleIdx="1" presStyleCnt="3">
        <dgm:presLayoutVars>
          <dgm:bulletEnabled val="1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63CAEF18-7B36-4A28-BADF-504876AFA073}" type="presOf" srcId="{398C4C62-02C4-4A91-B786-6B3C60549C0C}" destId="{F86B86AC-A25F-4FAD-BD44-13D6286DB5AC}" srcOrd="0" destOrd="1" presId="urn:microsoft.com/office/officeart/2005/8/layout/vList2"/>
    <dgm:cxn modelId="{55E1F63E-FE88-46CE-A8EF-6F1AA73AED55}" type="presOf" srcId="{3DC9E84D-4109-41D9-B23B-CD33F63307C9}" destId="{F86B86AC-A25F-4FAD-BD44-13D6286DB5AC}" srcOrd="0" destOrd="0" presId="urn:microsoft.com/office/officeart/2005/8/layout/vList2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ACDAE05D-2DF8-46E8-9D3F-34BEC74CFAEA}" type="presOf" srcId="{6C394397-D1FF-412A-9B1A-A1C7497BA927}" destId="{6419255D-07C5-4751-8C60-74B067466F25}" srcOrd="0" destOrd="1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30303FD0-F509-4C30-86AE-A9CE0ACC7FF2}" type="presOf" srcId="{8129FD2A-3327-4A99-8DA3-3ED69C380BBF}" destId="{160743BD-F44D-4BF3-9863-F5D166FDBEF5}" srcOrd="0" destOrd="1" presId="urn:microsoft.com/office/officeart/2005/8/layout/vList2"/>
    <dgm:cxn modelId="{AC6DCBE0-CEB4-4790-B41A-C3525DD6D4E5}" type="presOf" srcId="{B1295C8C-8D1F-43C6-82C9-E9A0C9D69E91}" destId="{046C0C59-7736-4C26-9A8E-1506162FED79}" srcOrd="0" destOrd="0" presId="urn:microsoft.com/office/officeart/2005/8/layout/vList2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  <dgm:cxn modelId="{60E45DF3-EA24-4DD4-AF49-155165817C96}" type="presParOf" srcId="{0D5D61AC-5259-40CD-8E60-C7A60C9E094C}" destId="{046C0C59-7736-4C26-9A8E-1506162FED79}" srcOrd="2" destOrd="0" presId="urn:microsoft.com/office/officeart/2005/8/layout/vList2"/>
    <dgm:cxn modelId="{FDC905FA-2C67-4FE5-8984-0E6BB735F7DB}" type="presParOf" srcId="{0D5D61AC-5259-40CD-8E60-C7A60C9E094C}" destId="{F86B86AC-A25F-4FAD-BD44-13D6286DB5AC}" srcOrd="3" destOrd="0" presId="urn:microsoft.com/office/officeart/2005/8/layout/vList2"/>
    <dgm:cxn modelId="{82502A5A-4E62-4019-92F6-54A9112A832D}" type="presParOf" srcId="{0D5D61AC-5259-40CD-8E60-C7A60C9E094C}" destId="{E43C16AD-ED87-4AE7-B02C-E4364DEA3E01}" srcOrd="4" destOrd="0" presId="urn:microsoft.com/office/officeart/2005/8/layout/vList2"/>
    <dgm:cxn modelId="{BD139D4C-DBAA-4949-BDFD-D676101C3E2E}" type="presParOf" srcId="{0D5D61AC-5259-40CD-8E60-C7A60C9E094C}" destId="{6419255D-07C5-4751-8C60-74B067466F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88699"/>
          <a:ext cx="9509124" cy="589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28757" y="117456"/>
        <a:ext cx="9451610" cy="531581"/>
      </dsp:txXfrm>
    </dsp:sp>
    <dsp:sp modelId="{160743BD-F44D-4BF3-9863-F5D166FDBEF5}">
      <dsp:nvSpPr>
        <dsp:cNvPr id="0" name=""/>
        <dsp:cNvSpPr/>
      </dsp:nvSpPr>
      <dsp:spPr>
        <a:xfrm>
          <a:off x="0" y="677795"/>
          <a:ext cx="9509124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24130" rIns="135128" bIns="2413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0" y="677795"/>
        <a:ext cx="9509124" cy="727605"/>
      </dsp:txXfrm>
    </dsp:sp>
    <dsp:sp modelId="{046C0C59-7736-4C26-9A8E-1506162FED79}">
      <dsp:nvSpPr>
        <dsp:cNvPr id="0" name=""/>
        <dsp:cNvSpPr/>
      </dsp:nvSpPr>
      <dsp:spPr>
        <a:xfrm>
          <a:off x="0" y="1405400"/>
          <a:ext cx="9509124" cy="589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28757" y="1434157"/>
        <a:ext cx="9451610" cy="531581"/>
      </dsp:txXfrm>
    </dsp:sp>
    <dsp:sp modelId="{F86B86AC-A25F-4FAD-BD44-13D6286DB5AC}">
      <dsp:nvSpPr>
        <dsp:cNvPr id="0" name=""/>
        <dsp:cNvSpPr/>
      </dsp:nvSpPr>
      <dsp:spPr>
        <a:xfrm>
          <a:off x="0" y="1994495"/>
          <a:ext cx="9509124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24130" rIns="135128" bIns="2413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0" y="1994495"/>
        <a:ext cx="9509124" cy="727605"/>
      </dsp:txXfrm>
    </dsp:sp>
    <dsp:sp modelId="{E43C16AD-ED87-4AE7-B02C-E4364DEA3E01}">
      <dsp:nvSpPr>
        <dsp:cNvPr id="0" name=""/>
        <dsp:cNvSpPr/>
      </dsp:nvSpPr>
      <dsp:spPr>
        <a:xfrm>
          <a:off x="0" y="2722100"/>
          <a:ext cx="9509124" cy="5890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28757" y="2750857"/>
        <a:ext cx="9451610" cy="531581"/>
      </dsp:txXfrm>
    </dsp:sp>
    <dsp:sp modelId="{6419255D-07C5-4751-8C60-74B067466F25}">
      <dsp:nvSpPr>
        <dsp:cNvPr id="0" name=""/>
        <dsp:cNvSpPr/>
      </dsp:nvSpPr>
      <dsp:spPr>
        <a:xfrm>
          <a:off x="0" y="3311195"/>
          <a:ext cx="9509124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24130" rIns="135128" bIns="2413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0" y="3311195"/>
        <a:ext cx="9509124" cy="72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2018年5月8日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2018年5月8日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15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60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47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24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3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91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95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42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13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2018年5月8日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 Trending Topics of US Films Since 1950 from IMDb Data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15-388 Practical data science final project</a:t>
            </a:r>
          </a:p>
          <a:p>
            <a:pPr rtl="0"/>
            <a:r>
              <a:rPr lang="en-US" altLang="zh-CN" dirty="0" err="1"/>
              <a:t>Wanhez</a:t>
            </a:r>
            <a:r>
              <a:rPr lang="en-US" altLang="zh-CN" dirty="0"/>
              <a:t> yuey2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- 1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- 2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- 3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- 4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- 5</a:t>
            </a:r>
          </a:p>
        </p:txBody>
      </p:sp>
      <p:sp>
        <p:nvSpPr>
          <p:cNvPr id="5" name="图片占位符 4" descr="为添加图像预留的空占位符。单击占位符，选择要添加的图像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Data Collection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Web scraping (requests)</a:t>
            </a:r>
            <a:endParaRPr lang="zh-cn" dirty="0"/>
          </a:p>
          <a:p>
            <a:pPr rtl="0"/>
            <a:r>
              <a:rPr lang="en-US" altLang="zh-CN" dirty="0"/>
              <a:t>HTML parsing (beautiful soup)</a:t>
            </a:r>
          </a:p>
          <a:p>
            <a:pPr rtl="0"/>
            <a:endParaRPr 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D72E1-A287-4932-BCA6-1B3469FE5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813"/>
          <a:stretch/>
        </p:blipFill>
        <p:spPr>
          <a:xfrm>
            <a:off x="1454130" y="2785175"/>
            <a:ext cx="7694683" cy="36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Data Structure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Pandas Data frame</a:t>
            </a:r>
            <a:endParaRPr lang="zh-cn" dirty="0"/>
          </a:p>
          <a:p>
            <a:pPr rtl="0"/>
            <a:r>
              <a:rPr lang="en-US" altLang="zh-CN" dirty="0"/>
              <a:t>Genres -&gt; one hot encoding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F5A72A-8197-4BB6-A5F0-0DAFC131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77" y="3056760"/>
            <a:ext cx="9838623" cy="27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24CF-86C2-408D-A01B-A21A7BA3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Trend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2A28-D30B-46E6-A68B-54F6BE09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Detected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308D42-250B-492D-AF82-D5289874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470109"/>
            <a:ext cx="4844196" cy="31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24CF-86C2-408D-A01B-A21A7BA3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Trend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2A28-D30B-46E6-A68B-54F6BE09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Sliding Averages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B45C2-E1C5-4A97-91C5-6C747071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Genre Preferences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BF7A8-4174-456C-A3A6-0F59658D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D0ACD-6220-4575-8DDD-D7D02260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55" y="2408878"/>
            <a:ext cx="4967527" cy="33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Linear </a:t>
            </a:r>
            <a:r>
              <a:rPr lang="en-US" altLang="zh-CN" dirty="0" err="1"/>
              <a:t>Rgression</a:t>
            </a:r>
            <a:endParaRPr lang="zh-cn" dirty="0"/>
          </a:p>
        </p:txBody>
      </p:sp>
      <p:graphicFrame>
        <p:nvGraphicFramePr>
          <p:cNvPr id="7" name="内容占位符 6" descr="簇状柱形图表示&#10;4 种类别的 2 个系列和 1 个行的组合图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82153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包含表格的两栏内容布局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/>
              <a:t>此处是第一个项目要点</a:t>
            </a:r>
          </a:p>
          <a:p>
            <a:pPr rtl="0"/>
            <a:r>
              <a:rPr lang="zh-cn"/>
              <a:t>此处是第二个项目要点</a:t>
            </a:r>
          </a:p>
          <a:p>
            <a:pPr rtl="0"/>
            <a:r>
              <a:rPr lang="zh-cn"/>
              <a:t>此处是第三个项目要点</a:t>
            </a:r>
            <a:endParaRPr 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5481553"/>
              </p:ext>
            </p:extLst>
          </p:nvPr>
        </p:nvGraphicFramePr>
        <p:xfrm>
          <a:off x="6278563" y="1901825"/>
          <a:ext cx="4572000" cy="2037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标题和包含 SmartArt 的内容布局</a:t>
            </a:r>
          </a:p>
        </p:txBody>
      </p:sp>
      <p:graphicFrame>
        <p:nvGraphicFramePr>
          <p:cNvPr id="3" name="内容占位符 2" descr="垂直重点列表显示垂直排列的 3 个组，且每组下有项目要点对任务进行描述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5077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36</TotalTime>
  <Words>153</Words>
  <Application>Microsoft Office PowerPoint</Application>
  <PresentationFormat>宽屏</PresentationFormat>
  <Paragraphs>58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幼圆</vt:lpstr>
      <vt:lpstr>微软雅黑</vt:lpstr>
      <vt:lpstr>Arial</vt:lpstr>
      <vt:lpstr>Calibri</vt:lpstr>
      <vt:lpstr>青色镶边设计 16x9</vt:lpstr>
      <vt:lpstr> Trending Topics of US Films Since 1950 from IMDb Data</vt:lpstr>
      <vt:lpstr>Data Collection</vt:lpstr>
      <vt:lpstr>Data Structure</vt:lpstr>
      <vt:lpstr>Gross Trend</vt:lpstr>
      <vt:lpstr>Gross Trend</vt:lpstr>
      <vt:lpstr>Production Genre Preferences</vt:lpstr>
      <vt:lpstr>Linear Rgression</vt:lpstr>
      <vt:lpstr>包含表格的两栏内容布局</vt:lpstr>
      <vt:lpstr>标题和包含 SmartArt 的内容布局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IMDB</dc:title>
  <dc:creator>尹 悦</dc:creator>
  <cp:lastModifiedBy>尹 悦</cp:lastModifiedBy>
  <cp:revision>3</cp:revision>
  <dcterms:created xsi:type="dcterms:W3CDTF">2018-05-08T20:00:06Z</dcterms:created>
  <dcterms:modified xsi:type="dcterms:W3CDTF">2018-05-08T22:53:38Z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