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6" r:id="rId5"/>
    <p:sldId id="271" r:id="rId6"/>
    <p:sldId id="274" r:id="rId7"/>
    <p:sldId id="275" r:id="rId8"/>
    <p:sldId id="272" r:id="rId9"/>
    <p:sldId id="273" r:id="rId10"/>
    <p:sldId id="270" r:id="rId11"/>
    <p:sldId id="264" r:id="rId12"/>
    <p:sldId id="268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1AEB-1195-442B-A0AF-6CCD9DAB1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426E-C9A4-49DA-9106-683724850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5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0E6F-C39C-4B78-8E2B-E18C28E6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KNOWN USERS OF SQLite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43D23-45F3-4D4F-AB55-F5351929C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2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BF5D-93A7-4AB9-ABFF-894F048F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EAB1-9E93-431C-A04A-D510D15F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GOOGLE uses SQLite </a:t>
            </a:r>
            <a:r>
              <a:rPr lang="en-US" sz="2800" dirty="0"/>
              <a:t> in their in the Android cell-phone operating system, and in the Chrome Web Browser.</a:t>
            </a:r>
          </a:p>
          <a:p>
            <a:r>
              <a:rPr lang="en-US" sz="2800" dirty="0"/>
              <a:t>Adobe uses SQLite as the application file format for their Photoshop Lightroom product. SQLite is also a standard part of the Adobe Integrated Runtime (AIR). It is reported that Acrobat Reader also uses SQLite.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1452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4DD5-EDCC-48B9-840E-EA1740A4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B117C-79DF-4792-B583-4BAC126E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Apple uses SQLite in many (most?) of the native applications running on Mac OS-X desktops and servers and on iOS devices such as iPhones and iPods. SQLite is also used in iTunes, even on non-Apple hardware.</a:t>
            </a:r>
          </a:p>
          <a:p>
            <a:r>
              <a:rPr lang="en-US" sz="2800" dirty="0"/>
              <a:t>The increasingly popular Dropbox file archiving and synchronization service is reported to use SQLite as the primary data store on the client side.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9829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DC5F-122F-44E3-991A-4F323220F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AAJ KE LIYE ITNA KAAFI HAI!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7C4B9-C205-4D6E-81C7-838AC1681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														Thank you.</a:t>
            </a:r>
          </a:p>
        </p:txBody>
      </p:sp>
    </p:spTree>
    <p:extLst>
      <p:ext uri="{BB962C8B-B14F-4D97-AF65-F5344CB8AC3E}">
        <p14:creationId xmlns:p14="http://schemas.microsoft.com/office/powerpoint/2010/main" val="207837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59F0-8C13-4CBC-B46E-377B6B2A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SQLite?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3E5B-B205-41DB-AAD5-10DFFFF2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GB" sz="2800" b="1" dirty="0"/>
              <a:t>SQLite</a:t>
            </a:r>
            <a:r>
              <a:rPr lang="en-GB" sz="2800" dirty="0"/>
              <a:t> is a relational database management system contained in a C programming library. In contrast to many other database management systems, SQLite is not a client–server database engine. Rather, it is embedded into the end program.</a:t>
            </a:r>
            <a:endParaRPr lang="en-US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3819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2F8B-C515-4CE9-9D24-2AE17C0A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3753-F105-452B-B8AA-3A1EA11AA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98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61626-5B61-4AA6-801C-8C3E114E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05" y="-40082"/>
            <a:ext cx="5673358" cy="68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650A-A71C-4DA4-9D68-9C705BBB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520E5-12D6-4635-8DCF-3B2BC202E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0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DDC5-A8D3-4BD5-BD34-C6EA690F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D4F4-C684-4F8F-A6DB-6203B312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6565"/>
          </a:xfrm>
        </p:spPr>
        <p:txBody>
          <a:bodyPr>
            <a:normAutofit/>
          </a:bodyPr>
          <a:lstStyle/>
          <a:p>
            <a:r>
              <a:rPr lang="en-GB" sz="2800" b="1" dirty="0"/>
              <a:t>Zero-Configuration</a:t>
            </a:r>
          </a:p>
          <a:p>
            <a:r>
              <a:rPr lang="en-GB" sz="2800" b="1" dirty="0"/>
              <a:t>Serverless</a:t>
            </a:r>
          </a:p>
          <a:p>
            <a:r>
              <a:rPr lang="en-GB" sz="2800" b="1" dirty="0"/>
              <a:t>Single Database File</a:t>
            </a:r>
          </a:p>
          <a:p>
            <a:r>
              <a:rPr lang="en-GB" sz="2800" b="1" dirty="0"/>
              <a:t>Stable Cross-Platform Database File</a:t>
            </a:r>
          </a:p>
        </p:txBody>
      </p:sp>
    </p:spTree>
    <p:extLst>
      <p:ext uri="{BB962C8B-B14F-4D97-AF65-F5344CB8AC3E}">
        <p14:creationId xmlns:p14="http://schemas.microsoft.com/office/powerpoint/2010/main" val="130159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646D-512B-4E13-AC0A-317FC521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5533-49A4-4040-B355-3BBE3090E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82957"/>
            <a:ext cx="10554574" cy="3627855"/>
          </a:xfrm>
        </p:spPr>
        <p:txBody>
          <a:bodyPr/>
          <a:lstStyle/>
          <a:p>
            <a:r>
              <a:rPr lang="en-GB" sz="2800" b="1" dirty="0"/>
              <a:t>Compact</a:t>
            </a:r>
          </a:p>
          <a:p>
            <a:r>
              <a:rPr lang="en-GB" sz="2800" b="1" dirty="0"/>
              <a:t>Readable source code</a:t>
            </a:r>
          </a:p>
          <a:p>
            <a:r>
              <a:rPr lang="en-GB" sz="2800" b="1" dirty="0"/>
              <a:t>Public domain</a:t>
            </a:r>
          </a:p>
          <a:p>
            <a:r>
              <a:rPr lang="en-US" sz="2800" b="1" dirty="0"/>
              <a:t>SQL statements compile into virtual machine code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47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4F9C-8AC2-4FB9-A40C-0BEB8016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Appropriate 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38DF5-A597-4A35-BF89-1B8FCB30C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7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0F9D-A54E-43A0-A1BB-E9B74BE4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B6C8-02D9-49F0-95F4-CCE3593D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03443"/>
            <a:ext cx="10554574" cy="3896140"/>
          </a:xfrm>
        </p:spPr>
        <p:txBody>
          <a:bodyPr>
            <a:normAutofit/>
          </a:bodyPr>
          <a:lstStyle/>
          <a:p>
            <a:r>
              <a:rPr lang="en-US" sz="2800" b="1" dirty="0"/>
              <a:t>Embedded devices and the internet of things</a:t>
            </a:r>
          </a:p>
          <a:p>
            <a:r>
              <a:rPr lang="en-GB" sz="2800" b="1" dirty="0"/>
              <a:t>Application file format</a:t>
            </a:r>
          </a:p>
          <a:p>
            <a:r>
              <a:rPr lang="en-GB" sz="2800" b="1" dirty="0"/>
              <a:t>Websites</a:t>
            </a:r>
          </a:p>
          <a:p>
            <a:r>
              <a:rPr lang="en-GB" sz="2800" b="1" dirty="0"/>
              <a:t>Data analysis</a:t>
            </a:r>
          </a:p>
          <a:p>
            <a:r>
              <a:rPr lang="en-GB" sz="2800" b="1" dirty="0"/>
              <a:t>Cache for enterprise data</a:t>
            </a:r>
          </a:p>
          <a:p>
            <a:r>
              <a:rPr lang="en-GB" sz="2800" b="1" dirty="0"/>
              <a:t>Internal or temporary databases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25115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199</TotalTime>
  <Words>69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SQLite</vt:lpstr>
      <vt:lpstr>What is SQLite?</vt:lpstr>
      <vt:lpstr>Architecture</vt:lpstr>
      <vt:lpstr>PowerPoint Presentation</vt:lpstr>
      <vt:lpstr>FEATURES</vt:lpstr>
      <vt:lpstr>PowerPoint Presentation</vt:lpstr>
      <vt:lpstr>PowerPoint Presentation</vt:lpstr>
      <vt:lpstr>Appropriate Uses</vt:lpstr>
      <vt:lpstr>PowerPoint Presentation</vt:lpstr>
      <vt:lpstr>WELL KNOWN USERS OF SQLite</vt:lpstr>
      <vt:lpstr>PowerPoint Presentation</vt:lpstr>
      <vt:lpstr>PowerPoint Presentation</vt:lpstr>
      <vt:lpstr>AAJ KE LIYE ITNA KAAFI HAI!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</dc:title>
  <dc:creator>mihir baheti</dc:creator>
  <cp:lastModifiedBy>mihir baheti</cp:lastModifiedBy>
  <cp:revision>12</cp:revision>
  <dcterms:created xsi:type="dcterms:W3CDTF">2018-06-27T06:55:25Z</dcterms:created>
  <dcterms:modified xsi:type="dcterms:W3CDTF">2018-06-27T10:16:50Z</dcterms:modified>
</cp:coreProperties>
</file>