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4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4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79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4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629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31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964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4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7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50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56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8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25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9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7F90E-D0CA-494D-BA7E-ED177A5215AD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7B22-F155-4F9E-A054-8DFECD3348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91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ib.tech/p/functional-cod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572E1-3489-3A30-D920-D7CC2C961739}"/>
              </a:ext>
            </a:extLst>
          </p:cNvPr>
          <p:cNvSpPr txBox="1"/>
          <p:nvPr/>
        </p:nvSpPr>
        <p:spPr>
          <a:xfrm>
            <a:off x="-523904" y="-1462723"/>
            <a:ext cx="13809306" cy="5816703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n-US" dirty="0">
                <a:blipFill>
                  <a:blip r:embed="rId2"/>
                  <a:stretch>
                    <a:fillRect/>
                  </a:stretch>
                </a:blipFill>
              </a:rPr>
              <a:t>------------</a:t>
            </a:r>
            <a:endParaRPr lang="ru-RU" dirty="0">
              <a:blipFill>
                <a:blip r:embed="rId2"/>
                <a:stretch>
                  <a:fillRect/>
                </a:stretch>
              </a:blip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69983-E6F1-CD2C-2EC2-6A7142DD4DB0}"/>
              </a:ext>
            </a:extLst>
          </p:cNvPr>
          <p:cNvSpPr txBox="1"/>
          <p:nvPr/>
        </p:nvSpPr>
        <p:spPr>
          <a:xfrm>
            <a:off x="0" y="3135086"/>
            <a:ext cx="5794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про рыбалку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1C0D9-D3BC-5F87-964B-260A9B0105C5}"/>
              </a:ext>
            </a:extLst>
          </p:cNvPr>
          <p:cNvSpPr txBox="1"/>
          <p:nvPr/>
        </p:nvSpPr>
        <p:spPr>
          <a:xfrm>
            <a:off x="-74645" y="3210104"/>
            <a:ext cx="5794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про рыбалку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A74C8-CB05-837C-8B96-12C8B3054E6E}"/>
              </a:ext>
            </a:extLst>
          </p:cNvPr>
          <p:cNvSpPr txBox="1"/>
          <p:nvPr/>
        </p:nvSpPr>
        <p:spPr>
          <a:xfrm>
            <a:off x="82188" y="4701373"/>
            <a:ext cx="11424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В презентации я опишу за что отвечают определённые строки, библиотеки и тому подобное.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E0DB8-2152-0F4F-6736-37A199549EC7}"/>
              </a:ext>
            </a:extLst>
          </p:cNvPr>
          <p:cNvSpPr txBox="1"/>
          <p:nvPr/>
        </p:nvSpPr>
        <p:spPr>
          <a:xfrm>
            <a:off x="9845040" y="6522719"/>
            <a:ext cx="4716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Сухов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340152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EE938-8CAA-67C9-ABB8-D0E14443D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4FDA4-40E8-34FA-DF53-4924A4570341}"/>
              </a:ext>
            </a:extLst>
          </p:cNvPr>
          <p:cNvSpPr txBox="1"/>
          <p:nvPr/>
        </p:nvSpPr>
        <p:spPr>
          <a:xfrm>
            <a:off x="-5044515" y="-507832"/>
            <a:ext cx="5646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Данные строки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инициализируют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Блок-схема: извлечение 5">
            <a:extLst>
              <a:ext uri="{FF2B5EF4-FFF2-40B4-BE49-F238E27FC236}">
                <a16:creationId xmlns:a16="http://schemas.microsoft.com/office/drawing/2014/main" id="{3AF472F8-5327-E30A-99D4-06C7ADD535FE}"/>
              </a:ext>
            </a:extLst>
          </p:cNvPr>
          <p:cNvSpPr/>
          <p:nvPr/>
        </p:nvSpPr>
        <p:spPr>
          <a:xfrm>
            <a:off x="1798320" y="6858000"/>
            <a:ext cx="518160" cy="3099986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D1E3A6-CA1A-53F3-09F8-4A57763E0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0" y="2900558"/>
            <a:ext cx="7711440" cy="130072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82BD6B-104F-E87B-A280-0894ADDE3EB2}"/>
              </a:ext>
            </a:extLst>
          </p:cNvPr>
          <p:cNvSpPr/>
          <p:nvPr/>
        </p:nvSpPr>
        <p:spPr>
          <a:xfrm>
            <a:off x="2918535" y="6858000"/>
            <a:ext cx="9273465" cy="652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3B7F428-A191-3E8B-FB76-9CF60A3EBBF1}"/>
              </a:ext>
            </a:extLst>
          </p:cNvPr>
          <p:cNvGrpSpPr/>
          <p:nvPr/>
        </p:nvGrpSpPr>
        <p:grpSpPr>
          <a:xfrm>
            <a:off x="4091866" y="2208060"/>
            <a:ext cx="8385847" cy="3467407"/>
            <a:chOff x="4091866" y="2208060"/>
            <a:chExt cx="8385847" cy="34674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FEB2B-FFA4-C82E-5534-805DB1E8584D}"/>
                </a:ext>
              </a:extLst>
            </p:cNvPr>
            <p:cNvSpPr txBox="1"/>
            <p:nvPr/>
          </p:nvSpPr>
          <p:spPr>
            <a:xfrm>
              <a:off x="4770120" y="2242531"/>
              <a:ext cx="477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Часы</a:t>
              </a:r>
            </a:p>
          </p:txBody>
        </p:sp>
        <p:cxnSp>
          <p:nvCxnSpPr>
            <p:cNvPr id="8" name="Соединитель: уступ 7">
              <a:extLst>
                <a:ext uri="{FF2B5EF4-FFF2-40B4-BE49-F238E27FC236}">
                  <a16:creationId xmlns:a16="http://schemas.microsoft.com/office/drawing/2014/main" id="{E364F4AF-750A-7A2C-9AED-9BF229F4A180}"/>
                </a:ext>
              </a:extLst>
            </p:cNvPr>
            <p:cNvCxnSpPr>
              <a:cxnSpLocks/>
            </p:cNvCxnSpPr>
            <p:nvPr/>
          </p:nvCxnSpPr>
          <p:spPr>
            <a:xfrm>
              <a:off x="4930067" y="2746945"/>
              <a:ext cx="944878" cy="392495"/>
            </a:xfrm>
            <a:prstGeom prst="bentConnector3">
              <a:avLst/>
            </a:prstGeom>
            <a:ln w="107950"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12F5E27E-2EEC-36DC-73B1-371B78E85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4280" y="3139440"/>
              <a:ext cx="4099560" cy="358140"/>
            </a:xfrm>
            <a:prstGeom prst="straightConnector1">
              <a:avLst/>
            </a:prstGeom>
            <a:ln w="107950"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6C98E7-D70F-9979-CD58-B1D6FBFC6D47}"/>
                </a:ext>
              </a:extLst>
            </p:cNvPr>
            <p:cNvSpPr txBox="1"/>
            <p:nvPr/>
          </p:nvSpPr>
          <p:spPr>
            <a:xfrm>
              <a:off x="9540240" y="2208060"/>
              <a:ext cx="29374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Переменная,</a:t>
              </a:r>
            </a:p>
            <a:p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отвечающая за цикл</a:t>
              </a:r>
            </a:p>
          </p:txBody>
        </p:sp>
        <p:cxnSp>
          <p:nvCxnSpPr>
            <p:cNvPr id="11" name="Соединитель: изогнутый 10">
              <a:extLst>
                <a:ext uri="{FF2B5EF4-FFF2-40B4-BE49-F238E27FC236}">
                  <a16:creationId xmlns:a16="http://schemas.microsoft.com/office/drawing/2014/main" id="{5E785312-C2C6-16C8-2380-F5DC46710C5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16155" y="4312451"/>
              <a:ext cx="1319613" cy="1097277"/>
            </a:xfrm>
            <a:prstGeom prst="curvedConnector3">
              <a:avLst>
                <a:gd name="adj1" fmla="val 50000"/>
              </a:avLst>
            </a:prstGeom>
            <a:ln w="107950"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946752-CF84-16EA-0F1D-EE4C23A7BF39}"/>
                </a:ext>
              </a:extLst>
            </p:cNvPr>
            <p:cNvSpPr txBox="1"/>
            <p:nvPr/>
          </p:nvSpPr>
          <p:spPr>
            <a:xfrm>
              <a:off x="4091866" y="4290472"/>
              <a:ext cx="2621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Размер экрана (600 на 600 пикселей)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232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FB2CF929-462D-4818-BB33-0DC73A899998}"/>
              </a:ext>
            </a:extLst>
          </p:cNvPr>
          <p:cNvGrpSpPr/>
          <p:nvPr/>
        </p:nvGrpSpPr>
        <p:grpSpPr>
          <a:xfrm>
            <a:off x="0" y="1367759"/>
            <a:ext cx="15090843" cy="20838024"/>
            <a:chOff x="0" y="-10214641"/>
            <a:chExt cx="15090843" cy="20838024"/>
          </a:xfrm>
        </p:grpSpPr>
        <p:grpSp>
          <p:nvGrpSpPr>
            <p:cNvPr id="57" name="Группа 56">
              <a:extLst>
                <a:ext uri="{FF2B5EF4-FFF2-40B4-BE49-F238E27FC236}">
                  <a16:creationId xmlns:a16="http://schemas.microsoft.com/office/drawing/2014/main" id="{9266D2FD-97BD-DA98-25C5-F92E8E28FCC6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64" name="Группа 63">
                <a:extLst>
                  <a:ext uri="{FF2B5EF4-FFF2-40B4-BE49-F238E27FC236}">
                    <a16:creationId xmlns:a16="http://schemas.microsoft.com/office/drawing/2014/main" id="{280842DA-7773-2694-6B1B-7E176B98EAF5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71" name="Группа 70">
                  <a:extLst>
                    <a:ext uri="{FF2B5EF4-FFF2-40B4-BE49-F238E27FC236}">
                      <a16:creationId xmlns:a16="http://schemas.microsoft.com/office/drawing/2014/main" id="{5BF6F232-713D-4F85-A7F3-3A2A92A57635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78" name="Прямоугольник: скругленные углы 77">
                    <a:extLst>
                      <a:ext uri="{FF2B5EF4-FFF2-40B4-BE49-F238E27FC236}">
                        <a16:creationId xmlns:a16="http://schemas.microsoft.com/office/drawing/2014/main" id="{C8B0AE7B-8136-2F0B-30DD-C7FB790C2CC2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79" name="Рисунок 78">
                    <a:extLst>
                      <a:ext uri="{FF2B5EF4-FFF2-40B4-BE49-F238E27FC236}">
                        <a16:creationId xmlns:a16="http://schemas.microsoft.com/office/drawing/2014/main" id="{BBF48AFB-9974-2372-7CC3-4761C88D22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9DDC992A-BD3B-64ED-66BD-DE6D07255BE4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E58D0D94-4E5A-0A83-A018-2ABD3CAD559D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739550AD-3436-10CF-6E46-1C549877700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2" name="Группа 71">
                  <a:extLst>
                    <a:ext uri="{FF2B5EF4-FFF2-40B4-BE49-F238E27FC236}">
                      <a16:creationId xmlns:a16="http://schemas.microsoft.com/office/drawing/2014/main" id="{74011B97-CC97-A52E-FBDB-DA4FC406A176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73" name="Прямоугольник: скругленные углы 72">
                    <a:extLst>
                      <a:ext uri="{FF2B5EF4-FFF2-40B4-BE49-F238E27FC236}">
                        <a16:creationId xmlns:a16="http://schemas.microsoft.com/office/drawing/2014/main" id="{2D41E7CD-8412-251A-7B37-F33B63B8A745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9F127F70-4F51-3378-0A13-2E8D6D444891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960485D-304A-669A-162E-995179D33D09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46F5B54-A6A0-8853-D6CE-243B138B400D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77" name="Рисунок 76">
                    <a:extLst>
                      <a:ext uri="{FF2B5EF4-FFF2-40B4-BE49-F238E27FC236}">
                        <a16:creationId xmlns:a16="http://schemas.microsoft.com/office/drawing/2014/main" id="{D9697831-B66B-105D-3C4B-B4BF3708A6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id="{25DA30E0-C3C1-0744-0BD7-196CA0F3F6AC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66" name="Прямоугольник: скругленные углы 65">
                  <a:extLst>
                    <a:ext uri="{FF2B5EF4-FFF2-40B4-BE49-F238E27FC236}">
                      <a16:creationId xmlns:a16="http://schemas.microsoft.com/office/drawing/2014/main" id="{C0C45647-2AEA-248B-EFE9-3ADDA490913B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599D025-EFFF-CB60-BFD5-E84150845880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83B86AF-17F9-F4E5-B221-456B3F7FFCFC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DA134EA-3E02-0804-E39F-4EA3F5C3544E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64142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70" name="Рисунок 69">
                  <a:extLst>
                    <a:ext uri="{FF2B5EF4-FFF2-40B4-BE49-F238E27FC236}">
                      <a16:creationId xmlns:a16="http://schemas.microsoft.com/office/drawing/2014/main" id="{62FC6CD8-7E09-0B91-7ED6-4A65611E4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4F19D94E-A744-B348-04E4-8CFDF1679F18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59" name="Прямоугольник: скругленные углы 58">
                <a:extLst>
                  <a:ext uri="{FF2B5EF4-FFF2-40B4-BE49-F238E27FC236}">
                    <a16:creationId xmlns:a16="http://schemas.microsoft.com/office/drawing/2014/main" id="{6751BA3A-6F56-F786-6454-D504A09404B0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1B5BAF-2C68-476F-4842-3CA8E50891CB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A7DC75-7301-9313-948F-D7F56AA0366E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D3133DD-E71C-24DC-AF8D-74E9E2C7A482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6414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63" name="Рисунок 62">
                <a:extLst>
                  <a:ext uri="{FF2B5EF4-FFF2-40B4-BE49-F238E27FC236}">
                    <a16:creationId xmlns:a16="http://schemas.microsoft.com/office/drawing/2014/main" id="{456E5725-C7CC-B776-F719-1B4901DB0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415468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5097C-0E6A-053A-8475-06953617C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91B948D-2868-6BAE-A49F-7F1D01A96763}"/>
              </a:ext>
            </a:extLst>
          </p:cNvPr>
          <p:cNvGrpSpPr/>
          <p:nvPr/>
        </p:nvGrpSpPr>
        <p:grpSpPr>
          <a:xfrm>
            <a:off x="0" y="-4118641"/>
            <a:ext cx="15090843" cy="20838024"/>
            <a:chOff x="0" y="-10214641"/>
            <a:chExt cx="15090843" cy="20838024"/>
          </a:xfrm>
        </p:grpSpPr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08C544DC-3860-0E08-FBCD-9D254298568C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58" name="Группа 57">
                <a:extLst>
                  <a:ext uri="{FF2B5EF4-FFF2-40B4-BE49-F238E27FC236}">
                    <a16:creationId xmlns:a16="http://schemas.microsoft.com/office/drawing/2014/main" id="{E20659AA-C2AE-FD02-7799-7513F8DDA9E7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65" name="Группа 64">
                  <a:extLst>
                    <a:ext uri="{FF2B5EF4-FFF2-40B4-BE49-F238E27FC236}">
                      <a16:creationId xmlns:a16="http://schemas.microsoft.com/office/drawing/2014/main" id="{E163387B-13AF-EACB-2480-DCA032B49144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72" name="Прямоугольник: скругленные углы 71">
                    <a:extLst>
                      <a:ext uri="{FF2B5EF4-FFF2-40B4-BE49-F238E27FC236}">
                        <a16:creationId xmlns:a16="http://schemas.microsoft.com/office/drawing/2014/main" id="{D6B3E417-8BD5-6F56-D307-3538DE53B38D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73" name="Рисунок 72">
                    <a:extLst>
                      <a:ext uri="{FF2B5EF4-FFF2-40B4-BE49-F238E27FC236}">
                        <a16:creationId xmlns:a16="http://schemas.microsoft.com/office/drawing/2014/main" id="{325991D7-A6C4-1365-4D62-5CAC1A3A93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18F685A-D0C9-6093-EC1C-794EBAB8B32F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59A90D9-114B-6720-80D9-22A30F2AD7EA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BD743DF-F0EB-4634-8EFB-5E02A55CF114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6" name="Группа 65">
                  <a:extLst>
                    <a:ext uri="{FF2B5EF4-FFF2-40B4-BE49-F238E27FC236}">
                      <a16:creationId xmlns:a16="http://schemas.microsoft.com/office/drawing/2014/main" id="{B3341D46-3070-F3F5-C933-D9D59330BD8A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67" name="Прямоугольник: скругленные углы 66">
                    <a:extLst>
                      <a:ext uri="{FF2B5EF4-FFF2-40B4-BE49-F238E27FC236}">
                        <a16:creationId xmlns:a16="http://schemas.microsoft.com/office/drawing/2014/main" id="{C84FA208-4E7A-77BB-A3D4-91D6BDA19B85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33178C4C-85CC-CD29-D03B-D63AB96F39DE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3FE11446-89C2-69D8-7D0B-E9391E262985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8992FA2-CDD7-4D0A-FF8A-83637D8C6AA2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71" name="Рисунок 70">
                    <a:extLst>
                      <a:ext uri="{FF2B5EF4-FFF2-40B4-BE49-F238E27FC236}">
                        <a16:creationId xmlns:a16="http://schemas.microsoft.com/office/drawing/2014/main" id="{D71FD5C0-2C73-E37A-BA88-F6B6E672B9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59" name="Группа 58">
                <a:extLst>
                  <a:ext uri="{FF2B5EF4-FFF2-40B4-BE49-F238E27FC236}">
                    <a16:creationId xmlns:a16="http://schemas.microsoft.com/office/drawing/2014/main" id="{C78D2A9E-9176-C270-CA84-6024B6B75E8F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60" name="Прямоугольник: скругленные углы 59">
                  <a:extLst>
                    <a:ext uri="{FF2B5EF4-FFF2-40B4-BE49-F238E27FC236}">
                      <a16:creationId xmlns:a16="http://schemas.microsoft.com/office/drawing/2014/main" id="{71F7AE33-C1B8-DC9B-1E90-2AC4976ADF1E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9190E43-F795-A030-10D9-7D63415E87AA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56E9F13-A8CE-E048-3318-B6F1D7958A23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89EB3F6-A34A-5751-DF2C-A0E62CB537FC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64142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64" name="Рисунок 63">
                  <a:extLst>
                    <a:ext uri="{FF2B5EF4-FFF2-40B4-BE49-F238E27FC236}">
                      <a16:creationId xmlns:a16="http://schemas.microsoft.com/office/drawing/2014/main" id="{5C8E608E-0376-AD6E-23CE-79098A1501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4FDC9D0C-A2F4-8D0B-C5C2-C526DE2EA3EB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53" name="Прямоугольник: скругленные углы 52">
                <a:extLst>
                  <a:ext uri="{FF2B5EF4-FFF2-40B4-BE49-F238E27FC236}">
                    <a16:creationId xmlns:a16="http://schemas.microsoft.com/office/drawing/2014/main" id="{1C6F7FE2-99BA-996A-F277-9E0E80F6AAF1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57E1237-772C-51D3-68B2-826C32ADDB1D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81E600-C864-56FA-B618-4CC1ECE0B37B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2044932-3399-FE59-0966-62FB41BA7EC1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6414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57" name="Рисунок 56">
                <a:extLst>
                  <a:ext uri="{FF2B5EF4-FFF2-40B4-BE49-F238E27FC236}">
                    <a16:creationId xmlns:a16="http://schemas.microsoft.com/office/drawing/2014/main" id="{AAC8E9C6-E8BE-FAB8-EAF5-8719CCBFC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3117305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9D7F4-021B-0970-DE02-5C349B0A3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EC7BD6E-A80E-637B-FA1C-FCA3226B3B74}"/>
              </a:ext>
            </a:extLst>
          </p:cNvPr>
          <p:cNvGrpSpPr/>
          <p:nvPr/>
        </p:nvGrpSpPr>
        <p:grpSpPr>
          <a:xfrm>
            <a:off x="0" y="-10214641"/>
            <a:ext cx="15090843" cy="20838024"/>
            <a:chOff x="0" y="-10214641"/>
            <a:chExt cx="15090843" cy="20838024"/>
          </a:xfrm>
        </p:grpSpPr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BCE90A65-6876-88A7-21B4-7B873D99074C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id="{00A75AE9-34AA-A69D-7404-8398D90792C7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18" name="Группа 17">
                  <a:extLst>
                    <a:ext uri="{FF2B5EF4-FFF2-40B4-BE49-F238E27FC236}">
                      <a16:creationId xmlns:a16="http://schemas.microsoft.com/office/drawing/2014/main" id="{DE085A77-6355-7379-4AEE-8631B30210FA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25" name="Прямоугольник: скругленные углы 24">
                    <a:extLst>
                      <a:ext uri="{FF2B5EF4-FFF2-40B4-BE49-F238E27FC236}">
                        <a16:creationId xmlns:a16="http://schemas.microsoft.com/office/drawing/2014/main" id="{52E6451D-72E7-5D2F-1E09-00B033AA02D0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26" name="Рисунок 25">
                    <a:extLst>
                      <a:ext uri="{FF2B5EF4-FFF2-40B4-BE49-F238E27FC236}">
                        <a16:creationId xmlns:a16="http://schemas.microsoft.com/office/drawing/2014/main" id="{2055BB26-A9F2-8942-73D8-1CDB63AC42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6A7FEE9-766A-12DF-FBFD-CA95DFD5A788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B1A8195-3220-10B3-51AE-E9546382B823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1DA7255-F723-AC54-F43B-C5981DE5CAE3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9" name="Группа 18">
                  <a:extLst>
                    <a:ext uri="{FF2B5EF4-FFF2-40B4-BE49-F238E27FC236}">
                      <a16:creationId xmlns:a16="http://schemas.microsoft.com/office/drawing/2014/main" id="{596F87A1-CA77-A500-FE8D-4FB81C535807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20" name="Прямоугольник: скругленные углы 19">
                    <a:extLst>
                      <a:ext uri="{FF2B5EF4-FFF2-40B4-BE49-F238E27FC236}">
                        <a16:creationId xmlns:a16="http://schemas.microsoft.com/office/drawing/2014/main" id="{CBE4AA9B-494A-7893-CCB2-E9C91439AC30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CEACD93-11FD-15FE-73BD-9B7DD9AD445A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5516BB4-B07C-569D-DC15-B51B24D50CA7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FDE5BC2-7351-3FD1-FDC3-9C9801148782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24" name="Рисунок 23">
                    <a:extLst>
                      <a:ext uri="{FF2B5EF4-FFF2-40B4-BE49-F238E27FC236}">
                        <a16:creationId xmlns:a16="http://schemas.microsoft.com/office/drawing/2014/main" id="{4D8402D1-B1A8-5DD7-0144-A99C437727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33" name="Группа 32">
                <a:extLst>
                  <a:ext uri="{FF2B5EF4-FFF2-40B4-BE49-F238E27FC236}">
                    <a16:creationId xmlns:a16="http://schemas.microsoft.com/office/drawing/2014/main" id="{31839DE9-CDBA-B988-C03E-32B2711EECEF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11" name="Прямоугольник: скругленные углы 10">
                  <a:extLst>
                    <a:ext uri="{FF2B5EF4-FFF2-40B4-BE49-F238E27FC236}">
                      <a16:creationId xmlns:a16="http://schemas.microsoft.com/office/drawing/2014/main" id="{A80684AC-78DC-00DE-0B0B-8C8D4DA3C628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50F9C1C-A366-B384-8479-5AD20D365595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4798F1-2E10-4D49-84C6-B40639164398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3F024A-7445-BA7D-7EF8-4A92E58DAD9E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641428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32" name="Рисунок 31">
                  <a:extLst>
                    <a:ext uri="{FF2B5EF4-FFF2-40B4-BE49-F238E27FC236}">
                      <a16:creationId xmlns:a16="http://schemas.microsoft.com/office/drawing/2014/main" id="{4F690165-7EA8-4333-79E4-1A5E12909D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26D0C8E4-0818-4BA0-1E05-60575DCC4359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36" name="Прямоугольник: скругленные углы 35">
                <a:extLst>
                  <a:ext uri="{FF2B5EF4-FFF2-40B4-BE49-F238E27FC236}">
                    <a16:creationId xmlns:a16="http://schemas.microsoft.com/office/drawing/2014/main" id="{1F155E35-1B97-6E19-CFFD-F4536F5AE6F6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664566-70D0-19EA-32EA-B66300031531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14915FD-D44A-4917-D0A7-A79E17444B8F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F3D8451-6B26-66BD-0247-16650A9DD9CB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6414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40" name="Рисунок 39">
                <a:extLst>
                  <a:ext uri="{FF2B5EF4-FFF2-40B4-BE49-F238E27FC236}">
                    <a16:creationId xmlns:a16="http://schemas.microsoft.com/office/drawing/2014/main" id="{BE340003-F4AB-F234-2D5D-B8BBE5E1F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3552133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7FBB-62AD-FB79-3997-572E79606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FB86DE2C-FBE3-ADF3-B162-99EF1D781D1A}"/>
              </a:ext>
            </a:extLst>
          </p:cNvPr>
          <p:cNvGrpSpPr/>
          <p:nvPr/>
        </p:nvGrpSpPr>
        <p:grpSpPr>
          <a:xfrm>
            <a:off x="0" y="-15685801"/>
            <a:ext cx="15090843" cy="20838024"/>
            <a:chOff x="0" y="-10214641"/>
            <a:chExt cx="15090843" cy="20838024"/>
          </a:xfrm>
        </p:grpSpPr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0D3E5565-6EDD-5083-3B90-56A9EF739298}"/>
                </a:ext>
              </a:extLst>
            </p:cNvPr>
            <p:cNvGrpSpPr/>
            <p:nvPr/>
          </p:nvGrpSpPr>
          <p:grpSpPr>
            <a:xfrm>
              <a:off x="0" y="-10214641"/>
              <a:ext cx="15090843" cy="15266076"/>
              <a:chOff x="0" y="-10214641"/>
              <a:chExt cx="15090843" cy="15266076"/>
            </a:xfrm>
          </p:grpSpPr>
          <p:grpSp>
            <p:nvGrpSpPr>
              <p:cNvPr id="62" name="Группа 61">
                <a:extLst>
                  <a:ext uri="{FF2B5EF4-FFF2-40B4-BE49-F238E27FC236}">
                    <a16:creationId xmlns:a16="http://schemas.microsoft.com/office/drawing/2014/main" id="{742E50B4-65C9-8D58-8B65-831FA6349CE7}"/>
                  </a:ext>
                </a:extLst>
              </p:cNvPr>
              <p:cNvGrpSpPr/>
              <p:nvPr/>
            </p:nvGrpSpPr>
            <p:grpSpPr>
              <a:xfrm>
                <a:off x="0" y="-10214641"/>
                <a:ext cx="15037627" cy="9498080"/>
                <a:chOff x="0" y="1264596"/>
                <a:chExt cx="15037627" cy="9498080"/>
              </a:xfrm>
            </p:grpSpPr>
            <p:grpSp>
              <p:nvGrpSpPr>
                <p:cNvPr id="69" name="Группа 68">
                  <a:extLst>
                    <a:ext uri="{FF2B5EF4-FFF2-40B4-BE49-F238E27FC236}">
                      <a16:creationId xmlns:a16="http://schemas.microsoft.com/office/drawing/2014/main" id="{83B1A181-E5B2-2BD8-FE25-83CC0C13C9BB}"/>
                    </a:ext>
                  </a:extLst>
                </p:cNvPr>
                <p:cNvGrpSpPr/>
                <p:nvPr/>
              </p:nvGrpSpPr>
              <p:grpSpPr>
                <a:xfrm>
                  <a:off x="0" y="1264596"/>
                  <a:ext cx="15037627" cy="3754065"/>
                  <a:chOff x="0" y="1264596"/>
                  <a:chExt cx="15037627" cy="3754065"/>
                </a:xfrm>
              </p:grpSpPr>
              <p:sp>
                <p:nvSpPr>
                  <p:cNvPr id="76" name="Прямоугольник: скругленные углы 75">
                    <a:extLst>
                      <a:ext uri="{FF2B5EF4-FFF2-40B4-BE49-F238E27FC236}">
                        <a16:creationId xmlns:a16="http://schemas.microsoft.com/office/drawing/2014/main" id="{297A4435-8D9F-2AAB-D797-F2AC590783D6}"/>
                      </a:ext>
                    </a:extLst>
                  </p:cNvPr>
                  <p:cNvSpPr/>
                  <p:nvPr/>
                </p:nvSpPr>
                <p:spPr>
                  <a:xfrm>
                    <a:off x="5457217" y="1264596"/>
                    <a:ext cx="6429983" cy="375406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77" name="Рисунок 76">
                    <a:extLst>
                      <a:ext uri="{FF2B5EF4-FFF2-40B4-BE49-F238E27FC236}">
                        <a16:creationId xmlns:a16="http://schemas.microsoft.com/office/drawing/2014/main" id="{F7C9BDC9-70A4-30F4-60FB-471CE9BFAA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/>
                  <a:stretch>
                    <a:fillRect/>
                  </a:stretch>
                </p:blipFill>
                <p:spPr>
                  <a:xfrm>
                    <a:off x="0" y="1264596"/>
                    <a:ext cx="7848887" cy="3754065"/>
                  </a:xfrm>
                  <a:custGeom>
                    <a:avLst/>
                    <a:gdLst>
                      <a:gd name="connsiteX0" fmla="*/ 529898 w 6647234"/>
                      <a:gd name="connsiteY0" fmla="*/ 0 h 3179323"/>
                      <a:gd name="connsiteX1" fmla="*/ 6647234 w 6647234"/>
                      <a:gd name="connsiteY1" fmla="*/ 0 h 3179323"/>
                      <a:gd name="connsiteX2" fmla="*/ 6647234 w 6647234"/>
                      <a:gd name="connsiteY2" fmla="*/ 3179323 h 3179323"/>
                      <a:gd name="connsiteX3" fmla="*/ 529898 w 6647234"/>
                      <a:gd name="connsiteY3" fmla="*/ 3179323 h 3179323"/>
                      <a:gd name="connsiteX4" fmla="*/ 0 w 6647234"/>
                      <a:gd name="connsiteY4" fmla="*/ 2649425 h 3179323"/>
                      <a:gd name="connsiteX5" fmla="*/ 0 w 6647234"/>
                      <a:gd name="connsiteY5" fmla="*/ 529898 h 3179323"/>
                      <a:gd name="connsiteX6" fmla="*/ 529898 w 6647234"/>
                      <a:gd name="connsiteY6" fmla="*/ 0 h 3179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47234" h="3179323">
                        <a:moveTo>
                          <a:pt x="529898" y="0"/>
                        </a:moveTo>
                        <a:lnTo>
                          <a:pt x="6647234" y="0"/>
                        </a:lnTo>
                        <a:lnTo>
                          <a:pt x="6647234" y="3179323"/>
                        </a:lnTo>
                        <a:lnTo>
                          <a:pt x="529898" y="3179323"/>
                        </a:lnTo>
                        <a:cubicBezTo>
                          <a:pt x="237243" y="3179323"/>
                          <a:pt x="0" y="2942080"/>
                          <a:pt x="0" y="2649425"/>
                        </a:cubicBezTo>
                        <a:lnTo>
                          <a:pt x="0" y="529898"/>
                        </a:lnTo>
                        <a:cubicBezTo>
                          <a:pt x="0" y="237243"/>
                          <a:pt x="237243" y="0"/>
                          <a:pt x="529898" y="0"/>
                        </a:cubicBezTo>
                        <a:close/>
                      </a:path>
                    </a:pathLst>
                  </a:custGeom>
                </p:spPr>
              </p:pic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0416DAF-616D-D08D-0BF5-6E668B4B67C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Я начну с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7DEE0A3C-81FA-6E4F-F830-36995C03B3BA}"/>
                      </a:ext>
                    </a:extLst>
                  </p:cNvPr>
                  <p:cNvSpPr txBox="1"/>
                  <p:nvPr/>
                </p:nvSpPr>
                <p:spPr>
                  <a:xfrm>
                    <a:off x="7745505" y="1407878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6500" b="1" dirty="0">
                        <a:latin typeface="Bahnschrift SemiBold SemiConden" panose="020B0502040204020203" pitchFamily="34" charset="0"/>
                      </a:rPr>
                      <a:t>БИБЛИОТЕК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ADFF696C-0A79-CC9F-CBFE-5CA3930E3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968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В своём проекте я использовал такие библиотеки, как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0" name="Группа 69">
                  <a:extLst>
                    <a:ext uri="{FF2B5EF4-FFF2-40B4-BE49-F238E27FC236}">
                      <a16:creationId xmlns:a16="http://schemas.microsoft.com/office/drawing/2014/main" id="{BB1DF2E8-4208-6CDA-00A2-D42E997980C1}"/>
                    </a:ext>
                  </a:extLst>
                </p:cNvPr>
                <p:cNvGrpSpPr/>
                <p:nvPr/>
              </p:nvGrpSpPr>
              <p:grpSpPr>
                <a:xfrm>
                  <a:off x="0" y="6858000"/>
                  <a:ext cx="15037627" cy="3904676"/>
                  <a:chOff x="0" y="1113986"/>
                  <a:chExt cx="15037627" cy="3904676"/>
                </a:xfrm>
              </p:grpSpPr>
              <p:sp>
                <p:nvSpPr>
                  <p:cNvPr id="71" name="Прямоугольник: скругленные углы 70">
                    <a:extLst>
                      <a:ext uri="{FF2B5EF4-FFF2-40B4-BE49-F238E27FC236}">
                        <a16:creationId xmlns:a16="http://schemas.microsoft.com/office/drawing/2014/main" id="{941A922C-7918-8C82-A03F-941360A204BE}"/>
                      </a:ext>
                    </a:extLst>
                  </p:cNvPr>
                  <p:cNvSpPr/>
                  <p:nvPr/>
                </p:nvSpPr>
                <p:spPr>
                  <a:xfrm>
                    <a:off x="5457217" y="1113986"/>
                    <a:ext cx="6734783" cy="3904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D00316B-4EE6-52AF-13FF-59EFBF18174E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264596"/>
                    <a:ext cx="718874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Первая библиотека</a:t>
                    </a:r>
                    <a:r>
                      <a: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</a:t>
                    </a:r>
                    <a:endParaRPr lang="ru-RU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3061F61-4D09-7A85-68FE-2F2B0856B07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1392122"/>
                    <a:ext cx="4141695" cy="10926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500" b="1" dirty="0">
                        <a:latin typeface="Bahnschrift SemiBold SemiConden" panose="020B0502040204020203" pitchFamily="34" charset="0"/>
                      </a:rPr>
                      <a:t>PYGAME</a:t>
                    </a:r>
                    <a:endParaRPr lang="ru-RU" sz="6500" b="1" dirty="0">
                      <a:latin typeface="Bahnschrift SemiBold SemiConden" panose="020B0502040204020203" pitchFamily="34" charset="0"/>
                    </a:endParaRP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DA9305F-01E6-F5FD-DD8F-5FD0FAF1406B}"/>
                      </a:ext>
                    </a:extLst>
                  </p:cNvPr>
                  <p:cNvSpPr txBox="1"/>
                  <p:nvPr/>
                </p:nvSpPr>
                <p:spPr>
                  <a:xfrm>
                    <a:off x="7848887" y="2643767"/>
                    <a:ext cx="4641428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 её основе я и делал всю игру. Без неё ничего бы не работало</a:t>
                    </a:r>
                  </a:p>
                </p:txBody>
              </p:sp>
              <p:pic>
                <p:nvPicPr>
                  <p:cNvPr id="75" name="Рисунок 74">
                    <a:extLst>
                      <a:ext uri="{FF2B5EF4-FFF2-40B4-BE49-F238E27FC236}">
                        <a16:creationId xmlns:a16="http://schemas.microsoft.com/office/drawing/2014/main" id="{D55A52B3-0857-DB79-2C17-E1B549232E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94"/>
                  <a:stretch>
                    <a:fillRect/>
                  </a:stretch>
                </p:blipFill>
                <p:spPr>
                  <a:xfrm>
                    <a:off x="0" y="1113986"/>
                    <a:ext cx="7902103" cy="3904676"/>
                  </a:xfrm>
                  <a:custGeom>
                    <a:avLst/>
                    <a:gdLst>
                      <a:gd name="connsiteX0" fmla="*/ 320890 w 7597303"/>
                      <a:gd name="connsiteY0" fmla="*/ 0 h 3754065"/>
                      <a:gd name="connsiteX1" fmla="*/ 7483936 w 7597303"/>
                      <a:gd name="connsiteY1" fmla="*/ 0 h 3754065"/>
                      <a:gd name="connsiteX2" fmla="*/ 7597303 w 7597303"/>
                      <a:gd name="connsiteY2" fmla="*/ 11428 h 3754065"/>
                      <a:gd name="connsiteX3" fmla="*/ 7597303 w 7597303"/>
                      <a:gd name="connsiteY3" fmla="*/ 3742637 h 3754065"/>
                      <a:gd name="connsiteX4" fmla="*/ 7483936 w 7597303"/>
                      <a:gd name="connsiteY4" fmla="*/ 3754065 h 3754065"/>
                      <a:gd name="connsiteX5" fmla="*/ 320890 w 7597303"/>
                      <a:gd name="connsiteY5" fmla="*/ 3754065 h 3754065"/>
                      <a:gd name="connsiteX6" fmla="*/ 77343 w 7597303"/>
                      <a:gd name="connsiteY6" fmla="*/ 3704895 h 3754065"/>
                      <a:gd name="connsiteX7" fmla="*/ 0 w 7597303"/>
                      <a:gd name="connsiteY7" fmla="*/ 3662915 h 3754065"/>
                      <a:gd name="connsiteX8" fmla="*/ 0 w 7597303"/>
                      <a:gd name="connsiteY8" fmla="*/ 91151 h 3754065"/>
                      <a:gd name="connsiteX9" fmla="*/ 77343 w 7597303"/>
                      <a:gd name="connsiteY9" fmla="*/ 49170 h 3754065"/>
                      <a:gd name="connsiteX10" fmla="*/ 320890 w 7597303"/>
                      <a:gd name="connsiteY10" fmla="*/ 0 h 37540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97303" h="3754065">
                        <a:moveTo>
                          <a:pt x="320890" y="0"/>
                        </a:moveTo>
                        <a:lnTo>
                          <a:pt x="7483936" y="0"/>
                        </a:lnTo>
                        <a:lnTo>
                          <a:pt x="7597303" y="11428"/>
                        </a:lnTo>
                        <a:lnTo>
                          <a:pt x="7597303" y="3742637"/>
                        </a:lnTo>
                        <a:lnTo>
                          <a:pt x="7483936" y="3754065"/>
                        </a:lnTo>
                        <a:lnTo>
                          <a:pt x="320890" y="3754065"/>
                        </a:lnTo>
                        <a:cubicBezTo>
                          <a:pt x="234500" y="3754065"/>
                          <a:pt x="152200" y="3736557"/>
                          <a:pt x="77343" y="3704895"/>
                        </a:cubicBezTo>
                        <a:lnTo>
                          <a:pt x="0" y="3662915"/>
                        </a:lnTo>
                        <a:lnTo>
                          <a:pt x="0" y="91151"/>
                        </a:lnTo>
                        <a:lnTo>
                          <a:pt x="77343" y="49170"/>
                        </a:lnTo>
                        <a:cubicBezTo>
                          <a:pt x="152200" y="17508"/>
                          <a:pt x="234500" y="0"/>
                          <a:pt x="320890" y="0"/>
                        </a:cubicBezTo>
                        <a:close/>
                      </a:path>
                    </a:pathLst>
                  </a:custGeom>
                </p:spPr>
              </p:pic>
            </p:grpSp>
          </p:grpSp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D87F38D5-17A6-E8CB-781D-E2DA50FACF0D}"/>
                  </a:ext>
                </a:extLst>
              </p:cNvPr>
              <p:cNvGrpSpPr/>
              <p:nvPr/>
            </p:nvGrpSpPr>
            <p:grpSpPr>
              <a:xfrm>
                <a:off x="0" y="1273387"/>
                <a:ext cx="15090843" cy="3778048"/>
                <a:chOff x="0" y="1273387"/>
                <a:chExt cx="15090843" cy="3778048"/>
              </a:xfrm>
            </p:grpSpPr>
            <p:sp>
              <p:nvSpPr>
                <p:cNvPr id="64" name="Прямоугольник: скругленные углы 63">
                  <a:extLst>
                    <a:ext uri="{FF2B5EF4-FFF2-40B4-BE49-F238E27FC236}">
                      <a16:creationId xmlns:a16="http://schemas.microsoft.com/office/drawing/2014/main" id="{252EC720-5381-6176-F401-35F69D8B7969}"/>
                    </a:ext>
                  </a:extLst>
                </p:cNvPr>
                <p:cNvSpPr/>
                <p:nvPr/>
              </p:nvSpPr>
              <p:spPr>
                <a:xfrm>
                  <a:off x="5510433" y="1273387"/>
                  <a:ext cx="6429983" cy="375406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3DFA225-37EE-42C0-6F22-94F5E826DEDC}"/>
                    </a:ext>
                  </a:extLst>
                </p:cNvPr>
                <p:cNvSpPr txBox="1"/>
                <p:nvPr/>
              </p:nvSpPr>
              <p:spPr>
                <a:xfrm>
                  <a:off x="7902103" y="1285893"/>
                  <a:ext cx="71887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Вторая библиотека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D9E05CB-0E78-89B6-8310-CEA38E47E592}"/>
                    </a:ext>
                  </a:extLst>
                </p:cNvPr>
                <p:cNvSpPr txBox="1"/>
                <p:nvPr/>
              </p:nvSpPr>
              <p:spPr>
                <a:xfrm>
                  <a:off x="7848887" y="1436502"/>
                  <a:ext cx="4141695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500" b="1" dirty="0">
                      <a:latin typeface="Bahnschrift SemiBold SemiConden" panose="020B0502040204020203" pitchFamily="34" charset="0"/>
                    </a:rPr>
                    <a:t>RANDOM</a:t>
                  </a:r>
                  <a:endParaRPr lang="ru-RU" sz="6500" b="1" dirty="0">
                    <a:latin typeface="Bahnschrift SemiBold SemiConden" panose="020B0502040204020203" pitchFamily="34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638E3FB-08A6-C5EC-BA79-2011439575CF}"/>
                    </a:ext>
                  </a:extLst>
                </p:cNvPr>
                <p:cNvSpPr txBox="1"/>
                <p:nvPr/>
              </p:nvSpPr>
              <p:spPr>
                <a:xfrm>
                  <a:off x="7902103" y="2652558"/>
                  <a:ext cx="4289897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 помощью неё я делал шансы появления рыб, случайный урон и т. д.</a:t>
                  </a:r>
                </a:p>
              </p:txBody>
            </p:sp>
            <p:pic>
              <p:nvPicPr>
                <p:cNvPr id="68" name="Рисунок 67">
                  <a:extLst>
                    <a:ext uri="{FF2B5EF4-FFF2-40B4-BE49-F238E27FC236}">
                      <a16:creationId xmlns:a16="http://schemas.microsoft.com/office/drawing/2014/main" id="{03EC3F3C-E0AA-BCB5-2F2B-97720724A9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39"/>
                <a:stretch>
                  <a:fillRect/>
                </a:stretch>
              </p:blipFill>
              <p:spPr>
                <a:xfrm>
                  <a:off x="0" y="1321353"/>
                  <a:ext cx="7848887" cy="3730082"/>
                </a:xfrm>
                <a:custGeom>
                  <a:avLst/>
                  <a:gdLst>
                    <a:gd name="connsiteX0" fmla="*/ 470421 w 7848887"/>
                    <a:gd name="connsiteY0" fmla="*/ 0 h 3730082"/>
                    <a:gd name="connsiteX1" fmla="*/ 7848887 w 7848887"/>
                    <a:gd name="connsiteY1" fmla="*/ 0 h 3730082"/>
                    <a:gd name="connsiteX2" fmla="*/ 7848887 w 7848887"/>
                    <a:gd name="connsiteY2" fmla="*/ 3730082 h 3730082"/>
                    <a:gd name="connsiteX3" fmla="*/ 308013 w 7848887"/>
                    <a:gd name="connsiteY3" fmla="*/ 3730082 h 3730082"/>
                    <a:gd name="connsiteX4" fmla="*/ 226874 w 7848887"/>
                    <a:gd name="connsiteY4" fmla="*/ 3704895 h 3730082"/>
                    <a:gd name="connsiteX5" fmla="*/ 27992 w 7848887"/>
                    <a:gd name="connsiteY5" fmla="*/ 3570805 h 3730082"/>
                    <a:gd name="connsiteX6" fmla="*/ 0 w 7848887"/>
                    <a:gd name="connsiteY6" fmla="*/ 3536879 h 3730082"/>
                    <a:gd name="connsiteX7" fmla="*/ 0 w 7848887"/>
                    <a:gd name="connsiteY7" fmla="*/ 217186 h 3730082"/>
                    <a:gd name="connsiteX8" fmla="*/ 27992 w 7848887"/>
                    <a:gd name="connsiteY8" fmla="*/ 183261 h 3730082"/>
                    <a:gd name="connsiteX9" fmla="*/ 470421 w 7848887"/>
                    <a:gd name="connsiteY9" fmla="*/ 0 h 373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48887" h="3730082">
                      <a:moveTo>
                        <a:pt x="470421" y="0"/>
                      </a:moveTo>
                      <a:lnTo>
                        <a:pt x="7848887" y="0"/>
                      </a:lnTo>
                      <a:lnTo>
                        <a:pt x="7848887" y="3730082"/>
                      </a:lnTo>
                      <a:lnTo>
                        <a:pt x="308013" y="3730082"/>
                      </a:lnTo>
                      <a:lnTo>
                        <a:pt x="226874" y="3704895"/>
                      </a:lnTo>
                      <a:cubicBezTo>
                        <a:pt x="152018" y="3673234"/>
                        <a:pt x="84605" y="3627419"/>
                        <a:pt x="27992" y="3570805"/>
                      </a:cubicBezTo>
                      <a:lnTo>
                        <a:pt x="0" y="3536879"/>
                      </a:lnTo>
                      <a:lnTo>
                        <a:pt x="0" y="217186"/>
                      </a:lnTo>
                      <a:lnTo>
                        <a:pt x="27992" y="183261"/>
                      </a:lnTo>
                      <a:cubicBezTo>
                        <a:pt x="141219" y="70033"/>
                        <a:pt x="297642" y="0"/>
                        <a:pt x="470421" y="0"/>
                      </a:cubicBezTo>
                      <a:close/>
                    </a:path>
                  </a:pathLst>
                </a:custGeom>
              </p:spPr>
            </p:pic>
          </p:grp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BF5F39E2-6EF7-BCF7-755A-222D206B462D}"/>
                </a:ext>
              </a:extLst>
            </p:cNvPr>
            <p:cNvGrpSpPr/>
            <p:nvPr/>
          </p:nvGrpSpPr>
          <p:grpSpPr>
            <a:xfrm>
              <a:off x="1" y="6858000"/>
              <a:ext cx="15090842" cy="3765383"/>
              <a:chOff x="1" y="1273387"/>
              <a:chExt cx="15090842" cy="3765383"/>
            </a:xfrm>
          </p:grpSpPr>
          <p:sp>
            <p:nvSpPr>
              <p:cNvPr id="57" name="Прямоугольник: скругленные углы 56">
                <a:extLst>
                  <a:ext uri="{FF2B5EF4-FFF2-40B4-BE49-F238E27FC236}">
                    <a16:creationId xmlns:a16="http://schemas.microsoft.com/office/drawing/2014/main" id="{880C0142-E050-E84D-6B80-2669B3B8C463}"/>
                  </a:ext>
                </a:extLst>
              </p:cNvPr>
              <p:cNvSpPr/>
              <p:nvPr/>
            </p:nvSpPr>
            <p:spPr>
              <a:xfrm>
                <a:off x="5510433" y="1273387"/>
                <a:ext cx="6429983" cy="37540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3BD35F0-2ADB-35B3-3DFD-637BE89A6164}"/>
                  </a:ext>
                </a:extLst>
              </p:cNvPr>
              <p:cNvSpPr txBox="1"/>
              <p:nvPr/>
            </p:nvSpPr>
            <p:spPr>
              <a:xfrm>
                <a:off x="7902103" y="1285893"/>
                <a:ext cx="7188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Третья и последняя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6E86B4-745B-E212-021F-112537262A9E}"/>
                  </a:ext>
                </a:extLst>
              </p:cNvPr>
              <p:cNvSpPr txBox="1"/>
              <p:nvPr/>
            </p:nvSpPr>
            <p:spPr>
              <a:xfrm>
                <a:off x="7848887" y="1436502"/>
                <a:ext cx="414169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dirty="0">
                    <a:latin typeface="Bahnschrift SemiBold SemiConden" panose="020B0502040204020203" pitchFamily="34" charset="0"/>
                  </a:rPr>
                  <a:t>TIME</a:t>
                </a:r>
                <a:endParaRPr lang="ru-RU" sz="6500" b="1" dirty="0">
                  <a:latin typeface="Bahnschrift SemiBold SemiConden" panose="020B0502040204020203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EABE41-22B3-E3CE-C564-BDC4D085044B}"/>
                  </a:ext>
                </a:extLst>
              </p:cNvPr>
              <p:cNvSpPr txBox="1"/>
              <p:nvPr/>
            </p:nvSpPr>
            <p:spPr>
              <a:xfrm>
                <a:off x="7902103" y="2652558"/>
                <a:ext cx="428989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Не смотря на то, что я использовал её меньше остальных, без неё игра была бы неиграбельна.</a:t>
                </a:r>
              </a:p>
            </p:txBody>
          </p:sp>
          <p:pic>
            <p:nvPicPr>
              <p:cNvPr id="61" name="Рисунок 60">
                <a:extLst>
                  <a:ext uri="{FF2B5EF4-FFF2-40B4-BE49-F238E27FC236}">
                    <a16:creationId xmlns:a16="http://schemas.microsoft.com/office/drawing/2014/main" id="{37836579-0ACF-996E-7617-ABF0797EC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" y="1285893"/>
                <a:ext cx="7902102" cy="3752877"/>
              </a:xfrm>
              <a:custGeom>
                <a:avLst/>
                <a:gdLst>
                  <a:gd name="connsiteX0" fmla="*/ 457851 w 7902102"/>
                  <a:gd name="connsiteY0" fmla="*/ 0 h 3752877"/>
                  <a:gd name="connsiteX1" fmla="*/ 7902102 w 7902102"/>
                  <a:gd name="connsiteY1" fmla="*/ 0 h 3752877"/>
                  <a:gd name="connsiteX2" fmla="*/ 7902102 w 7902102"/>
                  <a:gd name="connsiteY2" fmla="*/ 3752877 h 3752877"/>
                  <a:gd name="connsiteX3" fmla="*/ 457851 w 7902102"/>
                  <a:gd name="connsiteY3" fmla="*/ 3752877 h 3752877"/>
                  <a:gd name="connsiteX4" fmla="*/ 15561 w 7902102"/>
                  <a:gd name="connsiteY4" fmla="*/ 3569675 h 3752877"/>
                  <a:gd name="connsiteX5" fmla="*/ 0 w 7902102"/>
                  <a:gd name="connsiteY5" fmla="*/ 3550815 h 3752877"/>
                  <a:gd name="connsiteX6" fmla="*/ 0 w 7902102"/>
                  <a:gd name="connsiteY6" fmla="*/ 202063 h 3752877"/>
                  <a:gd name="connsiteX7" fmla="*/ 15561 w 7902102"/>
                  <a:gd name="connsiteY7" fmla="*/ 183202 h 3752877"/>
                  <a:gd name="connsiteX8" fmla="*/ 457851 w 7902102"/>
                  <a:gd name="connsiteY8" fmla="*/ 0 h 375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02102" h="3752877">
                    <a:moveTo>
                      <a:pt x="457851" y="0"/>
                    </a:moveTo>
                    <a:lnTo>
                      <a:pt x="7902102" y="0"/>
                    </a:lnTo>
                    <a:lnTo>
                      <a:pt x="7902102" y="3752877"/>
                    </a:lnTo>
                    <a:lnTo>
                      <a:pt x="457851" y="3752877"/>
                    </a:lnTo>
                    <a:cubicBezTo>
                      <a:pt x="285126" y="3752877"/>
                      <a:pt x="128753" y="3682867"/>
                      <a:pt x="15561" y="3569675"/>
                    </a:cubicBezTo>
                    <a:lnTo>
                      <a:pt x="0" y="3550815"/>
                    </a:lnTo>
                    <a:lnTo>
                      <a:pt x="0" y="202063"/>
                    </a:lnTo>
                    <a:lnTo>
                      <a:pt x="15561" y="183202"/>
                    </a:lnTo>
                    <a:cubicBezTo>
                      <a:pt x="128753" y="70011"/>
                      <a:pt x="285126" y="0"/>
                      <a:pt x="457851" y="0"/>
                    </a:cubicBez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268484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ручной ввод 3">
            <a:extLst>
              <a:ext uri="{FF2B5EF4-FFF2-40B4-BE49-F238E27FC236}">
                <a16:creationId xmlns:a16="http://schemas.microsoft.com/office/drawing/2014/main" id="{25337664-0615-5BA2-AF17-ABE35653CCE4}"/>
              </a:ext>
            </a:extLst>
          </p:cNvPr>
          <p:cNvSpPr/>
          <p:nvPr/>
        </p:nvSpPr>
        <p:spPr>
          <a:xfrm>
            <a:off x="4480561" y="2900558"/>
            <a:ext cx="4480559" cy="130072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497 h 8497"/>
              <a:gd name="connsiteX1" fmla="*/ 10034 w 10034"/>
              <a:gd name="connsiteY1" fmla="*/ 0 h 8497"/>
              <a:gd name="connsiteX2" fmla="*/ 10000 w 10034"/>
              <a:gd name="connsiteY2" fmla="*/ 8497 h 8497"/>
              <a:gd name="connsiteX3" fmla="*/ 0 w 10034"/>
              <a:gd name="connsiteY3" fmla="*/ 8497 h 8497"/>
              <a:gd name="connsiteX4" fmla="*/ 0 w 10034"/>
              <a:gd name="connsiteY4" fmla="*/ 497 h 8497"/>
              <a:gd name="connsiteX0" fmla="*/ 0 w 9966"/>
              <a:gd name="connsiteY0" fmla="*/ 0 h 9415"/>
              <a:gd name="connsiteX1" fmla="*/ 9799 w 9966"/>
              <a:gd name="connsiteY1" fmla="*/ 25 h 9415"/>
              <a:gd name="connsiteX2" fmla="*/ 9966 w 9966"/>
              <a:gd name="connsiteY2" fmla="*/ 9415 h 9415"/>
              <a:gd name="connsiteX3" fmla="*/ 0 w 9966"/>
              <a:gd name="connsiteY3" fmla="*/ 9415 h 9415"/>
              <a:gd name="connsiteX4" fmla="*/ 0 w 9966"/>
              <a:gd name="connsiteY4" fmla="*/ 0 h 9415"/>
              <a:gd name="connsiteX0" fmla="*/ 0 w 10034"/>
              <a:gd name="connsiteY0" fmla="*/ 0 h 12267"/>
              <a:gd name="connsiteX1" fmla="*/ 9866 w 10034"/>
              <a:gd name="connsiteY1" fmla="*/ 2294 h 12267"/>
              <a:gd name="connsiteX2" fmla="*/ 10034 w 10034"/>
              <a:gd name="connsiteY2" fmla="*/ 12267 h 12267"/>
              <a:gd name="connsiteX3" fmla="*/ 34 w 10034"/>
              <a:gd name="connsiteY3" fmla="*/ 12267 h 12267"/>
              <a:gd name="connsiteX4" fmla="*/ 0 w 10034"/>
              <a:gd name="connsiteY4" fmla="*/ 0 h 12267"/>
              <a:gd name="connsiteX0" fmla="*/ 0 w 10102"/>
              <a:gd name="connsiteY0" fmla="*/ 0 h 12267"/>
              <a:gd name="connsiteX1" fmla="*/ 10102 w 10102"/>
              <a:gd name="connsiteY1" fmla="*/ 2359 h 12267"/>
              <a:gd name="connsiteX2" fmla="*/ 10034 w 10102"/>
              <a:gd name="connsiteY2" fmla="*/ 12267 h 12267"/>
              <a:gd name="connsiteX3" fmla="*/ 34 w 10102"/>
              <a:gd name="connsiteY3" fmla="*/ 12267 h 12267"/>
              <a:gd name="connsiteX4" fmla="*/ 0 w 10102"/>
              <a:gd name="connsiteY4" fmla="*/ 0 h 12267"/>
              <a:gd name="connsiteX0" fmla="*/ 0 w 10034"/>
              <a:gd name="connsiteY0" fmla="*/ 0 h 12267"/>
              <a:gd name="connsiteX1" fmla="*/ 9967 w 10034"/>
              <a:gd name="connsiteY1" fmla="*/ 2359 h 12267"/>
              <a:gd name="connsiteX2" fmla="*/ 10034 w 10034"/>
              <a:gd name="connsiteY2" fmla="*/ 12267 h 12267"/>
              <a:gd name="connsiteX3" fmla="*/ 34 w 10034"/>
              <a:gd name="connsiteY3" fmla="*/ 12267 h 12267"/>
              <a:gd name="connsiteX4" fmla="*/ 0 w 10034"/>
              <a:gd name="connsiteY4" fmla="*/ 0 h 12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" h="12267">
                <a:moveTo>
                  <a:pt x="0" y="0"/>
                </a:moveTo>
                <a:lnTo>
                  <a:pt x="9967" y="2359"/>
                </a:lnTo>
                <a:cubicBezTo>
                  <a:pt x="9956" y="5899"/>
                  <a:pt x="10045" y="8727"/>
                  <a:pt x="10034" y="12267"/>
                </a:cubicBezTo>
                <a:lnTo>
                  <a:pt x="34" y="12267"/>
                </a:lnTo>
                <a:cubicBezTo>
                  <a:pt x="23" y="8178"/>
                  <a:pt x="11" y="4089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A959D-1241-B102-EAB7-0EC6464FE73F}"/>
              </a:ext>
            </a:extLst>
          </p:cNvPr>
          <p:cNvSpPr txBox="1"/>
          <p:nvPr/>
        </p:nvSpPr>
        <p:spPr>
          <a:xfrm>
            <a:off x="12192000" y="2921168"/>
            <a:ext cx="10347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я начну описывать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строчки кода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D09C22-E294-DFE5-F163-ECAB6CB3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0" y="2900558"/>
            <a:ext cx="7711440" cy="130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67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A9FAE-1783-F676-9537-AE83AAB7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ручной ввод 3">
            <a:extLst>
              <a:ext uri="{FF2B5EF4-FFF2-40B4-BE49-F238E27FC236}">
                <a16:creationId xmlns:a16="http://schemas.microsoft.com/office/drawing/2014/main" id="{56E7C648-A30C-C791-7AE4-F56909027C1F}"/>
              </a:ext>
            </a:extLst>
          </p:cNvPr>
          <p:cNvSpPr/>
          <p:nvPr/>
        </p:nvSpPr>
        <p:spPr>
          <a:xfrm>
            <a:off x="4219235" y="2915827"/>
            <a:ext cx="4193245" cy="128545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34"/>
              <a:gd name="connsiteY0" fmla="*/ 497 h 8497"/>
              <a:gd name="connsiteX1" fmla="*/ 10034 w 10034"/>
              <a:gd name="connsiteY1" fmla="*/ 0 h 8497"/>
              <a:gd name="connsiteX2" fmla="*/ 10000 w 10034"/>
              <a:gd name="connsiteY2" fmla="*/ 8497 h 8497"/>
              <a:gd name="connsiteX3" fmla="*/ 0 w 10034"/>
              <a:gd name="connsiteY3" fmla="*/ 8497 h 8497"/>
              <a:gd name="connsiteX4" fmla="*/ 0 w 10034"/>
              <a:gd name="connsiteY4" fmla="*/ 497 h 8497"/>
              <a:gd name="connsiteX0" fmla="*/ 0 w 9966"/>
              <a:gd name="connsiteY0" fmla="*/ 0 h 9415"/>
              <a:gd name="connsiteX1" fmla="*/ 9799 w 9966"/>
              <a:gd name="connsiteY1" fmla="*/ 25 h 9415"/>
              <a:gd name="connsiteX2" fmla="*/ 9966 w 9966"/>
              <a:gd name="connsiteY2" fmla="*/ 9415 h 9415"/>
              <a:gd name="connsiteX3" fmla="*/ 0 w 9966"/>
              <a:gd name="connsiteY3" fmla="*/ 9415 h 9415"/>
              <a:gd name="connsiteX4" fmla="*/ 0 w 9966"/>
              <a:gd name="connsiteY4" fmla="*/ 0 h 9415"/>
              <a:gd name="connsiteX0" fmla="*/ 0 w 10034"/>
              <a:gd name="connsiteY0" fmla="*/ 0 h 12267"/>
              <a:gd name="connsiteX1" fmla="*/ 9866 w 10034"/>
              <a:gd name="connsiteY1" fmla="*/ 2294 h 12267"/>
              <a:gd name="connsiteX2" fmla="*/ 10034 w 10034"/>
              <a:gd name="connsiteY2" fmla="*/ 12267 h 12267"/>
              <a:gd name="connsiteX3" fmla="*/ 34 w 10034"/>
              <a:gd name="connsiteY3" fmla="*/ 12267 h 12267"/>
              <a:gd name="connsiteX4" fmla="*/ 0 w 10034"/>
              <a:gd name="connsiteY4" fmla="*/ 0 h 12267"/>
              <a:gd name="connsiteX0" fmla="*/ 0 w 10102"/>
              <a:gd name="connsiteY0" fmla="*/ 0 h 12267"/>
              <a:gd name="connsiteX1" fmla="*/ 10102 w 10102"/>
              <a:gd name="connsiteY1" fmla="*/ 2359 h 12267"/>
              <a:gd name="connsiteX2" fmla="*/ 10034 w 10102"/>
              <a:gd name="connsiteY2" fmla="*/ 12267 h 12267"/>
              <a:gd name="connsiteX3" fmla="*/ 34 w 10102"/>
              <a:gd name="connsiteY3" fmla="*/ 12267 h 12267"/>
              <a:gd name="connsiteX4" fmla="*/ 0 w 10102"/>
              <a:gd name="connsiteY4" fmla="*/ 0 h 12267"/>
              <a:gd name="connsiteX0" fmla="*/ 0 w 10034"/>
              <a:gd name="connsiteY0" fmla="*/ 0 h 12267"/>
              <a:gd name="connsiteX1" fmla="*/ 9967 w 10034"/>
              <a:gd name="connsiteY1" fmla="*/ 2359 h 12267"/>
              <a:gd name="connsiteX2" fmla="*/ 10034 w 10034"/>
              <a:gd name="connsiteY2" fmla="*/ 12267 h 12267"/>
              <a:gd name="connsiteX3" fmla="*/ 34 w 10034"/>
              <a:gd name="connsiteY3" fmla="*/ 12267 h 12267"/>
              <a:gd name="connsiteX4" fmla="*/ 0 w 10034"/>
              <a:gd name="connsiteY4" fmla="*/ 0 h 12267"/>
              <a:gd name="connsiteX0" fmla="*/ 5 w 10003"/>
              <a:gd name="connsiteY0" fmla="*/ 0 h 12123"/>
              <a:gd name="connsiteX1" fmla="*/ 9936 w 10003"/>
              <a:gd name="connsiteY1" fmla="*/ 2215 h 12123"/>
              <a:gd name="connsiteX2" fmla="*/ 10003 w 10003"/>
              <a:gd name="connsiteY2" fmla="*/ 12123 h 12123"/>
              <a:gd name="connsiteX3" fmla="*/ 3 w 10003"/>
              <a:gd name="connsiteY3" fmla="*/ 12123 h 12123"/>
              <a:gd name="connsiteX4" fmla="*/ 5 w 10003"/>
              <a:gd name="connsiteY4" fmla="*/ 0 h 1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3" h="12123">
                <a:moveTo>
                  <a:pt x="5" y="0"/>
                </a:moveTo>
                <a:cubicBezTo>
                  <a:pt x="3327" y="786"/>
                  <a:pt x="6614" y="1429"/>
                  <a:pt x="9936" y="2215"/>
                </a:cubicBezTo>
                <a:cubicBezTo>
                  <a:pt x="9925" y="5755"/>
                  <a:pt x="10014" y="8583"/>
                  <a:pt x="10003" y="12123"/>
                </a:cubicBezTo>
                <a:lnTo>
                  <a:pt x="3" y="12123"/>
                </a:lnTo>
                <a:cubicBezTo>
                  <a:pt x="-8" y="8034"/>
                  <a:pt x="16" y="4089"/>
                  <a:pt x="5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7FFFC-088F-80D7-FA34-609FD3658EEC}"/>
              </a:ext>
            </a:extLst>
          </p:cNvPr>
          <p:cNvSpPr txBox="1"/>
          <p:nvPr/>
        </p:nvSpPr>
        <p:spPr>
          <a:xfrm>
            <a:off x="0" y="2921168"/>
            <a:ext cx="10347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я начну описывать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строчки кода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D246A-1F4C-5996-8695-742FE72DEB73}"/>
              </a:ext>
            </a:extLst>
          </p:cNvPr>
          <p:cNvSpPr txBox="1"/>
          <p:nvPr/>
        </p:nvSpPr>
        <p:spPr>
          <a:xfrm>
            <a:off x="0" y="-6202684"/>
            <a:ext cx="10347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Данные строки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инициализируют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F48C5-DB17-2544-90C5-A22CA450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0" y="2900558"/>
            <a:ext cx="7711440" cy="1300723"/>
          </a:xfrm>
          <a:prstGeom prst="rect">
            <a:avLst/>
          </a:prstGeom>
        </p:spPr>
      </p:pic>
      <p:sp>
        <p:nvSpPr>
          <p:cNvPr id="6" name="Блок-схема: извлечение 5">
            <a:extLst>
              <a:ext uri="{FF2B5EF4-FFF2-40B4-BE49-F238E27FC236}">
                <a16:creationId xmlns:a16="http://schemas.microsoft.com/office/drawing/2014/main" id="{4DEC1ED7-3534-B1C6-98EC-B3F21A588C9F}"/>
              </a:ext>
            </a:extLst>
          </p:cNvPr>
          <p:cNvSpPr/>
          <p:nvPr/>
        </p:nvSpPr>
        <p:spPr>
          <a:xfrm>
            <a:off x="198120" y="-213360"/>
            <a:ext cx="3672840" cy="213360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053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E436-65C0-6C0D-DD14-0DC9F02CD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42A713-E09E-6EB6-FF6D-8ABC67C02AA9}"/>
              </a:ext>
            </a:extLst>
          </p:cNvPr>
          <p:cNvSpPr txBox="1"/>
          <p:nvPr/>
        </p:nvSpPr>
        <p:spPr>
          <a:xfrm>
            <a:off x="228525" y="2989749"/>
            <a:ext cx="5646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Данные строки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инициализируют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Блок-схема: извлечение 5">
            <a:extLst>
              <a:ext uri="{FF2B5EF4-FFF2-40B4-BE49-F238E27FC236}">
                <a16:creationId xmlns:a16="http://schemas.microsoft.com/office/drawing/2014/main" id="{04A9146C-B1F6-11FE-0E2D-BDF09FC98B0B}"/>
              </a:ext>
            </a:extLst>
          </p:cNvPr>
          <p:cNvSpPr/>
          <p:nvPr/>
        </p:nvSpPr>
        <p:spPr>
          <a:xfrm>
            <a:off x="1219200" y="-2749466"/>
            <a:ext cx="2087880" cy="3099986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5BC4BA-CA32-ACF2-19D7-DB0CCC3FC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0" y="2900558"/>
            <a:ext cx="7711440" cy="130072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2FDB73F-B98B-4C42-1441-87FA53B10DF7}"/>
              </a:ext>
            </a:extLst>
          </p:cNvPr>
          <p:cNvSpPr/>
          <p:nvPr/>
        </p:nvSpPr>
        <p:spPr>
          <a:xfrm>
            <a:off x="2918535" y="6840510"/>
            <a:ext cx="9273465" cy="652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530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D3C16-F384-DD18-1F68-13BAC3F3C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A1303-3015-F6D8-F933-67ACEBBD0E46}"/>
              </a:ext>
            </a:extLst>
          </p:cNvPr>
          <p:cNvSpPr txBox="1"/>
          <p:nvPr/>
        </p:nvSpPr>
        <p:spPr>
          <a:xfrm>
            <a:off x="-5044515" y="-507832"/>
            <a:ext cx="5646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Данные строки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инициализируют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Блок-схема: извлечение 5">
            <a:extLst>
              <a:ext uri="{FF2B5EF4-FFF2-40B4-BE49-F238E27FC236}">
                <a16:creationId xmlns:a16="http://schemas.microsoft.com/office/drawing/2014/main" id="{5D687E33-810B-BBF8-CB5A-A43BD38FF0EE}"/>
              </a:ext>
            </a:extLst>
          </p:cNvPr>
          <p:cNvSpPr/>
          <p:nvPr/>
        </p:nvSpPr>
        <p:spPr>
          <a:xfrm>
            <a:off x="1798320" y="6858000"/>
            <a:ext cx="518160" cy="3099986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C215F5-71C4-2A76-6DCD-B1B979629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0560" y="2900558"/>
            <a:ext cx="7711440" cy="1300723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8012A7E-B3FB-D5B3-916E-3E642BCDCF63}"/>
              </a:ext>
            </a:extLst>
          </p:cNvPr>
          <p:cNvGrpSpPr/>
          <p:nvPr/>
        </p:nvGrpSpPr>
        <p:grpSpPr>
          <a:xfrm>
            <a:off x="4091866" y="2208060"/>
            <a:ext cx="8385847" cy="3467407"/>
            <a:chOff x="4091866" y="2208060"/>
            <a:chExt cx="8385847" cy="346740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6BA9E5-F306-D34E-AB68-17143BA31CE6}"/>
                </a:ext>
              </a:extLst>
            </p:cNvPr>
            <p:cNvSpPr txBox="1"/>
            <p:nvPr/>
          </p:nvSpPr>
          <p:spPr>
            <a:xfrm>
              <a:off x="4770120" y="2242531"/>
              <a:ext cx="477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Часы</a:t>
              </a:r>
            </a:p>
          </p:txBody>
        </p:sp>
        <p:cxnSp>
          <p:nvCxnSpPr>
            <p:cNvPr id="10" name="Соединитель: уступ 9">
              <a:extLst>
                <a:ext uri="{FF2B5EF4-FFF2-40B4-BE49-F238E27FC236}">
                  <a16:creationId xmlns:a16="http://schemas.microsoft.com/office/drawing/2014/main" id="{306192E0-605C-D3D0-320A-DEA2C251D61F}"/>
                </a:ext>
              </a:extLst>
            </p:cNvPr>
            <p:cNvCxnSpPr>
              <a:cxnSpLocks/>
            </p:cNvCxnSpPr>
            <p:nvPr/>
          </p:nvCxnSpPr>
          <p:spPr>
            <a:xfrm>
              <a:off x="4930067" y="2746945"/>
              <a:ext cx="944878" cy="392495"/>
            </a:xfrm>
            <a:prstGeom prst="bentConnector3">
              <a:avLst/>
            </a:prstGeom>
            <a:ln w="107950"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B41CDC2C-0218-6F83-DAE4-CD4B9757A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4280" y="3139440"/>
              <a:ext cx="4099560" cy="358140"/>
            </a:xfrm>
            <a:prstGeom prst="straightConnector1">
              <a:avLst/>
            </a:prstGeom>
            <a:ln w="107950"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8BFC18-D060-176D-7697-D28C73CC9C59}"/>
                </a:ext>
              </a:extLst>
            </p:cNvPr>
            <p:cNvSpPr txBox="1"/>
            <p:nvPr/>
          </p:nvSpPr>
          <p:spPr>
            <a:xfrm>
              <a:off x="9540240" y="2208060"/>
              <a:ext cx="293747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Переменная,</a:t>
              </a:r>
            </a:p>
            <a:p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отвечающая за цикл</a:t>
              </a:r>
            </a:p>
          </p:txBody>
        </p:sp>
        <p:cxnSp>
          <p:nvCxnSpPr>
            <p:cNvPr id="13" name="Соединитель: изогнутый 12">
              <a:extLst>
                <a:ext uri="{FF2B5EF4-FFF2-40B4-BE49-F238E27FC236}">
                  <a16:creationId xmlns:a16="http://schemas.microsoft.com/office/drawing/2014/main" id="{5B4DFC7B-B4AC-9357-90CD-D04E1E2A95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116155" y="4312451"/>
              <a:ext cx="1319613" cy="1097277"/>
            </a:xfrm>
            <a:prstGeom prst="curvedConnector3">
              <a:avLst>
                <a:gd name="adj1" fmla="val 50000"/>
              </a:avLst>
            </a:prstGeom>
            <a:ln w="107950">
              <a:solidFill>
                <a:schemeClr val="bg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7EB411-4FCB-E2F6-DE46-B648933AFEDF}"/>
                </a:ext>
              </a:extLst>
            </p:cNvPr>
            <p:cNvSpPr txBox="1"/>
            <p:nvPr/>
          </p:nvSpPr>
          <p:spPr>
            <a:xfrm>
              <a:off x="4091866" y="4290472"/>
              <a:ext cx="2621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Размер экрана (600 на 600 пикселей)</a:t>
              </a:r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E02E3E3-9334-F1AF-2015-FF5920EE4F59}"/>
              </a:ext>
            </a:extLst>
          </p:cNvPr>
          <p:cNvSpPr/>
          <p:nvPr/>
        </p:nvSpPr>
        <p:spPr>
          <a:xfrm>
            <a:off x="2781375" y="350520"/>
            <a:ext cx="9410625" cy="6522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316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398</Words>
  <Application>Microsoft Office PowerPoint</Application>
  <PresentationFormat>Широкоэкранный</PresentationFormat>
  <Paragraphs>73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Bahnschrift SemiBold SemiConden</vt:lpstr>
      <vt:lpstr>Century Gothic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Мытищи Инжинириум</dc:creator>
  <cp:lastModifiedBy>Мытищи Инжинириум</cp:lastModifiedBy>
  <cp:revision>1</cp:revision>
  <dcterms:created xsi:type="dcterms:W3CDTF">2024-05-25T14:55:03Z</dcterms:created>
  <dcterms:modified xsi:type="dcterms:W3CDTF">2024-05-25T16:41:13Z</dcterms:modified>
</cp:coreProperties>
</file>