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98" r:id="rId1"/>
  </p:sldMasterIdLst>
  <p:sldIdLst>
    <p:sldId id="256" r:id="rId2"/>
    <p:sldId id="353" r:id="rId3"/>
    <p:sldId id="354" r:id="rId4"/>
    <p:sldId id="355" r:id="rId5"/>
    <p:sldId id="356" r:id="rId6"/>
    <p:sldId id="357" r:id="rId7"/>
    <p:sldId id="358" r:id="rId8"/>
    <p:sldId id="359" r:id="rId9"/>
    <p:sldId id="360" r:id="rId10"/>
    <p:sldId id="361" r:id="rId11"/>
    <p:sldId id="257" r:id="rId12"/>
    <p:sldId id="258" r:id="rId13"/>
    <p:sldId id="275" r:id="rId14"/>
    <p:sldId id="295" r:id="rId15"/>
    <p:sldId id="296" r:id="rId16"/>
    <p:sldId id="297" r:id="rId17"/>
    <p:sldId id="298" r:id="rId18"/>
    <p:sldId id="299" r:id="rId19"/>
    <p:sldId id="300" r:id="rId20"/>
    <p:sldId id="301" r:id="rId21"/>
    <p:sldId id="302" r:id="rId22"/>
    <p:sldId id="303" r:id="rId23"/>
    <p:sldId id="305" r:id="rId24"/>
    <p:sldId id="304" r:id="rId25"/>
    <p:sldId id="307" r:id="rId26"/>
    <p:sldId id="316" r:id="rId27"/>
    <p:sldId id="308" r:id="rId28"/>
    <p:sldId id="309" r:id="rId29"/>
    <p:sldId id="315" r:id="rId30"/>
    <p:sldId id="311" r:id="rId31"/>
    <p:sldId id="312" r:id="rId32"/>
    <p:sldId id="313" r:id="rId33"/>
    <p:sldId id="259" r:id="rId34"/>
    <p:sldId id="260" r:id="rId35"/>
    <p:sldId id="262" r:id="rId36"/>
    <p:sldId id="263" r:id="rId37"/>
    <p:sldId id="265" r:id="rId38"/>
    <p:sldId id="266" r:id="rId39"/>
    <p:sldId id="267" r:id="rId40"/>
    <p:sldId id="268" r:id="rId41"/>
    <p:sldId id="261" r:id="rId42"/>
    <p:sldId id="264" r:id="rId43"/>
    <p:sldId id="269" r:id="rId44"/>
    <p:sldId id="270" r:id="rId45"/>
    <p:sldId id="271" r:id="rId46"/>
    <p:sldId id="272" r:id="rId47"/>
    <p:sldId id="273" r:id="rId48"/>
    <p:sldId id="285" r:id="rId49"/>
    <p:sldId id="274" r:id="rId50"/>
    <p:sldId id="287" r:id="rId51"/>
    <p:sldId id="288" r:id="rId52"/>
    <p:sldId id="289" r:id="rId53"/>
    <p:sldId id="290" r:id="rId54"/>
    <p:sldId id="291" r:id="rId55"/>
    <p:sldId id="292" r:id="rId56"/>
    <p:sldId id="293" r:id="rId57"/>
    <p:sldId id="294" r:id="rId58"/>
    <p:sldId id="276" r:id="rId59"/>
    <p:sldId id="318" r:id="rId60"/>
    <p:sldId id="277" r:id="rId61"/>
    <p:sldId id="319" r:id="rId62"/>
    <p:sldId id="320" r:id="rId63"/>
    <p:sldId id="326" r:id="rId64"/>
    <p:sldId id="327" r:id="rId65"/>
    <p:sldId id="332" r:id="rId66"/>
    <p:sldId id="333" r:id="rId67"/>
    <p:sldId id="335" r:id="rId68"/>
    <p:sldId id="334" r:id="rId69"/>
    <p:sldId id="328" r:id="rId70"/>
    <p:sldId id="336" r:id="rId71"/>
    <p:sldId id="337" r:id="rId72"/>
    <p:sldId id="338" r:id="rId73"/>
    <p:sldId id="339" r:id="rId74"/>
    <p:sldId id="340" r:id="rId75"/>
    <p:sldId id="329" r:id="rId76"/>
    <p:sldId id="331" r:id="rId77"/>
    <p:sldId id="341" r:id="rId78"/>
    <p:sldId id="343" r:id="rId79"/>
    <p:sldId id="347" r:id="rId80"/>
    <p:sldId id="344" r:id="rId81"/>
    <p:sldId id="348" r:id="rId82"/>
    <p:sldId id="349" r:id="rId83"/>
    <p:sldId id="350" r:id="rId84"/>
    <p:sldId id="351" r:id="rId85"/>
    <p:sldId id="352" r:id="rId86"/>
    <p:sldId id="346" r:id="rId87"/>
    <p:sldId id="283" r:id="rId88"/>
    <p:sldId id="284" r:id="rId89"/>
    <p:sldId id="362" r:id="rId90"/>
    <p:sldId id="365" r:id="rId91"/>
    <p:sldId id="366" r:id="rId92"/>
    <p:sldId id="367" r:id="rId93"/>
    <p:sldId id="368" r:id="rId94"/>
    <p:sldId id="369" r:id="rId95"/>
    <p:sldId id="370" r:id="rId96"/>
    <p:sldId id="371" r:id="rId97"/>
    <p:sldId id="372" r:id="rId98"/>
    <p:sldId id="373" r:id="rId99"/>
    <p:sldId id="374" r:id="rId100"/>
    <p:sldId id="375" r:id="rId101"/>
    <p:sldId id="376" r:id="rId102"/>
    <p:sldId id="377" r:id="rId103"/>
    <p:sldId id="378" r:id="rId104"/>
    <p:sldId id="379" r:id="rId105"/>
    <p:sldId id="380" r:id="rId106"/>
    <p:sldId id="381" r:id="rId107"/>
    <p:sldId id="382" r:id="rId108"/>
    <p:sldId id="383" r:id="rId109"/>
    <p:sldId id="384" r:id="rId110"/>
    <p:sldId id="385" r:id="rId111"/>
    <p:sldId id="386" r:id="rId1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022D1899-2F10-4474-9D25-628D8ABD1FFB}">
          <p14:sldIdLst>
            <p14:sldId id="256"/>
            <p14:sldId id="353"/>
            <p14:sldId id="354"/>
            <p14:sldId id="355"/>
            <p14:sldId id="356"/>
            <p14:sldId id="357"/>
            <p14:sldId id="358"/>
            <p14:sldId id="359"/>
            <p14:sldId id="360"/>
            <p14:sldId id="361"/>
            <p14:sldId id="257"/>
            <p14:sldId id="258"/>
            <p14:sldId id="275"/>
          </p14:sldIdLst>
        </p14:section>
        <p14:section name="Что такое слияние?" id="{469E3916-CF74-4479-8739-173CBCB39FC5}">
          <p14:sldIdLst>
            <p14:sldId id="295"/>
            <p14:sldId id="296"/>
            <p14:sldId id="297"/>
            <p14:sldId id="298"/>
            <p14:sldId id="299"/>
            <p14:sldId id="300"/>
            <p14:sldId id="301"/>
            <p14:sldId id="302"/>
            <p14:sldId id="303"/>
            <p14:sldId id="305"/>
            <p14:sldId id="304"/>
          </p14:sldIdLst>
        </p14:section>
        <p14:section name="Как же сортиовать слиянием?" id="{BEF3F67E-0494-4696-8D35-C99E2C8C7351}">
          <p14:sldIdLst>
            <p14:sldId id="307"/>
            <p14:sldId id="316"/>
            <p14:sldId id="308"/>
            <p14:sldId id="309"/>
            <p14:sldId id="315"/>
            <p14:sldId id="311"/>
            <p14:sldId id="312"/>
            <p14:sldId id="313"/>
          </p14:sldIdLst>
        </p14:section>
        <p14:section name="Раздел без заголовка" id="{DEFCF1F2-FADB-4E06-ADAB-F7E0FFBCEE7E}">
          <p14:sldIdLst>
            <p14:sldId id="259"/>
            <p14:sldId id="260"/>
            <p14:sldId id="262"/>
            <p14:sldId id="263"/>
            <p14:sldId id="265"/>
            <p14:sldId id="266"/>
            <p14:sldId id="267"/>
            <p14:sldId id="268"/>
            <p14:sldId id="261"/>
            <p14:sldId id="264"/>
            <p14:sldId id="269"/>
            <p14:sldId id="270"/>
            <p14:sldId id="271"/>
            <p14:sldId id="272"/>
            <p14:sldId id="273"/>
            <p14:sldId id="285"/>
            <p14:sldId id="274"/>
            <p14:sldId id="287"/>
            <p14:sldId id="288"/>
            <p14:sldId id="289"/>
            <p14:sldId id="290"/>
            <p14:sldId id="291"/>
            <p14:sldId id="292"/>
            <p14:sldId id="293"/>
            <p14:sldId id="294"/>
            <p14:sldId id="276"/>
          </p14:sldIdLst>
        </p14:section>
        <p14:section name="Однофазное слияние" id="{7814DE6C-08FA-4A26-BC8A-242B50052E59}">
          <p14:sldIdLst>
            <p14:sldId id="318"/>
            <p14:sldId id="277"/>
            <p14:sldId id="319"/>
            <p14:sldId id="320"/>
            <p14:sldId id="326"/>
            <p14:sldId id="327"/>
            <p14:sldId id="332"/>
            <p14:sldId id="333"/>
            <p14:sldId id="335"/>
            <p14:sldId id="334"/>
            <p14:sldId id="328"/>
            <p14:sldId id="336"/>
            <p14:sldId id="337"/>
            <p14:sldId id="338"/>
            <p14:sldId id="339"/>
            <p14:sldId id="340"/>
            <p14:sldId id="329"/>
            <p14:sldId id="331"/>
            <p14:sldId id="341"/>
            <p14:sldId id="343"/>
            <p14:sldId id="347"/>
            <p14:sldId id="344"/>
            <p14:sldId id="348"/>
            <p14:sldId id="349"/>
            <p14:sldId id="350"/>
            <p14:sldId id="351"/>
            <p14:sldId id="352"/>
            <p14:sldId id="346"/>
            <p14:sldId id="283"/>
            <p14:sldId id="284"/>
            <p14:sldId id="362"/>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snapToObjects="1">
      <p:cViewPr>
        <p:scale>
          <a:sx n="100" d="100"/>
          <a:sy n="100" d="100"/>
        </p:scale>
        <p:origin x="95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644568F2-E03B-804F-B74B-6ECB648710F9}" type="datetimeFigureOut">
              <a:rPr lang="x-none" smtClean="0"/>
              <a:t>20.04.2022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42C9AC74-F278-634F-8C8A-49C3E04CF208}" type="slidenum">
              <a:rPr lang="x-none" smtClean="0"/>
              <a:t>‹#›</a:t>
            </a:fld>
            <a:endParaRPr lang="x-none"/>
          </a:p>
        </p:txBody>
      </p:sp>
    </p:spTree>
    <p:extLst>
      <p:ext uri="{BB962C8B-B14F-4D97-AF65-F5344CB8AC3E}">
        <p14:creationId xmlns:p14="http://schemas.microsoft.com/office/powerpoint/2010/main" val="1790590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644568F2-E03B-804F-B74B-6ECB648710F9}" type="datetimeFigureOut">
              <a:rPr lang="x-none" smtClean="0"/>
              <a:t>20.04.2022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42C9AC74-F278-634F-8C8A-49C3E04CF208}" type="slidenum">
              <a:rPr lang="x-none" smtClean="0"/>
              <a:t>‹#›</a:t>
            </a:fld>
            <a:endParaRPr lang="x-none"/>
          </a:p>
        </p:txBody>
      </p:sp>
    </p:spTree>
    <p:extLst>
      <p:ext uri="{BB962C8B-B14F-4D97-AF65-F5344CB8AC3E}">
        <p14:creationId xmlns:p14="http://schemas.microsoft.com/office/powerpoint/2010/main" val="3914104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644568F2-E03B-804F-B74B-6ECB648710F9}" type="datetimeFigureOut">
              <a:rPr lang="x-none" smtClean="0"/>
              <a:t>20.04.2022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42C9AC74-F278-634F-8C8A-49C3E04CF208}" type="slidenum">
              <a:rPr lang="x-none" smtClean="0"/>
              <a:t>‹#›</a:t>
            </a:fld>
            <a:endParaRPr lang="x-non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6385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644568F2-E03B-804F-B74B-6ECB648710F9}" type="datetimeFigureOut">
              <a:rPr lang="x-none" smtClean="0"/>
              <a:t>20.04.2022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42C9AC74-F278-634F-8C8A-49C3E04CF208}" type="slidenum">
              <a:rPr lang="x-none" smtClean="0"/>
              <a:t>‹#›</a:t>
            </a:fld>
            <a:endParaRPr lang="x-none"/>
          </a:p>
        </p:txBody>
      </p:sp>
    </p:spTree>
    <p:extLst>
      <p:ext uri="{BB962C8B-B14F-4D97-AF65-F5344CB8AC3E}">
        <p14:creationId xmlns:p14="http://schemas.microsoft.com/office/powerpoint/2010/main" val="745793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644568F2-E03B-804F-B74B-6ECB648710F9}" type="datetimeFigureOut">
              <a:rPr lang="x-none" smtClean="0"/>
              <a:t>20.04.2022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42C9AC74-F278-634F-8C8A-49C3E04CF208}" type="slidenum">
              <a:rPr lang="x-none" smtClean="0"/>
              <a:t>‹#›</a:t>
            </a:fld>
            <a:endParaRPr lang="x-non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51034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644568F2-E03B-804F-B74B-6ECB648710F9}" type="datetimeFigureOut">
              <a:rPr lang="x-none" smtClean="0"/>
              <a:t>20.04.2022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42C9AC74-F278-634F-8C8A-49C3E04CF208}" type="slidenum">
              <a:rPr lang="x-none" smtClean="0"/>
              <a:t>‹#›</a:t>
            </a:fld>
            <a:endParaRPr lang="x-none"/>
          </a:p>
        </p:txBody>
      </p:sp>
    </p:spTree>
    <p:extLst>
      <p:ext uri="{BB962C8B-B14F-4D97-AF65-F5344CB8AC3E}">
        <p14:creationId xmlns:p14="http://schemas.microsoft.com/office/powerpoint/2010/main" val="1276819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44568F2-E03B-804F-B74B-6ECB648710F9}" type="datetimeFigureOut">
              <a:rPr lang="x-none" smtClean="0"/>
              <a:t>20.04.2022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42C9AC74-F278-634F-8C8A-49C3E04CF208}" type="slidenum">
              <a:rPr lang="x-none" smtClean="0"/>
              <a:t>‹#›</a:t>
            </a:fld>
            <a:endParaRPr lang="x-none"/>
          </a:p>
        </p:txBody>
      </p:sp>
    </p:spTree>
    <p:extLst>
      <p:ext uri="{BB962C8B-B14F-4D97-AF65-F5344CB8AC3E}">
        <p14:creationId xmlns:p14="http://schemas.microsoft.com/office/powerpoint/2010/main" val="1706354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44568F2-E03B-804F-B74B-6ECB648710F9}" type="datetimeFigureOut">
              <a:rPr lang="x-none" smtClean="0"/>
              <a:t>20.04.2022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42C9AC74-F278-634F-8C8A-49C3E04CF208}" type="slidenum">
              <a:rPr lang="x-none" smtClean="0"/>
              <a:t>‹#›</a:t>
            </a:fld>
            <a:endParaRPr lang="x-none"/>
          </a:p>
        </p:txBody>
      </p:sp>
    </p:spTree>
    <p:extLst>
      <p:ext uri="{BB962C8B-B14F-4D97-AF65-F5344CB8AC3E}">
        <p14:creationId xmlns:p14="http://schemas.microsoft.com/office/powerpoint/2010/main" val="1446103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44568F2-E03B-804F-B74B-6ECB648710F9}" type="datetimeFigureOut">
              <a:rPr lang="x-none" smtClean="0"/>
              <a:t>20.04.2022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42C9AC74-F278-634F-8C8A-49C3E04CF208}" type="slidenum">
              <a:rPr lang="x-none" smtClean="0"/>
              <a:t>‹#›</a:t>
            </a:fld>
            <a:endParaRPr lang="x-none"/>
          </a:p>
        </p:txBody>
      </p:sp>
    </p:spTree>
    <p:extLst>
      <p:ext uri="{BB962C8B-B14F-4D97-AF65-F5344CB8AC3E}">
        <p14:creationId xmlns:p14="http://schemas.microsoft.com/office/powerpoint/2010/main" val="1587911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644568F2-E03B-804F-B74B-6ECB648710F9}" type="datetimeFigureOut">
              <a:rPr lang="x-none" smtClean="0"/>
              <a:t>20.04.2022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42C9AC74-F278-634F-8C8A-49C3E04CF208}" type="slidenum">
              <a:rPr lang="x-none" smtClean="0"/>
              <a:t>‹#›</a:t>
            </a:fld>
            <a:endParaRPr lang="x-none"/>
          </a:p>
        </p:txBody>
      </p:sp>
    </p:spTree>
    <p:extLst>
      <p:ext uri="{BB962C8B-B14F-4D97-AF65-F5344CB8AC3E}">
        <p14:creationId xmlns:p14="http://schemas.microsoft.com/office/powerpoint/2010/main" val="4047587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644568F2-E03B-804F-B74B-6ECB648710F9}" type="datetimeFigureOut">
              <a:rPr lang="x-none" smtClean="0"/>
              <a:t>20.04.2022</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42C9AC74-F278-634F-8C8A-49C3E04CF208}" type="slidenum">
              <a:rPr lang="x-none" smtClean="0"/>
              <a:t>‹#›</a:t>
            </a:fld>
            <a:endParaRPr lang="x-none"/>
          </a:p>
        </p:txBody>
      </p:sp>
    </p:spTree>
    <p:extLst>
      <p:ext uri="{BB962C8B-B14F-4D97-AF65-F5344CB8AC3E}">
        <p14:creationId xmlns:p14="http://schemas.microsoft.com/office/powerpoint/2010/main" val="3733139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644568F2-E03B-804F-B74B-6ECB648710F9}" type="datetimeFigureOut">
              <a:rPr lang="x-none" smtClean="0"/>
              <a:t>20.04.2022</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42C9AC74-F278-634F-8C8A-49C3E04CF208}" type="slidenum">
              <a:rPr lang="x-none" smtClean="0"/>
              <a:t>‹#›</a:t>
            </a:fld>
            <a:endParaRPr lang="x-none"/>
          </a:p>
        </p:txBody>
      </p:sp>
    </p:spTree>
    <p:extLst>
      <p:ext uri="{BB962C8B-B14F-4D97-AF65-F5344CB8AC3E}">
        <p14:creationId xmlns:p14="http://schemas.microsoft.com/office/powerpoint/2010/main" val="2163695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644568F2-E03B-804F-B74B-6ECB648710F9}" type="datetimeFigureOut">
              <a:rPr lang="x-none" smtClean="0"/>
              <a:t>20.04.2022</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42C9AC74-F278-634F-8C8A-49C3E04CF208}" type="slidenum">
              <a:rPr lang="x-none" smtClean="0"/>
              <a:t>‹#›</a:t>
            </a:fld>
            <a:endParaRPr lang="x-none"/>
          </a:p>
        </p:txBody>
      </p:sp>
    </p:spTree>
    <p:extLst>
      <p:ext uri="{BB962C8B-B14F-4D97-AF65-F5344CB8AC3E}">
        <p14:creationId xmlns:p14="http://schemas.microsoft.com/office/powerpoint/2010/main" val="1108506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4568F2-E03B-804F-B74B-6ECB648710F9}" type="datetimeFigureOut">
              <a:rPr lang="x-none" smtClean="0"/>
              <a:t>20.04.2022</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42C9AC74-F278-634F-8C8A-49C3E04CF208}" type="slidenum">
              <a:rPr lang="x-none" smtClean="0"/>
              <a:t>‹#›</a:t>
            </a:fld>
            <a:endParaRPr lang="x-none"/>
          </a:p>
        </p:txBody>
      </p:sp>
    </p:spTree>
    <p:extLst>
      <p:ext uri="{BB962C8B-B14F-4D97-AF65-F5344CB8AC3E}">
        <p14:creationId xmlns:p14="http://schemas.microsoft.com/office/powerpoint/2010/main" val="3545767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644568F2-E03B-804F-B74B-6ECB648710F9}" type="datetimeFigureOut">
              <a:rPr lang="x-none" smtClean="0"/>
              <a:t>20.04.2022</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42C9AC74-F278-634F-8C8A-49C3E04CF208}" type="slidenum">
              <a:rPr lang="x-none" smtClean="0"/>
              <a:t>‹#›</a:t>
            </a:fld>
            <a:endParaRPr lang="x-none"/>
          </a:p>
        </p:txBody>
      </p:sp>
    </p:spTree>
    <p:extLst>
      <p:ext uri="{BB962C8B-B14F-4D97-AF65-F5344CB8AC3E}">
        <p14:creationId xmlns:p14="http://schemas.microsoft.com/office/powerpoint/2010/main" val="87869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C9AC74-F278-634F-8C8A-49C3E04CF208}" type="slidenum">
              <a:rPr lang="x-none" smtClean="0"/>
              <a:t>‹#›</a:t>
            </a:fld>
            <a:endParaRPr lang="x-none"/>
          </a:p>
        </p:txBody>
      </p:sp>
      <p:sp>
        <p:nvSpPr>
          <p:cNvPr id="5" name="Date Placeholder 4"/>
          <p:cNvSpPr>
            <a:spLocks noGrp="1"/>
          </p:cNvSpPr>
          <p:nvPr>
            <p:ph type="dt" sz="half" idx="10"/>
          </p:nvPr>
        </p:nvSpPr>
        <p:spPr/>
        <p:txBody>
          <a:bodyPr/>
          <a:lstStyle/>
          <a:p>
            <a:fld id="{644568F2-E03B-804F-B74B-6ECB648710F9}" type="datetimeFigureOut">
              <a:rPr lang="x-none" smtClean="0"/>
              <a:t>20.04.2022</a:t>
            </a:fld>
            <a:endParaRPr lang="x-none"/>
          </a:p>
        </p:txBody>
      </p:sp>
    </p:spTree>
    <p:extLst>
      <p:ext uri="{BB962C8B-B14F-4D97-AF65-F5344CB8AC3E}">
        <p14:creationId xmlns:p14="http://schemas.microsoft.com/office/powerpoint/2010/main" val="2220520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44568F2-E03B-804F-B74B-6ECB648710F9}" type="datetimeFigureOut">
              <a:rPr lang="x-none" smtClean="0"/>
              <a:t>20.04.2022</a:t>
            </a:fld>
            <a:endParaRPr lang="x-non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2C9AC74-F278-634F-8C8A-49C3E04CF208}" type="slidenum">
              <a:rPr lang="x-none" smtClean="0"/>
              <a:t>‹#›</a:t>
            </a:fld>
            <a:endParaRPr lang="x-none"/>
          </a:p>
        </p:txBody>
      </p:sp>
    </p:spTree>
    <p:extLst>
      <p:ext uri="{BB962C8B-B14F-4D97-AF65-F5344CB8AC3E}">
        <p14:creationId xmlns:p14="http://schemas.microsoft.com/office/powerpoint/2010/main" val="3923193029"/>
      </p:ext>
    </p:extLst>
  </p:cSld>
  <p:clrMap bg1="lt1" tx1="dk1" bg2="lt2" tx2="dk2" accent1="accent1" accent2="accent2" accent3="accent3" accent4="accent4" accent5="accent5" accent6="accent6" hlink="hlink" folHlink="folHlink"/>
  <p:sldLayoutIdLst>
    <p:sldLayoutId id="2147484499" r:id="rId1"/>
    <p:sldLayoutId id="2147484500" r:id="rId2"/>
    <p:sldLayoutId id="2147484501" r:id="rId3"/>
    <p:sldLayoutId id="2147484502" r:id="rId4"/>
    <p:sldLayoutId id="2147484503" r:id="rId5"/>
    <p:sldLayoutId id="2147484504" r:id="rId6"/>
    <p:sldLayoutId id="2147484505" r:id="rId7"/>
    <p:sldLayoutId id="2147484506" r:id="rId8"/>
    <p:sldLayoutId id="2147484507" r:id="rId9"/>
    <p:sldLayoutId id="2147484508" r:id="rId10"/>
    <p:sldLayoutId id="2147484509" r:id="rId11"/>
    <p:sldLayoutId id="2147484510" r:id="rId12"/>
    <p:sldLayoutId id="2147484511" r:id="rId13"/>
    <p:sldLayoutId id="2147484512" r:id="rId14"/>
    <p:sldLayoutId id="2147484513" r:id="rId15"/>
    <p:sldLayoutId id="21474845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80D729-2C37-0746-9A34-923F3915910E}"/>
              </a:ext>
            </a:extLst>
          </p:cNvPr>
          <p:cNvSpPr>
            <a:spLocks noGrp="1"/>
          </p:cNvSpPr>
          <p:nvPr>
            <p:ph type="ctrTitle"/>
          </p:nvPr>
        </p:nvSpPr>
        <p:spPr>
          <a:xfrm>
            <a:off x="895546" y="1301598"/>
            <a:ext cx="10426046" cy="1646302"/>
          </a:xfrm>
        </p:spPr>
        <p:txBody>
          <a:bodyPr>
            <a:normAutofit fontScale="90000"/>
          </a:bodyPr>
          <a:lstStyle/>
          <a:p>
            <a:pPr algn="ctr"/>
            <a:r>
              <a:rPr lang="ru-RU" dirty="0">
                <a:solidFill>
                  <a:schemeClr val="tx1"/>
                </a:solidFill>
              </a:rPr>
              <a:t>Сортировки последовательностей</a:t>
            </a:r>
            <a:br>
              <a:rPr lang="ru-RU" dirty="0">
                <a:solidFill>
                  <a:schemeClr val="tx1"/>
                </a:solidFill>
              </a:rPr>
            </a:br>
            <a:r>
              <a:rPr lang="ru-RU" dirty="0">
                <a:solidFill>
                  <a:schemeClr val="tx1"/>
                </a:solidFill>
              </a:rPr>
              <a:t>(файлов)</a:t>
            </a:r>
            <a:endParaRPr lang="x-none" dirty="0">
              <a:solidFill>
                <a:schemeClr val="tx1"/>
              </a:solidFill>
            </a:endParaRPr>
          </a:p>
        </p:txBody>
      </p:sp>
      <p:sp>
        <p:nvSpPr>
          <p:cNvPr id="3" name="TextBox 2">
            <a:extLst>
              <a:ext uri="{FF2B5EF4-FFF2-40B4-BE49-F238E27FC236}">
                <a16:creationId xmlns:a16="http://schemas.microsoft.com/office/drawing/2014/main" id="{4604C17D-B33F-4019-9EC7-CADF4765EEE3}"/>
              </a:ext>
            </a:extLst>
          </p:cNvPr>
          <p:cNvSpPr txBox="1"/>
          <p:nvPr/>
        </p:nvSpPr>
        <p:spPr>
          <a:xfrm>
            <a:off x="6457360" y="6004875"/>
            <a:ext cx="5241303" cy="646331"/>
          </a:xfrm>
          <a:prstGeom prst="rect">
            <a:avLst/>
          </a:prstGeom>
          <a:noFill/>
        </p:spPr>
        <p:txBody>
          <a:bodyPr wrap="square" rtlCol="0">
            <a:spAutoFit/>
          </a:bodyPr>
          <a:lstStyle/>
          <a:p>
            <a:pPr algn="r"/>
            <a:r>
              <a:rPr lang="ru-RU" dirty="0"/>
              <a:t>Подготовил</a:t>
            </a:r>
            <a:r>
              <a:rPr lang="en-US" dirty="0"/>
              <a:t>: </a:t>
            </a:r>
            <a:r>
              <a:rPr lang="ru-RU" dirty="0"/>
              <a:t>Глушаченко Никита, гр. 151004</a:t>
            </a:r>
          </a:p>
          <a:p>
            <a:pPr algn="r"/>
            <a:r>
              <a:rPr lang="ru-RU" dirty="0"/>
              <a:t>Мытник Антон, гр. 151003</a:t>
            </a:r>
            <a:endParaRPr lang="ru-BY" dirty="0"/>
          </a:p>
        </p:txBody>
      </p:sp>
    </p:spTree>
    <p:extLst>
      <p:ext uri="{BB962C8B-B14F-4D97-AF65-F5344CB8AC3E}">
        <p14:creationId xmlns:p14="http://schemas.microsoft.com/office/powerpoint/2010/main" val="3045984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FC947A-FB4E-4B30-B6D0-BD1E24A489BF}"/>
              </a:ext>
            </a:extLst>
          </p:cNvPr>
          <p:cNvSpPr>
            <a:spLocks noGrp="1"/>
          </p:cNvSpPr>
          <p:nvPr>
            <p:ph type="title"/>
          </p:nvPr>
        </p:nvSpPr>
        <p:spPr>
          <a:xfrm>
            <a:off x="677334" y="609600"/>
            <a:ext cx="10201198" cy="1320800"/>
          </a:xfrm>
        </p:spPr>
        <p:txBody>
          <a:bodyPr/>
          <a:lstStyle/>
          <a:p>
            <a:r>
              <a:rPr lang="ru-RU" dirty="0">
                <a:solidFill>
                  <a:schemeClr val="tx1"/>
                </a:solidFill>
              </a:rPr>
              <a:t>Сортировки последовательностей</a:t>
            </a:r>
            <a:r>
              <a:rPr lang="en-US" dirty="0">
                <a:solidFill>
                  <a:schemeClr val="tx1"/>
                </a:solidFill>
              </a:rPr>
              <a:t> </a:t>
            </a:r>
            <a:r>
              <a:rPr lang="ru-RU" dirty="0">
                <a:solidFill>
                  <a:schemeClr val="tx1"/>
                </a:solidFill>
              </a:rPr>
              <a:t>(файлов)</a:t>
            </a:r>
            <a:endParaRPr lang="ru-BY" dirty="0"/>
          </a:p>
        </p:txBody>
      </p:sp>
      <p:sp>
        <p:nvSpPr>
          <p:cNvPr id="3" name="Объект 2">
            <a:extLst>
              <a:ext uri="{FF2B5EF4-FFF2-40B4-BE49-F238E27FC236}">
                <a16:creationId xmlns:a16="http://schemas.microsoft.com/office/drawing/2014/main" id="{1ED87EEE-A8EE-4DEB-86DD-D35E51163124}"/>
              </a:ext>
            </a:extLst>
          </p:cNvPr>
          <p:cNvSpPr>
            <a:spLocks noGrp="1"/>
          </p:cNvSpPr>
          <p:nvPr>
            <p:ph idx="1"/>
          </p:nvPr>
        </p:nvSpPr>
        <p:spPr>
          <a:xfrm>
            <a:off x="677333" y="2160589"/>
            <a:ext cx="10870501" cy="3880773"/>
          </a:xfrm>
        </p:spPr>
        <p:txBody>
          <a:bodyPr>
            <a:normAutofit fontScale="62500" lnSpcReduction="20000"/>
          </a:bodyPr>
          <a:lstStyle/>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3400" b="1" i="0" u="none" strike="noStrike" kern="1200" cap="none" spc="0" normalizeH="0" baseline="0" noProof="0" dirty="0">
                <a:ln>
                  <a:noFill/>
                </a:ln>
                <a:solidFill>
                  <a:prstClr val="black"/>
                </a:solidFill>
                <a:effectLst/>
                <a:uLnTx/>
                <a:uFillTx/>
                <a:latin typeface="Trebuchet MS" panose="020B0603020202020204"/>
                <a:ea typeface="+mn-ea"/>
                <a:cs typeface="+mn-cs"/>
              </a:rPr>
              <a:t>Функция </a:t>
            </a:r>
            <a:r>
              <a:rPr kumimoji="0" lang="ru-RU" sz="3400" b="1" i="0" u="none" strike="noStrike" kern="1200" cap="none" spc="0" normalizeH="0" baseline="0" noProof="0" dirty="0" err="1">
                <a:ln>
                  <a:noFill/>
                </a:ln>
                <a:solidFill>
                  <a:prstClr val="black"/>
                </a:solidFill>
                <a:effectLst/>
                <a:uLnTx/>
                <a:uFillTx/>
                <a:latin typeface="Trebuchet MS" panose="020B0603020202020204"/>
                <a:ea typeface="+mn-ea"/>
                <a:cs typeface="+mn-cs"/>
              </a:rPr>
              <a:t>FilePos</a:t>
            </a:r>
            <a:r>
              <a:rPr kumimoji="0" lang="ru-RU" sz="3400" b="1" i="0" u="none" strike="noStrike" kern="1200" cap="none" spc="0" normalizeH="0" baseline="0" noProof="0" dirty="0">
                <a:ln>
                  <a:noFill/>
                </a:ln>
                <a:solidFill>
                  <a:prstClr val="black"/>
                </a:solidFill>
                <a:effectLst/>
                <a:uLnTx/>
                <a:uFillTx/>
                <a:latin typeface="Trebuchet MS" panose="020B0603020202020204"/>
                <a:ea typeface="+mn-ea"/>
                <a:cs typeface="+mn-cs"/>
              </a:rPr>
              <a:t> </a:t>
            </a:r>
            <a:r>
              <a:rPr kumimoji="0" lang="ru-RU" sz="3400" i="0" u="none" strike="noStrike" kern="1200" cap="none" spc="0" normalizeH="0" baseline="0" noProof="0" dirty="0">
                <a:ln>
                  <a:noFill/>
                </a:ln>
                <a:solidFill>
                  <a:prstClr val="black"/>
                </a:solidFill>
                <a:effectLst/>
                <a:uLnTx/>
                <a:uFillTx/>
                <a:latin typeface="Trebuchet MS" panose="020B0603020202020204"/>
                <a:ea typeface="+mn-ea"/>
                <a:cs typeface="+mn-cs"/>
              </a:rPr>
              <a:t>(F) – возвращает номер текущей позиции указателя файла F. Если указатель установлен на начало файла, то функция возвращает значение 0. </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endParaRPr kumimoji="0" lang="ru-RU" sz="340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3400" b="1" i="0" u="none" strike="noStrike" kern="1200" cap="none" spc="0" normalizeH="0" baseline="0" noProof="0" dirty="0">
                <a:ln>
                  <a:noFill/>
                </a:ln>
                <a:solidFill>
                  <a:prstClr val="black"/>
                </a:solidFill>
                <a:effectLst/>
                <a:uLnTx/>
                <a:uFillTx/>
                <a:latin typeface="Trebuchet MS" panose="020B0603020202020204"/>
                <a:ea typeface="+mn-ea"/>
                <a:cs typeface="+mn-cs"/>
              </a:rPr>
              <a:t>Функция </a:t>
            </a:r>
            <a:r>
              <a:rPr kumimoji="0" lang="ru-RU" sz="3400" b="1" i="0" u="none" strike="noStrike" kern="1200" cap="none" spc="0" normalizeH="0" baseline="0" noProof="0" dirty="0" err="1">
                <a:ln>
                  <a:noFill/>
                </a:ln>
                <a:solidFill>
                  <a:prstClr val="black"/>
                </a:solidFill>
                <a:effectLst/>
                <a:uLnTx/>
                <a:uFillTx/>
                <a:latin typeface="Trebuchet MS" panose="020B0603020202020204"/>
                <a:ea typeface="+mn-ea"/>
                <a:cs typeface="+mn-cs"/>
              </a:rPr>
              <a:t>FileSize</a:t>
            </a:r>
            <a:r>
              <a:rPr kumimoji="0" lang="ru-RU" sz="3400" b="1" i="0" u="none" strike="noStrike" kern="1200" cap="none" spc="0" normalizeH="0" baseline="0" noProof="0" dirty="0">
                <a:ln>
                  <a:noFill/>
                </a:ln>
                <a:solidFill>
                  <a:prstClr val="black"/>
                </a:solidFill>
                <a:effectLst/>
                <a:uLnTx/>
                <a:uFillTx/>
                <a:latin typeface="Trebuchet MS" panose="020B0603020202020204"/>
                <a:ea typeface="+mn-ea"/>
                <a:cs typeface="+mn-cs"/>
              </a:rPr>
              <a:t> </a:t>
            </a:r>
            <a:r>
              <a:rPr kumimoji="0" lang="ru-RU" sz="3400" i="0" u="none" strike="noStrike" kern="1200" cap="none" spc="0" normalizeH="0" baseline="0" noProof="0" dirty="0">
                <a:ln>
                  <a:noFill/>
                </a:ln>
                <a:solidFill>
                  <a:prstClr val="black"/>
                </a:solidFill>
                <a:effectLst/>
                <a:uLnTx/>
                <a:uFillTx/>
                <a:latin typeface="Trebuchet MS" panose="020B0603020202020204"/>
                <a:ea typeface="+mn-ea"/>
                <a:cs typeface="+mn-cs"/>
              </a:rPr>
              <a:t>(F) – возвращает текущий размер файла F (число элементов в файле). Тип результата – </a:t>
            </a:r>
            <a:r>
              <a:rPr kumimoji="0" lang="ru-RU" sz="3400" i="0" u="none" strike="noStrike" kern="1200" cap="none" spc="0" normalizeH="0" baseline="0" noProof="0" dirty="0" err="1">
                <a:ln>
                  <a:noFill/>
                </a:ln>
                <a:solidFill>
                  <a:prstClr val="black"/>
                </a:solidFill>
                <a:effectLst/>
                <a:uLnTx/>
                <a:uFillTx/>
                <a:latin typeface="Trebuchet MS" panose="020B0603020202020204"/>
                <a:ea typeface="+mn-ea"/>
                <a:cs typeface="+mn-cs"/>
              </a:rPr>
              <a:t>integer</a:t>
            </a:r>
            <a:r>
              <a:rPr kumimoji="0" lang="ru-RU" sz="3400" i="0" u="none" strike="noStrike" kern="1200" cap="none" spc="0" normalizeH="0" baseline="0" noProof="0" dirty="0">
                <a:ln>
                  <a:noFill/>
                </a:ln>
                <a:solidFill>
                  <a:prstClr val="black"/>
                </a:solidFill>
                <a:effectLst/>
                <a:uLnTx/>
                <a:uFillTx/>
                <a:latin typeface="Trebuchet MS" panose="020B0603020202020204"/>
                <a:ea typeface="+mn-ea"/>
                <a:cs typeface="+mn-cs"/>
              </a:rPr>
              <a:t>. Для пустого файла возвращается значение 0.</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3400" i="0" u="none" strike="noStrike" kern="1200" cap="none" spc="0" normalizeH="0" baseline="0" noProof="0" dirty="0">
                <a:ln>
                  <a:noFill/>
                </a:ln>
                <a:solidFill>
                  <a:prstClr val="black"/>
                </a:solidFill>
                <a:effectLst/>
                <a:uLnTx/>
                <a:uFillTx/>
                <a:latin typeface="Trebuchet MS" panose="020B0603020202020204"/>
                <a:ea typeface="+mn-ea"/>
                <a:cs typeface="+mn-cs"/>
              </a:rPr>
              <a:t>Процедура </a:t>
            </a:r>
            <a:r>
              <a:rPr kumimoji="0" lang="ru-RU" sz="3400" b="1" i="0" u="none" strike="noStrike" kern="1200" cap="none" spc="0" normalizeH="0" baseline="0" noProof="0" dirty="0" err="1">
                <a:ln>
                  <a:noFill/>
                </a:ln>
                <a:solidFill>
                  <a:prstClr val="black"/>
                </a:solidFill>
                <a:effectLst/>
                <a:uLnTx/>
                <a:uFillTx/>
                <a:latin typeface="Trebuchet MS" panose="020B0603020202020204"/>
                <a:ea typeface="+mn-ea"/>
                <a:cs typeface="+mn-cs"/>
              </a:rPr>
              <a:t>CloseFile</a:t>
            </a:r>
            <a:r>
              <a:rPr kumimoji="0" lang="ru-RU" sz="3400" i="0" u="none" strike="noStrike" kern="1200" cap="none" spc="0" normalizeH="0" baseline="0" noProof="0" dirty="0">
                <a:ln>
                  <a:noFill/>
                </a:ln>
                <a:solidFill>
                  <a:prstClr val="black"/>
                </a:solidFill>
                <a:effectLst/>
                <a:uLnTx/>
                <a:uFillTx/>
                <a:latin typeface="Trebuchet MS" panose="020B0603020202020204"/>
                <a:ea typeface="+mn-ea"/>
                <a:cs typeface="+mn-cs"/>
              </a:rPr>
              <a:t> (F) – предназначена для закрытия открытого файла F.</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3400" i="0" u="none" strike="noStrike" kern="1200" cap="none" spc="0" normalizeH="0" baseline="0" noProof="0" dirty="0">
                <a:ln>
                  <a:noFill/>
                </a:ln>
                <a:solidFill>
                  <a:prstClr val="black"/>
                </a:solidFill>
                <a:effectLst/>
                <a:uLnTx/>
                <a:uFillTx/>
                <a:latin typeface="Trebuchet MS" panose="020B0603020202020204"/>
                <a:ea typeface="+mn-ea"/>
                <a:cs typeface="+mn-cs"/>
              </a:rPr>
              <a:t>Для внешнего файла, связанного с файловой переменной F, полностью выполняется его обновление (остатки данных из буфера ввода-вывода заносятся в файл). Затем файл закрывается и может быть повторно использован.</a:t>
            </a:r>
            <a:endParaRPr kumimoji="0" lang="ru-RU" sz="250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84862141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a:t>6</a:t>
            </a:r>
            <a:endParaRPr lang="x-none"/>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3573511"/>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357351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35735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35735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pic>
        <p:nvPicPr>
          <p:cNvPr id="45" name="Рисунок 44">
            <a:extLst>
              <a:ext uri="{FF2B5EF4-FFF2-40B4-BE49-F238E27FC236}">
                <a16:creationId xmlns:a16="http://schemas.microsoft.com/office/drawing/2014/main" id="{38E88CBF-9B85-4DF6-A9AD-DA70CE26DD90}"/>
              </a:ext>
            </a:extLst>
          </p:cNvPr>
          <p:cNvPicPr>
            <a:picLocks noChangeAspect="1"/>
          </p:cNvPicPr>
          <p:nvPr/>
        </p:nvPicPr>
        <p:blipFill>
          <a:blip r:embed="rId2"/>
          <a:stretch>
            <a:fillRect/>
          </a:stretch>
        </p:blipFill>
        <p:spPr>
          <a:xfrm>
            <a:off x="3826064" y="2734335"/>
            <a:ext cx="138638" cy="516741"/>
          </a:xfrm>
          <a:prstGeom prst="rect">
            <a:avLst/>
          </a:prstGeom>
        </p:spPr>
      </p:pic>
      <p:pic>
        <p:nvPicPr>
          <p:cNvPr id="46" name="Рисунок 45">
            <a:extLst>
              <a:ext uri="{FF2B5EF4-FFF2-40B4-BE49-F238E27FC236}">
                <a16:creationId xmlns:a16="http://schemas.microsoft.com/office/drawing/2014/main" id="{32515FD3-E5A9-4143-9088-26D80BCCD7E6}"/>
              </a:ext>
            </a:extLst>
          </p:cNvPr>
          <p:cNvPicPr>
            <a:picLocks noChangeAspect="1"/>
          </p:cNvPicPr>
          <p:nvPr/>
        </p:nvPicPr>
        <p:blipFill>
          <a:blip r:embed="rId2"/>
          <a:stretch>
            <a:fillRect/>
          </a:stretch>
        </p:blipFill>
        <p:spPr>
          <a:xfrm>
            <a:off x="5486698" y="2731811"/>
            <a:ext cx="138638" cy="516741"/>
          </a:xfrm>
          <a:prstGeom prst="rect">
            <a:avLst/>
          </a:prstGeom>
        </p:spPr>
      </p:pic>
      <p:pic>
        <p:nvPicPr>
          <p:cNvPr id="47" name="Рисунок 46">
            <a:extLst>
              <a:ext uri="{FF2B5EF4-FFF2-40B4-BE49-F238E27FC236}">
                <a16:creationId xmlns:a16="http://schemas.microsoft.com/office/drawing/2014/main" id="{60D025F5-8073-4FF4-95F6-0934903E9E4A}"/>
              </a:ext>
            </a:extLst>
          </p:cNvPr>
          <p:cNvPicPr>
            <a:picLocks noChangeAspect="1"/>
          </p:cNvPicPr>
          <p:nvPr/>
        </p:nvPicPr>
        <p:blipFill>
          <a:blip r:embed="rId2"/>
          <a:stretch>
            <a:fillRect/>
          </a:stretch>
        </p:blipFill>
        <p:spPr>
          <a:xfrm>
            <a:off x="6317015" y="2717680"/>
            <a:ext cx="138638" cy="516741"/>
          </a:xfrm>
          <a:prstGeom prst="rect">
            <a:avLst/>
          </a:prstGeom>
        </p:spPr>
      </p:pic>
      <p:pic>
        <p:nvPicPr>
          <p:cNvPr id="48" name="Рисунок 47">
            <a:extLst>
              <a:ext uri="{FF2B5EF4-FFF2-40B4-BE49-F238E27FC236}">
                <a16:creationId xmlns:a16="http://schemas.microsoft.com/office/drawing/2014/main" id="{E5DA7150-3423-42AC-B616-C33671335FF8}"/>
              </a:ext>
            </a:extLst>
          </p:cNvPr>
          <p:cNvPicPr>
            <a:picLocks noChangeAspect="1"/>
          </p:cNvPicPr>
          <p:nvPr/>
        </p:nvPicPr>
        <p:blipFill>
          <a:blip r:embed="rId2"/>
          <a:stretch>
            <a:fillRect/>
          </a:stretch>
        </p:blipFill>
        <p:spPr>
          <a:xfrm>
            <a:off x="3826064" y="3506317"/>
            <a:ext cx="138638" cy="516741"/>
          </a:xfrm>
          <a:prstGeom prst="rect">
            <a:avLst/>
          </a:prstGeom>
        </p:spPr>
      </p:pic>
      <p:pic>
        <p:nvPicPr>
          <p:cNvPr id="49" name="Рисунок 48">
            <a:extLst>
              <a:ext uri="{FF2B5EF4-FFF2-40B4-BE49-F238E27FC236}">
                <a16:creationId xmlns:a16="http://schemas.microsoft.com/office/drawing/2014/main" id="{6BD5980A-0D59-421C-B6F6-42F904B040C4}"/>
              </a:ext>
            </a:extLst>
          </p:cNvPr>
          <p:cNvPicPr>
            <a:picLocks noChangeAspect="1"/>
          </p:cNvPicPr>
          <p:nvPr/>
        </p:nvPicPr>
        <p:blipFill>
          <a:blip r:embed="rId2"/>
          <a:stretch>
            <a:fillRect/>
          </a:stretch>
        </p:blipFill>
        <p:spPr>
          <a:xfrm>
            <a:off x="6317015" y="3512867"/>
            <a:ext cx="138638" cy="516741"/>
          </a:xfrm>
          <a:prstGeom prst="rect">
            <a:avLst/>
          </a:prstGeom>
        </p:spPr>
      </p:pic>
    </p:spTree>
    <p:extLst>
      <p:ext uri="{BB962C8B-B14F-4D97-AF65-F5344CB8AC3E}">
        <p14:creationId xmlns:p14="http://schemas.microsoft.com/office/powerpoint/2010/main" val="412245046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a:t>6</a:t>
            </a:r>
            <a:endParaRPr lang="x-none"/>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3573511"/>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357351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35735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35735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pic>
        <p:nvPicPr>
          <p:cNvPr id="45" name="Рисунок 44">
            <a:extLst>
              <a:ext uri="{FF2B5EF4-FFF2-40B4-BE49-F238E27FC236}">
                <a16:creationId xmlns:a16="http://schemas.microsoft.com/office/drawing/2014/main" id="{38E88CBF-9B85-4DF6-A9AD-DA70CE26DD90}"/>
              </a:ext>
            </a:extLst>
          </p:cNvPr>
          <p:cNvPicPr>
            <a:picLocks noChangeAspect="1"/>
          </p:cNvPicPr>
          <p:nvPr/>
        </p:nvPicPr>
        <p:blipFill>
          <a:blip r:embed="rId2"/>
          <a:stretch>
            <a:fillRect/>
          </a:stretch>
        </p:blipFill>
        <p:spPr>
          <a:xfrm>
            <a:off x="3826064" y="2734335"/>
            <a:ext cx="138638" cy="516741"/>
          </a:xfrm>
          <a:prstGeom prst="rect">
            <a:avLst/>
          </a:prstGeom>
        </p:spPr>
      </p:pic>
      <p:pic>
        <p:nvPicPr>
          <p:cNvPr id="46" name="Рисунок 45">
            <a:extLst>
              <a:ext uri="{FF2B5EF4-FFF2-40B4-BE49-F238E27FC236}">
                <a16:creationId xmlns:a16="http://schemas.microsoft.com/office/drawing/2014/main" id="{32515FD3-E5A9-4143-9088-26D80BCCD7E6}"/>
              </a:ext>
            </a:extLst>
          </p:cNvPr>
          <p:cNvPicPr>
            <a:picLocks noChangeAspect="1"/>
          </p:cNvPicPr>
          <p:nvPr/>
        </p:nvPicPr>
        <p:blipFill>
          <a:blip r:embed="rId2"/>
          <a:stretch>
            <a:fillRect/>
          </a:stretch>
        </p:blipFill>
        <p:spPr>
          <a:xfrm>
            <a:off x="5486698" y="2731811"/>
            <a:ext cx="138638" cy="516741"/>
          </a:xfrm>
          <a:prstGeom prst="rect">
            <a:avLst/>
          </a:prstGeom>
        </p:spPr>
      </p:pic>
      <p:pic>
        <p:nvPicPr>
          <p:cNvPr id="47" name="Рисунок 46">
            <a:extLst>
              <a:ext uri="{FF2B5EF4-FFF2-40B4-BE49-F238E27FC236}">
                <a16:creationId xmlns:a16="http://schemas.microsoft.com/office/drawing/2014/main" id="{60D025F5-8073-4FF4-95F6-0934903E9E4A}"/>
              </a:ext>
            </a:extLst>
          </p:cNvPr>
          <p:cNvPicPr>
            <a:picLocks noChangeAspect="1"/>
          </p:cNvPicPr>
          <p:nvPr/>
        </p:nvPicPr>
        <p:blipFill>
          <a:blip r:embed="rId2"/>
          <a:stretch>
            <a:fillRect/>
          </a:stretch>
        </p:blipFill>
        <p:spPr>
          <a:xfrm>
            <a:off x="6317015" y="2717680"/>
            <a:ext cx="138638" cy="516741"/>
          </a:xfrm>
          <a:prstGeom prst="rect">
            <a:avLst/>
          </a:prstGeom>
        </p:spPr>
      </p:pic>
      <p:pic>
        <p:nvPicPr>
          <p:cNvPr id="48" name="Рисунок 47">
            <a:extLst>
              <a:ext uri="{FF2B5EF4-FFF2-40B4-BE49-F238E27FC236}">
                <a16:creationId xmlns:a16="http://schemas.microsoft.com/office/drawing/2014/main" id="{E5DA7150-3423-42AC-B616-C33671335FF8}"/>
              </a:ext>
            </a:extLst>
          </p:cNvPr>
          <p:cNvPicPr>
            <a:picLocks noChangeAspect="1"/>
          </p:cNvPicPr>
          <p:nvPr/>
        </p:nvPicPr>
        <p:blipFill>
          <a:blip r:embed="rId2"/>
          <a:stretch>
            <a:fillRect/>
          </a:stretch>
        </p:blipFill>
        <p:spPr>
          <a:xfrm>
            <a:off x="3826064" y="3506317"/>
            <a:ext cx="138638" cy="516741"/>
          </a:xfrm>
          <a:prstGeom prst="rect">
            <a:avLst/>
          </a:prstGeom>
        </p:spPr>
      </p:pic>
      <p:pic>
        <p:nvPicPr>
          <p:cNvPr id="49" name="Рисунок 48">
            <a:extLst>
              <a:ext uri="{FF2B5EF4-FFF2-40B4-BE49-F238E27FC236}">
                <a16:creationId xmlns:a16="http://schemas.microsoft.com/office/drawing/2014/main" id="{6BD5980A-0D59-421C-B6F6-42F904B040C4}"/>
              </a:ext>
            </a:extLst>
          </p:cNvPr>
          <p:cNvPicPr>
            <a:picLocks noChangeAspect="1"/>
          </p:cNvPicPr>
          <p:nvPr/>
        </p:nvPicPr>
        <p:blipFill>
          <a:blip r:embed="rId2"/>
          <a:stretch>
            <a:fillRect/>
          </a:stretch>
        </p:blipFill>
        <p:spPr>
          <a:xfrm>
            <a:off x="6317015" y="3512867"/>
            <a:ext cx="138638" cy="516741"/>
          </a:xfrm>
          <a:prstGeom prst="rect">
            <a:avLst/>
          </a:prstGeom>
        </p:spPr>
      </p:pic>
    </p:spTree>
    <p:extLst>
      <p:ext uri="{BB962C8B-B14F-4D97-AF65-F5344CB8AC3E}">
        <p14:creationId xmlns:p14="http://schemas.microsoft.com/office/powerpoint/2010/main" val="86591001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a:t>6</a:t>
            </a:r>
            <a:endParaRPr lang="x-none"/>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3573511"/>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357351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35735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35735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pic>
        <p:nvPicPr>
          <p:cNvPr id="45" name="Рисунок 44">
            <a:extLst>
              <a:ext uri="{FF2B5EF4-FFF2-40B4-BE49-F238E27FC236}">
                <a16:creationId xmlns:a16="http://schemas.microsoft.com/office/drawing/2014/main" id="{38E88CBF-9B85-4DF6-A9AD-DA70CE26DD90}"/>
              </a:ext>
            </a:extLst>
          </p:cNvPr>
          <p:cNvPicPr>
            <a:picLocks noChangeAspect="1"/>
          </p:cNvPicPr>
          <p:nvPr/>
        </p:nvPicPr>
        <p:blipFill>
          <a:blip r:embed="rId2"/>
          <a:stretch>
            <a:fillRect/>
          </a:stretch>
        </p:blipFill>
        <p:spPr>
          <a:xfrm>
            <a:off x="3826064" y="2734335"/>
            <a:ext cx="138638" cy="516741"/>
          </a:xfrm>
          <a:prstGeom prst="rect">
            <a:avLst/>
          </a:prstGeom>
        </p:spPr>
      </p:pic>
      <p:pic>
        <p:nvPicPr>
          <p:cNvPr id="46" name="Рисунок 45">
            <a:extLst>
              <a:ext uri="{FF2B5EF4-FFF2-40B4-BE49-F238E27FC236}">
                <a16:creationId xmlns:a16="http://schemas.microsoft.com/office/drawing/2014/main" id="{32515FD3-E5A9-4143-9088-26D80BCCD7E6}"/>
              </a:ext>
            </a:extLst>
          </p:cNvPr>
          <p:cNvPicPr>
            <a:picLocks noChangeAspect="1"/>
          </p:cNvPicPr>
          <p:nvPr/>
        </p:nvPicPr>
        <p:blipFill>
          <a:blip r:embed="rId2"/>
          <a:stretch>
            <a:fillRect/>
          </a:stretch>
        </p:blipFill>
        <p:spPr>
          <a:xfrm>
            <a:off x="5486698" y="2731811"/>
            <a:ext cx="138638" cy="516741"/>
          </a:xfrm>
          <a:prstGeom prst="rect">
            <a:avLst/>
          </a:prstGeom>
        </p:spPr>
      </p:pic>
      <p:pic>
        <p:nvPicPr>
          <p:cNvPr id="47" name="Рисунок 46">
            <a:extLst>
              <a:ext uri="{FF2B5EF4-FFF2-40B4-BE49-F238E27FC236}">
                <a16:creationId xmlns:a16="http://schemas.microsoft.com/office/drawing/2014/main" id="{60D025F5-8073-4FF4-95F6-0934903E9E4A}"/>
              </a:ext>
            </a:extLst>
          </p:cNvPr>
          <p:cNvPicPr>
            <a:picLocks noChangeAspect="1"/>
          </p:cNvPicPr>
          <p:nvPr/>
        </p:nvPicPr>
        <p:blipFill>
          <a:blip r:embed="rId2"/>
          <a:stretch>
            <a:fillRect/>
          </a:stretch>
        </p:blipFill>
        <p:spPr>
          <a:xfrm>
            <a:off x="6317015" y="2717680"/>
            <a:ext cx="138638" cy="516741"/>
          </a:xfrm>
          <a:prstGeom prst="rect">
            <a:avLst/>
          </a:prstGeom>
        </p:spPr>
      </p:pic>
      <p:pic>
        <p:nvPicPr>
          <p:cNvPr id="48" name="Рисунок 47">
            <a:extLst>
              <a:ext uri="{FF2B5EF4-FFF2-40B4-BE49-F238E27FC236}">
                <a16:creationId xmlns:a16="http://schemas.microsoft.com/office/drawing/2014/main" id="{E5DA7150-3423-42AC-B616-C33671335FF8}"/>
              </a:ext>
            </a:extLst>
          </p:cNvPr>
          <p:cNvPicPr>
            <a:picLocks noChangeAspect="1"/>
          </p:cNvPicPr>
          <p:nvPr/>
        </p:nvPicPr>
        <p:blipFill>
          <a:blip r:embed="rId2"/>
          <a:stretch>
            <a:fillRect/>
          </a:stretch>
        </p:blipFill>
        <p:spPr>
          <a:xfrm>
            <a:off x="3826064" y="3506317"/>
            <a:ext cx="138638" cy="516741"/>
          </a:xfrm>
          <a:prstGeom prst="rect">
            <a:avLst/>
          </a:prstGeom>
        </p:spPr>
      </p:pic>
      <p:pic>
        <p:nvPicPr>
          <p:cNvPr id="49" name="Рисунок 48">
            <a:extLst>
              <a:ext uri="{FF2B5EF4-FFF2-40B4-BE49-F238E27FC236}">
                <a16:creationId xmlns:a16="http://schemas.microsoft.com/office/drawing/2014/main" id="{6BD5980A-0D59-421C-B6F6-42F904B040C4}"/>
              </a:ext>
            </a:extLst>
          </p:cNvPr>
          <p:cNvPicPr>
            <a:picLocks noChangeAspect="1"/>
          </p:cNvPicPr>
          <p:nvPr/>
        </p:nvPicPr>
        <p:blipFill>
          <a:blip r:embed="rId2"/>
          <a:stretch>
            <a:fillRect/>
          </a:stretch>
        </p:blipFill>
        <p:spPr>
          <a:xfrm>
            <a:off x="6317015" y="3512867"/>
            <a:ext cx="138638" cy="516741"/>
          </a:xfrm>
          <a:prstGeom prst="rect">
            <a:avLst/>
          </a:prstGeom>
        </p:spPr>
      </p:pic>
    </p:spTree>
    <p:extLst>
      <p:ext uri="{BB962C8B-B14F-4D97-AF65-F5344CB8AC3E}">
        <p14:creationId xmlns:p14="http://schemas.microsoft.com/office/powerpoint/2010/main" val="357449667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3573511"/>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357351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35735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35735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pic>
        <p:nvPicPr>
          <p:cNvPr id="45" name="Рисунок 44">
            <a:extLst>
              <a:ext uri="{FF2B5EF4-FFF2-40B4-BE49-F238E27FC236}">
                <a16:creationId xmlns:a16="http://schemas.microsoft.com/office/drawing/2014/main" id="{38E88CBF-9B85-4DF6-A9AD-DA70CE26DD90}"/>
              </a:ext>
            </a:extLst>
          </p:cNvPr>
          <p:cNvPicPr>
            <a:picLocks noChangeAspect="1"/>
          </p:cNvPicPr>
          <p:nvPr/>
        </p:nvPicPr>
        <p:blipFill>
          <a:blip r:embed="rId2"/>
          <a:stretch>
            <a:fillRect/>
          </a:stretch>
        </p:blipFill>
        <p:spPr>
          <a:xfrm>
            <a:off x="5455216" y="1883479"/>
            <a:ext cx="138638" cy="516741"/>
          </a:xfrm>
          <a:prstGeom prst="rect">
            <a:avLst/>
          </a:prstGeom>
        </p:spPr>
      </p:pic>
      <p:pic>
        <p:nvPicPr>
          <p:cNvPr id="46" name="Рисунок 45">
            <a:extLst>
              <a:ext uri="{FF2B5EF4-FFF2-40B4-BE49-F238E27FC236}">
                <a16:creationId xmlns:a16="http://schemas.microsoft.com/office/drawing/2014/main" id="{32515FD3-E5A9-4143-9088-26D80BCCD7E6}"/>
              </a:ext>
            </a:extLst>
          </p:cNvPr>
          <p:cNvPicPr>
            <a:picLocks noChangeAspect="1"/>
          </p:cNvPicPr>
          <p:nvPr/>
        </p:nvPicPr>
        <p:blipFill>
          <a:blip r:embed="rId2"/>
          <a:stretch>
            <a:fillRect/>
          </a:stretch>
        </p:blipFill>
        <p:spPr>
          <a:xfrm>
            <a:off x="9635631" y="1874946"/>
            <a:ext cx="138638" cy="516741"/>
          </a:xfrm>
          <a:prstGeom prst="rect">
            <a:avLst/>
          </a:prstGeom>
        </p:spPr>
      </p:pic>
      <p:pic>
        <p:nvPicPr>
          <p:cNvPr id="47" name="Рисунок 46">
            <a:extLst>
              <a:ext uri="{FF2B5EF4-FFF2-40B4-BE49-F238E27FC236}">
                <a16:creationId xmlns:a16="http://schemas.microsoft.com/office/drawing/2014/main" id="{60D025F5-8073-4FF4-95F6-0934903E9E4A}"/>
              </a:ext>
            </a:extLst>
          </p:cNvPr>
          <p:cNvPicPr>
            <a:picLocks noChangeAspect="1"/>
          </p:cNvPicPr>
          <p:nvPr/>
        </p:nvPicPr>
        <p:blipFill>
          <a:blip r:embed="rId2"/>
          <a:stretch>
            <a:fillRect/>
          </a:stretch>
        </p:blipFill>
        <p:spPr>
          <a:xfrm>
            <a:off x="10480363" y="1883478"/>
            <a:ext cx="138638" cy="516741"/>
          </a:xfrm>
          <a:prstGeom prst="rect">
            <a:avLst/>
          </a:prstGeom>
        </p:spPr>
      </p:pic>
      <p:sp>
        <p:nvSpPr>
          <p:cNvPr id="35" name="TextBox 34">
            <a:extLst>
              <a:ext uri="{FF2B5EF4-FFF2-40B4-BE49-F238E27FC236}">
                <a16:creationId xmlns:a16="http://schemas.microsoft.com/office/drawing/2014/main" id="{0176DFF2-A1C7-4FF4-99B9-EF92282E18FE}"/>
              </a:ext>
            </a:extLst>
          </p:cNvPr>
          <p:cNvSpPr txBox="1"/>
          <p:nvPr/>
        </p:nvSpPr>
        <p:spPr>
          <a:xfrm>
            <a:off x="1387365" y="4290520"/>
            <a:ext cx="6399175" cy="1200329"/>
          </a:xfrm>
          <a:prstGeom prst="rect">
            <a:avLst/>
          </a:prstGeom>
          <a:noFill/>
        </p:spPr>
        <p:txBody>
          <a:bodyPr wrap="square" rtlCol="0">
            <a:spAutoFit/>
          </a:bodyPr>
          <a:lstStyle/>
          <a:p>
            <a:r>
              <a:rPr lang="ru-RU" sz="2400" dirty="0"/>
              <a:t>Разбиваем исходный файл на упорядоченные последовательности и заносим во вспомогательные файлы</a:t>
            </a:r>
            <a:endParaRPr lang="x-none" sz="2400" dirty="0"/>
          </a:p>
        </p:txBody>
      </p:sp>
    </p:spTree>
    <p:extLst>
      <p:ext uri="{BB962C8B-B14F-4D97-AF65-F5344CB8AC3E}">
        <p14:creationId xmlns:p14="http://schemas.microsoft.com/office/powerpoint/2010/main" val="29199169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3573511"/>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357351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35735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35735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pic>
        <p:nvPicPr>
          <p:cNvPr id="45" name="Рисунок 44">
            <a:extLst>
              <a:ext uri="{FF2B5EF4-FFF2-40B4-BE49-F238E27FC236}">
                <a16:creationId xmlns:a16="http://schemas.microsoft.com/office/drawing/2014/main" id="{38E88CBF-9B85-4DF6-A9AD-DA70CE26DD90}"/>
              </a:ext>
            </a:extLst>
          </p:cNvPr>
          <p:cNvPicPr>
            <a:picLocks noChangeAspect="1"/>
          </p:cNvPicPr>
          <p:nvPr/>
        </p:nvPicPr>
        <p:blipFill>
          <a:blip r:embed="rId2"/>
          <a:stretch>
            <a:fillRect/>
          </a:stretch>
        </p:blipFill>
        <p:spPr>
          <a:xfrm>
            <a:off x="5455216" y="1883479"/>
            <a:ext cx="138638" cy="516741"/>
          </a:xfrm>
          <a:prstGeom prst="rect">
            <a:avLst/>
          </a:prstGeom>
        </p:spPr>
      </p:pic>
      <p:pic>
        <p:nvPicPr>
          <p:cNvPr id="46" name="Рисунок 45">
            <a:extLst>
              <a:ext uri="{FF2B5EF4-FFF2-40B4-BE49-F238E27FC236}">
                <a16:creationId xmlns:a16="http://schemas.microsoft.com/office/drawing/2014/main" id="{32515FD3-E5A9-4143-9088-26D80BCCD7E6}"/>
              </a:ext>
            </a:extLst>
          </p:cNvPr>
          <p:cNvPicPr>
            <a:picLocks noChangeAspect="1"/>
          </p:cNvPicPr>
          <p:nvPr/>
        </p:nvPicPr>
        <p:blipFill>
          <a:blip r:embed="rId2"/>
          <a:stretch>
            <a:fillRect/>
          </a:stretch>
        </p:blipFill>
        <p:spPr>
          <a:xfrm>
            <a:off x="9635631" y="1874946"/>
            <a:ext cx="138638" cy="516741"/>
          </a:xfrm>
          <a:prstGeom prst="rect">
            <a:avLst/>
          </a:prstGeom>
        </p:spPr>
      </p:pic>
      <p:pic>
        <p:nvPicPr>
          <p:cNvPr id="47" name="Рисунок 46">
            <a:extLst>
              <a:ext uri="{FF2B5EF4-FFF2-40B4-BE49-F238E27FC236}">
                <a16:creationId xmlns:a16="http://schemas.microsoft.com/office/drawing/2014/main" id="{60D025F5-8073-4FF4-95F6-0934903E9E4A}"/>
              </a:ext>
            </a:extLst>
          </p:cNvPr>
          <p:cNvPicPr>
            <a:picLocks noChangeAspect="1"/>
          </p:cNvPicPr>
          <p:nvPr/>
        </p:nvPicPr>
        <p:blipFill>
          <a:blip r:embed="rId2"/>
          <a:stretch>
            <a:fillRect/>
          </a:stretch>
        </p:blipFill>
        <p:spPr>
          <a:xfrm>
            <a:off x="10480363" y="1883478"/>
            <a:ext cx="138638" cy="516741"/>
          </a:xfrm>
          <a:prstGeom prst="rect">
            <a:avLst/>
          </a:prstGeom>
        </p:spPr>
      </p:pic>
      <p:pic>
        <p:nvPicPr>
          <p:cNvPr id="29" name="Рисунок 28">
            <a:extLst>
              <a:ext uri="{FF2B5EF4-FFF2-40B4-BE49-F238E27FC236}">
                <a16:creationId xmlns:a16="http://schemas.microsoft.com/office/drawing/2014/main" id="{CA7F3E8A-6817-4BAF-B1FD-544400850A94}"/>
              </a:ext>
            </a:extLst>
          </p:cNvPr>
          <p:cNvPicPr>
            <a:picLocks noChangeAspect="1"/>
          </p:cNvPicPr>
          <p:nvPr/>
        </p:nvPicPr>
        <p:blipFill>
          <a:blip r:embed="rId2"/>
          <a:stretch>
            <a:fillRect/>
          </a:stretch>
        </p:blipFill>
        <p:spPr>
          <a:xfrm>
            <a:off x="5469631" y="2732686"/>
            <a:ext cx="138638" cy="516741"/>
          </a:xfrm>
          <a:prstGeom prst="rect">
            <a:avLst/>
          </a:prstGeom>
        </p:spPr>
      </p:pic>
      <p:pic>
        <p:nvPicPr>
          <p:cNvPr id="31" name="Рисунок 30">
            <a:extLst>
              <a:ext uri="{FF2B5EF4-FFF2-40B4-BE49-F238E27FC236}">
                <a16:creationId xmlns:a16="http://schemas.microsoft.com/office/drawing/2014/main" id="{EB0AC810-5F82-4C7F-BE13-7BAAD480D618}"/>
              </a:ext>
            </a:extLst>
          </p:cNvPr>
          <p:cNvPicPr>
            <a:picLocks noChangeAspect="1"/>
          </p:cNvPicPr>
          <p:nvPr/>
        </p:nvPicPr>
        <p:blipFill>
          <a:blip r:embed="rId2"/>
          <a:stretch>
            <a:fillRect/>
          </a:stretch>
        </p:blipFill>
        <p:spPr>
          <a:xfrm>
            <a:off x="6299948" y="2732686"/>
            <a:ext cx="138638" cy="516741"/>
          </a:xfrm>
          <a:prstGeom prst="rect">
            <a:avLst/>
          </a:prstGeom>
        </p:spPr>
      </p:pic>
      <p:pic>
        <p:nvPicPr>
          <p:cNvPr id="36" name="Рисунок 35">
            <a:extLst>
              <a:ext uri="{FF2B5EF4-FFF2-40B4-BE49-F238E27FC236}">
                <a16:creationId xmlns:a16="http://schemas.microsoft.com/office/drawing/2014/main" id="{E8224DB0-0D03-4CA4-BADA-081C6F7810DC}"/>
              </a:ext>
            </a:extLst>
          </p:cNvPr>
          <p:cNvPicPr>
            <a:picLocks noChangeAspect="1"/>
          </p:cNvPicPr>
          <p:nvPr/>
        </p:nvPicPr>
        <p:blipFill>
          <a:blip r:embed="rId2"/>
          <a:stretch>
            <a:fillRect/>
          </a:stretch>
        </p:blipFill>
        <p:spPr>
          <a:xfrm>
            <a:off x="6298642" y="3499211"/>
            <a:ext cx="138638" cy="516741"/>
          </a:xfrm>
          <a:prstGeom prst="rect">
            <a:avLst/>
          </a:prstGeom>
        </p:spPr>
      </p:pic>
      <p:sp>
        <p:nvSpPr>
          <p:cNvPr id="37" name="TextBox 36">
            <a:extLst>
              <a:ext uri="{FF2B5EF4-FFF2-40B4-BE49-F238E27FC236}">
                <a16:creationId xmlns:a16="http://schemas.microsoft.com/office/drawing/2014/main" id="{4D076D83-1717-4FA1-B73D-DD936BE40E0A}"/>
              </a:ext>
            </a:extLst>
          </p:cNvPr>
          <p:cNvSpPr txBox="1"/>
          <p:nvPr/>
        </p:nvSpPr>
        <p:spPr>
          <a:xfrm>
            <a:off x="1387365" y="4290520"/>
            <a:ext cx="6399175" cy="1200329"/>
          </a:xfrm>
          <a:prstGeom prst="rect">
            <a:avLst/>
          </a:prstGeom>
          <a:noFill/>
        </p:spPr>
        <p:txBody>
          <a:bodyPr wrap="square" rtlCol="0">
            <a:spAutoFit/>
          </a:bodyPr>
          <a:lstStyle/>
          <a:p>
            <a:r>
              <a:rPr lang="ru-RU" sz="2400" dirty="0"/>
              <a:t>Сортируем упорядоченные последовательности и заносим их в исходный файл</a:t>
            </a:r>
            <a:endParaRPr lang="x-none" sz="2400" dirty="0"/>
          </a:p>
        </p:txBody>
      </p:sp>
    </p:spTree>
    <p:extLst>
      <p:ext uri="{BB962C8B-B14F-4D97-AF65-F5344CB8AC3E}">
        <p14:creationId xmlns:p14="http://schemas.microsoft.com/office/powerpoint/2010/main" val="130081897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3573511"/>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357351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35735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35735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pic>
        <p:nvPicPr>
          <p:cNvPr id="29" name="Рисунок 28">
            <a:extLst>
              <a:ext uri="{FF2B5EF4-FFF2-40B4-BE49-F238E27FC236}">
                <a16:creationId xmlns:a16="http://schemas.microsoft.com/office/drawing/2014/main" id="{CA7F3E8A-6817-4BAF-B1FD-544400850A94}"/>
              </a:ext>
            </a:extLst>
          </p:cNvPr>
          <p:cNvPicPr>
            <a:picLocks noChangeAspect="1"/>
          </p:cNvPicPr>
          <p:nvPr/>
        </p:nvPicPr>
        <p:blipFill>
          <a:blip r:embed="rId2"/>
          <a:stretch>
            <a:fillRect/>
          </a:stretch>
        </p:blipFill>
        <p:spPr>
          <a:xfrm>
            <a:off x="5469631" y="2732686"/>
            <a:ext cx="138638" cy="516741"/>
          </a:xfrm>
          <a:prstGeom prst="rect">
            <a:avLst/>
          </a:prstGeom>
        </p:spPr>
      </p:pic>
      <p:pic>
        <p:nvPicPr>
          <p:cNvPr id="31" name="Рисунок 30">
            <a:extLst>
              <a:ext uri="{FF2B5EF4-FFF2-40B4-BE49-F238E27FC236}">
                <a16:creationId xmlns:a16="http://schemas.microsoft.com/office/drawing/2014/main" id="{EB0AC810-5F82-4C7F-BE13-7BAAD480D618}"/>
              </a:ext>
            </a:extLst>
          </p:cNvPr>
          <p:cNvPicPr>
            <a:picLocks noChangeAspect="1"/>
          </p:cNvPicPr>
          <p:nvPr/>
        </p:nvPicPr>
        <p:blipFill>
          <a:blip r:embed="rId2"/>
          <a:stretch>
            <a:fillRect/>
          </a:stretch>
        </p:blipFill>
        <p:spPr>
          <a:xfrm>
            <a:off x="6299948" y="2732686"/>
            <a:ext cx="138638" cy="516741"/>
          </a:xfrm>
          <a:prstGeom prst="rect">
            <a:avLst/>
          </a:prstGeom>
        </p:spPr>
      </p:pic>
      <p:pic>
        <p:nvPicPr>
          <p:cNvPr id="36" name="Рисунок 35">
            <a:extLst>
              <a:ext uri="{FF2B5EF4-FFF2-40B4-BE49-F238E27FC236}">
                <a16:creationId xmlns:a16="http://schemas.microsoft.com/office/drawing/2014/main" id="{E8224DB0-0D03-4CA4-BADA-081C6F7810DC}"/>
              </a:ext>
            </a:extLst>
          </p:cNvPr>
          <p:cNvPicPr>
            <a:picLocks noChangeAspect="1"/>
          </p:cNvPicPr>
          <p:nvPr/>
        </p:nvPicPr>
        <p:blipFill>
          <a:blip r:embed="rId2"/>
          <a:stretch>
            <a:fillRect/>
          </a:stretch>
        </p:blipFill>
        <p:spPr>
          <a:xfrm>
            <a:off x="6298642" y="3499211"/>
            <a:ext cx="138638" cy="516741"/>
          </a:xfrm>
          <a:prstGeom prst="rect">
            <a:avLst/>
          </a:prstGeom>
        </p:spPr>
      </p:pic>
      <p:sp>
        <p:nvSpPr>
          <p:cNvPr id="37" name="TextBox 36">
            <a:extLst>
              <a:ext uri="{FF2B5EF4-FFF2-40B4-BE49-F238E27FC236}">
                <a16:creationId xmlns:a16="http://schemas.microsoft.com/office/drawing/2014/main" id="{5F6BA103-A914-42B5-9A1A-0A82FC087752}"/>
              </a:ext>
            </a:extLst>
          </p:cNvPr>
          <p:cNvSpPr txBox="1"/>
          <p:nvPr/>
        </p:nvSpPr>
        <p:spPr>
          <a:xfrm>
            <a:off x="1387365" y="4290520"/>
            <a:ext cx="6399175" cy="1200329"/>
          </a:xfrm>
          <a:prstGeom prst="rect">
            <a:avLst/>
          </a:prstGeom>
          <a:noFill/>
        </p:spPr>
        <p:txBody>
          <a:bodyPr wrap="square" rtlCol="0">
            <a:spAutoFit/>
          </a:bodyPr>
          <a:lstStyle/>
          <a:p>
            <a:r>
              <a:rPr lang="ru-RU" sz="2400" dirty="0"/>
              <a:t>Разбиваем исходный файл на упорядоченные последовательности и заносим во вспомогательные файлы</a:t>
            </a:r>
            <a:endParaRPr lang="x-none" sz="2400" dirty="0"/>
          </a:p>
        </p:txBody>
      </p:sp>
    </p:spTree>
    <p:extLst>
      <p:ext uri="{BB962C8B-B14F-4D97-AF65-F5344CB8AC3E}">
        <p14:creationId xmlns:p14="http://schemas.microsoft.com/office/powerpoint/2010/main" val="202844407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3573511"/>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357351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35735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35735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pic>
        <p:nvPicPr>
          <p:cNvPr id="29" name="Рисунок 28">
            <a:extLst>
              <a:ext uri="{FF2B5EF4-FFF2-40B4-BE49-F238E27FC236}">
                <a16:creationId xmlns:a16="http://schemas.microsoft.com/office/drawing/2014/main" id="{CA7F3E8A-6817-4BAF-B1FD-544400850A94}"/>
              </a:ext>
            </a:extLst>
          </p:cNvPr>
          <p:cNvPicPr>
            <a:picLocks noChangeAspect="1"/>
          </p:cNvPicPr>
          <p:nvPr/>
        </p:nvPicPr>
        <p:blipFill>
          <a:blip r:embed="rId2"/>
          <a:stretch>
            <a:fillRect/>
          </a:stretch>
        </p:blipFill>
        <p:spPr>
          <a:xfrm>
            <a:off x="9621216" y="1890989"/>
            <a:ext cx="138638" cy="516741"/>
          </a:xfrm>
          <a:prstGeom prst="rect">
            <a:avLst/>
          </a:prstGeom>
        </p:spPr>
      </p:pic>
      <p:pic>
        <p:nvPicPr>
          <p:cNvPr id="31" name="Рисунок 30">
            <a:extLst>
              <a:ext uri="{FF2B5EF4-FFF2-40B4-BE49-F238E27FC236}">
                <a16:creationId xmlns:a16="http://schemas.microsoft.com/office/drawing/2014/main" id="{EB0AC810-5F82-4C7F-BE13-7BAAD480D618}"/>
              </a:ext>
            </a:extLst>
          </p:cNvPr>
          <p:cNvPicPr>
            <a:picLocks noChangeAspect="1"/>
          </p:cNvPicPr>
          <p:nvPr/>
        </p:nvPicPr>
        <p:blipFill>
          <a:blip r:embed="rId2"/>
          <a:stretch>
            <a:fillRect/>
          </a:stretch>
        </p:blipFill>
        <p:spPr>
          <a:xfrm>
            <a:off x="10453528" y="1890989"/>
            <a:ext cx="138638" cy="516741"/>
          </a:xfrm>
          <a:prstGeom prst="rect">
            <a:avLst/>
          </a:prstGeom>
        </p:spPr>
      </p:pic>
      <p:sp>
        <p:nvSpPr>
          <p:cNvPr id="35" name="TextBox 34">
            <a:extLst>
              <a:ext uri="{FF2B5EF4-FFF2-40B4-BE49-F238E27FC236}">
                <a16:creationId xmlns:a16="http://schemas.microsoft.com/office/drawing/2014/main" id="{F200D944-56B4-4BE1-AA7C-772722C3C270}"/>
              </a:ext>
            </a:extLst>
          </p:cNvPr>
          <p:cNvSpPr txBox="1"/>
          <p:nvPr/>
        </p:nvSpPr>
        <p:spPr>
          <a:xfrm>
            <a:off x="1387365" y="4290520"/>
            <a:ext cx="6399175" cy="1200329"/>
          </a:xfrm>
          <a:prstGeom prst="rect">
            <a:avLst/>
          </a:prstGeom>
          <a:noFill/>
        </p:spPr>
        <p:txBody>
          <a:bodyPr wrap="square" rtlCol="0">
            <a:spAutoFit/>
          </a:bodyPr>
          <a:lstStyle/>
          <a:p>
            <a:r>
              <a:rPr lang="ru-RU" sz="2400" dirty="0"/>
              <a:t>Сортируем упорядоченные последовательности и заносим их в исходный файл</a:t>
            </a:r>
            <a:endParaRPr lang="x-none" sz="2400" dirty="0"/>
          </a:p>
        </p:txBody>
      </p:sp>
    </p:spTree>
    <p:extLst>
      <p:ext uri="{BB962C8B-B14F-4D97-AF65-F5344CB8AC3E}">
        <p14:creationId xmlns:p14="http://schemas.microsoft.com/office/powerpoint/2010/main" val="351552171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8860216"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8029901"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7199584"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6369266" y="279574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pic>
        <p:nvPicPr>
          <p:cNvPr id="29" name="Рисунок 28">
            <a:extLst>
              <a:ext uri="{FF2B5EF4-FFF2-40B4-BE49-F238E27FC236}">
                <a16:creationId xmlns:a16="http://schemas.microsoft.com/office/drawing/2014/main" id="{CA7F3E8A-6817-4BAF-B1FD-544400850A94}"/>
              </a:ext>
            </a:extLst>
          </p:cNvPr>
          <p:cNvPicPr>
            <a:picLocks noChangeAspect="1"/>
          </p:cNvPicPr>
          <p:nvPr/>
        </p:nvPicPr>
        <p:blipFill>
          <a:blip r:embed="rId2"/>
          <a:stretch>
            <a:fillRect/>
          </a:stretch>
        </p:blipFill>
        <p:spPr>
          <a:xfrm>
            <a:off x="9621216" y="1890989"/>
            <a:ext cx="138638" cy="516741"/>
          </a:xfrm>
          <a:prstGeom prst="rect">
            <a:avLst/>
          </a:prstGeom>
        </p:spPr>
      </p:pic>
      <p:pic>
        <p:nvPicPr>
          <p:cNvPr id="31" name="Рисунок 30">
            <a:extLst>
              <a:ext uri="{FF2B5EF4-FFF2-40B4-BE49-F238E27FC236}">
                <a16:creationId xmlns:a16="http://schemas.microsoft.com/office/drawing/2014/main" id="{EB0AC810-5F82-4C7F-BE13-7BAAD480D618}"/>
              </a:ext>
            </a:extLst>
          </p:cNvPr>
          <p:cNvPicPr>
            <a:picLocks noChangeAspect="1"/>
          </p:cNvPicPr>
          <p:nvPr/>
        </p:nvPicPr>
        <p:blipFill>
          <a:blip r:embed="rId2"/>
          <a:stretch>
            <a:fillRect/>
          </a:stretch>
        </p:blipFill>
        <p:spPr>
          <a:xfrm>
            <a:off x="10453528" y="1890989"/>
            <a:ext cx="138638" cy="516741"/>
          </a:xfrm>
          <a:prstGeom prst="rect">
            <a:avLst/>
          </a:prstGeom>
        </p:spPr>
      </p:pic>
      <p:sp>
        <p:nvSpPr>
          <p:cNvPr id="28" name="TextBox 27">
            <a:extLst>
              <a:ext uri="{FF2B5EF4-FFF2-40B4-BE49-F238E27FC236}">
                <a16:creationId xmlns:a16="http://schemas.microsoft.com/office/drawing/2014/main" id="{CBA1C0FB-501F-48D8-8703-BD53F85D45DA}"/>
              </a:ext>
            </a:extLst>
          </p:cNvPr>
          <p:cNvSpPr txBox="1"/>
          <p:nvPr/>
        </p:nvSpPr>
        <p:spPr>
          <a:xfrm>
            <a:off x="1387365" y="4290520"/>
            <a:ext cx="6399175" cy="1200329"/>
          </a:xfrm>
          <a:prstGeom prst="rect">
            <a:avLst/>
          </a:prstGeom>
          <a:noFill/>
        </p:spPr>
        <p:txBody>
          <a:bodyPr wrap="square" rtlCol="0">
            <a:spAutoFit/>
          </a:bodyPr>
          <a:lstStyle/>
          <a:p>
            <a:r>
              <a:rPr lang="ru-RU" sz="2400" dirty="0"/>
              <a:t>Разбиваем исходный файл на упорядоченные последовательности и заносим во вспомогательные файлы</a:t>
            </a:r>
            <a:endParaRPr lang="x-none" sz="2400" dirty="0"/>
          </a:p>
        </p:txBody>
      </p:sp>
    </p:spTree>
    <p:extLst>
      <p:ext uri="{BB962C8B-B14F-4D97-AF65-F5344CB8AC3E}">
        <p14:creationId xmlns:p14="http://schemas.microsoft.com/office/powerpoint/2010/main" val="328968465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8860216"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8029901"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7199584"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6369266" y="279574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pic>
        <p:nvPicPr>
          <p:cNvPr id="28" name="Рисунок 27">
            <a:extLst>
              <a:ext uri="{FF2B5EF4-FFF2-40B4-BE49-F238E27FC236}">
                <a16:creationId xmlns:a16="http://schemas.microsoft.com/office/drawing/2014/main" id="{D7457741-DF61-4599-AF21-C6EFF742EDB5}"/>
              </a:ext>
            </a:extLst>
          </p:cNvPr>
          <p:cNvPicPr>
            <a:picLocks noChangeAspect="1"/>
          </p:cNvPicPr>
          <p:nvPr/>
        </p:nvPicPr>
        <p:blipFill>
          <a:blip r:embed="rId2"/>
          <a:stretch>
            <a:fillRect/>
          </a:stretch>
        </p:blipFill>
        <p:spPr>
          <a:xfrm>
            <a:off x="2978680" y="3509577"/>
            <a:ext cx="138638" cy="516741"/>
          </a:xfrm>
          <a:prstGeom prst="rect">
            <a:avLst/>
          </a:prstGeom>
        </p:spPr>
      </p:pic>
      <p:pic>
        <p:nvPicPr>
          <p:cNvPr id="35" name="Рисунок 34">
            <a:extLst>
              <a:ext uri="{FF2B5EF4-FFF2-40B4-BE49-F238E27FC236}">
                <a16:creationId xmlns:a16="http://schemas.microsoft.com/office/drawing/2014/main" id="{9FDB0E61-CBF1-4732-9E0B-390A43ED35EF}"/>
              </a:ext>
            </a:extLst>
          </p:cNvPr>
          <p:cNvPicPr>
            <a:picLocks noChangeAspect="1"/>
          </p:cNvPicPr>
          <p:nvPr/>
        </p:nvPicPr>
        <p:blipFill>
          <a:blip r:embed="rId2"/>
          <a:stretch>
            <a:fillRect/>
          </a:stretch>
        </p:blipFill>
        <p:spPr>
          <a:xfrm>
            <a:off x="9634978" y="2731810"/>
            <a:ext cx="138638" cy="516741"/>
          </a:xfrm>
          <a:prstGeom prst="rect">
            <a:avLst/>
          </a:prstGeom>
        </p:spPr>
      </p:pic>
      <p:sp>
        <p:nvSpPr>
          <p:cNvPr id="36" name="TextBox 35">
            <a:extLst>
              <a:ext uri="{FF2B5EF4-FFF2-40B4-BE49-F238E27FC236}">
                <a16:creationId xmlns:a16="http://schemas.microsoft.com/office/drawing/2014/main" id="{8440A7C4-8A93-4FFF-A657-1AE72B59F9E3}"/>
              </a:ext>
            </a:extLst>
          </p:cNvPr>
          <p:cNvSpPr txBox="1"/>
          <p:nvPr/>
        </p:nvSpPr>
        <p:spPr>
          <a:xfrm>
            <a:off x="1387365" y="4290520"/>
            <a:ext cx="6399175" cy="1200329"/>
          </a:xfrm>
          <a:prstGeom prst="rect">
            <a:avLst/>
          </a:prstGeom>
          <a:noFill/>
        </p:spPr>
        <p:txBody>
          <a:bodyPr wrap="square" rtlCol="0">
            <a:spAutoFit/>
          </a:bodyPr>
          <a:lstStyle/>
          <a:p>
            <a:r>
              <a:rPr lang="ru-RU" sz="2400" dirty="0"/>
              <a:t>Сортируем упорядоченные последовательности и заносим их в исходный файл</a:t>
            </a:r>
            <a:endParaRPr lang="x-none" sz="2400" dirty="0"/>
          </a:p>
        </p:txBody>
      </p:sp>
    </p:spTree>
    <p:extLst>
      <p:ext uri="{BB962C8B-B14F-4D97-AF65-F5344CB8AC3E}">
        <p14:creationId xmlns:p14="http://schemas.microsoft.com/office/powerpoint/2010/main" val="127148113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30401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30401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304012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304012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304012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304012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304012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30401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304012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30401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304013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Tree>
    <p:extLst>
      <p:ext uri="{BB962C8B-B14F-4D97-AF65-F5344CB8AC3E}">
        <p14:creationId xmlns:p14="http://schemas.microsoft.com/office/powerpoint/2010/main" val="1071901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E7EA63-B169-CA4D-8274-6634EEBF80E1}"/>
              </a:ext>
            </a:extLst>
          </p:cNvPr>
          <p:cNvSpPr>
            <a:spLocks noGrp="1"/>
          </p:cNvSpPr>
          <p:nvPr>
            <p:ph type="title"/>
          </p:nvPr>
        </p:nvSpPr>
        <p:spPr/>
        <p:txBody>
          <a:bodyPr/>
          <a:lstStyle/>
          <a:p>
            <a:r>
              <a:rPr lang="x-none" dirty="0"/>
              <a:t>Введение</a:t>
            </a:r>
          </a:p>
        </p:txBody>
      </p:sp>
      <p:sp>
        <p:nvSpPr>
          <p:cNvPr id="3" name="Объект 2">
            <a:extLst>
              <a:ext uri="{FF2B5EF4-FFF2-40B4-BE49-F238E27FC236}">
                <a16:creationId xmlns:a16="http://schemas.microsoft.com/office/drawing/2014/main" id="{D4DBDF2D-7CFB-E441-A295-15B0C954C143}"/>
              </a:ext>
            </a:extLst>
          </p:cNvPr>
          <p:cNvSpPr>
            <a:spLocks noGrp="1"/>
          </p:cNvSpPr>
          <p:nvPr>
            <p:ph idx="1"/>
          </p:nvPr>
        </p:nvSpPr>
        <p:spPr/>
        <p:txBody>
          <a:bodyPr>
            <a:normAutofit/>
          </a:bodyPr>
          <a:lstStyle/>
          <a:p>
            <a:pPr marL="0" indent="0">
              <a:buNone/>
            </a:pPr>
            <a:r>
              <a:rPr lang="ru-RU" sz="2500" dirty="0">
                <a:solidFill>
                  <a:schemeClr val="tx1"/>
                </a:solidFill>
              </a:rPr>
              <a:t>Алгоритмы сортировки, рассмотренные нами ранее, нельзя применять для данных, которые из-за своих размеров не помещаются в оперативную память машины.</a:t>
            </a:r>
          </a:p>
          <a:p>
            <a:pPr marL="0" indent="0">
              <a:buNone/>
            </a:pPr>
            <a:r>
              <a:rPr lang="ru-RU" sz="2500" dirty="0">
                <a:solidFill>
                  <a:schemeClr val="tx1"/>
                </a:solidFill>
              </a:rPr>
              <a:t>Для файлов характерно, что доступ к элементам производится последовательно.</a:t>
            </a:r>
            <a:endParaRPr lang="x-none" sz="2500" dirty="0">
              <a:solidFill>
                <a:schemeClr val="tx1"/>
              </a:solidFill>
            </a:endParaRPr>
          </a:p>
        </p:txBody>
      </p:sp>
    </p:spTree>
    <p:extLst>
      <p:ext uri="{BB962C8B-B14F-4D97-AF65-F5344CB8AC3E}">
        <p14:creationId xmlns:p14="http://schemas.microsoft.com/office/powerpoint/2010/main" val="68131089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52DBBE-29D2-46E7-A9B7-8106F37C0752}"/>
              </a:ext>
            </a:extLst>
          </p:cNvPr>
          <p:cNvSpPr>
            <a:spLocks noGrp="1"/>
          </p:cNvSpPr>
          <p:nvPr>
            <p:ph type="title"/>
          </p:nvPr>
        </p:nvSpPr>
        <p:spPr/>
        <p:txBody>
          <a:bodyPr/>
          <a:lstStyle/>
          <a:p>
            <a:r>
              <a:rPr lang="ru-RU" dirty="0"/>
              <a:t>Анализ естественного слияния</a:t>
            </a:r>
            <a:endParaRPr lang="ru-BY" dirty="0"/>
          </a:p>
        </p:txBody>
      </p:sp>
      <p:sp>
        <p:nvSpPr>
          <p:cNvPr id="3" name="Объект 2">
            <a:extLst>
              <a:ext uri="{FF2B5EF4-FFF2-40B4-BE49-F238E27FC236}">
                <a16:creationId xmlns:a16="http://schemas.microsoft.com/office/drawing/2014/main" id="{589D0887-13F5-418E-B841-11713311B667}"/>
              </a:ext>
            </a:extLst>
          </p:cNvPr>
          <p:cNvSpPr>
            <a:spLocks noGrp="1"/>
          </p:cNvSpPr>
          <p:nvPr>
            <p:ph idx="1"/>
          </p:nvPr>
        </p:nvSpPr>
        <p:spPr>
          <a:xfrm>
            <a:off x="677333" y="1825625"/>
            <a:ext cx="11162241" cy="3880773"/>
          </a:xfrm>
        </p:spPr>
        <p:txBody>
          <a:bodyPr>
            <a:noAutofit/>
          </a:bodyPr>
          <a:lstStyle/>
          <a:p>
            <a:pPr marL="0" indent="0">
              <a:buNone/>
            </a:pPr>
            <a:r>
              <a:rPr lang="ru-RU" sz="2400" dirty="0">
                <a:solidFill>
                  <a:schemeClr val="tx1"/>
                </a:solidFill>
              </a:rPr>
              <a:t>Если сливаются две последовательности, состоящие из n серий каждая, то результирующая последовательность содержит опять ровно n серий.</a:t>
            </a:r>
          </a:p>
          <a:p>
            <a:pPr marL="0" indent="0">
              <a:buNone/>
            </a:pPr>
            <a:r>
              <a:rPr lang="ru-RU" sz="2400" dirty="0">
                <a:solidFill>
                  <a:schemeClr val="tx1"/>
                </a:solidFill>
              </a:rPr>
              <a:t>Следовательно, при каждом проходе общее число серий уменьшается вдвое и общее число пересылок в самом плохом случае равно значению (n*log2n) (округленному к ближайшему большему целому), а в среднем даже меньше. </a:t>
            </a:r>
          </a:p>
          <a:p>
            <a:pPr marL="0" indent="0">
              <a:buNone/>
            </a:pPr>
            <a:r>
              <a:rPr lang="ru-RU" sz="2400" dirty="0">
                <a:solidFill>
                  <a:schemeClr val="tx1"/>
                </a:solidFill>
              </a:rPr>
              <a:t>Ожидаемое число сравнений значительно больше, поскольку кроме тех из них, которые необходимы для отбора элементов при слиянии, нужны ещё дополнительные сравнения между последовательными элементами каждого файла, необходимые для определения конца серии</a:t>
            </a:r>
            <a:endParaRPr lang="ru-BY" sz="2400" dirty="0">
              <a:solidFill>
                <a:schemeClr val="tx1"/>
              </a:solidFill>
            </a:endParaRPr>
          </a:p>
        </p:txBody>
      </p:sp>
    </p:spTree>
    <p:extLst>
      <p:ext uri="{BB962C8B-B14F-4D97-AF65-F5344CB8AC3E}">
        <p14:creationId xmlns:p14="http://schemas.microsoft.com/office/powerpoint/2010/main" val="84938046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52DBBE-29D2-46E7-A9B7-8106F37C0752}"/>
              </a:ext>
            </a:extLst>
          </p:cNvPr>
          <p:cNvSpPr>
            <a:spLocks noGrp="1"/>
          </p:cNvSpPr>
          <p:nvPr>
            <p:ph type="title"/>
          </p:nvPr>
        </p:nvSpPr>
        <p:spPr/>
        <p:txBody>
          <a:bodyPr/>
          <a:lstStyle/>
          <a:p>
            <a:r>
              <a:rPr lang="ru-RU" dirty="0"/>
              <a:t>Вопросы</a:t>
            </a:r>
            <a:endParaRPr lang="ru-BY" dirty="0"/>
          </a:p>
        </p:txBody>
      </p:sp>
      <p:pic>
        <p:nvPicPr>
          <p:cNvPr id="1026" name="Picture 2">
            <a:extLst>
              <a:ext uri="{FF2B5EF4-FFF2-40B4-BE49-F238E27FC236}">
                <a16:creationId xmlns:a16="http://schemas.microsoft.com/office/drawing/2014/main" id="{697F12F3-6839-40BA-953D-F9041C2874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86831" y="2230434"/>
            <a:ext cx="4343776" cy="3741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396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E6E06D-BFD6-D44F-A3F7-1B25B2012779}"/>
              </a:ext>
            </a:extLst>
          </p:cNvPr>
          <p:cNvSpPr>
            <a:spLocks noGrp="1"/>
          </p:cNvSpPr>
          <p:nvPr>
            <p:ph type="title"/>
          </p:nvPr>
        </p:nvSpPr>
        <p:spPr/>
        <p:txBody>
          <a:bodyPr/>
          <a:lstStyle/>
          <a:p>
            <a:r>
              <a:rPr lang="x-none" dirty="0"/>
              <a:t>Сортировка для файлов</a:t>
            </a:r>
          </a:p>
        </p:txBody>
      </p:sp>
      <p:sp>
        <p:nvSpPr>
          <p:cNvPr id="3" name="Объект 2">
            <a:extLst>
              <a:ext uri="{FF2B5EF4-FFF2-40B4-BE49-F238E27FC236}">
                <a16:creationId xmlns:a16="http://schemas.microsoft.com/office/drawing/2014/main" id="{45067C52-1219-F241-BFCB-5F721133FF29}"/>
              </a:ext>
            </a:extLst>
          </p:cNvPr>
          <p:cNvSpPr>
            <a:spLocks noGrp="1"/>
          </p:cNvSpPr>
          <p:nvPr>
            <p:ph idx="1"/>
          </p:nvPr>
        </p:nvSpPr>
        <p:spPr/>
        <p:txBody>
          <a:bodyPr>
            <a:normAutofit/>
          </a:bodyPr>
          <a:lstStyle/>
          <a:p>
            <a:pPr marL="0" indent="0">
              <a:buNone/>
            </a:pPr>
            <a:r>
              <a:rPr lang="x-none" sz="2500" dirty="0"/>
              <a:t>Наиболее оптимальный из методов </a:t>
            </a:r>
            <a:r>
              <a:rPr lang="ru-RU" sz="2500" dirty="0"/>
              <a:t>сортировки</a:t>
            </a:r>
            <a:r>
              <a:rPr lang="x-none" sz="2500" dirty="0"/>
              <a:t> файлов – сортировка с помощью слияния. Слияние – это объединение нескольких последовательностей данных в одну упорядоченную </a:t>
            </a:r>
            <a:r>
              <a:rPr lang="ru-RU" sz="2500" dirty="0"/>
              <a:t>последовательность</a:t>
            </a:r>
            <a:r>
              <a:rPr lang="x-none" sz="2500" dirty="0"/>
              <a:t> методом повторяющегося выбора из доступных в данный момент элементов файла.   </a:t>
            </a:r>
          </a:p>
        </p:txBody>
      </p:sp>
    </p:spTree>
    <p:extLst>
      <p:ext uri="{BB962C8B-B14F-4D97-AF65-F5344CB8AC3E}">
        <p14:creationId xmlns:p14="http://schemas.microsoft.com/office/powerpoint/2010/main" val="2552472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467FBA-5B60-0440-AB11-B575A27FCB0D}"/>
              </a:ext>
            </a:extLst>
          </p:cNvPr>
          <p:cNvSpPr>
            <a:spLocks noGrp="1"/>
          </p:cNvSpPr>
          <p:nvPr>
            <p:ph type="title"/>
          </p:nvPr>
        </p:nvSpPr>
        <p:spPr>
          <a:xfrm>
            <a:off x="677333" y="609600"/>
            <a:ext cx="10343091" cy="1320800"/>
          </a:xfrm>
        </p:spPr>
        <p:txBody>
          <a:bodyPr/>
          <a:lstStyle/>
          <a:p>
            <a:r>
              <a:rPr lang="x-none" dirty="0"/>
              <a:t>Кратко о сортировке</a:t>
            </a:r>
            <a:r>
              <a:rPr lang="ru-RU" dirty="0"/>
              <a:t> простым</a:t>
            </a:r>
            <a:r>
              <a:rPr lang="x-none" dirty="0"/>
              <a:t> слиянием</a:t>
            </a:r>
          </a:p>
        </p:txBody>
      </p:sp>
      <p:sp>
        <p:nvSpPr>
          <p:cNvPr id="3" name="Объект 2">
            <a:extLst>
              <a:ext uri="{FF2B5EF4-FFF2-40B4-BE49-F238E27FC236}">
                <a16:creationId xmlns:a16="http://schemas.microsoft.com/office/drawing/2014/main" id="{8B9CEAEA-8C0A-9147-A0B1-02DB1FBBD892}"/>
              </a:ext>
            </a:extLst>
          </p:cNvPr>
          <p:cNvSpPr>
            <a:spLocks noGrp="1"/>
          </p:cNvSpPr>
          <p:nvPr>
            <p:ph idx="1"/>
          </p:nvPr>
        </p:nvSpPr>
        <p:spPr/>
        <p:txBody>
          <a:bodyPr>
            <a:noAutofit/>
          </a:bodyPr>
          <a:lstStyle/>
          <a:p>
            <a:r>
              <a:rPr lang="x-none" sz="2500" dirty="0"/>
              <a:t>Исходная последовательность </a:t>
            </a:r>
            <a:r>
              <a:rPr lang="x-none" sz="2500" b="1" dirty="0"/>
              <a:t>А</a:t>
            </a:r>
            <a:r>
              <a:rPr lang="x-none" sz="2500" dirty="0"/>
              <a:t> разбивается на две половины </a:t>
            </a:r>
            <a:r>
              <a:rPr lang="en-US" sz="2500" b="1" dirty="0"/>
              <a:t>B</a:t>
            </a:r>
            <a:r>
              <a:rPr lang="en-US" sz="2500" dirty="0"/>
              <a:t> </a:t>
            </a:r>
            <a:r>
              <a:rPr lang="ru-RU" sz="2500" dirty="0"/>
              <a:t>и </a:t>
            </a:r>
            <a:r>
              <a:rPr lang="en-US" sz="2500" b="1" dirty="0"/>
              <a:t>C</a:t>
            </a:r>
            <a:r>
              <a:rPr lang="en-US" sz="2500" dirty="0"/>
              <a:t>;</a:t>
            </a:r>
            <a:r>
              <a:rPr lang="x-none" sz="2500" dirty="0"/>
              <a:t> </a:t>
            </a:r>
            <a:endParaRPr lang="en-US" sz="2500" dirty="0"/>
          </a:p>
          <a:p>
            <a:r>
              <a:rPr lang="ru-RU" sz="2500" dirty="0"/>
              <a:t>Части </a:t>
            </a:r>
            <a:r>
              <a:rPr lang="en-US" sz="2500" b="1" dirty="0"/>
              <a:t>B</a:t>
            </a:r>
            <a:r>
              <a:rPr lang="en-US" sz="2500" dirty="0"/>
              <a:t> </a:t>
            </a:r>
            <a:r>
              <a:rPr lang="ru-RU" sz="2500" dirty="0"/>
              <a:t>и </a:t>
            </a:r>
            <a:r>
              <a:rPr lang="en-US" sz="2500" b="1" dirty="0"/>
              <a:t>C </a:t>
            </a:r>
            <a:r>
              <a:rPr lang="ru-RU" sz="2500" dirty="0"/>
              <a:t>сливаются в последовательность так, что каждая пара в последовательности теперь является упорядоченной</a:t>
            </a:r>
            <a:r>
              <a:rPr lang="en-US" sz="2500" dirty="0"/>
              <a:t>;</a:t>
            </a:r>
            <a:endParaRPr lang="ru-RU" sz="2500" dirty="0"/>
          </a:p>
          <a:p>
            <a:r>
              <a:rPr lang="ru-RU" sz="2500" dirty="0"/>
              <a:t>Шаги повторяются для вновь полученной последовательности </a:t>
            </a:r>
            <a:r>
              <a:rPr lang="ru-RU" sz="2500" b="1" dirty="0"/>
              <a:t>А. </a:t>
            </a:r>
            <a:r>
              <a:rPr lang="ru-RU" sz="2500" dirty="0"/>
              <a:t>При этом пары переходят в четверки, четверки в восьмерки и т.д. до тех пор пока не будет упорядочена последовательность целиком.  </a:t>
            </a:r>
            <a:endParaRPr lang="x-none" sz="2500" b="1" dirty="0"/>
          </a:p>
        </p:txBody>
      </p:sp>
    </p:spTree>
    <p:extLst>
      <p:ext uri="{BB962C8B-B14F-4D97-AF65-F5344CB8AC3E}">
        <p14:creationId xmlns:p14="http://schemas.microsoft.com/office/powerpoint/2010/main" val="1169402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слияние?</a:t>
            </a:r>
          </a:p>
        </p:txBody>
      </p:sp>
      <p:sp>
        <p:nvSpPr>
          <p:cNvPr id="4" name="Прямоугольник 3">
            <a:extLst>
              <a:ext uri="{FF2B5EF4-FFF2-40B4-BE49-F238E27FC236}">
                <a16:creationId xmlns:a16="http://schemas.microsoft.com/office/drawing/2014/main" id="{3532E42D-5021-0E4E-A406-DF8A73B5E7BD}"/>
              </a:ext>
            </a:extLst>
          </p:cNvPr>
          <p:cNvSpPr/>
          <p:nvPr/>
        </p:nvSpPr>
        <p:spPr>
          <a:xfrm>
            <a:off x="1222979" y="1541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5" name="Прямоугольник 4">
            <a:extLst>
              <a:ext uri="{FF2B5EF4-FFF2-40B4-BE49-F238E27FC236}">
                <a16:creationId xmlns:a16="http://schemas.microsoft.com/office/drawing/2014/main" id="{549CFE93-4C33-2642-8D0C-D37BDB86D28C}"/>
              </a:ext>
            </a:extLst>
          </p:cNvPr>
          <p:cNvSpPr/>
          <p:nvPr/>
        </p:nvSpPr>
        <p:spPr>
          <a:xfrm>
            <a:off x="2053296" y="15415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6" name="Прямоугольник 5">
            <a:extLst>
              <a:ext uri="{FF2B5EF4-FFF2-40B4-BE49-F238E27FC236}">
                <a16:creationId xmlns:a16="http://schemas.microsoft.com/office/drawing/2014/main" id="{E466FF08-3444-E445-A1FC-B1C10F2F80BC}"/>
              </a:ext>
            </a:extLst>
          </p:cNvPr>
          <p:cNvSpPr/>
          <p:nvPr/>
        </p:nvSpPr>
        <p:spPr>
          <a:xfrm>
            <a:off x="2883613" y="15415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7" name="Прямоугольник 6">
            <a:extLst>
              <a:ext uri="{FF2B5EF4-FFF2-40B4-BE49-F238E27FC236}">
                <a16:creationId xmlns:a16="http://schemas.microsoft.com/office/drawing/2014/main" id="{3EFBB6BF-3776-B14A-9D5D-C05EF6E2593F}"/>
              </a:ext>
            </a:extLst>
          </p:cNvPr>
          <p:cNvSpPr/>
          <p:nvPr/>
        </p:nvSpPr>
        <p:spPr>
          <a:xfrm>
            <a:off x="3713930"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8" name="Прямоугольник 7">
            <a:extLst>
              <a:ext uri="{FF2B5EF4-FFF2-40B4-BE49-F238E27FC236}">
                <a16:creationId xmlns:a16="http://schemas.microsoft.com/office/drawing/2014/main" id="{69AAACBD-5C1F-8146-B3A9-40FD63979E82}"/>
              </a:ext>
            </a:extLst>
          </p:cNvPr>
          <p:cNvSpPr/>
          <p:nvPr/>
        </p:nvSpPr>
        <p:spPr>
          <a:xfrm>
            <a:off x="4544247"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endParaRPr lang="x-none" dirty="0"/>
          </a:p>
        </p:txBody>
      </p:sp>
      <p:sp>
        <p:nvSpPr>
          <p:cNvPr id="12" name="Прямоугольник 11">
            <a:extLst>
              <a:ext uri="{FF2B5EF4-FFF2-40B4-BE49-F238E27FC236}">
                <a16:creationId xmlns:a16="http://schemas.microsoft.com/office/drawing/2014/main" id="{C97A98B4-36F1-2C40-ACE5-548811EE716A}"/>
              </a:ext>
            </a:extLst>
          </p:cNvPr>
          <p:cNvSpPr/>
          <p:nvPr/>
        </p:nvSpPr>
        <p:spPr>
          <a:xfrm>
            <a:off x="392662" y="154151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3532E42D-5021-0E4E-A406-DF8A73B5E7BD}"/>
              </a:ext>
            </a:extLst>
          </p:cNvPr>
          <p:cNvSpPr/>
          <p:nvPr/>
        </p:nvSpPr>
        <p:spPr>
          <a:xfrm>
            <a:off x="1222979" y="286229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14" name="Прямоугольник 13">
            <a:extLst>
              <a:ext uri="{FF2B5EF4-FFF2-40B4-BE49-F238E27FC236}">
                <a16:creationId xmlns:a16="http://schemas.microsoft.com/office/drawing/2014/main" id="{549CFE93-4C33-2642-8D0C-D37BDB86D28C}"/>
              </a:ext>
            </a:extLst>
          </p:cNvPr>
          <p:cNvSpPr/>
          <p:nvPr/>
        </p:nvSpPr>
        <p:spPr>
          <a:xfrm>
            <a:off x="2053296" y="286229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15" name="Прямоугольник 14">
            <a:extLst>
              <a:ext uri="{FF2B5EF4-FFF2-40B4-BE49-F238E27FC236}">
                <a16:creationId xmlns:a16="http://schemas.microsoft.com/office/drawing/2014/main" id="{E466FF08-3444-E445-A1FC-B1C10F2F80BC}"/>
              </a:ext>
            </a:extLst>
          </p:cNvPr>
          <p:cNvSpPr/>
          <p:nvPr/>
        </p:nvSpPr>
        <p:spPr>
          <a:xfrm>
            <a:off x="2883613" y="286229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endParaRPr lang="x-none" dirty="0"/>
          </a:p>
        </p:txBody>
      </p:sp>
      <p:sp>
        <p:nvSpPr>
          <p:cNvPr id="16" name="Прямоугольник 15">
            <a:extLst>
              <a:ext uri="{FF2B5EF4-FFF2-40B4-BE49-F238E27FC236}">
                <a16:creationId xmlns:a16="http://schemas.microsoft.com/office/drawing/2014/main" id="{3EFBB6BF-3776-B14A-9D5D-C05EF6E2593F}"/>
              </a:ext>
            </a:extLst>
          </p:cNvPr>
          <p:cNvSpPr/>
          <p:nvPr/>
        </p:nvSpPr>
        <p:spPr>
          <a:xfrm>
            <a:off x="3713930"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endParaRPr lang="x-none" dirty="0"/>
          </a:p>
        </p:txBody>
      </p:sp>
      <p:sp>
        <p:nvSpPr>
          <p:cNvPr id="17" name="Прямоугольник 16">
            <a:extLst>
              <a:ext uri="{FF2B5EF4-FFF2-40B4-BE49-F238E27FC236}">
                <a16:creationId xmlns:a16="http://schemas.microsoft.com/office/drawing/2014/main" id="{69AAACBD-5C1F-8146-B3A9-40FD63979E82}"/>
              </a:ext>
            </a:extLst>
          </p:cNvPr>
          <p:cNvSpPr/>
          <p:nvPr/>
        </p:nvSpPr>
        <p:spPr>
          <a:xfrm>
            <a:off x="4544247"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endParaRPr lang="x-none" dirty="0"/>
          </a:p>
        </p:txBody>
      </p:sp>
      <p:sp>
        <p:nvSpPr>
          <p:cNvPr id="21" name="Прямоугольник 20">
            <a:extLst>
              <a:ext uri="{FF2B5EF4-FFF2-40B4-BE49-F238E27FC236}">
                <a16:creationId xmlns:a16="http://schemas.microsoft.com/office/drawing/2014/main" id="{C97A98B4-36F1-2C40-ACE5-548811EE716A}"/>
              </a:ext>
            </a:extLst>
          </p:cNvPr>
          <p:cNvSpPr/>
          <p:nvPr/>
        </p:nvSpPr>
        <p:spPr>
          <a:xfrm>
            <a:off x="392662" y="286229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Б</a:t>
            </a:r>
            <a:endParaRPr lang="x-none" dirty="0"/>
          </a:p>
        </p:txBody>
      </p:sp>
      <p:sp>
        <p:nvSpPr>
          <p:cNvPr id="22" name="Прямоугольник 21">
            <a:extLst>
              <a:ext uri="{FF2B5EF4-FFF2-40B4-BE49-F238E27FC236}">
                <a16:creationId xmlns:a16="http://schemas.microsoft.com/office/drawing/2014/main" id="{3532E42D-5021-0E4E-A406-DF8A73B5E7BD}"/>
              </a:ext>
            </a:extLst>
          </p:cNvPr>
          <p:cNvSpPr/>
          <p:nvPr/>
        </p:nvSpPr>
        <p:spPr>
          <a:xfrm>
            <a:off x="1222979" y="487993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3" name="Прямоугольник 22">
            <a:extLst>
              <a:ext uri="{FF2B5EF4-FFF2-40B4-BE49-F238E27FC236}">
                <a16:creationId xmlns:a16="http://schemas.microsoft.com/office/drawing/2014/main" id="{549CFE93-4C33-2642-8D0C-D37BDB86D28C}"/>
              </a:ext>
            </a:extLst>
          </p:cNvPr>
          <p:cNvSpPr/>
          <p:nvPr/>
        </p:nvSpPr>
        <p:spPr>
          <a:xfrm>
            <a:off x="2053296" y="487993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4" name="Прямоугольник 23">
            <a:extLst>
              <a:ext uri="{FF2B5EF4-FFF2-40B4-BE49-F238E27FC236}">
                <a16:creationId xmlns:a16="http://schemas.microsoft.com/office/drawing/2014/main" id="{E466FF08-3444-E445-A1FC-B1C10F2F80BC}"/>
              </a:ext>
            </a:extLst>
          </p:cNvPr>
          <p:cNvSpPr/>
          <p:nvPr/>
        </p:nvSpPr>
        <p:spPr>
          <a:xfrm>
            <a:off x="2883613" y="4879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5" name="Прямоугольник 24">
            <a:extLst>
              <a:ext uri="{FF2B5EF4-FFF2-40B4-BE49-F238E27FC236}">
                <a16:creationId xmlns:a16="http://schemas.microsoft.com/office/drawing/2014/main" id="{3EFBB6BF-3776-B14A-9D5D-C05EF6E2593F}"/>
              </a:ext>
            </a:extLst>
          </p:cNvPr>
          <p:cNvSpPr/>
          <p:nvPr/>
        </p:nvSpPr>
        <p:spPr>
          <a:xfrm>
            <a:off x="3713930"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6" name="Прямоугольник 25">
            <a:extLst>
              <a:ext uri="{FF2B5EF4-FFF2-40B4-BE49-F238E27FC236}">
                <a16:creationId xmlns:a16="http://schemas.microsoft.com/office/drawing/2014/main" id="{69AAACBD-5C1F-8146-B3A9-40FD63979E82}"/>
              </a:ext>
            </a:extLst>
          </p:cNvPr>
          <p:cNvSpPr/>
          <p:nvPr/>
        </p:nvSpPr>
        <p:spPr>
          <a:xfrm>
            <a:off x="4544247"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7" name="Прямоугольник 26">
            <a:extLst>
              <a:ext uri="{FF2B5EF4-FFF2-40B4-BE49-F238E27FC236}">
                <a16:creationId xmlns:a16="http://schemas.microsoft.com/office/drawing/2014/main" id="{C97A98B4-36F1-2C40-ACE5-548811EE716A}"/>
              </a:ext>
            </a:extLst>
          </p:cNvPr>
          <p:cNvSpPr/>
          <p:nvPr/>
        </p:nvSpPr>
        <p:spPr>
          <a:xfrm>
            <a:off x="392662" y="487992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С</a:t>
            </a:r>
            <a:endParaRPr lang="x-none" dirty="0"/>
          </a:p>
        </p:txBody>
      </p:sp>
      <p:sp>
        <p:nvSpPr>
          <p:cNvPr id="28" name="Прямоугольник 27">
            <a:extLst>
              <a:ext uri="{FF2B5EF4-FFF2-40B4-BE49-F238E27FC236}">
                <a16:creationId xmlns:a16="http://schemas.microsoft.com/office/drawing/2014/main" id="{3532E42D-5021-0E4E-A406-DF8A73B5E7BD}"/>
              </a:ext>
            </a:extLst>
          </p:cNvPr>
          <p:cNvSpPr/>
          <p:nvPr/>
        </p:nvSpPr>
        <p:spPr>
          <a:xfrm>
            <a:off x="5374564" y="487992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9" name="Прямоугольник 28">
            <a:extLst>
              <a:ext uri="{FF2B5EF4-FFF2-40B4-BE49-F238E27FC236}">
                <a16:creationId xmlns:a16="http://schemas.microsoft.com/office/drawing/2014/main" id="{549CFE93-4C33-2642-8D0C-D37BDB86D28C}"/>
              </a:ext>
            </a:extLst>
          </p:cNvPr>
          <p:cNvSpPr/>
          <p:nvPr/>
        </p:nvSpPr>
        <p:spPr>
          <a:xfrm>
            <a:off x="6204881" y="48799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0" name="Прямоугольник 29">
            <a:extLst>
              <a:ext uri="{FF2B5EF4-FFF2-40B4-BE49-F238E27FC236}">
                <a16:creationId xmlns:a16="http://schemas.microsoft.com/office/drawing/2014/main" id="{E466FF08-3444-E445-A1FC-B1C10F2F80BC}"/>
              </a:ext>
            </a:extLst>
          </p:cNvPr>
          <p:cNvSpPr/>
          <p:nvPr/>
        </p:nvSpPr>
        <p:spPr>
          <a:xfrm>
            <a:off x="7035198" y="48799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1" name="Прямоугольник 30">
            <a:extLst>
              <a:ext uri="{FF2B5EF4-FFF2-40B4-BE49-F238E27FC236}">
                <a16:creationId xmlns:a16="http://schemas.microsoft.com/office/drawing/2014/main" id="{3EFBB6BF-3776-B14A-9D5D-C05EF6E2593F}"/>
              </a:ext>
            </a:extLst>
          </p:cNvPr>
          <p:cNvSpPr/>
          <p:nvPr/>
        </p:nvSpPr>
        <p:spPr>
          <a:xfrm>
            <a:off x="7865515"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2" name="Прямоугольник 31">
            <a:extLst>
              <a:ext uri="{FF2B5EF4-FFF2-40B4-BE49-F238E27FC236}">
                <a16:creationId xmlns:a16="http://schemas.microsoft.com/office/drawing/2014/main" id="{69AAACBD-5C1F-8146-B3A9-40FD63979E82}"/>
              </a:ext>
            </a:extLst>
          </p:cNvPr>
          <p:cNvSpPr/>
          <p:nvPr/>
        </p:nvSpPr>
        <p:spPr>
          <a:xfrm>
            <a:off x="8695832"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cxnSp>
        <p:nvCxnSpPr>
          <p:cNvPr id="34" name="Прямая со стрелкой 33"/>
          <p:cNvCxnSpPr/>
          <p:nvPr/>
        </p:nvCxnSpPr>
        <p:spPr>
          <a:xfrm flipV="1">
            <a:off x="1630393" y="1930400"/>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p:nvPr/>
        </p:nvCxnSpPr>
        <p:spPr>
          <a:xfrm flipV="1">
            <a:off x="1630393" y="3251179"/>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2180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слияние?</a:t>
            </a:r>
          </a:p>
        </p:txBody>
      </p:sp>
      <p:sp>
        <p:nvSpPr>
          <p:cNvPr id="4" name="Прямоугольник 3">
            <a:extLst>
              <a:ext uri="{FF2B5EF4-FFF2-40B4-BE49-F238E27FC236}">
                <a16:creationId xmlns:a16="http://schemas.microsoft.com/office/drawing/2014/main" id="{3532E42D-5021-0E4E-A406-DF8A73B5E7BD}"/>
              </a:ext>
            </a:extLst>
          </p:cNvPr>
          <p:cNvSpPr/>
          <p:nvPr/>
        </p:nvSpPr>
        <p:spPr>
          <a:xfrm>
            <a:off x="1222979" y="1541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5" name="Прямоугольник 4">
            <a:extLst>
              <a:ext uri="{FF2B5EF4-FFF2-40B4-BE49-F238E27FC236}">
                <a16:creationId xmlns:a16="http://schemas.microsoft.com/office/drawing/2014/main" id="{549CFE93-4C33-2642-8D0C-D37BDB86D28C}"/>
              </a:ext>
            </a:extLst>
          </p:cNvPr>
          <p:cNvSpPr/>
          <p:nvPr/>
        </p:nvSpPr>
        <p:spPr>
          <a:xfrm>
            <a:off x="2053296" y="15415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6" name="Прямоугольник 5">
            <a:extLst>
              <a:ext uri="{FF2B5EF4-FFF2-40B4-BE49-F238E27FC236}">
                <a16:creationId xmlns:a16="http://schemas.microsoft.com/office/drawing/2014/main" id="{E466FF08-3444-E445-A1FC-B1C10F2F80BC}"/>
              </a:ext>
            </a:extLst>
          </p:cNvPr>
          <p:cNvSpPr/>
          <p:nvPr/>
        </p:nvSpPr>
        <p:spPr>
          <a:xfrm>
            <a:off x="2883613" y="15415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7" name="Прямоугольник 6">
            <a:extLst>
              <a:ext uri="{FF2B5EF4-FFF2-40B4-BE49-F238E27FC236}">
                <a16:creationId xmlns:a16="http://schemas.microsoft.com/office/drawing/2014/main" id="{3EFBB6BF-3776-B14A-9D5D-C05EF6E2593F}"/>
              </a:ext>
            </a:extLst>
          </p:cNvPr>
          <p:cNvSpPr/>
          <p:nvPr/>
        </p:nvSpPr>
        <p:spPr>
          <a:xfrm>
            <a:off x="3713930"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8" name="Прямоугольник 7">
            <a:extLst>
              <a:ext uri="{FF2B5EF4-FFF2-40B4-BE49-F238E27FC236}">
                <a16:creationId xmlns:a16="http://schemas.microsoft.com/office/drawing/2014/main" id="{69AAACBD-5C1F-8146-B3A9-40FD63979E82}"/>
              </a:ext>
            </a:extLst>
          </p:cNvPr>
          <p:cNvSpPr/>
          <p:nvPr/>
        </p:nvSpPr>
        <p:spPr>
          <a:xfrm>
            <a:off x="4544247"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endParaRPr lang="x-none" dirty="0"/>
          </a:p>
        </p:txBody>
      </p:sp>
      <p:sp>
        <p:nvSpPr>
          <p:cNvPr id="12" name="Прямоугольник 11">
            <a:extLst>
              <a:ext uri="{FF2B5EF4-FFF2-40B4-BE49-F238E27FC236}">
                <a16:creationId xmlns:a16="http://schemas.microsoft.com/office/drawing/2014/main" id="{C97A98B4-36F1-2C40-ACE5-548811EE716A}"/>
              </a:ext>
            </a:extLst>
          </p:cNvPr>
          <p:cNvSpPr/>
          <p:nvPr/>
        </p:nvSpPr>
        <p:spPr>
          <a:xfrm>
            <a:off x="392662" y="1541504"/>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3532E42D-5021-0E4E-A406-DF8A73B5E7BD}"/>
              </a:ext>
            </a:extLst>
          </p:cNvPr>
          <p:cNvSpPr/>
          <p:nvPr/>
        </p:nvSpPr>
        <p:spPr>
          <a:xfrm>
            <a:off x="1222979" y="286229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14" name="Прямоугольник 13">
            <a:extLst>
              <a:ext uri="{FF2B5EF4-FFF2-40B4-BE49-F238E27FC236}">
                <a16:creationId xmlns:a16="http://schemas.microsoft.com/office/drawing/2014/main" id="{549CFE93-4C33-2642-8D0C-D37BDB86D28C}"/>
              </a:ext>
            </a:extLst>
          </p:cNvPr>
          <p:cNvSpPr/>
          <p:nvPr/>
        </p:nvSpPr>
        <p:spPr>
          <a:xfrm>
            <a:off x="2053296" y="286229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15" name="Прямоугольник 14">
            <a:extLst>
              <a:ext uri="{FF2B5EF4-FFF2-40B4-BE49-F238E27FC236}">
                <a16:creationId xmlns:a16="http://schemas.microsoft.com/office/drawing/2014/main" id="{E466FF08-3444-E445-A1FC-B1C10F2F80BC}"/>
              </a:ext>
            </a:extLst>
          </p:cNvPr>
          <p:cNvSpPr/>
          <p:nvPr/>
        </p:nvSpPr>
        <p:spPr>
          <a:xfrm>
            <a:off x="2883613" y="286229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endParaRPr lang="x-none" dirty="0"/>
          </a:p>
        </p:txBody>
      </p:sp>
      <p:sp>
        <p:nvSpPr>
          <p:cNvPr id="16" name="Прямоугольник 15">
            <a:extLst>
              <a:ext uri="{FF2B5EF4-FFF2-40B4-BE49-F238E27FC236}">
                <a16:creationId xmlns:a16="http://schemas.microsoft.com/office/drawing/2014/main" id="{3EFBB6BF-3776-B14A-9D5D-C05EF6E2593F}"/>
              </a:ext>
            </a:extLst>
          </p:cNvPr>
          <p:cNvSpPr/>
          <p:nvPr/>
        </p:nvSpPr>
        <p:spPr>
          <a:xfrm>
            <a:off x="3713930"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endParaRPr lang="x-none" dirty="0"/>
          </a:p>
        </p:txBody>
      </p:sp>
      <p:sp>
        <p:nvSpPr>
          <p:cNvPr id="17" name="Прямоугольник 16">
            <a:extLst>
              <a:ext uri="{FF2B5EF4-FFF2-40B4-BE49-F238E27FC236}">
                <a16:creationId xmlns:a16="http://schemas.microsoft.com/office/drawing/2014/main" id="{69AAACBD-5C1F-8146-B3A9-40FD63979E82}"/>
              </a:ext>
            </a:extLst>
          </p:cNvPr>
          <p:cNvSpPr/>
          <p:nvPr/>
        </p:nvSpPr>
        <p:spPr>
          <a:xfrm>
            <a:off x="4544247"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endParaRPr lang="x-none" dirty="0"/>
          </a:p>
        </p:txBody>
      </p:sp>
      <p:sp>
        <p:nvSpPr>
          <p:cNvPr id="21" name="Прямоугольник 20">
            <a:extLst>
              <a:ext uri="{FF2B5EF4-FFF2-40B4-BE49-F238E27FC236}">
                <a16:creationId xmlns:a16="http://schemas.microsoft.com/office/drawing/2014/main" id="{C97A98B4-36F1-2C40-ACE5-548811EE716A}"/>
              </a:ext>
            </a:extLst>
          </p:cNvPr>
          <p:cNvSpPr/>
          <p:nvPr/>
        </p:nvSpPr>
        <p:spPr>
          <a:xfrm>
            <a:off x="392662" y="286229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Б</a:t>
            </a:r>
            <a:endParaRPr lang="x-none" dirty="0"/>
          </a:p>
        </p:txBody>
      </p:sp>
      <p:sp>
        <p:nvSpPr>
          <p:cNvPr id="22" name="Прямоугольник 21">
            <a:extLst>
              <a:ext uri="{FF2B5EF4-FFF2-40B4-BE49-F238E27FC236}">
                <a16:creationId xmlns:a16="http://schemas.microsoft.com/office/drawing/2014/main" id="{3532E42D-5021-0E4E-A406-DF8A73B5E7BD}"/>
              </a:ext>
            </a:extLst>
          </p:cNvPr>
          <p:cNvSpPr/>
          <p:nvPr/>
        </p:nvSpPr>
        <p:spPr>
          <a:xfrm>
            <a:off x="1222979" y="487993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endParaRPr lang="x-none" dirty="0"/>
          </a:p>
        </p:txBody>
      </p:sp>
      <p:sp>
        <p:nvSpPr>
          <p:cNvPr id="23" name="Прямоугольник 22">
            <a:extLst>
              <a:ext uri="{FF2B5EF4-FFF2-40B4-BE49-F238E27FC236}">
                <a16:creationId xmlns:a16="http://schemas.microsoft.com/office/drawing/2014/main" id="{549CFE93-4C33-2642-8D0C-D37BDB86D28C}"/>
              </a:ext>
            </a:extLst>
          </p:cNvPr>
          <p:cNvSpPr/>
          <p:nvPr/>
        </p:nvSpPr>
        <p:spPr>
          <a:xfrm>
            <a:off x="2053296" y="487993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4" name="Прямоугольник 23">
            <a:extLst>
              <a:ext uri="{FF2B5EF4-FFF2-40B4-BE49-F238E27FC236}">
                <a16:creationId xmlns:a16="http://schemas.microsoft.com/office/drawing/2014/main" id="{E466FF08-3444-E445-A1FC-B1C10F2F80BC}"/>
              </a:ext>
            </a:extLst>
          </p:cNvPr>
          <p:cNvSpPr/>
          <p:nvPr/>
        </p:nvSpPr>
        <p:spPr>
          <a:xfrm>
            <a:off x="2883613" y="4879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5" name="Прямоугольник 24">
            <a:extLst>
              <a:ext uri="{FF2B5EF4-FFF2-40B4-BE49-F238E27FC236}">
                <a16:creationId xmlns:a16="http://schemas.microsoft.com/office/drawing/2014/main" id="{3EFBB6BF-3776-B14A-9D5D-C05EF6E2593F}"/>
              </a:ext>
            </a:extLst>
          </p:cNvPr>
          <p:cNvSpPr/>
          <p:nvPr/>
        </p:nvSpPr>
        <p:spPr>
          <a:xfrm>
            <a:off x="3713930"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6" name="Прямоугольник 25">
            <a:extLst>
              <a:ext uri="{FF2B5EF4-FFF2-40B4-BE49-F238E27FC236}">
                <a16:creationId xmlns:a16="http://schemas.microsoft.com/office/drawing/2014/main" id="{69AAACBD-5C1F-8146-B3A9-40FD63979E82}"/>
              </a:ext>
            </a:extLst>
          </p:cNvPr>
          <p:cNvSpPr/>
          <p:nvPr/>
        </p:nvSpPr>
        <p:spPr>
          <a:xfrm>
            <a:off x="4544247"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7" name="Прямоугольник 26">
            <a:extLst>
              <a:ext uri="{FF2B5EF4-FFF2-40B4-BE49-F238E27FC236}">
                <a16:creationId xmlns:a16="http://schemas.microsoft.com/office/drawing/2014/main" id="{C97A98B4-36F1-2C40-ACE5-548811EE716A}"/>
              </a:ext>
            </a:extLst>
          </p:cNvPr>
          <p:cNvSpPr/>
          <p:nvPr/>
        </p:nvSpPr>
        <p:spPr>
          <a:xfrm>
            <a:off x="392662" y="487992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С</a:t>
            </a:r>
            <a:endParaRPr lang="x-none" dirty="0"/>
          </a:p>
        </p:txBody>
      </p:sp>
      <p:sp>
        <p:nvSpPr>
          <p:cNvPr id="28" name="Прямоугольник 27">
            <a:extLst>
              <a:ext uri="{FF2B5EF4-FFF2-40B4-BE49-F238E27FC236}">
                <a16:creationId xmlns:a16="http://schemas.microsoft.com/office/drawing/2014/main" id="{3532E42D-5021-0E4E-A406-DF8A73B5E7BD}"/>
              </a:ext>
            </a:extLst>
          </p:cNvPr>
          <p:cNvSpPr/>
          <p:nvPr/>
        </p:nvSpPr>
        <p:spPr>
          <a:xfrm>
            <a:off x="5374564" y="487992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9" name="Прямоугольник 28">
            <a:extLst>
              <a:ext uri="{FF2B5EF4-FFF2-40B4-BE49-F238E27FC236}">
                <a16:creationId xmlns:a16="http://schemas.microsoft.com/office/drawing/2014/main" id="{549CFE93-4C33-2642-8D0C-D37BDB86D28C}"/>
              </a:ext>
            </a:extLst>
          </p:cNvPr>
          <p:cNvSpPr/>
          <p:nvPr/>
        </p:nvSpPr>
        <p:spPr>
          <a:xfrm>
            <a:off x="6204881" y="48799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0" name="Прямоугольник 29">
            <a:extLst>
              <a:ext uri="{FF2B5EF4-FFF2-40B4-BE49-F238E27FC236}">
                <a16:creationId xmlns:a16="http://schemas.microsoft.com/office/drawing/2014/main" id="{E466FF08-3444-E445-A1FC-B1C10F2F80BC}"/>
              </a:ext>
            </a:extLst>
          </p:cNvPr>
          <p:cNvSpPr/>
          <p:nvPr/>
        </p:nvSpPr>
        <p:spPr>
          <a:xfrm>
            <a:off x="7035198" y="48799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1" name="Прямоугольник 30">
            <a:extLst>
              <a:ext uri="{FF2B5EF4-FFF2-40B4-BE49-F238E27FC236}">
                <a16:creationId xmlns:a16="http://schemas.microsoft.com/office/drawing/2014/main" id="{3EFBB6BF-3776-B14A-9D5D-C05EF6E2593F}"/>
              </a:ext>
            </a:extLst>
          </p:cNvPr>
          <p:cNvSpPr/>
          <p:nvPr/>
        </p:nvSpPr>
        <p:spPr>
          <a:xfrm>
            <a:off x="7865515"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2" name="Прямоугольник 31">
            <a:extLst>
              <a:ext uri="{FF2B5EF4-FFF2-40B4-BE49-F238E27FC236}">
                <a16:creationId xmlns:a16="http://schemas.microsoft.com/office/drawing/2014/main" id="{69AAACBD-5C1F-8146-B3A9-40FD63979E82}"/>
              </a:ext>
            </a:extLst>
          </p:cNvPr>
          <p:cNvSpPr/>
          <p:nvPr/>
        </p:nvSpPr>
        <p:spPr>
          <a:xfrm>
            <a:off x="8695832"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cxnSp>
        <p:nvCxnSpPr>
          <p:cNvPr id="34" name="Прямая со стрелкой 33"/>
          <p:cNvCxnSpPr/>
          <p:nvPr/>
        </p:nvCxnSpPr>
        <p:spPr>
          <a:xfrm flipV="1">
            <a:off x="2458528" y="1930400"/>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p:nvPr/>
        </p:nvCxnSpPr>
        <p:spPr>
          <a:xfrm flipV="1">
            <a:off x="1630393" y="3251179"/>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858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слияние?</a:t>
            </a:r>
          </a:p>
        </p:txBody>
      </p:sp>
      <p:sp>
        <p:nvSpPr>
          <p:cNvPr id="4" name="Прямоугольник 3">
            <a:extLst>
              <a:ext uri="{FF2B5EF4-FFF2-40B4-BE49-F238E27FC236}">
                <a16:creationId xmlns:a16="http://schemas.microsoft.com/office/drawing/2014/main" id="{3532E42D-5021-0E4E-A406-DF8A73B5E7BD}"/>
              </a:ext>
            </a:extLst>
          </p:cNvPr>
          <p:cNvSpPr/>
          <p:nvPr/>
        </p:nvSpPr>
        <p:spPr>
          <a:xfrm>
            <a:off x="1222979" y="1541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5" name="Прямоугольник 4">
            <a:extLst>
              <a:ext uri="{FF2B5EF4-FFF2-40B4-BE49-F238E27FC236}">
                <a16:creationId xmlns:a16="http://schemas.microsoft.com/office/drawing/2014/main" id="{549CFE93-4C33-2642-8D0C-D37BDB86D28C}"/>
              </a:ext>
            </a:extLst>
          </p:cNvPr>
          <p:cNvSpPr/>
          <p:nvPr/>
        </p:nvSpPr>
        <p:spPr>
          <a:xfrm>
            <a:off x="2053296" y="15415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6" name="Прямоугольник 5">
            <a:extLst>
              <a:ext uri="{FF2B5EF4-FFF2-40B4-BE49-F238E27FC236}">
                <a16:creationId xmlns:a16="http://schemas.microsoft.com/office/drawing/2014/main" id="{E466FF08-3444-E445-A1FC-B1C10F2F80BC}"/>
              </a:ext>
            </a:extLst>
          </p:cNvPr>
          <p:cNvSpPr/>
          <p:nvPr/>
        </p:nvSpPr>
        <p:spPr>
          <a:xfrm>
            <a:off x="2883613" y="15415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7" name="Прямоугольник 6">
            <a:extLst>
              <a:ext uri="{FF2B5EF4-FFF2-40B4-BE49-F238E27FC236}">
                <a16:creationId xmlns:a16="http://schemas.microsoft.com/office/drawing/2014/main" id="{3EFBB6BF-3776-B14A-9D5D-C05EF6E2593F}"/>
              </a:ext>
            </a:extLst>
          </p:cNvPr>
          <p:cNvSpPr/>
          <p:nvPr/>
        </p:nvSpPr>
        <p:spPr>
          <a:xfrm>
            <a:off x="3713930"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8" name="Прямоугольник 7">
            <a:extLst>
              <a:ext uri="{FF2B5EF4-FFF2-40B4-BE49-F238E27FC236}">
                <a16:creationId xmlns:a16="http://schemas.microsoft.com/office/drawing/2014/main" id="{69AAACBD-5C1F-8146-B3A9-40FD63979E82}"/>
              </a:ext>
            </a:extLst>
          </p:cNvPr>
          <p:cNvSpPr/>
          <p:nvPr/>
        </p:nvSpPr>
        <p:spPr>
          <a:xfrm>
            <a:off x="4544247"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endParaRPr lang="x-none" dirty="0"/>
          </a:p>
        </p:txBody>
      </p:sp>
      <p:sp>
        <p:nvSpPr>
          <p:cNvPr id="12" name="Прямоугольник 11">
            <a:extLst>
              <a:ext uri="{FF2B5EF4-FFF2-40B4-BE49-F238E27FC236}">
                <a16:creationId xmlns:a16="http://schemas.microsoft.com/office/drawing/2014/main" id="{C97A98B4-36F1-2C40-ACE5-548811EE716A}"/>
              </a:ext>
            </a:extLst>
          </p:cNvPr>
          <p:cNvSpPr/>
          <p:nvPr/>
        </p:nvSpPr>
        <p:spPr>
          <a:xfrm>
            <a:off x="392662" y="1541504"/>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3532E42D-5021-0E4E-A406-DF8A73B5E7BD}"/>
              </a:ext>
            </a:extLst>
          </p:cNvPr>
          <p:cNvSpPr/>
          <p:nvPr/>
        </p:nvSpPr>
        <p:spPr>
          <a:xfrm>
            <a:off x="1222979" y="286229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14" name="Прямоугольник 13">
            <a:extLst>
              <a:ext uri="{FF2B5EF4-FFF2-40B4-BE49-F238E27FC236}">
                <a16:creationId xmlns:a16="http://schemas.microsoft.com/office/drawing/2014/main" id="{549CFE93-4C33-2642-8D0C-D37BDB86D28C}"/>
              </a:ext>
            </a:extLst>
          </p:cNvPr>
          <p:cNvSpPr/>
          <p:nvPr/>
        </p:nvSpPr>
        <p:spPr>
          <a:xfrm>
            <a:off x="2053296" y="286229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15" name="Прямоугольник 14">
            <a:extLst>
              <a:ext uri="{FF2B5EF4-FFF2-40B4-BE49-F238E27FC236}">
                <a16:creationId xmlns:a16="http://schemas.microsoft.com/office/drawing/2014/main" id="{E466FF08-3444-E445-A1FC-B1C10F2F80BC}"/>
              </a:ext>
            </a:extLst>
          </p:cNvPr>
          <p:cNvSpPr/>
          <p:nvPr/>
        </p:nvSpPr>
        <p:spPr>
          <a:xfrm>
            <a:off x="2883613" y="286229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endParaRPr lang="x-none" dirty="0"/>
          </a:p>
        </p:txBody>
      </p:sp>
      <p:sp>
        <p:nvSpPr>
          <p:cNvPr id="16" name="Прямоугольник 15">
            <a:extLst>
              <a:ext uri="{FF2B5EF4-FFF2-40B4-BE49-F238E27FC236}">
                <a16:creationId xmlns:a16="http://schemas.microsoft.com/office/drawing/2014/main" id="{3EFBB6BF-3776-B14A-9D5D-C05EF6E2593F}"/>
              </a:ext>
            </a:extLst>
          </p:cNvPr>
          <p:cNvSpPr/>
          <p:nvPr/>
        </p:nvSpPr>
        <p:spPr>
          <a:xfrm>
            <a:off x="3713930"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endParaRPr lang="x-none" dirty="0"/>
          </a:p>
        </p:txBody>
      </p:sp>
      <p:sp>
        <p:nvSpPr>
          <p:cNvPr id="17" name="Прямоугольник 16">
            <a:extLst>
              <a:ext uri="{FF2B5EF4-FFF2-40B4-BE49-F238E27FC236}">
                <a16:creationId xmlns:a16="http://schemas.microsoft.com/office/drawing/2014/main" id="{69AAACBD-5C1F-8146-B3A9-40FD63979E82}"/>
              </a:ext>
            </a:extLst>
          </p:cNvPr>
          <p:cNvSpPr/>
          <p:nvPr/>
        </p:nvSpPr>
        <p:spPr>
          <a:xfrm>
            <a:off x="4544247"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endParaRPr lang="x-none" dirty="0"/>
          </a:p>
        </p:txBody>
      </p:sp>
      <p:sp>
        <p:nvSpPr>
          <p:cNvPr id="21" name="Прямоугольник 20">
            <a:extLst>
              <a:ext uri="{FF2B5EF4-FFF2-40B4-BE49-F238E27FC236}">
                <a16:creationId xmlns:a16="http://schemas.microsoft.com/office/drawing/2014/main" id="{C97A98B4-36F1-2C40-ACE5-548811EE716A}"/>
              </a:ext>
            </a:extLst>
          </p:cNvPr>
          <p:cNvSpPr/>
          <p:nvPr/>
        </p:nvSpPr>
        <p:spPr>
          <a:xfrm>
            <a:off x="392662" y="286229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Б</a:t>
            </a:r>
            <a:endParaRPr lang="x-none" dirty="0"/>
          </a:p>
        </p:txBody>
      </p:sp>
      <p:sp>
        <p:nvSpPr>
          <p:cNvPr id="22" name="Прямоугольник 21">
            <a:extLst>
              <a:ext uri="{FF2B5EF4-FFF2-40B4-BE49-F238E27FC236}">
                <a16:creationId xmlns:a16="http://schemas.microsoft.com/office/drawing/2014/main" id="{3532E42D-5021-0E4E-A406-DF8A73B5E7BD}"/>
              </a:ext>
            </a:extLst>
          </p:cNvPr>
          <p:cNvSpPr/>
          <p:nvPr/>
        </p:nvSpPr>
        <p:spPr>
          <a:xfrm>
            <a:off x="1222979" y="487993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endParaRPr lang="x-none" dirty="0"/>
          </a:p>
        </p:txBody>
      </p:sp>
      <p:sp>
        <p:nvSpPr>
          <p:cNvPr id="23" name="Прямоугольник 22">
            <a:extLst>
              <a:ext uri="{FF2B5EF4-FFF2-40B4-BE49-F238E27FC236}">
                <a16:creationId xmlns:a16="http://schemas.microsoft.com/office/drawing/2014/main" id="{549CFE93-4C33-2642-8D0C-D37BDB86D28C}"/>
              </a:ext>
            </a:extLst>
          </p:cNvPr>
          <p:cNvSpPr/>
          <p:nvPr/>
        </p:nvSpPr>
        <p:spPr>
          <a:xfrm>
            <a:off x="2053296" y="487993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24" name="Прямоугольник 23">
            <a:extLst>
              <a:ext uri="{FF2B5EF4-FFF2-40B4-BE49-F238E27FC236}">
                <a16:creationId xmlns:a16="http://schemas.microsoft.com/office/drawing/2014/main" id="{E466FF08-3444-E445-A1FC-B1C10F2F80BC}"/>
              </a:ext>
            </a:extLst>
          </p:cNvPr>
          <p:cNvSpPr/>
          <p:nvPr/>
        </p:nvSpPr>
        <p:spPr>
          <a:xfrm>
            <a:off x="2883613" y="4879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5" name="Прямоугольник 24">
            <a:extLst>
              <a:ext uri="{FF2B5EF4-FFF2-40B4-BE49-F238E27FC236}">
                <a16:creationId xmlns:a16="http://schemas.microsoft.com/office/drawing/2014/main" id="{3EFBB6BF-3776-B14A-9D5D-C05EF6E2593F}"/>
              </a:ext>
            </a:extLst>
          </p:cNvPr>
          <p:cNvSpPr/>
          <p:nvPr/>
        </p:nvSpPr>
        <p:spPr>
          <a:xfrm>
            <a:off x="3713930"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6" name="Прямоугольник 25">
            <a:extLst>
              <a:ext uri="{FF2B5EF4-FFF2-40B4-BE49-F238E27FC236}">
                <a16:creationId xmlns:a16="http://schemas.microsoft.com/office/drawing/2014/main" id="{69AAACBD-5C1F-8146-B3A9-40FD63979E82}"/>
              </a:ext>
            </a:extLst>
          </p:cNvPr>
          <p:cNvSpPr/>
          <p:nvPr/>
        </p:nvSpPr>
        <p:spPr>
          <a:xfrm>
            <a:off x="4544247"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7" name="Прямоугольник 26">
            <a:extLst>
              <a:ext uri="{FF2B5EF4-FFF2-40B4-BE49-F238E27FC236}">
                <a16:creationId xmlns:a16="http://schemas.microsoft.com/office/drawing/2014/main" id="{C97A98B4-36F1-2C40-ACE5-548811EE716A}"/>
              </a:ext>
            </a:extLst>
          </p:cNvPr>
          <p:cNvSpPr/>
          <p:nvPr/>
        </p:nvSpPr>
        <p:spPr>
          <a:xfrm>
            <a:off x="392662" y="487992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С</a:t>
            </a:r>
            <a:endParaRPr lang="x-none" dirty="0"/>
          </a:p>
        </p:txBody>
      </p:sp>
      <p:sp>
        <p:nvSpPr>
          <p:cNvPr id="28" name="Прямоугольник 27">
            <a:extLst>
              <a:ext uri="{FF2B5EF4-FFF2-40B4-BE49-F238E27FC236}">
                <a16:creationId xmlns:a16="http://schemas.microsoft.com/office/drawing/2014/main" id="{3532E42D-5021-0E4E-A406-DF8A73B5E7BD}"/>
              </a:ext>
            </a:extLst>
          </p:cNvPr>
          <p:cNvSpPr/>
          <p:nvPr/>
        </p:nvSpPr>
        <p:spPr>
          <a:xfrm>
            <a:off x="5374564" y="487992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9" name="Прямоугольник 28">
            <a:extLst>
              <a:ext uri="{FF2B5EF4-FFF2-40B4-BE49-F238E27FC236}">
                <a16:creationId xmlns:a16="http://schemas.microsoft.com/office/drawing/2014/main" id="{549CFE93-4C33-2642-8D0C-D37BDB86D28C}"/>
              </a:ext>
            </a:extLst>
          </p:cNvPr>
          <p:cNvSpPr/>
          <p:nvPr/>
        </p:nvSpPr>
        <p:spPr>
          <a:xfrm>
            <a:off x="6204881" y="48799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0" name="Прямоугольник 29">
            <a:extLst>
              <a:ext uri="{FF2B5EF4-FFF2-40B4-BE49-F238E27FC236}">
                <a16:creationId xmlns:a16="http://schemas.microsoft.com/office/drawing/2014/main" id="{E466FF08-3444-E445-A1FC-B1C10F2F80BC}"/>
              </a:ext>
            </a:extLst>
          </p:cNvPr>
          <p:cNvSpPr/>
          <p:nvPr/>
        </p:nvSpPr>
        <p:spPr>
          <a:xfrm>
            <a:off x="7035198" y="48799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1" name="Прямоугольник 30">
            <a:extLst>
              <a:ext uri="{FF2B5EF4-FFF2-40B4-BE49-F238E27FC236}">
                <a16:creationId xmlns:a16="http://schemas.microsoft.com/office/drawing/2014/main" id="{3EFBB6BF-3776-B14A-9D5D-C05EF6E2593F}"/>
              </a:ext>
            </a:extLst>
          </p:cNvPr>
          <p:cNvSpPr/>
          <p:nvPr/>
        </p:nvSpPr>
        <p:spPr>
          <a:xfrm>
            <a:off x="7865515"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2" name="Прямоугольник 31">
            <a:extLst>
              <a:ext uri="{FF2B5EF4-FFF2-40B4-BE49-F238E27FC236}">
                <a16:creationId xmlns:a16="http://schemas.microsoft.com/office/drawing/2014/main" id="{69AAACBD-5C1F-8146-B3A9-40FD63979E82}"/>
              </a:ext>
            </a:extLst>
          </p:cNvPr>
          <p:cNvSpPr/>
          <p:nvPr/>
        </p:nvSpPr>
        <p:spPr>
          <a:xfrm>
            <a:off x="8695832"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cxnSp>
        <p:nvCxnSpPr>
          <p:cNvPr id="34" name="Прямая со стрелкой 33"/>
          <p:cNvCxnSpPr/>
          <p:nvPr/>
        </p:nvCxnSpPr>
        <p:spPr>
          <a:xfrm flipV="1">
            <a:off x="3303917" y="1930400"/>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p:nvPr/>
        </p:nvCxnSpPr>
        <p:spPr>
          <a:xfrm flipV="1">
            <a:off x="1630393" y="3251179"/>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433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слияние?</a:t>
            </a:r>
          </a:p>
        </p:txBody>
      </p:sp>
      <p:sp>
        <p:nvSpPr>
          <p:cNvPr id="4" name="Прямоугольник 3">
            <a:extLst>
              <a:ext uri="{FF2B5EF4-FFF2-40B4-BE49-F238E27FC236}">
                <a16:creationId xmlns:a16="http://schemas.microsoft.com/office/drawing/2014/main" id="{3532E42D-5021-0E4E-A406-DF8A73B5E7BD}"/>
              </a:ext>
            </a:extLst>
          </p:cNvPr>
          <p:cNvSpPr/>
          <p:nvPr/>
        </p:nvSpPr>
        <p:spPr>
          <a:xfrm>
            <a:off x="1222979" y="1541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5" name="Прямоугольник 4">
            <a:extLst>
              <a:ext uri="{FF2B5EF4-FFF2-40B4-BE49-F238E27FC236}">
                <a16:creationId xmlns:a16="http://schemas.microsoft.com/office/drawing/2014/main" id="{549CFE93-4C33-2642-8D0C-D37BDB86D28C}"/>
              </a:ext>
            </a:extLst>
          </p:cNvPr>
          <p:cNvSpPr/>
          <p:nvPr/>
        </p:nvSpPr>
        <p:spPr>
          <a:xfrm>
            <a:off x="2053296" y="15415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6" name="Прямоугольник 5">
            <a:extLst>
              <a:ext uri="{FF2B5EF4-FFF2-40B4-BE49-F238E27FC236}">
                <a16:creationId xmlns:a16="http://schemas.microsoft.com/office/drawing/2014/main" id="{E466FF08-3444-E445-A1FC-B1C10F2F80BC}"/>
              </a:ext>
            </a:extLst>
          </p:cNvPr>
          <p:cNvSpPr/>
          <p:nvPr/>
        </p:nvSpPr>
        <p:spPr>
          <a:xfrm>
            <a:off x="2883613" y="15415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7" name="Прямоугольник 6">
            <a:extLst>
              <a:ext uri="{FF2B5EF4-FFF2-40B4-BE49-F238E27FC236}">
                <a16:creationId xmlns:a16="http://schemas.microsoft.com/office/drawing/2014/main" id="{3EFBB6BF-3776-B14A-9D5D-C05EF6E2593F}"/>
              </a:ext>
            </a:extLst>
          </p:cNvPr>
          <p:cNvSpPr/>
          <p:nvPr/>
        </p:nvSpPr>
        <p:spPr>
          <a:xfrm>
            <a:off x="3713930"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8" name="Прямоугольник 7">
            <a:extLst>
              <a:ext uri="{FF2B5EF4-FFF2-40B4-BE49-F238E27FC236}">
                <a16:creationId xmlns:a16="http://schemas.microsoft.com/office/drawing/2014/main" id="{69AAACBD-5C1F-8146-B3A9-40FD63979E82}"/>
              </a:ext>
            </a:extLst>
          </p:cNvPr>
          <p:cNvSpPr/>
          <p:nvPr/>
        </p:nvSpPr>
        <p:spPr>
          <a:xfrm>
            <a:off x="4544247"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endParaRPr lang="x-none" dirty="0"/>
          </a:p>
        </p:txBody>
      </p:sp>
      <p:sp>
        <p:nvSpPr>
          <p:cNvPr id="12" name="Прямоугольник 11">
            <a:extLst>
              <a:ext uri="{FF2B5EF4-FFF2-40B4-BE49-F238E27FC236}">
                <a16:creationId xmlns:a16="http://schemas.microsoft.com/office/drawing/2014/main" id="{C97A98B4-36F1-2C40-ACE5-548811EE716A}"/>
              </a:ext>
            </a:extLst>
          </p:cNvPr>
          <p:cNvSpPr/>
          <p:nvPr/>
        </p:nvSpPr>
        <p:spPr>
          <a:xfrm>
            <a:off x="392662" y="1541504"/>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3532E42D-5021-0E4E-A406-DF8A73B5E7BD}"/>
              </a:ext>
            </a:extLst>
          </p:cNvPr>
          <p:cNvSpPr/>
          <p:nvPr/>
        </p:nvSpPr>
        <p:spPr>
          <a:xfrm>
            <a:off x="1222979" y="286229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14" name="Прямоугольник 13">
            <a:extLst>
              <a:ext uri="{FF2B5EF4-FFF2-40B4-BE49-F238E27FC236}">
                <a16:creationId xmlns:a16="http://schemas.microsoft.com/office/drawing/2014/main" id="{549CFE93-4C33-2642-8D0C-D37BDB86D28C}"/>
              </a:ext>
            </a:extLst>
          </p:cNvPr>
          <p:cNvSpPr/>
          <p:nvPr/>
        </p:nvSpPr>
        <p:spPr>
          <a:xfrm>
            <a:off x="2053296" y="286229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15" name="Прямоугольник 14">
            <a:extLst>
              <a:ext uri="{FF2B5EF4-FFF2-40B4-BE49-F238E27FC236}">
                <a16:creationId xmlns:a16="http://schemas.microsoft.com/office/drawing/2014/main" id="{E466FF08-3444-E445-A1FC-B1C10F2F80BC}"/>
              </a:ext>
            </a:extLst>
          </p:cNvPr>
          <p:cNvSpPr/>
          <p:nvPr/>
        </p:nvSpPr>
        <p:spPr>
          <a:xfrm>
            <a:off x="2883613" y="286229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endParaRPr lang="x-none" dirty="0"/>
          </a:p>
        </p:txBody>
      </p:sp>
      <p:sp>
        <p:nvSpPr>
          <p:cNvPr id="16" name="Прямоугольник 15">
            <a:extLst>
              <a:ext uri="{FF2B5EF4-FFF2-40B4-BE49-F238E27FC236}">
                <a16:creationId xmlns:a16="http://schemas.microsoft.com/office/drawing/2014/main" id="{3EFBB6BF-3776-B14A-9D5D-C05EF6E2593F}"/>
              </a:ext>
            </a:extLst>
          </p:cNvPr>
          <p:cNvSpPr/>
          <p:nvPr/>
        </p:nvSpPr>
        <p:spPr>
          <a:xfrm>
            <a:off x="3713930"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endParaRPr lang="x-none" dirty="0"/>
          </a:p>
        </p:txBody>
      </p:sp>
      <p:sp>
        <p:nvSpPr>
          <p:cNvPr id="17" name="Прямоугольник 16">
            <a:extLst>
              <a:ext uri="{FF2B5EF4-FFF2-40B4-BE49-F238E27FC236}">
                <a16:creationId xmlns:a16="http://schemas.microsoft.com/office/drawing/2014/main" id="{69AAACBD-5C1F-8146-B3A9-40FD63979E82}"/>
              </a:ext>
            </a:extLst>
          </p:cNvPr>
          <p:cNvSpPr/>
          <p:nvPr/>
        </p:nvSpPr>
        <p:spPr>
          <a:xfrm>
            <a:off x="4544247"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endParaRPr lang="x-none" dirty="0"/>
          </a:p>
        </p:txBody>
      </p:sp>
      <p:sp>
        <p:nvSpPr>
          <p:cNvPr id="21" name="Прямоугольник 20">
            <a:extLst>
              <a:ext uri="{FF2B5EF4-FFF2-40B4-BE49-F238E27FC236}">
                <a16:creationId xmlns:a16="http://schemas.microsoft.com/office/drawing/2014/main" id="{C97A98B4-36F1-2C40-ACE5-548811EE716A}"/>
              </a:ext>
            </a:extLst>
          </p:cNvPr>
          <p:cNvSpPr/>
          <p:nvPr/>
        </p:nvSpPr>
        <p:spPr>
          <a:xfrm>
            <a:off x="392662" y="286229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Б</a:t>
            </a:r>
            <a:endParaRPr lang="x-none" dirty="0"/>
          </a:p>
        </p:txBody>
      </p:sp>
      <p:sp>
        <p:nvSpPr>
          <p:cNvPr id="22" name="Прямоугольник 21">
            <a:extLst>
              <a:ext uri="{FF2B5EF4-FFF2-40B4-BE49-F238E27FC236}">
                <a16:creationId xmlns:a16="http://schemas.microsoft.com/office/drawing/2014/main" id="{3532E42D-5021-0E4E-A406-DF8A73B5E7BD}"/>
              </a:ext>
            </a:extLst>
          </p:cNvPr>
          <p:cNvSpPr/>
          <p:nvPr/>
        </p:nvSpPr>
        <p:spPr>
          <a:xfrm>
            <a:off x="1222979" y="487993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endParaRPr lang="x-none" dirty="0"/>
          </a:p>
        </p:txBody>
      </p:sp>
      <p:sp>
        <p:nvSpPr>
          <p:cNvPr id="23" name="Прямоугольник 22">
            <a:extLst>
              <a:ext uri="{FF2B5EF4-FFF2-40B4-BE49-F238E27FC236}">
                <a16:creationId xmlns:a16="http://schemas.microsoft.com/office/drawing/2014/main" id="{549CFE93-4C33-2642-8D0C-D37BDB86D28C}"/>
              </a:ext>
            </a:extLst>
          </p:cNvPr>
          <p:cNvSpPr/>
          <p:nvPr/>
        </p:nvSpPr>
        <p:spPr>
          <a:xfrm>
            <a:off x="2053296" y="487993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24" name="Прямоугольник 23">
            <a:extLst>
              <a:ext uri="{FF2B5EF4-FFF2-40B4-BE49-F238E27FC236}">
                <a16:creationId xmlns:a16="http://schemas.microsoft.com/office/drawing/2014/main" id="{E466FF08-3444-E445-A1FC-B1C10F2F80BC}"/>
              </a:ext>
            </a:extLst>
          </p:cNvPr>
          <p:cNvSpPr/>
          <p:nvPr/>
        </p:nvSpPr>
        <p:spPr>
          <a:xfrm>
            <a:off x="2883613" y="4879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25" name="Прямоугольник 24">
            <a:extLst>
              <a:ext uri="{FF2B5EF4-FFF2-40B4-BE49-F238E27FC236}">
                <a16:creationId xmlns:a16="http://schemas.microsoft.com/office/drawing/2014/main" id="{3EFBB6BF-3776-B14A-9D5D-C05EF6E2593F}"/>
              </a:ext>
            </a:extLst>
          </p:cNvPr>
          <p:cNvSpPr/>
          <p:nvPr/>
        </p:nvSpPr>
        <p:spPr>
          <a:xfrm>
            <a:off x="3713930"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6" name="Прямоугольник 25">
            <a:extLst>
              <a:ext uri="{FF2B5EF4-FFF2-40B4-BE49-F238E27FC236}">
                <a16:creationId xmlns:a16="http://schemas.microsoft.com/office/drawing/2014/main" id="{69AAACBD-5C1F-8146-B3A9-40FD63979E82}"/>
              </a:ext>
            </a:extLst>
          </p:cNvPr>
          <p:cNvSpPr/>
          <p:nvPr/>
        </p:nvSpPr>
        <p:spPr>
          <a:xfrm>
            <a:off x="4544247"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7" name="Прямоугольник 26">
            <a:extLst>
              <a:ext uri="{FF2B5EF4-FFF2-40B4-BE49-F238E27FC236}">
                <a16:creationId xmlns:a16="http://schemas.microsoft.com/office/drawing/2014/main" id="{C97A98B4-36F1-2C40-ACE5-548811EE716A}"/>
              </a:ext>
            </a:extLst>
          </p:cNvPr>
          <p:cNvSpPr/>
          <p:nvPr/>
        </p:nvSpPr>
        <p:spPr>
          <a:xfrm>
            <a:off x="392662" y="487992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С</a:t>
            </a:r>
            <a:endParaRPr lang="x-none" dirty="0"/>
          </a:p>
        </p:txBody>
      </p:sp>
      <p:sp>
        <p:nvSpPr>
          <p:cNvPr id="28" name="Прямоугольник 27">
            <a:extLst>
              <a:ext uri="{FF2B5EF4-FFF2-40B4-BE49-F238E27FC236}">
                <a16:creationId xmlns:a16="http://schemas.microsoft.com/office/drawing/2014/main" id="{3532E42D-5021-0E4E-A406-DF8A73B5E7BD}"/>
              </a:ext>
            </a:extLst>
          </p:cNvPr>
          <p:cNvSpPr/>
          <p:nvPr/>
        </p:nvSpPr>
        <p:spPr>
          <a:xfrm>
            <a:off x="5374564" y="487992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9" name="Прямоугольник 28">
            <a:extLst>
              <a:ext uri="{FF2B5EF4-FFF2-40B4-BE49-F238E27FC236}">
                <a16:creationId xmlns:a16="http://schemas.microsoft.com/office/drawing/2014/main" id="{549CFE93-4C33-2642-8D0C-D37BDB86D28C}"/>
              </a:ext>
            </a:extLst>
          </p:cNvPr>
          <p:cNvSpPr/>
          <p:nvPr/>
        </p:nvSpPr>
        <p:spPr>
          <a:xfrm>
            <a:off x="6204881" y="48799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0" name="Прямоугольник 29">
            <a:extLst>
              <a:ext uri="{FF2B5EF4-FFF2-40B4-BE49-F238E27FC236}">
                <a16:creationId xmlns:a16="http://schemas.microsoft.com/office/drawing/2014/main" id="{E466FF08-3444-E445-A1FC-B1C10F2F80BC}"/>
              </a:ext>
            </a:extLst>
          </p:cNvPr>
          <p:cNvSpPr/>
          <p:nvPr/>
        </p:nvSpPr>
        <p:spPr>
          <a:xfrm>
            <a:off x="7035198" y="48799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1" name="Прямоугольник 30">
            <a:extLst>
              <a:ext uri="{FF2B5EF4-FFF2-40B4-BE49-F238E27FC236}">
                <a16:creationId xmlns:a16="http://schemas.microsoft.com/office/drawing/2014/main" id="{3EFBB6BF-3776-B14A-9D5D-C05EF6E2593F}"/>
              </a:ext>
            </a:extLst>
          </p:cNvPr>
          <p:cNvSpPr/>
          <p:nvPr/>
        </p:nvSpPr>
        <p:spPr>
          <a:xfrm>
            <a:off x="7865515"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2" name="Прямоугольник 31">
            <a:extLst>
              <a:ext uri="{FF2B5EF4-FFF2-40B4-BE49-F238E27FC236}">
                <a16:creationId xmlns:a16="http://schemas.microsoft.com/office/drawing/2014/main" id="{69AAACBD-5C1F-8146-B3A9-40FD63979E82}"/>
              </a:ext>
            </a:extLst>
          </p:cNvPr>
          <p:cNvSpPr/>
          <p:nvPr/>
        </p:nvSpPr>
        <p:spPr>
          <a:xfrm>
            <a:off x="8695832"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cxnSp>
        <p:nvCxnSpPr>
          <p:cNvPr id="34" name="Прямая со стрелкой 33"/>
          <p:cNvCxnSpPr/>
          <p:nvPr/>
        </p:nvCxnSpPr>
        <p:spPr>
          <a:xfrm flipV="1">
            <a:off x="3303917" y="1930400"/>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p:nvPr/>
        </p:nvCxnSpPr>
        <p:spPr>
          <a:xfrm flipV="1">
            <a:off x="2449902" y="3251179"/>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222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слияние?</a:t>
            </a:r>
          </a:p>
        </p:txBody>
      </p:sp>
      <p:sp>
        <p:nvSpPr>
          <p:cNvPr id="4" name="Прямоугольник 3">
            <a:extLst>
              <a:ext uri="{FF2B5EF4-FFF2-40B4-BE49-F238E27FC236}">
                <a16:creationId xmlns:a16="http://schemas.microsoft.com/office/drawing/2014/main" id="{3532E42D-5021-0E4E-A406-DF8A73B5E7BD}"/>
              </a:ext>
            </a:extLst>
          </p:cNvPr>
          <p:cNvSpPr/>
          <p:nvPr/>
        </p:nvSpPr>
        <p:spPr>
          <a:xfrm>
            <a:off x="1222979" y="1541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5" name="Прямоугольник 4">
            <a:extLst>
              <a:ext uri="{FF2B5EF4-FFF2-40B4-BE49-F238E27FC236}">
                <a16:creationId xmlns:a16="http://schemas.microsoft.com/office/drawing/2014/main" id="{549CFE93-4C33-2642-8D0C-D37BDB86D28C}"/>
              </a:ext>
            </a:extLst>
          </p:cNvPr>
          <p:cNvSpPr/>
          <p:nvPr/>
        </p:nvSpPr>
        <p:spPr>
          <a:xfrm>
            <a:off x="2053296" y="15415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6" name="Прямоугольник 5">
            <a:extLst>
              <a:ext uri="{FF2B5EF4-FFF2-40B4-BE49-F238E27FC236}">
                <a16:creationId xmlns:a16="http://schemas.microsoft.com/office/drawing/2014/main" id="{E466FF08-3444-E445-A1FC-B1C10F2F80BC}"/>
              </a:ext>
            </a:extLst>
          </p:cNvPr>
          <p:cNvSpPr/>
          <p:nvPr/>
        </p:nvSpPr>
        <p:spPr>
          <a:xfrm>
            <a:off x="2883613" y="15415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7" name="Прямоугольник 6">
            <a:extLst>
              <a:ext uri="{FF2B5EF4-FFF2-40B4-BE49-F238E27FC236}">
                <a16:creationId xmlns:a16="http://schemas.microsoft.com/office/drawing/2014/main" id="{3EFBB6BF-3776-B14A-9D5D-C05EF6E2593F}"/>
              </a:ext>
            </a:extLst>
          </p:cNvPr>
          <p:cNvSpPr/>
          <p:nvPr/>
        </p:nvSpPr>
        <p:spPr>
          <a:xfrm>
            <a:off x="3713930"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8" name="Прямоугольник 7">
            <a:extLst>
              <a:ext uri="{FF2B5EF4-FFF2-40B4-BE49-F238E27FC236}">
                <a16:creationId xmlns:a16="http://schemas.microsoft.com/office/drawing/2014/main" id="{69AAACBD-5C1F-8146-B3A9-40FD63979E82}"/>
              </a:ext>
            </a:extLst>
          </p:cNvPr>
          <p:cNvSpPr/>
          <p:nvPr/>
        </p:nvSpPr>
        <p:spPr>
          <a:xfrm>
            <a:off x="4544247"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endParaRPr lang="x-none" dirty="0"/>
          </a:p>
        </p:txBody>
      </p:sp>
      <p:sp>
        <p:nvSpPr>
          <p:cNvPr id="12" name="Прямоугольник 11">
            <a:extLst>
              <a:ext uri="{FF2B5EF4-FFF2-40B4-BE49-F238E27FC236}">
                <a16:creationId xmlns:a16="http://schemas.microsoft.com/office/drawing/2014/main" id="{C97A98B4-36F1-2C40-ACE5-548811EE716A}"/>
              </a:ext>
            </a:extLst>
          </p:cNvPr>
          <p:cNvSpPr/>
          <p:nvPr/>
        </p:nvSpPr>
        <p:spPr>
          <a:xfrm>
            <a:off x="392662" y="1541504"/>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3532E42D-5021-0E4E-A406-DF8A73B5E7BD}"/>
              </a:ext>
            </a:extLst>
          </p:cNvPr>
          <p:cNvSpPr/>
          <p:nvPr/>
        </p:nvSpPr>
        <p:spPr>
          <a:xfrm>
            <a:off x="1222979" y="286229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14" name="Прямоугольник 13">
            <a:extLst>
              <a:ext uri="{FF2B5EF4-FFF2-40B4-BE49-F238E27FC236}">
                <a16:creationId xmlns:a16="http://schemas.microsoft.com/office/drawing/2014/main" id="{549CFE93-4C33-2642-8D0C-D37BDB86D28C}"/>
              </a:ext>
            </a:extLst>
          </p:cNvPr>
          <p:cNvSpPr/>
          <p:nvPr/>
        </p:nvSpPr>
        <p:spPr>
          <a:xfrm>
            <a:off x="2053296" y="286229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15" name="Прямоугольник 14">
            <a:extLst>
              <a:ext uri="{FF2B5EF4-FFF2-40B4-BE49-F238E27FC236}">
                <a16:creationId xmlns:a16="http://schemas.microsoft.com/office/drawing/2014/main" id="{E466FF08-3444-E445-A1FC-B1C10F2F80BC}"/>
              </a:ext>
            </a:extLst>
          </p:cNvPr>
          <p:cNvSpPr/>
          <p:nvPr/>
        </p:nvSpPr>
        <p:spPr>
          <a:xfrm>
            <a:off x="2883613" y="286229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endParaRPr lang="x-none" dirty="0"/>
          </a:p>
        </p:txBody>
      </p:sp>
      <p:sp>
        <p:nvSpPr>
          <p:cNvPr id="16" name="Прямоугольник 15">
            <a:extLst>
              <a:ext uri="{FF2B5EF4-FFF2-40B4-BE49-F238E27FC236}">
                <a16:creationId xmlns:a16="http://schemas.microsoft.com/office/drawing/2014/main" id="{3EFBB6BF-3776-B14A-9D5D-C05EF6E2593F}"/>
              </a:ext>
            </a:extLst>
          </p:cNvPr>
          <p:cNvSpPr/>
          <p:nvPr/>
        </p:nvSpPr>
        <p:spPr>
          <a:xfrm>
            <a:off x="3713930"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endParaRPr lang="x-none" dirty="0"/>
          </a:p>
        </p:txBody>
      </p:sp>
      <p:sp>
        <p:nvSpPr>
          <p:cNvPr id="17" name="Прямоугольник 16">
            <a:extLst>
              <a:ext uri="{FF2B5EF4-FFF2-40B4-BE49-F238E27FC236}">
                <a16:creationId xmlns:a16="http://schemas.microsoft.com/office/drawing/2014/main" id="{69AAACBD-5C1F-8146-B3A9-40FD63979E82}"/>
              </a:ext>
            </a:extLst>
          </p:cNvPr>
          <p:cNvSpPr/>
          <p:nvPr/>
        </p:nvSpPr>
        <p:spPr>
          <a:xfrm>
            <a:off x="4544247"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endParaRPr lang="x-none" dirty="0"/>
          </a:p>
        </p:txBody>
      </p:sp>
      <p:sp>
        <p:nvSpPr>
          <p:cNvPr id="21" name="Прямоугольник 20">
            <a:extLst>
              <a:ext uri="{FF2B5EF4-FFF2-40B4-BE49-F238E27FC236}">
                <a16:creationId xmlns:a16="http://schemas.microsoft.com/office/drawing/2014/main" id="{C97A98B4-36F1-2C40-ACE5-548811EE716A}"/>
              </a:ext>
            </a:extLst>
          </p:cNvPr>
          <p:cNvSpPr/>
          <p:nvPr/>
        </p:nvSpPr>
        <p:spPr>
          <a:xfrm>
            <a:off x="392662" y="286229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Б</a:t>
            </a:r>
            <a:endParaRPr lang="x-none" dirty="0"/>
          </a:p>
        </p:txBody>
      </p:sp>
      <p:sp>
        <p:nvSpPr>
          <p:cNvPr id="22" name="Прямоугольник 21">
            <a:extLst>
              <a:ext uri="{FF2B5EF4-FFF2-40B4-BE49-F238E27FC236}">
                <a16:creationId xmlns:a16="http://schemas.microsoft.com/office/drawing/2014/main" id="{3532E42D-5021-0E4E-A406-DF8A73B5E7BD}"/>
              </a:ext>
            </a:extLst>
          </p:cNvPr>
          <p:cNvSpPr/>
          <p:nvPr/>
        </p:nvSpPr>
        <p:spPr>
          <a:xfrm>
            <a:off x="1222979" y="487993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endParaRPr lang="x-none" dirty="0"/>
          </a:p>
        </p:txBody>
      </p:sp>
      <p:sp>
        <p:nvSpPr>
          <p:cNvPr id="23" name="Прямоугольник 22">
            <a:extLst>
              <a:ext uri="{FF2B5EF4-FFF2-40B4-BE49-F238E27FC236}">
                <a16:creationId xmlns:a16="http://schemas.microsoft.com/office/drawing/2014/main" id="{549CFE93-4C33-2642-8D0C-D37BDB86D28C}"/>
              </a:ext>
            </a:extLst>
          </p:cNvPr>
          <p:cNvSpPr/>
          <p:nvPr/>
        </p:nvSpPr>
        <p:spPr>
          <a:xfrm>
            <a:off x="2053296" y="487993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24" name="Прямоугольник 23">
            <a:extLst>
              <a:ext uri="{FF2B5EF4-FFF2-40B4-BE49-F238E27FC236}">
                <a16:creationId xmlns:a16="http://schemas.microsoft.com/office/drawing/2014/main" id="{E466FF08-3444-E445-A1FC-B1C10F2F80BC}"/>
              </a:ext>
            </a:extLst>
          </p:cNvPr>
          <p:cNvSpPr/>
          <p:nvPr/>
        </p:nvSpPr>
        <p:spPr>
          <a:xfrm>
            <a:off x="2883613" y="4879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25" name="Прямоугольник 24">
            <a:extLst>
              <a:ext uri="{FF2B5EF4-FFF2-40B4-BE49-F238E27FC236}">
                <a16:creationId xmlns:a16="http://schemas.microsoft.com/office/drawing/2014/main" id="{3EFBB6BF-3776-B14A-9D5D-C05EF6E2593F}"/>
              </a:ext>
            </a:extLst>
          </p:cNvPr>
          <p:cNvSpPr/>
          <p:nvPr/>
        </p:nvSpPr>
        <p:spPr>
          <a:xfrm>
            <a:off x="3713930"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26" name="Прямоугольник 25">
            <a:extLst>
              <a:ext uri="{FF2B5EF4-FFF2-40B4-BE49-F238E27FC236}">
                <a16:creationId xmlns:a16="http://schemas.microsoft.com/office/drawing/2014/main" id="{69AAACBD-5C1F-8146-B3A9-40FD63979E82}"/>
              </a:ext>
            </a:extLst>
          </p:cNvPr>
          <p:cNvSpPr/>
          <p:nvPr/>
        </p:nvSpPr>
        <p:spPr>
          <a:xfrm>
            <a:off x="4544247"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7" name="Прямоугольник 26">
            <a:extLst>
              <a:ext uri="{FF2B5EF4-FFF2-40B4-BE49-F238E27FC236}">
                <a16:creationId xmlns:a16="http://schemas.microsoft.com/office/drawing/2014/main" id="{C97A98B4-36F1-2C40-ACE5-548811EE716A}"/>
              </a:ext>
            </a:extLst>
          </p:cNvPr>
          <p:cNvSpPr/>
          <p:nvPr/>
        </p:nvSpPr>
        <p:spPr>
          <a:xfrm>
            <a:off x="392662" y="487992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С</a:t>
            </a:r>
            <a:endParaRPr lang="x-none" dirty="0"/>
          </a:p>
        </p:txBody>
      </p:sp>
      <p:sp>
        <p:nvSpPr>
          <p:cNvPr id="28" name="Прямоугольник 27">
            <a:extLst>
              <a:ext uri="{FF2B5EF4-FFF2-40B4-BE49-F238E27FC236}">
                <a16:creationId xmlns:a16="http://schemas.microsoft.com/office/drawing/2014/main" id="{3532E42D-5021-0E4E-A406-DF8A73B5E7BD}"/>
              </a:ext>
            </a:extLst>
          </p:cNvPr>
          <p:cNvSpPr/>
          <p:nvPr/>
        </p:nvSpPr>
        <p:spPr>
          <a:xfrm>
            <a:off x="5374564" y="487992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9" name="Прямоугольник 28">
            <a:extLst>
              <a:ext uri="{FF2B5EF4-FFF2-40B4-BE49-F238E27FC236}">
                <a16:creationId xmlns:a16="http://schemas.microsoft.com/office/drawing/2014/main" id="{549CFE93-4C33-2642-8D0C-D37BDB86D28C}"/>
              </a:ext>
            </a:extLst>
          </p:cNvPr>
          <p:cNvSpPr/>
          <p:nvPr/>
        </p:nvSpPr>
        <p:spPr>
          <a:xfrm>
            <a:off x="6204881" y="48799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0" name="Прямоугольник 29">
            <a:extLst>
              <a:ext uri="{FF2B5EF4-FFF2-40B4-BE49-F238E27FC236}">
                <a16:creationId xmlns:a16="http://schemas.microsoft.com/office/drawing/2014/main" id="{E466FF08-3444-E445-A1FC-B1C10F2F80BC}"/>
              </a:ext>
            </a:extLst>
          </p:cNvPr>
          <p:cNvSpPr/>
          <p:nvPr/>
        </p:nvSpPr>
        <p:spPr>
          <a:xfrm>
            <a:off x="7035198" y="48799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1" name="Прямоугольник 30">
            <a:extLst>
              <a:ext uri="{FF2B5EF4-FFF2-40B4-BE49-F238E27FC236}">
                <a16:creationId xmlns:a16="http://schemas.microsoft.com/office/drawing/2014/main" id="{3EFBB6BF-3776-B14A-9D5D-C05EF6E2593F}"/>
              </a:ext>
            </a:extLst>
          </p:cNvPr>
          <p:cNvSpPr/>
          <p:nvPr/>
        </p:nvSpPr>
        <p:spPr>
          <a:xfrm>
            <a:off x="7865515"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2" name="Прямоугольник 31">
            <a:extLst>
              <a:ext uri="{FF2B5EF4-FFF2-40B4-BE49-F238E27FC236}">
                <a16:creationId xmlns:a16="http://schemas.microsoft.com/office/drawing/2014/main" id="{69AAACBD-5C1F-8146-B3A9-40FD63979E82}"/>
              </a:ext>
            </a:extLst>
          </p:cNvPr>
          <p:cNvSpPr/>
          <p:nvPr/>
        </p:nvSpPr>
        <p:spPr>
          <a:xfrm>
            <a:off x="8695832"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cxnSp>
        <p:nvCxnSpPr>
          <p:cNvPr id="34" name="Прямая со стрелкой 33"/>
          <p:cNvCxnSpPr/>
          <p:nvPr/>
        </p:nvCxnSpPr>
        <p:spPr>
          <a:xfrm flipV="1">
            <a:off x="4123426" y="1930400"/>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p:nvPr/>
        </p:nvCxnSpPr>
        <p:spPr>
          <a:xfrm flipV="1">
            <a:off x="2449902" y="3251179"/>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965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слияние?</a:t>
            </a:r>
          </a:p>
        </p:txBody>
      </p:sp>
      <p:sp>
        <p:nvSpPr>
          <p:cNvPr id="4" name="Прямоугольник 3">
            <a:extLst>
              <a:ext uri="{FF2B5EF4-FFF2-40B4-BE49-F238E27FC236}">
                <a16:creationId xmlns:a16="http://schemas.microsoft.com/office/drawing/2014/main" id="{3532E42D-5021-0E4E-A406-DF8A73B5E7BD}"/>
              </a:ext>
            </a:extLst>
          </p:cNvPr>
          <p:cNvSpPr/>
          <p:nvPr/>
        </p:nvSpPr>
        <p:spPr>
          <a:xfrm>
            <a:off x="1222979" y="1541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5" name="Прямоугольник 4">
            <a:extLst>
              <a:ext uri="{FF2B5EF4-FFF2-40B4-BE49-F238E27FC236}">
                <a16:creationId xmlns:a16="http://schemas.microsoft.com/office/drawing/2014/main" id="{549CFE93-4C33-2642-8D0C-D37BDB86D28C}"/>
              </a:ext>
            </a:extLst>
          </p:cNvPr>
          <p:cNvSpPr/>
          <p:nvPr/>
        </p:nvSpPr>
        <p:spPr>
          <a:xfrm>
            <a:off x="2053296" y="15415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6" name="Прямоугольник 5">
            <a:extLst>
              <a:ext uri="{FF2B5EF4-FFF2-40B4-BE49-F238E27FC236}">
                <a16:creationId xmlns:a16="http://schemas.microsoft.com/office/drawing/2014/main" id="{E466FF08-3444-E445-A1FC-B1C10F2F80BC}"/>
              </a:ext>
            </a:extLst>
          </p:cNvPr>
          <p:cNvSpPr/>
          <p:nvPr/>
        </p:nvSpPr>
        <p:spPr>
          <a:xfrm>
            <a:off x="2883613" y="15415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7" name="Прямоугольник 6">
            <a:extLst>
              <a:ext uri="{FF2B5EF4-FFF2-40B4-BE49-F238E27FC236}">
                <a16:creationId xmlns:a16="http://schemas.microsoft.com/office/drawing/2014/main" id="{3EFBB6BF-3776-B14A-9D5D-C05EF6E2593F}"/>
              </a:ext>
            </a:extLst>
          </p:cNvPr>
          <p:cNvSpPr/>
          <p:nvPr/>
        </p:nvSpPr>
        <p:spPr>
          <a:xfrm>
            <a:off x="3713930"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8" name="Прямоугольник 7">
            <a:extLst>
              <a:ext uri="{FF2B5EF4-FFF2-40B4-BE49-F238E27FC236}">
                <a16:creationId xmlns:a16="http://schemas.microsoft.com/office/drawing/2014/main" id="{69AAACBD-5C1F-8146-B3A9-40FD63979E82}"/>
              </a:ext>
            </a:extLst>
          </p:cNvPr>
          <p:cNvSpPr/>
          <p:nvPr/>
        </p:nvSpPr>
        <p:spPr>
          <a:xfrm>
            <a:off x="4544247"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endParaRPr lang="x-none" dirty="0"/>
          </a:p>
        </p:txBody>
      </p:sp>
      <p:sp>
        <p:nvSpPr>
          <p:cNvPr id="12" name="Прямоугольник 11">
            <a:extLst>
              <a:ext uri="{FF2B5EF4-FFF2-40B4-BE49-F238E27FC236}">
                <a16:creationId xmlns:a16="http://schemas.microsoft.com/office/drawing/2014/main" id="{C97A98B4-36F1-2C40-ACE5-548811EE716A}"/>
              </a:ext>
            </a:extLst>
          </p:cNvPr>
          <p:cNvSpPr/>
          <p:nvPr/>
        </p:nvSpPr>
        <p:spPr>
          <a:xfrm>
            <a:off x="392662" y="1541504"/>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3532E42D-5021-0E4E-A406-DF8A73B5E7BD}"/>
              </a:ext>
            </a:extLst>
          </p:cNvPr>
          <p:cNvSpPr/>
          <p:nvPr/>
        </p:nvSpPr>
        <p:spPr>
          <a:xfrm>
            <a:off x="1222979" y="286229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14" name="Прямоугольник 13">
            <a:extLst>
              <a:ext uri="{FF2B5EF4-FFF2-40B4-BE49-F238E27FC236}">
                <a16:creationId xmlns:a16="http://schemas.microsoft.com/office/drawing/2014/main" id="{549CFE93-4C33-2642-8D0C-D37BDB86D28C}"/>
              </a:ext>
            </a:extLst>
          </p:cNvPr>
          <p:cNvSpPr/>
          <p:nvPr/>
        </p:nvSpPr>
        <p:spPr>
          <a:xfrm>
            <a:off x="2053296" y="286229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15" name="Прямоугольник 14">
            <a:extLst>
              <a:ext uri="{FF2B5EF4-FFF2-40B4-BE49-F238E27FC236}">
                <a16:creationId xmlns:a16="http://schemas.microsoft.com/office/drawing/2014/main" id="{E466FF08-3444-E445-A1FC-B1C10F2F80BC}"/>
              </a:ext>
            </a:extLst>
          </p:cNvPr>
          <p:cNvSpPr/>
          <p:nvPr/>
        </p:nvSpPr>
        <p:spPr>
          <a:xfrm>
            <a:off x="2883613" y="286229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endParaRPr lang="x-none" dirty="0"/>
          </a:p>
        </p:txBody>
      </p:sp>
      <p:sp>
        <p:nvSpPr>
          <p:cNvPr id="16" name="Прямоугольник 15">
            <a:extLst>
              <a:ext uri="{FF2B5EF4-FFF2-40B4-BE49-F238E27FC236}">
                <a16:creationId xmlns:a16="http://schemas.microsoft.com/office/drawing/2014/main" id="{3EFBB6BF-3776-B14A-9D5D-C05EF6E2593F}"/>
              </a:ext>
            </a:extLst>
          </p:cNvPr>
          <p:cNvSpPr/>
          <p:nvPr/>
        </p:nvSpPr>
        <p:spPr>
          <a:xfrm>
            <a:off x="3713930"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endParaRPr lang="x-none" dirty="0"/>
          </a:p>
        </p:txBody>
      </p:sp>
      <p:sp>
        <p:nvSpPr>
          <p:cNvPr id="17" name="Прямоугольник 16">
            <a:extLst>
              <a:ext uri="{FF2B5EF4-FFF2-40B4-BE49-F238E27FC236}">
                <a16:creationId xmlns:a16="http://schemas.microsoft.com/office/drawing/2014/main" id="{69AAACBD-5C1F-8146-B3A9-40FD63979E82}"/>
              </a:ext>
            </a:extLst>
          </p:cNvPr>
          <p:cNvSpPr/>
          <p:nvPr/>
        </p:nvSpPr>
        <p:spPr>
          <a:xfrm>
            <a:off x="4544247"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endParaRPr lang="x-none" dirty="0"/>
          </a:p>
        </p:txBody>
      </p:sp>
      <p:sp>
        <p:nvSpPr>
          <p:cNvPr id="21" name="Прямоугольник 20">
            <a:extLst>
              <a:ext uri="{FF2B5EF4-FFF2-40B4-BE49-F238E27FC236}">
                <a16:creationId xmlns:a16="http://schemas.microsoft.com/office/drawing/2014/main" id="{C97A98B4-36F1-2C40-ACE5-548811EE716A}"/>
              </a:ext>
            </a:extLst>
          </p:cNvPr>
          <p:cNvSpPr/>
          <p:nvPr/>
        </p:nvSpPr>
        <p:spPr>
          <a:xfrm>
            <a:off x="392662" y="286229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Б</a:t>
            </a:r>
            <a:endParaRPr lang="x-none" dirty="0"/>
          </a:p>
        </p:txBody>
      </p:sp>
      <p:sp>
        <p:nvSpPr>
          <p:cNvPr id="22" name="Прямоугольник 21">
            <a:extLst>
              <a:ext uri="{FF2B5EF4-FFF2-40B4-BE49-F238E27FC236}">
                <a16:creationId xmlns:a16="http://schemas.microsoft.com/office/drawing/2014/main" id="{3532E42D-5021-0E4E-A406-DF8A73B5E7BD}"/>
              </a:ext>
            </a:extLst>
          </p:cNvPr>
          <p:cNvSpPr/>
          <p:nvPr/>
        </p:nvSpPr>
        <p:spPr>
          <a:xfrm>
            <a:off x="1222979" y="487993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endParaRPr lang="x-none" dirty="0"/>
          </a:p>
        </p:txBody>
      </p:sp>
      <p:sp>
        <p:nvSpPr>
          <p:cNvPr id="23" name="Прямоугольник 22">
            <a:extLst>
              <a:ext uri="{FF2B5EF4-FFF2-40B4-BE49-F238E27FC236}">
                <a16:creationId xmlns:a16="http://schemas.microsoft.com/office/drawing/2014/main" id="{549CFE93-4C33-2642-8D0C-D37BDB86D28C}"/>
              </a:ext>
            </a:extLst>
          </p:cNvPr>
          <p:cNvSpPr/>
          <p:nvPr/>
        </p:nvSpPr>
        <p:spPr>
          <a:xfrm>
            <a:off x="2053296" y="487993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24" name="Прямоугольник 23">
            <a:extLst>
              <a:ext uri="{FF2B5EF4-FFF2-40B4-BE49-F238E27FC236}">
                <a16:creationId xmlns:a16="http://schemas.microsoft.com/office/drawing/2014/main" id="{E466FF08-3444-E445-A1FC-B1C10F2F80BC}"/>
              </a:ext>
            </a:extLst>
          </p:cNvPr>
          <p:cNvSpPr/>
          <p:nvPr/>
        </p:nvSpPr>
        <p:spPr>
          <a:xfrm>
            <a:off x="2883613" y="4879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25" name="Прямоугольник 24">
            <a:extLst>
              <a:ext uri="{FF2B5EF4-FFF2-40B4-BE49-F238E27FC236}">
                <a16:creationId xmlns:a16="http://schemas.microsoft.com/office/drawing/2014/main" id="{3EFBB6BF-3776-B14A-9D5D-C05EF6E2593F}"/>
              </a:ext>
            </a:extLst>
          </p:cNvPr>
          <p:cNvSpPr/>
          <p:nvPr/>
        </p:nvSpPr>
        <p:spPr>
          <a:xfrm>
            <a:off x="3713930"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26" name="Прямоугольник 25">
            <a:extLst>
              <a:ext uri="{FF2B5EF4-FFF2-40B4-BE49-F238E27FC236}">
                <a16:creationId xmlns:a16="http://schemas.microsoft.com/office/drawing/2014/main" id="{69AAACBD-5C1F-8146-B3A9-40FD63979E82}"/>
              </a:ext>
            </a:extLst>
          </p:cNvPr>
          <p:cNvSpPr/>
          <p:nvPr/>
        </p:nvSpPr>
        <p:spPr>
          <a:xfrm>
            <a:off x="4544247"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27" name="Прямоугольник 26">
            <a:extLst>
              <a:ext uri="{FF2B5EF4-FFF2-40B4-BE49-F238E27FC236}">
                <a16:creationId xmlns:a16="http://schemas.microsoft.com/office/drawing/2014/main" id="{C97A98B4-36F1-2C40-ACE5-548811EE716A}"/>
              </a:ext>
            </a:extLst>
          </p:cNvPr>
          <p:cNvSpPr/>
          <p:nvPr/>
        </p:nvSpPr>
        <p:spPr>
          <a:xfrm>
            <a:off x="392662" y="487992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С</a:t>
            </a:r>
            <a:endParaRPr lang="x-none" dirty="0"/>
          </a:p>
        </p:txBody>
      </p:sp>
      <p:sp>
        <p:nvSpPr>
          <p:cNvPr id="28" name="Прямоугольник 27">
            <a:extLst>
              <a:ext uri="{FF2B5EF4-FFF2-40B4-BE49-F238E27FC236}">
                <a16:creationId xmlns:a16="http://schemas.microsoft.com/office/drawing/2014/main" id="{3532E42D-5021-0E4E-A406-DF8A73B5E7BD}"/>
              </a:ext>
            </a:extLst>
          </p:cNvPr>
          <p:cNvSpPr/>
          <p:nvPr/>
        </p:nvSpPr>
        <p:spPr>
          <a:xfrm>
            <a:off x="5374564" y="487992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9" name="Прямоугольник 28">
            <a:extLst>
              <a:ext uri="{FF2B5EF4-FFF2-40B4-BE49-F238E27FC236}">
                <a16:creationId xmlns:a16="http://schemas.microsoft.com/office/drawing/2014/main" id="{549CFE93-4C33-2642-8D0C-D37BDB86D28C}"/>
              </a:ext>
            </a:extLst>
          </p:cNvPr>
          <p:cNvSpPr/>
          <p:nvPr/>
        </p:nvSpPr>
        <p:spPr>
          <a:xfrm>
            <a:off x="6204881" y="48799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0" name="Прямоугольник 29">
            <a:extLst>
              <a:ext uri="{FF2B5EF4-FFF2-40B4-BE49-F238E27FC236}">
                <a16:creationId xmlns:a16="http://schemas.microsoft.com/office/drawing/2014/main" id="{E466FF08-3444-E445-A1FC-B1C10F2F80BC}"/>
              </a:ext>
            </a:extLst>
          </p:cNvPr>
          <p:cNvSpPr/>
          <p:nvPr/>
        </p:nvSpPr>
        <p:spPr>
          <a:xfrm>
            <a:off x="7035198" y="48799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1" name="Прямоугольник 30">
            <a:extLst>
              <a:ext uri="{FF2B5EF4-FFF2-40B4-BE49-F238E27FC236}">
                <a16:creationId xmlns:a16="http://schemas.microsoft.com/office/drawing/2014/main" id="{3EFBB6BF-3776-B14A-9D5D-C05EF6E2593F}"/>
              </a:ext>
            </a:extLst>
          </p:cNvPr>
          <p:cNvSpPr/>
          <p:nvPr/>
        </p:nvSpPr>
        <p:spPr>
          <a:xfrm>
            <a:off x="7865515"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2" name="Прямоугольник 31">
            <a:extLst>
              <a:ext uri="{FF2B5EF4-FFF2-40B4-BE49-F238E27FC236}">
                <a16:creationId xmlns:a16="http://schemas.microsoft.com/office/drawing/2014/main" id="{69AAACBD-5C1F-8146-B3A9-40FD63979E82}"/>
              </a:ext>
            </a:extLst>
          </p:cNvPr>
          <p:cNvSpPr/>
          <p:nvPr/>
        </p:nvSpPr>
        <p:spPr>
          <a:xfrm>
            <a:off x="8695832"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cxnSp>
        <p:nvCxnSpPr>
          <p:cNvPr id="34" name="Прямая со стрелкой 33"/>
          <p:cNvCxnSpPr/>
          <p:nvPr/>
        </p:nvCxnSpPr>
        <p:spPr>
          <a:xfrm flipV="1">
            <a:off x="4123426" y="1930400"/>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p:nvPr/>
        </p:nvCxnSpPr>
        <p:spPr>
          <a:xfrm flipV="1">
            <a:off x="3286665" y="3251179"/>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724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4189DB-670E-4120-AA0D-B65C3B63841D}"/>
              </a:ext>
            </a:extLst>
          </p:cNvPr>
          <p:cNvSpPr>
            <a:spLocks noGrp="1"/>
          </p:cNvSpPr>
          <p:nvPr>
            <p:ph type="title"/>
          </p:nvPr>
        </p:nvSpPr>
        <p:spPr>
          <a:xfrm>
            <a:off x="677334" y="609600"/>
            <a:ext cx="10955342" cy="1320800"/>
          </a:xfrm>
        </p:spPr>
        <p:txBody>
          <a:bodyPr/>
          <a:lstStyle/>
          <a:p>
            <a:r>
              <a:rPr lang="ru-RU" dirty="0">
                <a:solidFill>
                  <a:schemeClr val="tx1"/>
                </a:solidFill>
              </a:rPr>
              <a:t>Сортировки последовательностей</a:t>
            </a:r>
            <a:r>
              <a:rPr lang="en-US" dirty="0">
                <a:solidFill>
                  <a:schemeClr val="tx1"/>
                </a:solidFill>
              </a:rPr>
              <a:t> </a:t>
            </a:r>
            <a:r>
              <a:rPr lang="ru-RU" dirty="0">
                <a:solidFill>
                  <a:schemeClr val="tx1"/>
                </a:solidFill>
              </a:rPr>
              <a:t>(файлов)</a:t>
            </a:r>
            <a:endParaRPr lang="ru-BY" dirty="0"/>
          </a:p>
        </p:txBody>
      </p:sp>
      <p:sp>
        <p:nvSpPr>
          <p:cNvPr id="3" name="Объект 2">
            <a:extLst>
              <a:ext uri="{FF2B5EF4-FFF2-40B4-BE49-F238E27FC236}">
                <a16:creationId xmlns:a16="http://schemas.microsoft.com/office/drawing/2014/main" id="{7806AF94-0CE5-4C0D-BC1A-F880E60CD207}"/>
              </a:ext>
            </a:extLst>
          </p:cNvPr>
          <p:cNvSpPr>
            <a:spLocks noGrp="1"/>
          </p:cNvSpPr>
          <p:nvPr>
            <p:ph idx="1"/>
          </p:nvPr>
        </p:nvSpPr>
        <p:spPr/>
        <p:txBody>
          <a:bodyPr/>
          <a:lstStyle/>
          <a:p>
            <a:r>
              <a:rPr lang="ru-RU" sz="2500" i="0" u="none" strike="noStrike" dirty="0">
                <a:solidFill>
                  <a:schemeClr val="tx1"/>
                </a:solidFill>
                <a:effectLst/>
                <a:latin typeface="+mj-lt"/>
              </a:rPr>
              <a:t>Когда размер сортируемых данных невелик, данные можно записать в оперативную память</a:t>
            </a:r>
          </a:p>
          <a:p>
            <a:r>
              <a:rPr lang="ru-RU" sz="2500" dirty="0">
                <a:solidFill>
                  <a:schemeClr val="tx1"/>
                </a:solidFill>
                <a:effectLst/>
                <a:latin typeface="+mj-lt"/>
              </a:rPr>
              <a:t>В противном случае используются специальные методы сортировки, а данные представляют собой файл</a:t>
            </a:r>
          </a:p>
          <a:p>
            <a:r>
              <a:rPr lang="ru-RU" sz="2500" dirty="0">
                <a:solidFill>
                  <a:schemeClr val="tx1"/>
                </a:solidFill>
                <a:effectLst/>
                <a:latin typeface="+mj-lt"/>
              </a:rPr>
              <a:t>Доступ к элементам файла производится в определенной последовательности</a:t>
            </a:r>
          </a:p>
          <a:p>
            <a:r>
              <a:rPr lang="ru-RU" sz="2500" dirty="0">
                <a:solidFill>
                  <a:schemeClr val="tx1"/>
                </a:solidFill>
                <a:effectLst/>
                <a:latin typeface="+mj-lt"/>
              </a:rPr>
              <a:t>Последовательности сортируются слиянием</a:t>
            </a:r>
          </a:p>
          <a:p>
            <a:endParaRPr lang="ru-RU" sz="2500" dirty="0">
              <a:solidFill>
                <a:schemeClr val="tx1"/>
              </a:solidFill>
              <a:effectLst/>
              <a:latin typeface="+mj-lt"/>
            </a:endParaRPr>
          </a:p>
          <a:p>
            <a:endParaRPr lang="ru-BY" dirty="0"/>
          </a:p>
        </p:txBody>
      </p:sp>
    </p:spTree>
    <p:extLst>
      <p:ext uri="{BB962C8B-B14F-4D97-AF65-F5344CB8AC3E}">
        <p14:creationId xmlns:p14="http://schemas.microsoft.com/office/powerpoint/2010/main" val="2905472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слияние?</a:t>
            </a:r>
          </a:p>
        </p:txBody>
      </p:sp>
      <p:sp>
        <p:nvSpPr>
          <p:cNvPr id="4" name="Прямоугольник 3">
            <a:extLst>
              <a:ext uri="{FF2B5EF4-FFF2-40B4-BE49-F238E27FC236}">
                <a16:creationId xmlns:a16="http://schemas.microsoft.com/office/drawing/2014/main" id="{3532E42D-5021-0E4E-A406-DF8A73B5E7BD}"/>
              </a:ext>
            </a:extLst>
          </p:cNvPr>
          <p:cNvSpPr/>
          <p:nvPr/>
        </p:nvSpPr>
        <p:spPr>
          <a:xfrm>
            <a:off x="1222979" y="1541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5" name="Прямоугольник 4">
            <a:extLst>
              <a:ext uri="{FF2B5EF4-FFF2-40B4-BE49-F238E27FC236}">
                <a16:creationId xmlns:a16="http://schemas.microsoft.com/office/drawing/2014/main" id="{549CFE93-4C33-2642-8D0C-D37BDB86D28C}"/>
              </a:ext>
            </a:extLst>
          </p:cNvPr>
          <p:cNvSpPr/>
          <p:nvPr/>
        </p:nvSpPr>
        <p:spPr>
          <a:xfrm>
            <a:off x="2053296" y="15415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6" name="Прямоугольник 5">
            <a:extLst>
              <a:ext uri="{FF2B5EF4-FFF2-40B4-BE49-F238E27FC236}">
                <a16:creationId xmlns:a16="http://schemas.microsoft.com/office/drawing/2014/main" id="{E466FF08-3444-E445-A1FC-B1C10F2F80BC}"/>
              </a:ext>
            </a:extLst>
          </p:cNvPr>
          <p:cNvSpPr/>
          <p:nvPr/>
        </p:nvSpPr>
        <p:spPr>
          <a:xfrm>
            <a:off x="2883613" y="15415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7" name="Прямоугольник 6">
            <a:extLst>
              <a:ext uri="{FF2B5EF4-FFF2-40B4-BE49-F238E27FC236}">
                <a16:creationId xmlns:a16="http://schemas.microsoft.com/office/drawing/2014/main" id="{3EFBB6BF-3776-B14A-9D5D-C05EF6E2593F}"/>
              </a:ext>
            </a:extLst>
          </p:cNvPr>
          <p:cNvSpPr/>
          <p:nvPr/>
        </p:nvSpPr>
        <p:spPr>
          <a:xfrm>
            <a:off x="3713930"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8" name="Прямоугольник 7">
            <a:extLst>
              <a:ext uri="{FF2B5EF4-FFF2-40B4-BE49-F238E27FC236}">
                <a16:creationId xmlns:a16="http://schemas.microsoft.com/office/drawing/2014/main" id="{69AAACBD-5C1F-8146-B3A9-40FD63979E82}"/>
              </a:ext>
            </a:extLst>
          </p:cNvPr>
          <p:cNvSpPr/>
          <p:nvPr/>
        </p:nvSpPr>
        <p:spPr>
          <a:xfrm>
            <a:off x="4544247"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endParaRPr lang="x-none" dirty="0"/>
          </a:p>
        </p:txBody>
      </p:sp>
      <p:sp>
        <p:nvSpPr>
          <p:cNvPr id="12" name="Прямоугольник 11">
            <a:extLst>
              <a:ext uri="{FF2B5EF4-FFF2-40B4-BE49-F238E27FC236}">
                <a16:creationId xmlns:a16="http://schemas.microsoft.com/office/drawing/2014/main" id="{C97A98B4-36F1-2C40-ACE5-548811EE716A}"/>
              </a:ext>
            </a:extLst>
          </p:cNvPr>
          <p:cNvSpPr/>
          <p:nvPr/>
        </p:nvSpPr>
        <p:spPr>
          <a:xfrm>
            <a:off x="392662" y="1541504"/>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3532E42D-5021-0E4E-A406-DF8A73B5E7BD}"/>
              </a:ext>
            </a:extLst>
          </p:cNvPr>
          <p:cNvSpPr/>
          <p:nvPr/>
        </p:nvSpPr>
        <p:spPr>
          <a:xfrm>
            <a:off x="1222979" y="286229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14" name="Прямоугольник 13">
            <a:extLst>
              <a:ext uri="{FF2B5EF4-FFF2-40B4-BE49-F238E27FC236}">
                <a16:creationId xmlns:a16="http://schemas.microsoft.com/office/drawing/2014/main" id="{549CFE93-4C33-2642-8D0C-D37BDB86D28C}"/>
              </a:ext>
            </a:extLst>
          </p:cNvPr>
          <p:cNvSpPr/>
          <p:nvPr/>
        </p:nvSpPr>
        <p:spPr>
          <a:xfrm>
            <a:off x="2053296" y="286229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15" name="Прямоугольник 14">
            <a:extLst>
              <a:ext uri="{FF2B5EF4-FFF2-40B4-BE49-F238E27FC236}">
                <a16:creationId xmlns:a16="http://schemas.microsoft.com/office/drawing/2014/main" id="{E466FF08-3444-E445-A1FC-B1C10F2F80BC}"/>
              </a:ext>
            </a:extLst>
          </p:cNvPr>
          <p:cNvSpPr/>
          <p:nvPr/>
        </p:nvSpPr>
        <p:spPr>
          <a:xfrm>
            <a:off x="2883613" y="286229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endParaRPr lang="x-none" dirty="0"/>
          </a:p>
        </p:txBody>
      </p:sp>
      <p:sp>
        <p:nvSpPr>
          <p:cNvPr id="16" name="Прямоугольник 15">
            <a:extLst>
              <a:ext uri="{FF2B5EF4-FFF2-40B4-BE49-F238E27FC236}">
                <a16:creationId xmlns:a16="http://schemas.microsoft.com/office/drawing/2014/main" id="{3EFBB6BF-3776-B14A-9D5D-C05EF6E2593F}"/>
              </a:ext>
            </a:extLst>
          </p:cNvPr>
          <p:cNvSpPr/>
          <p:nvPr/>
        </p:nvSpPr>
        <p:spPr>
          <a:xfrm>
            <a:off x="3713930"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endParaRPr lang="x-none" dirty="0"/>
          </a:p>
        </p:txBody>
      </p:sp>
      <p:sp>
        <p:nvSpPr>
          <p:cNvPr id="17" name="Прямоугольник 16">
            <a:extLst>
              <a:ext uri="{FF2B5EF4-FFF2-40B4-BE49-F238E27FC236}">
                <a16:creationId xmlns:a16="http://schemas.microsoft.com/office/drawing/2014/main" id="{69AAACBD-5C1F-8146-B3A9-40FD63979E82}"/>
              </a:ext>
            </a:extLst>
          </p:cNvPr>
          <p:cNvSpPr/>
          <p:nvPr/>
        </p:nvSpPr>
        <p:spPr>
          <a:xfrm>
            <a:off x="4544247"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endParaRPr lang="x-none" dirty="0"/>
          </a:p>
        </p:txBody>
      </p:sp>
      <p:sp>
        <p:nvSpPr>
          <p:cNvPr id="21" name="Прямоугольник 20">
            <a:extLst>
              <a:ext uri="{FF2B5EF4-FFF2-40B4-BE49-F238E27FC236}">
                <a16:creationId xmlns:a16="http://schemas.microsoft.com/office/drawing/2014/main" id="{C97A98B4-36F1-2C40-ACE5-548811EE716A}"/>
              </a:ext>
            </a:extLst>
          </p:cNvPr>
          <p:cNvSpPr/>
          <p:nvPr/>
        </p:nvSpPr>
        <p:spPr>
          <a:xfrm>
            <a:off x="392662" y="286229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Б</a:t>
            </a:r>
            <a:endParaRPr lang="x-none" dirty="0"/>
          </a:p>
        </p:txBody>
      </p:sp>
      <p:sp>
        <p:nvSpPr>
          <p:cNvPr id="22" name="Прямоугольник 21">
            <a:extLst>
              <a:ext uri="{FF2B5EF4-FFF2-40B4-BE49-F238E27FC236}">
                <a16:creationId xmlns:a16="http://schemas.microsoft.com/office/drawing/2014/main" id="{3532E42D-5021-0E4E-A406-DF8A73B5E7BD}"/>
              </a:ext>
            </a:extLst>
          </p:cNvPr>
          <p:cNvSpPr/>
          <p:nvPr/>
        </p:nvSpPr>
        <p:spPr>
          <a:xfrm>
            <a:off x="1222979" y="487993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endParaRPr lang="x-none" dirty="0"/>
          </a:p>
        </p:txBody>
      </p:sp>
      <p:sp>
        <p:nvSpPr>
          <p:cNvPr id="23" name="Прямоугольник 22">
            <a:extLst>
              <a:ext uri="{FF2B5EF4-FFF2-40B4-BE49-F238E27FC236}">
                <a16:creationId xmlns:a16="http://schemas.microsoft.com/office/drawing/2014/main" id="{549CFE93-4C33-2642-8D0C-D37BDB86D28C}"/>
              </a:ext>
            </a:extLst>
          </p:cNvPr>
          <p:cNvSpPr/>
          <p:nvPr/>
        </p:nvSpPr>
        <p:spPr>
          <a:xfrm>
            <a:off x="2053296" y="487993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24" name="Прямоугольник 23">
            <a:extLst>
              <a:ext uri="{FF2B5EF4-FFF2-40B4-BE49-F238E27FC236}">
                <a16:creationId xmlns:a16="http://schemas.microsoft.com/office/drawing/2014/main" id="{E466FF08-3444-E445-A1FC-B1C10F2F80BC}"/>
              </a:ext>
            </a:extLst>
          </p:cNvPr>
          <p:cNvSpPr/>
          <p:nvPr/>
        </p:nvSpPr>
        <p:spPr>
          <a:xfrm>
            <a:off x="2883613" y="4879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25" name="Прямоугольник 24">
            <a:extLst>
              <a:ext uri="{FF2B5EF4-FFF2-40B4-BE49-F238E27FC236}">
                <a16:creationId xmlns:a16="http://schemas.microsoft.com/office/drawing/2014/main" id="{3EFBB6BF-3776-B14A-9D5D-C05EF6E2593F}"/>
              </a:ext>
            </a:extLst>
          </p:cNvPr>
          <p:cNvSpPr/>
          <p:nvPr/>
        </p:nvSpPr>
        <p:spPr>
          <a:xfrm>
            <a:off x="3713930"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26" name="Прямоугольник 25">
            <a:extLst>
              <a:ext uri="{FF2B5EF4-FFF2-40B4-BE49-F238E27FC236}">
                <a16:creationId xmlns:a16="http://schemas.microsoft.com/office/drawing/2014/main" id="{69AAACBD-5C1F-8146-B3A9-40FD63979E82}"/>
              </a:ext>
            </a:extLst>
          </p:cNvPr>
          <p:cNvSpPr/>
          <p:nvPr/>
        </p:nvSpPr>
        <p:spPr>
          <a:xfrm>
            <a:off x="4544247"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27" name="Прямоугольник 26">
            <a:extLst>
              <a:ext uri="{FF2B5EF4-FFF2-40B4-BE49-F238E27FC236}">
                <a16:creationId xmlns:a16="http://schemas.microsoft.com/office/drawing/2014/main" id="{C97A98B4-36F1-2C40-ACE5-548811EE716A}"/>
              </a:ext>
            </a:extLst>
          </p:cNvPr>
          <p:cNvSpPr/>
          <p:nvPr/>
        </p:nvSpPr>
        <p:spPr>
          <a:xfrm>
            <a:off x="392662" y="487992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С</a:t>
            </a:r>
            <a:endParaRPr lang="x-none" dirty="0"/>
          </a:p>
        </p:txBody>
      </p:sp>
      <p:sp>
        <p:nvSpPr>
          <p:cNvPr id="28" name="Прямоугольник 27">
            <a:extLst>
              <a:ext uri="{FF2B5EF4-FFF2-40B4-BE49-F238E27FC236}">
                <a16:creationId xmlns:a16="http://schemas.microsoft.com/office/drawing/2014/main" id="{3532E42D-5021-0E4E-A406-DF8A73B5E7BD}"/>
              </a:ext>
            </a:extLst>
          </p:cNvPr>
          <p:cNvSpPr/>
          <p:nvPr/>
        </p:nvSpPr>
        <p:spPr>
          <a:xfrm>
            <a:off x="5374564" y="487992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29" name="Прямоугольник 28">
            <a:extLst>
              <a:ext uri="{FF2B5EF4-FFF2-40B4-BE49-F238E27FC236}">
                <a16:creationId xmlns:a16="http://schemas.microsoft.com/office/drawing/2014/main" id="{549CFE93-4C33-2642-8D0C-D37BDB86D28C}"/>
              </a:ext>
            </a:extLst>
          </p:cNvPr>
          <p:cNvSpPr/>
          <p:nvPr/>
        </p:nvSpPr>
        <p:spPr>
          <a:xfrm>
            <a:off x="6204881" y="48799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0" name="Прямоугольник 29">
            <a:extLst>
              <a:ext uri="{FF2B5EF4-FFF2-40B4-BE49-F238E27FC236}">
                <a16:creationId xmlns:a16="http://schemas.microsoft.com/office/drawing/2014/main" id="{E466FF08-3444-E445-A1FC-B1C10F2F80BC}"/>
              </a:ext>
            </a:extLst>
          </p:cNvPr>
          <p:cNvSpPr/>
          <p:nvPr/>
        </p:nvSpPr>
        <p:spPr>
          <a:xfrm>
            <a:off x="7035198" y="48799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1" name="Прямоугольник 30">
            <a:extLst>
              <a:ext uri="{FF2B5EF4-FFF2-40B4-BE49-F238E27FC236}">
                <a16:creationId xmlns:a16="http://schemas.microsoft.com/office/drawing/2014/main" id="{3EFBB6BF-3776-B14A-9D5D-C05EF6E2593F}"/>
              </a:ext>
            </a:extLst>
          </p:cNvPr>
          <p:cNvSpPr/>
          <p:nvPr/>
        </p:nvSpPr>
        <p:spPr>
          <a:xfrm>
            <a:off x="7865515"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2" name="Прямоугольник 31">
            <a:extLst>
              <a:ext uri="{FF2B5EF4-FFF2-40B4-BE49-F238E27FC236}">
                <a16:creationId xmlns:a16="http://schemas.microsoft.com/office/drawing/2014/main" id="{69AAACBD-5C1F-8146-B3A9-40FD63979E82}"/>
              </a:ext>
            </a:extLst>
          </p:cNvPr>
          <p:cNvSpPr/>
          <p:nvPr/>
        </p:nvSpPr>
        <p:spPr>
          <a:xfrm>
            <a:off x="8695832"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cxnSp>
        <p:nvCxnSpPr>
          <p:cNvPr id="34" name="Прямая со стрелкой 33"/>
          <p:cNvCxnSpPr/>
          <p:nvPr/>
        </p:nvCxnSpPr>
        <p:spPr>
          <a:xfrm flipV="1">
            <a:off x="4942936" y="1930400"/>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p:nvPr/>
        </p:nvCxnSpPr>
        <p:spPr>
          <a:xfrm flipV="1">
            <a:off x="3286665" y="3251179"/>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6085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слияние?</a:t>
            </a:r>
          </a:p>
        </p:txBody>
      </p:sp>
      <p:sp>
        <p:nvSpPr>
          <p:cNvPr id="4" name="Прямоугольник 3">
            <a:extLst>
              <a:ext uri="{FF2B5EF4-FFF2-40B4-BE49-F238E27FC236}">
                <a16:creationId xmlns:a16="http://schemas.microsoft.com/office/drawing/2014/main" id="{3532E42D-5021-0E4E-A406-DF8A73B5E7BD}"/>
              </a:ext>
            </a:extLst>
          </p:cNvPr>
          <p:cNvSpPr/>
          <p:nvPr/>
        </p:nvSpPr>
        <p:spPr>
          <a:xfrm>
            <a:off x="1222979" y="1541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5" name="Прямоугольник 4">
            <a:extLst>
              <a:ext uri="{FF2B5EF4-FFF2-40B4-BE49-F238E27FC236}">
                <a16:creationId xmlns:a16="http://schemas.microsoft.com/office/drawing/2014/main" id="{549CFE93-4C33-2642-8D0C-D37BDB86D28C}"/>
              </a:ext>
            </a:extLst>
          </p:cNvPr>
          <p:cNvSpPr/>
          <p:nvPr/>
        </p:nvSpPr>
        <p:spPr>
          <a:xfrm>
            <a:off x="2053296" y="15415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6" name="Прямоугольник 5">
            <a:extLst>
              <a:ext uri="{FF2B5EF4-FFF2-40B4-BE49-F238E27FC236}">
                <a16:creationId xmlns:a16="http://schemas.microsoft.com/office/drawing/2014/main" id="{E466FF08-3444-E445-A1FC-B1C10F2F80BC}"/>
              </a:ext>
            </a:extLst>
          </p:cNvPr>
          <p:cNvSpPr/>
          <p:nvPr/>
        </p:nvSpPr>
        <p:spPr>
          <a:xfrm>
            <a:off x="2883613" y="15415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7" name="Прямоугольник 6">
            <a:extLst>
              <a:ext uri="{FF2B5EF4-FFF2-40B4-BE49-F238E27FC236}">
                <a16:creationId xmlns:a16="http://schemas.microsoft.com/office/drawing/2014/main" id="{3EFBB6BF-3776-B14A-9D5D-C05EF6E2593F}"/>
              </a:ext>
            </a:extLst>
          </p:cNvPr>
          <p:cNvSpPr/>
          <p:nvPr/>
        </p:nvSpPr>
        <p:spPr>
          <a:xfrm>
            <a:off x="3713930"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8" name="Прямоугольник 7">
            <a:extLst>
              <a:ext uri="{FF2B5EF4-FFF2-40B4-BE49-F238E27FC236}">
                <a16:creationId xmlns:a16="http://schemas.microsoft.com/office/drawing/2014/main" id="{69AAACBD-5C1F-8146-B3A9-40FD63979E82}"/>
              </a:ext>
            </a:extLst>
          </p:cNvPr>
          <p:cNvSpPr/>
          <p:nvPr/>
        </p:nvSpPr>
        <p:spPr>
          <a:xfrm>
            <a:off x="4544247"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endParaRPr lang="x-none" dirty="0"/>
          </a:p>
        </p:txBody>
      </p:sp>
      <p:sp>
        <p:nvSpPr>
          <p:cNvPr id="12" name="Прямоугольник 11">
            <a:extLst>
              <a:ext uri="{FF2B5EF4-FFF2-40B4-BE49-F238E27FC236}">
                <a16:creationId xmlns:a16="http://schemas.microsoft.com/office/drawing/2014/main" id="{C97A98B4-36F1-2C40-ACE5-548811EE716A}"/>
              </a:ext>
            </a:extLst>
          </p:cNvPr>
          <p:cNvSpPr/>
          <p:nvPr/>
        </p:nvSpPr>
        <p:spPr>
          <a:xfrm>
            <a:off x="392662" y="1541504"/>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3532E42D-5021-0E4E-A406-DF8A73B5E7BD}"/>
              </a:ext>
            </a:extLst>
          </p:cNvPr>
          <p:cNvSpPr/>
          <p:nvPr/>
        </p:nvSpPr>
        <p:spPr>
          <a:xfrm>
            <a:off x="1222979" y="286229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14" name="Прямоугольник 13">
            <a:extLst>
              <a:ext uri="{FF2B5EF4-FFF2-40B4-BE49-F238E27FC236}">
                <a16:creationId xmlns:a16="http://schemas.microsoft.com/office/drawing/2014/main" id="{549CFE93-4C33-2642-8D0C-D37BDB86D28C}"/>
              </a:ext>
            </a:extLst>
          </p:cNvPr>
          <p:cNvSpPr/>
          <p:nvPr/>
        </p:nvSpPr>
        <p:spPr>
          <a:xfrm>
            <a:off x="2053296" y="286229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15" name="Прямоугольник 14">
            <a:extLst>
              <a:ext uri="{FF2B5EF4-FFF2-40B4-BE49-F238E27FC236}">
                <a16:creationId xmlns:a16="http://schemas.microsoft.com/office/drawing/2014/main" id="{E466FF08-3444-E445-A1FC-B1C10F2F80BC}"/>
              </a:ext>
            </a:extLst>
          </p:cNvPr>
          <p:cNvSpPr/>
          <p:nvPr/>
        </p:nvSpPr>
        <p:spPr>
          <a:xfrm>
            <a:off x="2883613" y="286229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endParaRPr lang="x-none" dirty="0"/>
          </a:p>
        </p:txBody>
      </p:sp>
      <p:sp>
        <p:nvSpPr>
          <p:cNvPr id="16" name="Прямоугольник 15">
            <a:extLst>
              <a:ext uri="{FF2B5EF4-FFF2-40B4-BE49-F238E27FC236}">
                <a16:creationId xmlns:a16="http://schemas.microsoft.com/office/drawing/2014/main" id="{3EFBB6BF-3776-B14A-9D5D-C05EF6E2593F}"/>
              </a:ext>
            </a:extLst>
          </p:cNvPr>
          <p:cNvSpPr/>
          <p:nvPr/>
        </p:nvSpPr>
        <p:spPr>
          <a:xfrm>
            <a:off x="3713930"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endParaRPr lang="x-none" dirty="0"/>
          </a:p>
        </p:txBody>
      </p:sp>
      <p:sp>
        <p:nvSpPr>
          <p:cNvPr id="17" name="Прямоугольник 16">
            <a:extLst>
              <a:ext uri="{FF2B5EF4-FFF2-40B4-BE49-F238E27FC236}">
                <a16:creationId xmlns:a16="http://schemas.microsoft.com/office/drawing/2014/main" id="{69AAACBD-5C1F-8146-B3A9-40FD63979E82}"/>
              </a:ext>
            </a:extLst>
          </p:cNvPr>
          <p:cNvSpPr/>
          <p:nvPr/>
        </p:nvSpPr>
        <p:spPr>
          <a:xfrm>
            <a:off x="4544247"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endParaRPr lang="x-none" dirty="0"/>
          </a:p>
        </p:txBody>
      </p:sp>
      <p:sp>
        <p:nvSpPr>
          <p:cNvPr id="21" name="Прямоугольник 20">
            <a:extLst>
              <a:ext uri="{FF2B5EF4-FFF2-40B4-BE49-F238E27FC236}">
                <a16:creationId xmlns:a16="http://schemas.microsoft.com/office/drawing/2014/main" id="{C97A98B4-36F1-2C40-ACE5-548811EE716A}"/>
              </a:ext>
            </a:extLst>
          </p:cNvPr>
          <p:cNvSpPr/>
          <p:nvPr/>
        </p:nvSpPr>
        <p:spPr>
          <a:xfrm>
            <a:off x="392662" y="286229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Б</a:t>
            </a:r>
            <a:endParaRPr lang="x-none" dirty="0"/>
          </a:p>
        </p:txBody>
      </p:sp>
      <p:sp>
        <p:nvSpPr>
          <p:cNvPr id="22" name="Прямоугольник 21">
            <a:extLst>
              <a:ext uri="{FF2B5EF4-FFF2-40B4-BE49-F238E27FC236}">
                <a16:creationId xmlns:a16="http://schemas.microsoft.com/office/drawing/2014/main" id="{3532E42D-5021-0E4E-A406-DF8A73B5E7BD}"/>
              </a:ext>
            </a:extLst>
          </p:cNvPr>
          <p:cNvSpPr/>
          <p:nvPr/>
        </p:nvSpPr>
        <p:spPr>
          <a:xfrm>
            <a:off x="1222979" y="487993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endParaRPr lang="x-none" dirty="0"/>
          </a:p>
        </p:txBody>
      </p:sp>
      <p:sp>
        <p:nvSpPr>
          <p:cNvPr id="23" name="Прямоугольник 22">
            <a:extLst>
              <a:ext uri="{FF2B5EF4-FFF2-40B4-BE49-F238E27FC236}">
                <a16:creationId xmlns:a16="http://schemas.microsoft.com/office/drawing/2014/main" id="{549CFE93-4C33-2642-8D0C-D37BDB86D28C}"/>
              </a:ext>
            </a:extLst>
          </p:cNvPr>
          <p:cNvSpPr/>
          <p:nvPr/>
        </p:nvSpPr>
        <p:spPr>
          <a:xfrm>
            <a:off x="2053296" y="487993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24" name="Прямоугольник 23">
            <a:extLst>
              <a:ext uri="{FF2B5EF4-FFF2-40B4-BE49-F238E27FC236}">
                <a16:creationId xmlns:a16="http://schemas.microsoft.com/office/drawing/2014/main" id="{E466FF08-3444-E445-A1FC-B1C10F2F80BC}"/>
              </a:ext>
            </a:extLst>
          </p:cNvPr>
          <p:cNvSpPr/>
          <p:nvPr/>
        </p:nvSpPr>
        <p:spPr>
          <a:xfrm>
            <a:off x="2883613" y="4879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25" name="Прямоугольник 24">
            <a:extLst>
              <a:ext uri="{FF2B5EF4-FFF2-40B4-BE49-F238E27FC236}">
                <a16:creationId xmlns:a16="http://schemas.microsoft.com/office/drawing/2014/main" id="{3EFBB6BF-3776-B14A-9D5D-C05EF6E2593F}"/>
              </a:ext>
            </a:extLst>
          </p:cNvPr>
          <p:cNvSpPr/>
          <p:nvPr/>
        </p:nvSpPr>
        <p:spPr>
          <a:xfrm>
            <a:off x="3713930"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26" name="Прямоугольник 25">
            <a:extLst>
              <a:ext uri="{FF2B5EF4-FFF2-40B4-BE49-F238E27FC236}">
                <a16:creationId xmlns:a16="http://schemas.microsoft.com/office/drawing/2014/main" id="{69AAACBD-5C1F-8146-B3A9-40FD63979E82}"/>
              </a:ext>
            </a:extLst>
          </p:cNvPr>
          <p:cNvSpPr/>
          <p:nvPr/>
        </p:nvSpPr>
        <p:spPr>
          <a:xfrm>
            <a:off x="4544247"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27" name="Прямоугольник 26">
            <a:extLst>
              <a:ext uri="{FF2B5EF4-FFF2-40B4-BE49-F238E27FC236}">
                <a16:creationId xmlns:a16="http://schemas.microsoft.com/office/drawing/2014/main" id="{C97A98B4-36F1-2C40-ACE5-548811EE716A}"/>
              </a:ext>
            </a:extLst>
          </p:cNvPr>
          <p:cNvSpPr/>
          <p:nvPr/>
        </p:nvSpPr>
        <p:spPr>
          <a:xfrm>
            <a:off x="392662" y="487992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С</a:t>
            </a:r>
            <a:endParaRPr lang="x-none" dirty="0"/>
          </a:p>
        </p:txBody>
      </p:sp>
      <p:sp>
        <p:nvSpPr>
          <p:cNvPr id="28" name="Прямоугольник 27">
            <a:extLst>
              <a:ext uri="{FF2B5EF4-FFF2-40B4-BE49-F238E27FC236}">
                <a16:creationId xmlns:a16="http://schemas.microsoft.com/office/drawing/2014/main" id="{3532E42D-5021-0E4E-A406-DF8A73B5E7BD}"/>
              </a:ext>
            </a:extLst>
          </p:cNvPr>
          <p:cNvSpPr/>
          <p:nvPr/>
        </p:nvSpPr>
        <p:spPr>
          <a:xfrm>
            <a:off x="5374564" y="487992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29" name="Прямоугольник 28">
            <a:extLst>
              <a:ext uri="{FF2B5EF4-FFF2-40B4-BE49-F238E27FC236}">
                <a16:creationId xmlns:a16="http://schemas.microsoft.com/office/drawing/2014/main" id="{549CFE93-4C33-2642-8D0C-D37BDB86D28C}"/>
              </a:ext>
            </a:extLst>
          </p:cNvPr>
          <p:cNvSpPr/>
          <p:nvPr/>
        </p:nvSpPr>
        <p:spPr>
          <a:xfrm>
            <a:off x="6204881" y="48799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endParaRPr lang="x-none" dirty="0"/>
          </a:p>
        </p:txBody>
      </p:sp>
      <p:sp>
        <p:nvSpPr>
          <p:cNvPr id="30" name="Прямоугольник 29">
            <a:extLst>
              <a:ext uri="{FF2B5EF4-FFF2-40B4-BE49-F238E27FC236}">
                <a16:creationId xmlns:a16="http://schemas.microsoft.com/office/drawing/2014/main" id="{E466FF08-3444-E445-A1FC-B1C10F2F80BC}"/>
              </a:ext>
            </a:extLst>
          </p:cNvPr>
          <p:cNvSpPr/>
          <p:nvPr/>
        </p:nvSpPr>
        <p:spPr>
          <a:xfrm>
            <a:off x="7035198" y="48799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1" name="Прямоугольник 30">
            <a:extLst>
              <a:ext uri="{FF2B5EF4-FFF2-40B4-BE49-F238E27FC236}">
                <a16:creationId xmlns:a16="http://schemas.microsoft.com/office/drawing/2014/main" id="{3EFBB6BF-3776-B14A-9D5D-C05EF6E2593F}"/>
              </a:ext>
            </a:extLst>
          </p:cNvPr>
          <p:cNvSpPr/>
          <p:nvPr/>
        </p:nvSpPr>
        <p:spPr>
          <a:xfrm>
            <a:off x="7865515"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2" name="Прямоугольник 31">
            <a:extLst>
              <a:ext uri="{FF2B5EF4-FFF2-40B4-BE49-F238E27FC236}">
                <a16:creationId xmlns:a16="http://schemas.microsoft.com/office/drawing/2014/main" id="{69AAACBD-5C1F-8146-B3A9-40FD63979E82}"/>
              </a:ext>
            </a:extLst>
          </p:cNvPr>
          <p:cNvSpPr/>
          <p:nvPr/>
        </p:nvSpPr>
        <p:spPr>
          <a:xfrm>
            <a:off x="8695832"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cxnSp>
        <p:nvCxnSpPr>
          <p:cNvPr id="34" name="Прямая со стрелкой 33"/>
          <p:cNvCxnSpPr/>
          <p:nvPr/>
        </p:nvCxnSpPr>
        <p:spPr>
          <a:xfrm flipV="1">
            <a:off x="4942936" y="1930400"/>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p:nvPr/>
        </p:nvCxnSpPr>
        <p:spPr>
          <a:xfrm flipV="1">
            <a:off x="4123427" y="3251179"/>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864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слияние?</a:t>
            </a:r>
          </a:p>
        </p:txBody>
      </p:sp>
      <p:sp>
        <p:nvSpPr>
          <p:cNvPr id="4" name="Прямоугольник 3">
            <a:extLst>
              <a:ext uri="{FF2B5EF4-FFF2-40B4-BE49-F238E27FC236}">
                <a16:creationId xmlns:a16="http://schemas.microsoft.com/office/drawing/2014/main" id="{3532E42D-5021-0E4E-A406-DF8A73B5E7BD}"/>
              </a:ext>
            </a:extLst>
          </p:cNvPr>
          <p:cNvSpPr/>
          <p:nvPr/>
        </p:nvSpPr>
        <p:spPr>
          <a:xfrm>
            <a:off x="1222979" y="1541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5" name="Прямоугольник 4">
            <a:extLst>
              <a:ext uri="{FF2B5EF4-FFF2-40B4-BE49-F238E27FC236}">
                <a16:creationId xmlns:a16="http://schemas.microsoft.com/office/drawing/2014/main" id="{549CFE93-4C33-2642-8D0C-D37BDB86D28C}"/>
              </a:ext>
            </a:extLst>
          </p:cNvPr>
          <p:cNvSpPr/>
          <p:nvPr/>
        </p:nvSpPr>
        <p:spPr>
          <a:xfrm>
            <a:off x="2053296" y="15415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6" name="Прямоугольник 5">
            <a:extLst>
              <a:ext uri="{FF2B5EF4-FFF2-40B4-BE49-F238E27FC236}">
                <a16:creationId xmlns:a16="http://schemas.microsoft.com/office/drawing/2014/main" id="{E466FF08-3444-E445-A1FC-B1C10F2F80BC}"/>
              </a:ext>
            </a:extLst>
          </p:cNvPr>
          <p:cNvSpPr/>
          <p:nvPr/>
        </p:nvSpPr>
        <p:spPr>
          <a:xfrm>
            <a:off x="2883613" y="15415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7" name="Прямоугольник 6">
            <a:extLst>
              <a:ext uri="{FF2B5EF4-FFF2-40B4-BE49-F238E27FC236}">
                <a16:creationId xmlns:a16="http://schemas.microsoft.com/office/drawing/2014/main" id="{3EFBB6BF-3776-B14A-9D5D-C05EF6E2593F}"/>
              </a:ext>
            </a:extLst>
          </p:cNvPr>
          <p:cNvSpPr/>
          <p:nvPr/>
        </p:nvSpPr>
        <p:spPr>
          <a:xfrm>
            <a:off x="3713930"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8" name="Прямоугольник 7">
            <a:extLst>
              <a:ext uri="{FF2B5EF4-FFF2-40B4-BE49-F238E27FC236}">
                <a16:creationId xmlns:a16="http://schemas.microsoft.com/office/drawing/2014/main" id="{69AAACBD-5C1F-8146-B3A9-40FD63979E82}"/>
              </a:ext>
            </a:extLst>
          </p:cNvPr>
          <p:cNvSpPr/>
          <p:nvPr/>
        </p:nvSpPr>
        <p:spPr>
          <a:xfrm>
            <a:off x="4544247"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endParaRPr lang="x-none" dirty="0"/>
          </a:p>
        </p:txBody>
      </p:sp>
      <p:sp>
        <p:nvSpPr>
          <p:cNvPr id="12" name="Прямоугольник 11">
            <a:extLst>
              <a:ext uri="{FF2B5EF4-FFF2-40B4-BE49-F238E27FC236}">
                <a16:creationId xmlns:a16="http://schemas.microsoft.com/office/drawing/2014/main" id="{C97A98B4-36F1-2C40-ACE5-548811EE716A}"/>
              </a:ext>
            </a:extLst>
          </p:cNvPr>
          <p:cNvSpPr/>
          <p:nvPr/>
        </p:nvSpPr>
        <p:spPr>
          <a:xfrm>
            <a:off x="392662" y="1541504"/>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3532E42D-5021-0E4E-A406-DF8A73B5E7BD}"/>
              </a:ext>
            </a:extLst>
          </p:cNvPr>
          <p:cNvSpPr/>
          <p:nvPr/>
        </p:nvSpPr>
        <p:spPr>
          <a:xfrm>
            <a:off x="1222979" y="286229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14" name="Прямоугольник 13">
            <a:extLst>
              <a:ext uri="{FF2B5EF4-FFF2-40B4-BE49-F238E27FC236}">
                <a16:creationId xmlns:a16="http://schemas.microsoft.com/office/drawing/2014/main" id="{549CFE93-4C33-2642-8D0C-D37BDB86D28C}"/>
              </a:ext>
            </a:extLst>
          </p:cNvPr>
          <p:cNvSpPr/>
          <p:nvPr/>
        </p:nvSpPr>
        <p:spPr>
          <a:xfrm>
            <a:off x="2053296" y="286229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15" name="Прямоугольник 14">
            <a:extLst>
              <a:ext uri="{FF2B5EF4-FFF2-40B4-BE49-F238E27FC236}">
                <a16:creationId xmlns:a16="http://schemas.microsoft.com/office/drawing/2014/main" id="{E466FF08-3444-E445-A1FC-B1C10F2F80BC}"/>
              </a:ext>
            </a:extLst>
          </p:cNvPr>
          <p:cNvSpPr/>
          <p:nvPr/>
        </p:nvSpPr>
        <p:spPr>
          <a:xfrm>
            <a:off x="2883613" y="286229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endParaRPr lang="x-none" dirty="0"/>
          </a:p>
        </p:txBody>
      </p:sp>
      <p:sp>
        <p:nvSpPr>
          <p:cNvPr id="16" name="Прямоугольник 15">
            <a:extLst>
              <a:ext uri="{FF2B5EF4-FFF2-40B4-BE49-F238E27FC236}">
                <a16:creationId xmlns:a16="http://schemas.microsoft.com/office/drawing/2014/main" id="{3EFBB6BF-3776-B14A-9D5D-C05EF6E2593F}"/>
              </a:ext>
            </a:extLst>
          </p:cNvPr>
          <p:cNvSpPr/>
          <p:nvPr/>
        </p:nvSpPr>
        <p:spPr>
          <a:xfrm>
            <a:off x="3713930"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endParaRPr lang="x-none" dirty="0"/>
          </a:p>
        </p:txBody>
      </p:sp>
      <p:sp>
        <p:nvSpPr>
          <p:cNvPr id="17" name="Прямоугольник 16">
            <a:extLst>
              <a:ext uri="{FF2B5EF4-FFF2-40B4-BE49-F238E27FC236}">
                <a16:creationId xmlns:a16="http://schemas.microsoft.com/office/drawing/2014/main" id="{69AAACBD-5C1F-8146-B3A9-40FD63979E82}"/>
              </a:ext>
            </a:extLst>
          </p:cNvPr>
          <p:cNvSpPr/>
          <p:nvPr/>
        </p:nvSpPr>
        <p:spPr>
          <a:xfrm>
            <a:off x="4544247"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endParaRPr lang="x-none" dirty="0"/>
          </a:p>
        </p:txBody>
      </p:sp>
      <p:sp>
        <p:nvSpPr>
          <p:cNvPr id="21" name="Прямоугольник 20">
            <a:extLst>
              <a:ext uri="{FF2B5EF4-FFF2-40B4-BE49-F238E27FC236}">
                <a16:creationId xmlns:a16="http://schemas.microsoft.com/office/drawing/2014/main" id="{C97A98B4-36F1-2C40-ACE5-548811EE716A}"/>
              </a:ext>
            </a:extLst>
          </p:cNvPr>
          <p:cNvSpPr/>
          <p:nvPr/>
        </p:nvSpPr>
        <p:spPr>
          <a:xfrm>
            <a:off x="392662" y="286229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Б</a:t>
            </a:r>
            <a:endParaRPr lang="x-none" dirty="0"/>
          </a:p>
        </p:txBody>
      </p:sp>
      <p:sp>
        <p:nvSpPr>
          <p:cNvPr id="22" name="Прямоугольник 21">
            <a:extLst>
              <a:ext uri="{FF2B5EF4-FFF2-40B4-BE49-F238E27FC236}">
                <a16:creationId xmlns:a16="http://schemas.microsoft.com/office/drawing/2014/main" id="{3532E42D-5021-0E4E-A406-DF8A73B5E7BD}"/>
              </a:ext>
            </a:extLst>
          </p:cNvPr>
          <p:cNvSpPr/>
          <p:nvPr/>
        </p:nvSpPr>
        <p:spPr>
          <a:xfrm>
            <a:off x="1222979" y="487993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endParaRPr lang="x-none" dirty="0"/>
          </a:p>
        </p:txBody>
      </p:sp>
      <p:sp>
        <p:nvSpPr>
          <p:cNvPr id="23" name="Прямоугольник 22">
            <a:extLst>
              <a:ext uri="{FF2B5EF4-FFF2-40B4-BE49-F238E27FC236}">
                <a16:creationId xmlns:a16="http://schemas.microsoft.com/office/drawing/2014/main" id="{549CFE93-4C33-2642-8D0C-D37BDB86D28C}"/>
              </a:ext>
            </a:extLst>
          </p:cNvPr>
          <p:cNvSpPr/>
          <p:nvPr/>
        </p:nvSpPr>
        <p:spPr>
          <a:xfrm>
            <a:off x="2053296" y="487993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24" name="Прямоугольник 23">
            <a:extLst>
              <a:ext uri="{FF2B5EF4-FFF2-40B4-BE49-F238E27FC236}">
                <a16:creationId xmlns:a16="http://schemas.microsoft.com/office/drawing/2014/main" id="{E466FF08-3444-E445-A1FC-B1C10F2F80BC}"/>
              </a:ext>
            </a:extLst>
          </p:cNvPr>
          <p:cNvSpPr/>
          <p:nvPr/>
        </p:nvSpPr>
        <p:spPr>
          <a:xfrm>
            <a:off x="2883613" y="4879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25" name="Прямоугольник 24">
            <a:extLst>
              <a:ext uri="{FF2B5EF4-FFF2-40B4-BE49-F238E27FC236}">
                <a16:creationId xmlns:a16="http://schemas.microsoft.com/office/drawing/2014/main" id="{3EFBB6BF-3776-B14A-9D5D-C05EF6E2593F}"/>
              </a:ext>
            </a:extLst>
          </p:cNvPr>
          <p:cNvSpPr/>
          <p:nvPr/>
        </p:nvSpPr>
        <p:spPr>
          <a:xfrm>
            <a:off x="3713930"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26" name="Прямоугольник 25">
            <a:extLst>
              <a:ext uri="{FF2B5EF4-FFF2-40B4-BE49-F238E27FC236}">
                <a16:creationId xmlns:a16="http://schemas.microsoft.com/office/drawing/2014/main" id="{69AAACBD-5C1F-8146-B3A9-40FD63979E82}"/>
              </a:ext>
            </a:extLst>
          </p:cNvPr>
          <p:cNvSpPr/>
          <p:nvPr/>
        </p:nvSpPr>
        <p:spPr>
          <a:xfrm>
            <a:off x="4544247"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27" name="Прямоугольник 26">
            <a:extLst>
              <a:ext uri="{FF2B5EF4-FFF2-40B4-BE49-F238E27FC236}">
                <a16:creationId xmlns:a16="http://schemas.microsoft.com/office/drawing/2014/main" id="{C97A98B4-36F1-2C40-ACE5-548811EE716A}"/>
              </a:ext>
            </a:extLst>
          </p:cNvPr>
          <p:cNvSpPr/>
          <p:nvPr/>
        </p:nvSpPr>
        <p:spPr>
          <a:xfrm>
            <a:off x="392662" y="487992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С</a:t>
            </a:r>
            <a:endParaRPr lang="x-none" dirty="0"/>
          </a:p>
        </p:txBody>
      </p:sp>
      <p:sp>
        <p:nvSpPr>
          <p:cNvPr id="28" name="Прямоугольник 27">
            <a:extLst>
              <a:ext uri="{FF2B5EF4-FFF2-40B4-BE49-F238E27FC236}">
                <a16:creationId xmlns:a16="http://schemas.microsoft.com/office/drawing/2014/main" id="{3532E42D-5021-0E4E-A406-DF8A73B5E7BD}"/>
              </a:ext>
            </a:extLst>
          </p:cNvPr>
          <p:cNvSpPr/>
          <p:nvPr/>
        </p:nvSpPr>
        <p:spPr>
          <a:xfrm>
            <a:off x="5374564" y="487992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29" name="Прямоугольник 28">
            <a:extLst>
              <a:ext uri="{FF2B5EF4-FFF2-40B4-BE49-F238E27FC236}">
                <a16:creationId xmlns:a16="http://schemas.microsoft.com/office/drawing/2014/main" id="{549CFE93-4C33-2642-8D0C-D37BDB86D28C}"/>
              </a:ext>
            </a:extLst>
          </p:cNvPr>
          <p:cNvSpPr/>
          <p:nvPr/>
        </p:nvSpPr>
        <p:spPr>
          <a:xfrm>
            <a:off x="6204881" y="48799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endParaRPr lang="x-none" dirty="0"/>
          </a:p>
        </p:txBody>
      </p:sp>
      <p:sp>
        <p:nvSpPr>
          <p:cNvPr id="30" name="Прямоугольник 29">
            <a:extLst>
              <a:ext uri="{FF2B5EF4-FFF2-40B4-BE49-F238E27FC236}">
                <a16:creationId xmlns:a16="http://schemas.microsoft.com/office/drawing/2014/main" id="{E466FF08-3444-E445-A1FC-B1C10F2F80BC}"/>
              </a:ext>
            </a:extLst>
          </p:cNvPr>
          <p:cNvSpPr/>
          <p:nvPr/>
        </p:nvSpPr>
        <p:spPr>
          <a:xfrm>
            <a:off x="7035198" y="48799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endParaRPr lang="x-none" dirty="0"/>
          </a:p>
        </p:txBody>
      </p:sp>
      <p:sp>
        <p:nvSpPr>
          <p:cNvPr id="31" name="Прямоугольник 30">
            <a:extLst>
              <a:ext uri="{FF2B5EF4-FFF2-40B4-BE49-F238E27FC236}">
                <a16:creationId xmlns:a16="http://schemas.microsoft.com/office/drawing/2014/main" id="{3EFBB6BF-3776-B14A-9D5D-C05EF6E2593F}"/>
              </a:ext>
            </a:extLst>
          </p:cNvPr>
          <p:cNvSpPr/>
          <p:nvPr/>
        </p:nvSpPr>
        <p:spPr>
          <a:xfrm>
            <a:off x="7865515"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2" name="Прямоугольник 31">
            <a:extLst>
              <a:ext uri="{FF2B5EF4-FFF2-40B4-BE49-F238E27FC236}">
                <a16:creationId xmlns:a16="http://schemas.microsoft.com/office/drawing/2014/main" id="{69AAACBD-5C1F-8146-B3A9-40FD63979E82}"/>
              </a:ext>
            </a:extLst>
          </p:cNvPr>
          <p:cNvSpPr/>
          <p:nvPr/>
        </p:nvSpPr>
        <p:spPr>
          <a:xfrm>
            <a:off x="8695832"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cxnSp>
        <p:nvCxnSpPr>
          <p:cNvPr id="34" name="Прямая со стрелкой 33"/>
          <p:cNvCxnSpPr/>
          <p:nvPr/>
        </p:nvCxnSpPr>
        <p:spPr>
          <a:xfrm flipV="1">
            <a:off x="5840083" y="1930400"/>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p:nvPr/>
        </p:nvCxnSpPr>
        <p:spPr>
          <a:xfrm flipV="1">
            <a:off x="4123427" y="3251179"/>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554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слияние?</a:t>
            </a:r>
          </a:p>
        </p:txBody>
      </p:sp>
      <p:sp>
        <p:nvSpPr>
          <p:cNvPr id="4" name="Прямоугольник 3">
            <a:extLst>
              <a:ext uri="{FF2B5EF4-FFF2-40B4-BE49-F238E27FC236}">
                <a16:creationId xmlns:a16="http://schemas.microsoft.com/office/drawing/2014/main" id="{3532E42D-5021-0E4E-A406-DF8A73B5E7BD}"/>
              </a:ext>
            </a:extLst>
          </p:cNvPr>
          <p:cNvSpPr/>
          <p:nvPr/>
        </p:nvSpPr>
        <p:spPr>
          <a:xfrm>
            <a:off x="1222979" y="1541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5" name="Прямоугольник 4">
            <a:extLst>
              <a:ext uri="{FF2B5EF4-FFF2-40B4-BE49-F238E27FC236}">
                <a16:creationId xmlns:a16="http://schemas.microsoft.com/office/drawing/2014/main" id="{549CFE93-4C33-2642-8D0C-D37BDB86D28C}"/>
              </a:ext>
            </a:extLst>
          </p:cNvPr>
          <p:cNvSpPr/>
          <p:nvPr/>
        </p:nvSpPr>
        <p:spPr>
          <a:xfrm>
            <a:off x="2053296" y="15415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6" name="Прямоугольник 5">
            <a:extLst>
              <a:ext uri="{FF2B5EF4-FFF2-40B4-BE49-F238E27FC236}">
                <a16:creationId xmlns:a16="http://schemas.microsoft.com/office/drawing/2014/main" id="{E466FF08-3444-E445-A1FC-B1C10F2F80BC}"/>
              </a:ext>
            </a:extLst>
          </p:cNvPr>
          <p:cNvSpPr/>
          <p:nvPr/>
        </p:nvSpPr>
        <p:spPr>
          <a:xfrm>
            <a:off x="2883613" y="15415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7" name="Прямоугольник 6">
            <a:extLst>
              <a:ext uri="{FF2B5EF4-FFF2-40B4-BE49-F238E27FC236}">
                <a16:creationId xmlns:a16="http://schemas.microsoft.com/office/drawing/2014/main" id="{3EFBB6BF-3776-B14A-9D5D-C05EF6E2593F}"/>
              </a:ext>
            </a:extLst>
          </p:cNvPr>
          <p:cNvSpPr/>
          <p:nvPr/>
        </p:nvSpPr>
        <p:spPr>
          <a:xfrm>
            <a:off x="3713930"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8" name="Прямоугольник 7">
            <a:extLst>
              <a:ext uri="{FF2B5EF4-FFF2-40B4-BE49-F238E27FC236}">
                <a16:creationId xmlns:a16="http://schemas.microsoft.com/office/drawing/2014/main" id="{69AAACBD-5C1F-8146-B3A9-40FD63979E82}"/>
              </a:ext>
            </a:extLst>
          </p:cNvPr>
          <p:cNvSpPr/>
          <p:nvPr/>
        </p:nvSpPr>
        <p:spPr>
          <a:xfrm>
            <a:off x="4544247"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endParaRPr lang="x-none" dirty="0"/>
          </a:p>
        </p:txBody>
      </p:sp>
      <p:sp>
        <p:nvSpPr>
          <p:cNvPr id="12" name="Прямоугольник 11">
            <a:extLst>
              <a:ext uri="{FF2B5EF4-FFF2-40B4-BE49-F238E27FC236}">
                <a16:creationId xmlns:a16="http://schemas.microsoft.com/office/drawing/2014/main" id="{C97A98B4-36F1-2C40-ACE5-548811EE716A}"/>
              </a:ext>
            </a:extLst>
          </p:cNvPr>
          <p:cNvSpPr/>
          <p:nvPr/>
        </p:nvSpPr>
        <p:spPr>
          <a:xfrm>
            <a:off x="392662" y="1541504"/>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3532E42D-5021-0E4E-A406-DF8A73B5E7BD}"/>
              </a:ext>
            </a:extLst>
          </p:cNvPr>
          <p:cNvSpPr/>
          <p:nvPr/>
        </p:nvSpPr>
        <p:spPr>
          <a:xfrm>
            <a:off x="1222979" y="286229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14" name="Прямоугольник 13">
            <a:extLst>
              <a:ext uri="{FF2B5EF4-FFF2-40B4-BE49-F238E27FC236}">
                <a16:creationId xmlns:a16="http://schemas.microsoft.com/office/drawing/2014/main" id="{549CFE93-4C33-2642-8D0C-D37BDB86D28C}"/>
              </a:ext>
            </a:extLst>
          </p:cNvPr>
          <p:cNvSpPr/>
          <p:nvPr/>
        </p:nvSpPr>
        <p:spPr>
          <a:xfrm>
            <a:off x="2053296" y="286229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15" name="Прямоугольник 14">
            <a:extLst>
              <a:ext uri="{FF2B5EF4-FFF2-40B4-BE49-F238E27FC236}">
                <a16:creationId xmlns:a16="http://schemas.microsoft.com/office/drawing/2014/main" id="{E466FF08-3444-E445-A1FC-B1C10F2F80BC}"/>
              </a:ext>
            </a:extLst>
          </p:cNvPr>
          <p:cNvSpPr/>
          <p:nvPr/>
        </p:nvSpPr>
        <p:spPr>
          <a:xfrm>
            <a:off x="2883613" y="286229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endParaRPr lang="x-none" dirty="0"/>
          </a:p>
        </p:txBody>
      </p:sp>
      <p:sp>
        <p:nvSpPr>
          <p:cNvPr id="16" name="Прямоугольник 15">
            <a:extLst>
              <a:ext uri="{FF2B5EF4-FFF2-40B4-BE49-F238E27FC236}">
                <a16:creationId xmlns:a16="http://schemas.microsoft.com/office/drawing/2014/main" id="{3EFBB6BF-3776-B14A-9D5D-C05EF6E2593F}"/>
              </a:ext>
            </a:extLst>
          </p:cNvPr>
          <p:cNvSpPr/>
          <p:nvPr/>
        </p:nvSpPr>
        <p:spPr>
          <a:xfrm>
            <a:off x="3713930"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endParaRPr lang="x-none" dirty="0"/>
          </a:p>
        </p:txBody>
      </p:sp>
      <p:sp>
        <p:nvSpPr>
          <p:cNvPr id="17" name="Прямоугольник 16">
            <a:extLst>
              <a:ext uri="{FF2B5EF4-FFF2-40B4-BE49-F238E27FC236}">
                <a16:creationId xmlns:a16="http://schemas.microsoft.com/office/drawing/2014/main" id="{69AAACBD-5C1F-8146-B3A9-40FD63979E82}"/>
              </a:ext>
            </a:extLst>
          </p:cNvPr>
          <p:cNvSpPr/>
          <p:nvPr/>
        </p:nvSpPr>
        <p:spPr>
          <a:xfrm>
            <a:off x="4544247"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endParaRPr lang="x-none" dirty="0"/>
          </a:p>
        </p:txBody>
      </p:sp>
      <p:sp>
        <p:nvSpPr>
          <p:cNvPr id="21" name="Прямоугольник 20">
            <a:extLst>
              <a:ext uri="{FF2B5EF4-FFF2-40B4-BE49-F238E27FC236}">
                <a16:creationId xmlns:a16="http://schemas.microsoft.com/office/drawing/2014/main" id="{C97A98B4-36F1-2C40-ACE5-548811EE716A}"/>
              </a:ext>
            </a:extLst>
          </p:cNvPr>
          <p:cNvSpPr/>
          <p:nvPr/>
        </p:nvSpPr>
        <p:spPr>
          <a:xfrm>
            <a:off x="392662" y="286229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Б</a:t>
            </a:r>
            <a:endParaRPr lang="x-none" dirty="0"/>
          </a:p>
        </p:txBody>
      </p:sp>
      <p:sp>
        <p:nvSpPr>
          <p:cNvPr id="22" name="Прямоугольник 21">
            <a:extLst>
              <a:ext uri="{FF2B5EF4-FFF2-40B4-BE49-F238E27FC236}">
                <a16:creationId xmlns:a16="http://schemas.microsoft.com/office/drawing/2014/main" id="{3532E42D-5021-0E4E-A406-DF8A73B5E7BD}"/>
              </a:ext>
            </a:extLst>
          </p:cNvPr>
          <p:cNvSpPr/>
          <p:nvPr/>
        </p:nvSpPr>
        <p:spPr>
          <a:xfrm>
            <a:off x="1222979" y="487993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endParaRPr lang="x-none" dirty="0"/>
          </a:p>
        </p:txBody>
      </p:sp>
      <p:sp>
        <p:nvSpPr>
          <p:cNvPr id="23" name="Прямоугольник 22">
            <a:extLst>
              <a:ext uri="{FF2B5EF4-FFF2-40B4-BE49-F238E27FC236}">
                <a16:creationId xmlns:a16="http://schemas.microsoft.com/office/drawing/2014/main" id="{549CFE93-4C33-2642-8D0C-D37BDB86D28C}"/>
              </a:ext>
            </a:extLst>
          </p:cNvPr>
          <p:cNvSpPr/>
          <p:nvPr/>
        </p:nvSpPr>
        <p:spPr>
          <a:xfrm>
            <a:off x="2053296" y="487993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24" name="Прямоугольник 23">
            <a:extLst>
              <a:ext uri="{FF2B5EF4-FFF2-40B4-BE49-F238E27FC236}">
                <a16:creationId xmlns:a16="http://schemas.microsoft.com/office/drawing/2014/main" id="{E466FF08-3444-E445-A1FC-B1C10F2F80BC}"/>
              </a:ext>
            </a:extLst>
          </p:cNvPr>
          <p:cNvSpPr/>
          <p:nvPr/>
        </p:nvSpPr>
        <p:spPr>
          <a:xfrm>
            <a:off x="2883613" y="4879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25" name="Прямоугольник 24">
            <a:extLst>
              <a:ext uri="{FF2B5EF4-FFF2-40B4-BE49-F238E27FC236}">
                <a16:creationId xmlns:a16="http://schemas.microsoft.com/office/drawing/2014/main" id="{3EFBB6BF-3776-B14A-9D5D-C05EF6E2593F}"/>
              </a:ext>
            </a:extLst>
          </p:cNvPr>
          <p:cNvSpPr/>
          <p:nvPr/>
        </p:nvSpPr>
        <p:spPr>
          <a:xfrm>
            <a:off x="3713930"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26" name="Прямоугольник 25">
            <a:extLst>
              <a:ext uri="{FF2B5EF4-FFF2-40B4-BE49-F238E27FC236}">
                <a16:creationId xmlns:a16="http://schemas.microsoft.com/office/drawing/2014/main" id="{69AAACBD-5C1F-8146-B3A9-40FD63979E82}"/>
              </a:ext>
            </a:extLst>
          </p:cNvPr>
          <p:cNvSpPr/>
          <p:nvPr/>
        </p:nvSpPr>
        <p:spPr>
          <a:xfrm>
            <a:off x="4544247"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27" name="Прямоугольник 26">
            <a:extLst>
              <a:ext uri="{FF2B5EF4-FFF2-40B4-BE49-F238E27FC236}">
                <a16:creationId xmlns:a16="http://schemas.microsoft.com/office/drawing/2014/main" id="{C97A98B4-36F1-2C40-ACE5-548811EE716A}"/>
              </a:ext>
            </a:extLst>
          </p:cNvPr>
          <p:cNvSpPr/>
          <p:nvPr/>
        </p:nvSpPr>
        <p:spPr>
          <a:xfrm>
            <a:off x="392662" y="487992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С</a:t>
            </a:r>
            <a:endParaRPr lang="x-none" dirty="0"/>
          </a:p>
        </p:txBody>
      </p:sp>
      <p:sp>
        <p:nvSpPr>
          <p:cNvPr id="28" name="Прямоугольник 27">
            <a:extLst>
              <a:ext uri="{FF2B5EF4-FFF2-40B4-BE49-F238E27FC236}">
                <a16:creationId xmlns:a16="http://schemas.microsoft.com/office/drawing/2014/main" id="{3532E42D-5021-0E4E-A406-DF8A73B5E7BD}"/>
              </a:ext>
            </a:extLst>
          </p:cNvPr>
          <p:cNvSpPr/>
          <p:nvPr/>
        </p:nvSpPr>
        <p:spPr>
          <a:xfrm>
            <a:off x="5374564" y="487992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29" name="Прямоугольник 28">
            <a:extLst>
              <a:ext uri="{FF2B5EF4-FFF2-40B4-BE49-F238E27FC236}">
                <a16:creationId xmlns:a16="http://schemas.microsoft.com/office/drawing/2014/main" id="{549CFE93-4C33-2642-8D0C-D37BDB86D28C}"/>
              </a:ext>
            </a:extLst>
          </p:cNvPr>
          <p:cNvSpPr/>
          <p:nvPr/>
        </p:nvSpPr>
        <p:spPr>
          <a:xfrm>
            <a:off x="6204881" y="48799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endParaRPr lang="x-none" dirty="0"/>
          </a:p>
        </p:txBody>
      </p:sp>
      <p:sp>
        <p:nvSpPr>
          <p:cNvPr id="30" name="Прямоугольник 29">
            <a:extLst>
              <a:ext uri="{FF2B5EF4-FFF2-40B4-BE49-F238E27FC236}">
                <a16:creationId xmlns:a16="http://schemas.microsoft.com/office/drawing/2014/main" id="{E466FF08-3444-E445-A1FC-B1C10F2F80BC}"/>
              </a:ext>
            </a:extLst>
          </p:cNvPr>
          <p:cNvSpPr/>
          <p:nvPr/>
        </p:nvSpPr>
        <p:spPr>
          <a:xfrm>
            <a:off x="7035198" y="48799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endParaRPr lang="x-none" dirty="0"/>
          </a:p>
        </p:txBody>
      </p:sp>
      <p:sp>
        <p:nvSpPr>
          <p:cNvPr id="31" name="Прямоугольник 30">
            <a:extLst>
              <a:ext uri="{FF2B5EF4-FFF2-40B4-BE49-F238E27FC236}">
                <a16:creationId xmlns:a16="http://schemas.microsoft.com/office/drawing/2014/main" id="{3EFBB6BF-3776-B14A-9D5D-C05EF6E2593F}"/>
              </a:ext>
            </a:extLst>
          </p:cNvPr>
          <p:cNvSpPr/>
          <p:nvPr/>
        </p:nvSpPr>
        <p:spPr>
          <a:xfrm>
            <a:off x="7865515"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endParaRPr lang="x-none" dirty="0"/>
          </a:p>
        </p:txBody>
      </p:sp>
      <p:sp>
        <p:nvSpPr>
          <p:cNvPr id="32" name="Прямоугольник 31">
            <a:extLst>
              <a:ext uri="{FF2B5EF4-FFF2-40B4-BE49-F238E27FC236}">
                <a16:creationId xmlns:a16="http://schemas.microsoft.com/office/drawing/2014/main" id="{69AAACBD-5C1F-8146-B3A9-40FD63979E82}"/>
              </a:ext>
            </a:extLst>
          </p:cNvPr>
          <p:cNvSpPr/>
          <p:nvPr/>
        </p:nvSpPr>
        <p:spPr>
          <a:xfrm>
            <a:off x="8695832"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cxnSp>
        <p:nvCxnSpPr>
          <p:cNvPr id="34" name="Прямая со стрелкой 33"/>
          <p:cNvCxnSpPr/>
          <p:nvPr/>
        </p:nvCxnSpPr>
        <p:spPr>
          <a:xfrm flipV="1">
            <a:off x="5840083" y="1930400"/>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p:nvPr/>
        </p:nvCxnSpPr>
        <p:spPr>
          <a:xfrm flipV="1">
            <a:off x="4968816" y="3251179"/>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240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слияние?</a:t>
            </a:r>
          </a:p>
        </p:txBody>
      </p:sp>
      <p:sp>
        <p:nvSpPr>
          <p:cNvPr id="4" name="Прямоугольник 3">
            <a:extLst>
              <a:ext uri="{FF2B5EF4-FFF2-40B4-BE49-F238E27FC236}">
                <a16:creationId xmlns:a16="http://schemas.microsoft.com/office/drawing/2014/main" id="{3532E42D-5021-0E4E-A406-DF8A73B5E7BD}"/>
              </a:ext>
            </a:extLst>
          </p:cNvPr>
          <p:cNvSpPr/>
          <p:nvPr/>
        </p:nvSpPr>
        <p:spPr>
          <a:xfrm>
            <a:off x="1222979" y="1541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5" name="Прямоугольник 4">
            <a:extLst>
              <a:ext uri="{FF2B5EF4-FFF2-40B4-BE49-F238E27FC236}">
                <a16:creationId xmlns:a16="http://schemas.microsoft.com/office/drawing/2014/main" id="{549CFE93-4C33-2642-8D0C-D37BDB86D28C}"/>
              </a:ext>
            </a:extLst>
          </p:cNvPr>
          <p:cNvSpPr/>
          <p:nvPr/>
        </p:nvSpPr>
        <p:spPr>
          <a:xfrm>
            <a:off x="2053296" y="15415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6" name="Прямоугольник 5">
            <a:extLst>
              <a:ext uri="{FF2B5EF4-FFF2-40B4-BE49-F238E27FC236}">
                <a16:creationId xmlns:a16="http://schemas.microsoft.com/office/drawing/2014/main" id="{E466FF08-3444-E445-A1FC-B1C10F2F80BC}"/>
              </a:ext>
            </a:extLst>
          </p:cNvPr>
          <p:cNvSpPr/>
          <p:nvPr/>
        </p:nvSpPr>
        <p:spPr>
          <a:xfrm>
            <a:off x="2883613" y="15415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7" name="Прямоугольник 6">
            <a:extLst>
              <a:ext uri="{FF2B5EF4-FFF2-40B4-BE49-F238E27FC236}">
                <a16:creationId xmlns:a16="http://schemas.microsoft.com/office/drawing/2014/main" id="{3EFBB6BF-3776-B14A-9D5D-C05EF6E2593F}"/>
              </a:ext>
            </a:extLst>
          </p:cNvPr>
          <p:cNvSpPr/>
          <p:nvPr/>
        </p:nvSpPr>
        <p:spPr>
          <a:xfrm>
            <a:off x="3713930"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8" name="Прямоугольник 7">
            <a:extLst>
              <a:ext uri="{FF2B5EF4-FFF2-40B4-BE49-F238E27FC236}">
                <a16:creationId xmlns:a16="http://schemas.microsoft.com/office/drawing/2014/main" id="{69AAACBD-5C1F-8146-B3A9-40FD63979E82}"/>
              </a:ext>
            </a:extLst>
          </p:cNvPr>
          <p:cNvSpPr/>
          <p:nvPr/>
        </p:nvSpPr>
        <p:spPr>
          <a:xfrm>
            <a:off x="4544247"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endParaRPr lang="x-none" dirty="0"/>
          </a:p>
        </p:txBody>
      </p:sp>
      <p:sp>
        <p:nvSpPr>
          <p:cNvPr id="12" name="Прямоугольник 11">
            <a:extLst>
              <a:ext uri="{FF2B5EF4-FFF2-40B4-BE49-F238E27FC236}">
                <a16:creationId xmlns:a16="http://schemas.microsoft.com/office/drawing/2014/main" id="{C97A98B4-36F1-2C40-ACE5-548811EE716A}"/>
              </a:ext>
            </a:extLst>
          </p:cNvPr>
          <p:cNvSpPr/>
          <p:nvPr/>
        </p:nvSpPr>
        <p:spPr>
          <a:xfrm>
            <a:off x="392662" y="1541504"/>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3532E42D-5021-0E4E-A406-DF8A73B5E7BD}"/>
              </a:ext>
            </a:extLst>
          </p:cNvPr>
          <p:cNvSpPr/>
          <p:nvPr/>
        </p:nvSpPr>
        <p:spPr>
          <a:xfrm>
            <a:off x="1222979" y="286229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14" name="Прямоугольник 13">
            <a:extLst>
              <a:ext uri="{FF2B5EF4-FFF2-40B4-BE49-F238E27FC236}">
                <a16:creationId xmlns:a16="http://schemas.microsoft.com/office/drawing/2014/main" id="{549CFE93-4C33-2642-8D0C-D37BDB86D28C}"/>
              </a:ext>
            </a:extLst>
          </p:cNvPr>
          <p:cNvSpPr/>
          <p:nvPr/>
        </p:nvSpPr>
        <p:spPr>
          <a:xfrm>
            <a:off x="2053296" y="286229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15" name="Прямоугольник 14">
            <a:extLst>
              <a:ext uri="{FF2B5EF4-FFF2-40B4-BE49-F238E27FC236}">
                <a16:creationId xmlns:a16="http://schemas.microsoft.com/office/drawing/2014/main" id="{E466FF08-3444-E445-A1FC-B1C10F2F80BC}"/>
              </a:ext>
            </a:extLst>
          </p:cNvPr>
          <p:cNvSpPr/>
          <p:nvPr/>
        </p:nvSpPr>
        <p:spPr>
          <a:xfrm>
            <a:off x="2883613" y="286229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endParaRPr lang="x-none" dirty="0"/>
          </a:p>
        </p:txBody>
      </p:sp>
      <p:sp>
        <p:nvSpPr>
          <p:cNvPr id="16" name="Прямоугольник 15">
            <a:extLst>
              <a:ext uri="{FF2B5EF4-FFF2-40B4-BE49-F238E27FC236}">
                <a16:creationId xmlns:a16="http://schemas.microsoft.com/office/drawing/2014/main" id="{3EFBB6BF-3776-B14A-9D5D-C05EF6E2593F}"/>
              </a:ext>
            </a:extLst>
          </p:cNvPr>
          <p:cNvSpPr/>
          <p:nvPr/>
        </p:nvSpPr>
        <p:spPr>
          <a:xfrm>
            <a:off x="3713930"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endParaRPr lang="x-none" dirty="0"/>
          </a:p>
        </p:txBody>
      </p:sp>
      <p:sp>
        <p:nvSpPr>
          <p:cNvPr id="17" name="Прямоугольник 16">
            <a:extLst>
              <a:ext uri="{FF2B5EF4-FFF2-40B4-BE49-F238E27FC236}">
                <a16:creationId xmlns:a16="http://schemas.microsoft.com/office/drawing/2014/main" id="{69AAACBD-5C1F-8146-B3A9-40FD63979E82}"/>
              </a:ext>
            </a:extLst>
          </p:cNvPr>
          <p:cNvSpPr/>
          <p:nvPr/>
        </p:nvSpPr>
        <p:spPr>
          <a:xfrm>
            <a:off x="4544247"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endParaRPr lang="x-none" dirty="0"/>
          </a:p>
        </p:txBody>
      </p:sp>
      <p:sp>
        <p:nvSpPr>
          <p:cNvPr id="21" name="Прямоугольник 20">
            <a:extLst>
              <a:ext uri="{FF2B5EF4-FFF2-40B4-BE49-F238E27FC236}">
                <a16:creationId xmlns:a16="http://schemas.microsoft.com/office/drawing/2014/main" id="{C97A98B4-36F1-2C40-ACE5-548811EE716A}"/>
              </a:ext>
            </a:extLst>
          </p:cNvPr>
          <p:cNvSpPr/>
          <p:nvPr/>
        </p:nvSpPr>
        <p:spPr>
          <a:xfrm>
            <a:off x="392662" y="286229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Б</a:t>
            </a:r>
            <a:endParaRPr lang="x-none" dirty="0"/>
          </a:p>
        </p:txBody>
      </p:sp>
      <p:sp>
        <p:nvSpPr>
          <p:cNvPr id="22" name="Прямоугольник 21">
            <a:extLst>
              <a:ext uri="{FF2B5EF4-FFF2-40B4-BE49-F238E27FC236}">
                <a16:creationId xmlns:a16="http://schemas.microsoft.com/office/drawing/2014/main" id="{3532E42D-5021-0E4E-A406-DF8A73B5E7BD}"/>
              </a:ext>
            </a:extLst>
          </p:cNvPr>
          <p:cNvSpPr/>
          <p:nvPr/>
        </p:nvSpPr>
        <p:spPr>
          <a:xfrm>
            <a:off x="1222979" y="487993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endParaRPr lang="x-none" dirty="0"/>
          </a:p>
        </p:txBody>
      </p:sp>
      <p:sp>
        <p:nvSpPr>
          <p:cNvPr id="23" name="Прямоугольник 22">
            <a:extLst>
              <a:ext uri="{FF2B5EF4-FFF2-40B4-BE49-F238E27FC236}">
                <a16:creationId xmlns:a16="http://schemas.microsoft.com/office/drawing/2014/main" id="{549CFE93-4C33-2642-8D0C-D37BDB86D28C}"/>
              </a:ext>
            </a:extLst>
          </p:cNvPr>
          <p:cNvSpPr/>
          <p:nvPr/>
        </p:nvSpPr>
        <p:spPr>
          <a:xfrm>
            <a:off x="2053296" y="487993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24" name="Прямоугольник 23">
            <a:extLst>
              <a:ext uri="{FF2B5EF4-FFF2-40B4-BE49-F238E27FC236}">
                <a16:creationId xmlns:a16="http://schemas.microsoft.com/office/drawing/2014/main" id="{E466FF08-3444-E445-A1FC-B1C10F2F80BC}"/>
              </a:ext>
            </a:extLst>
          </p:cNvPr>
          <p:cNvSpPr/>
          <p:nvPr/>
        </p:nvSpPr>
        <p:spPr>
          <a:xfrm>
            <a:off x="2883613" y="4879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25" name="Прямоугольник 24">
            <a:extLst>
              <a:ext uri="{FF2B5EF4-FFF2-40B4-BE49-F238E27FC236}">
                <a16:creationId xmlns:a16="http://schemas.microsoft.com/office/drawing/2014/main" id="{3EFBB6BF-3776-B14A-9D5D-C05EF6E2593F}"/>
              </a:ext>
            </a:extLst>
          </p:cNvPr>
          <p:cNvSpPr/>
          <p:nvPr/>
        </p:nvSpPr>
        <p:spPr>
          <a:xfrm>
            <a:off x="3713930"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26" name="Прямоугольник 25">
            <a:extLst>
              <a:ext uri="{FF2B5EF4-FFF2-40B4-BE49-F238E27FC236}">
                <a16:creationId xmlns:a16="http://schemas.microsoft.com/office/drawing/2014/main" id="{69AAACBD-5C1F-8146-B3A9-40FD63979E82}"/>
              </a:ext>
            </a:extLst>
          </p:cNvPr>
          <p:cNvSpPr/>
          <p:nvPr/>
        </p:nvSpPr>
        <p:spPr>
          <a:xfrm>
            <a:off x="4544247"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27" name="Прямоугольник 26">
            <a:extLst>
              <a:ext uri="{FF2B5EF4-FFF2-40B4-BE49-F238E27FC236}">
                <a16:creationId xmlns:a16="http://schemas.microsoft.com/office/drawing/2014/main" id="{C97A98B4-36F1-2C40-ACE5-548811EE716A}"/>
              </a:ext>
            </a:extLst>
          </p:cNvPr>
          <p:cNvSpPr/>
          <p:nvPr/>
        </p:nvSpPr>
        <p:spPr>
          <a:xfrm>
            <a:off x="392662" y="487992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С</a:t>
            </a:r>
            <a:endParaRPr lang="x-none" dirty="0"/>
          </a:p>
        </p:txBody>
      </p:sp>
      <p:sp>
        <p:nvSpPr>
          <p:cNvPr id="28" name="Прямоугольник 27">
            <a:extLst>
              <a:ext uri="{FF2B5EF4-FFF2-40B4-BE49-F238E27FC236}">
                <a16:creationId xmlns:a16="http://schemas.microsoft.com/office/drawing/2014/main" id="{3532E42D-5021-0E4E-A406-DF8A73B5E7BD}"/>
              </a:ext>
            </a:extLst>
          </p:cNvPr>
          <p:cNvSpPr/>
          <p:nvPr/>
        </p:nvSpPr>
        <p:spPr>
          <a:xfrm>
            <a:off x="5374564" y="487992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29" name="Прямоугольник 28">
            <a:extLst>
              <a:ext uri="{FF2B5EF4-FFF2-40B4-BE49-F238E27FC236}">
                <a16:creationId xmlns:a16="http://schemas.microsoft.com/office/drawing/2014/main" id="{549CFE93-4C33-2642-8D0C-D37BDB86D28C}"/>
              </a:ext>
            </a:extLst>
          </p:cNvPr>
          <p:cNvSpPr/>
          <p:nvPr/>
        </p:nvSpPr>
        <p:spPr>
          <a:xfrm>
            <a:off x="6204881" y="48799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endParaRPr lang="x-none" dirty="0"/>
          </a:p>
        </p:txBody>
      </p:sp>
      <p:sp>
        <p:nvSpPr>
          <p:cNvPr id="30" name="Прямоугольник 29">
            <a:extLst>
              <a:ext uri="{FF2B5EF4-FFF2-40B4-BE49-F238E27FC236}">
                <a16:creationId xmlns:a16="http://schemas.microsoft.com/office/drawing/2014/main" id="{E466FF08-3444-E445-A1FC-B1C10F2F80BC}"/>
              </a:ext>
            </a:extLst>
          </p:cNvPr>
          <p:cNvSpPr/>
          <p:nvPr/>
        </p:nvSpPr>
        <p:spPr>
          <a:xfrm>
            <a:off x="7035198" y="48799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endParaRPr lang="x-none" dirty="0"/>
          </a:p>
        </p:txBody>
      </p:sp>
      <p:sp>
        <p:nvSpPr>
          <p:cNvPr id="31" name="Прямоугольник 30">
            <a:extLst>
              <a:ext uri="{FF2B5EF4-FFF2-40B4-BE49-F238E27FC236}">
                <a16:creationId xmlns:a16="http://schemas.microsoft.com/office/drawing/2014/main" id="{3EFBB6BF-3776-B14A-9D5D-C05EF6E2593F}"/>
              </a:ext>
            </a:extLst>
          </p:cNvPr>
          <p:cNvSpPr/>
          <p:nvPr/>
        </p:nvSpPr>
        <p:spPr>
          <a:xfrm>
            <a:off x="7865515"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endParaRPr lang="x-none" dirty="0"/>
          </a:p>
        </p:txBody>
      </p:sp>
      <p:sp>
        <p:nvSpPr>
          <p:cNvPr id="32" name="Прямоугольник 31">
            <a:extLst>
              <a:ext uri="{FF2B5EF4-FFF2-40B4-BE49-F238E27FC236}">
                <a16:creationId xmlns:a16="http://schemas.microsoft.com/office/drawing/2014/main" id="{69AAACBD-5C1F-8146-B3A9-40FD63979E82}"/>
              </a:ext>
            </a:extLst>
          </p:cNvPr>
          <p:cNvSpPr/>
          <p:nvPr/>
        </p:nvSpPr>
        <p:spPr>
          <a:xfrm>
            <a:off x="8695832"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endParaRPr lang="x-none" dirty="0"/>
          </a:p>
        </p:txBody>
      </p:sp>
      <p:cxnSp>
        <p:nvCxnSpPr>
          <p:cNvPr id="34" name="Прямая со стрелкой 33"/>
          <p:cNvCxnSpPr/>
          <p:nvPr/>
        </p:nvCxnSpPr>
        <p:spPr>
          <a:xfrm flipV="1">
            <a:off x="5840083" y="1930400"/>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p:nvPr/>
        </p:nvCxnSpPr>
        <p:spPr>
          <a:xfrm flipV="1">
            <a:off x="5840083" y="3251179"/>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397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4" y="95086"/>
            <a:ext cx="8596668" cy="882856"/>
          </a:xfrm>
        </p:spPr>
        <p:txBody>
          <a:bodyPr>
            <a:normAutofit/>
          </a:bodyPr>
          <a:lstStyle/>
          <a:p>
            <a:r>
              <a:rPr lang="ru-RU" dirty="0"/>
              <a:t>Понимание сортировки слиянием</a:t>
            </a:r>
            <a:endParaRPr lang="x-none" dirty="0"/>
          </a:p>
        </p:txBody>
      </p:sp>
      <p:sp>
        <p:nvSpPr>
          <p:cNvPr id="32" name="Прямоугольник 31">
            <a:extLst>
              <a:ext uri="{FF2B5EF4-FFF2-40B4-BE49-F238E27FC236}">
                <a16:creationId xmlns:a16="http://schemas.microsoft.com/office/drawing/2014/main" id="{3532E42D-5021-0E4E-A406-DF8A73B5E7BD}"/>
              </a:ext>
            </a:extLst>
          </p:cNvPr>
          <p:cNvSpPr/>
          <p:nvPr/>
        </p:nvSpPr>
        <p:spPr>
          <a:xfrm>
            <a:off x="2903132" y="97794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33" name="Прямоугольник 32">
            <a:extLst>
              <a:ext uri="{FF2B5EF4-FFF2-40B4-BE49-F238E27FC236}">
                <a16:creationId xmlns:a16="http://schemas.microsoft.com/office/drawing/2014/main" id="{549CFE93-4C33-2642-8D0C-D37BDB86D28C}"/>
              </a:ext>
            </a:extLst>
          </p:cNvPr>
          <p:cNvSpPr/>
          <p:nvPr/>
        </p:nvSpPr>
        <p:spPr>
          <a:xfrm>
            <a:off x="3733449" y="97794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35" name="Прямоугольник 34">
            <a:extLst>
              <a:ext uri="{FF2B5EF4-FFF2-40B4-BE49-F238E27FC236}">
                <a16:creationId xmlns:a16="http://schemas.microsoft.com/office/drawing/2014/main" id="{E466FF08-3444-E445-A1FC-B1C10F2F80BC}"/>
              </a:ext>
            </a:extLst>
          </p:cNvPr>
          <p:cNvSpPr/>
          <p:nvPr/>
        </p:nvSpPr>
        <p:spPr>
          <a:xfrm>
            <a:off x="4563766" y="97794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36" name="Прямоугольник 35">
            <a:extLst>
              <a:ext uri="{FF2B5EF4-FFF2-40B4-BE49-F238E27FC236}">
                <a16:creationId xmlns:a16="http://schemas.microsoft.com/office/drawing/2014/main" id="{3EFBB6BF-3776-B14A-9D5D-C05EF6E2593F}"/>
              </a:ext>
            </a:extLst>
          </p:cNvPr>
          <p:cNvSpPr/>
          <p:nvPr/>
        </p:nvSpPr>
        <p:spPr>
          <a:xfrm>
            <a:off x="5394083"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37" name="Прямоугольник 36">
            <a:extLst>
              <a:ext uri="{FF2B5EF4-FFF2-40B4-BE49-F238E27FC236}">
                <a16:creationId xmlns:a16="http://schemas.microsoft.com/office/drawing/2014/main" id="{69AAACBD-5C1F-8146-B3A9-40FD63979E82}"/>
              </a:ext>
            </a:extLst>
          </p:cNvPr>
          <p:cNvSpPr/>
          <p:nvPr/>
        </p:nvSpPr>
        <p:spPr>
          <a:xfrm>
            <a:off x="6224400"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38" name="Прямоугольник 37">
            <a:extLst>
              <a:ext uri="{FF2B5EF4-FFF2-40B4-BE49-F238E27FC236}">
                <a16:creationId xmlns:a16="http://schemas.microsoft.com/office/drawing/2014/main" id="{1DFF8725-3FF7-1045-BC7F-983D58AEC492}"/>
              </a:ext>
            </a:extLst>
          </p:cNvPr>
          <p:cNvSpPr/>
          <p:nvPr/>
        </p:nvSpPr>
        <p:spPr>
          <a:xfrm>
            <a:off x="7054717"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39" name="Прямоугольник 38">
            <a:extLst>
              <a:ext uri="{FF2B5EF4-FFF2-40B4-BE49-F238E27FC236}">
                <a16:creationId xmlns:a16="http://schemas.microsoft.com/office/drawing/2014/main" id="{2A39153C-1132-CF4A-AB6D-BD13DCAB7DED}"/>
              </a:ext>
            </a:extLst>
          </p:cNvPr>
          <p:cNvSpPr/>
          <p:nvPr/>
        </p:nvSpPr>
        <p:spPr>
          <a:xfrm>
            <a:off x="7885034"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40" name="Прямоугольник 39">
            <a:extLst>
              <a:ext uri="{FF2B5EF4-FFF2-40B4-BE49-F238E27FC236}">
                <a16:creationId xmlns:a16="http://schemas.microsoft.com/office/drawing/2014/main" id="{5448AC04-ABC4-1341-B283-146AB3F09573}"/>
              </a:ext>
            </a:extLst>
          </p:cNvPr>
          <p:cNvSpPr/>
          <p:nvPr/>
        </p:nvSpPr>
        <p:spPr>
          <a:xfrm>
            <a:off x="8715351" y="97794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Tree>
    <p:extLst>
      <p:ext uri="{BB962C8B-B14F-4D97-AF65-F5344CB8AC3E}">
        <p14:creationId xmlns:p14="http://schemas.microsoft.com/office/powerpoint/2010/main" val="3600848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4" y="95086"/>
            <a:ext cx="8596668" cy="882856"/>
          </a:xfrm>
        </p:spPr>
        <p:txBody>
          <a:bodyPr>
            <a:normAutofit/>
          </a:bodyPr>
          <a:lstStyle/>
          <a:p>
            <a:r>
              <a:rPr lang="ru-RU" dirty="0"/>
              <a:t>Понимание сортировки слиянием</a:t>
            </a:r>
            <a:endParaRPr lang="x-none" dirty="0"/>
          </a:p>
        </p:txBody>
      </p:sp>
      <p:sp>
        <p:nvSpPr>
          <p:cNvPr id="32" name="Прямоугольник 31">
            <a:extLst>
              <a:ext uri="{FF2B5EF4-FFF2-40B4-BE49-F238E27FC236}">
                <a16:creationId xmlns:a16="http://schemas.microsoft.com/office/drawing/2014/main" id="{3532E42D-5021-0E4E-A406-DF8A73B5E7BD}"/>
              </a:ext>
            </a:extLst>
          </p:cNvPr>
          <p:cNvSpPr/>
          <p:nvPr/>
        </p:nvSpPr>
        <p:spPr>
          <a:xfrm>
            <a:off x="2903132" y="97794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33" name="Прямоугольник 32">
            <a:extLst>
              <a:ext uri="{FF2B5EF4-FFF2-40B4-BE49-F238E27FC236}">
                <a16:creationId xmlns:a16="http://schemas.microsoft.com/office/drawing/2014/main" id="{549CFE93-4C33-2642-8D0C-D37BDB86D28C}"/>
              </a:ext>
            </a:extLst>
          </p:cNvPr>
          <p:cNvSpPr/>
          <p:nvPr/>
        </p:nvSpPr>
        <p:spPr>
          <a:xfrm>
            <a:off x="3733449" y="97794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35" name="Прямоугольник 34">
            <a:extLst>
              <a:ext uri="{FF2B5EF4-FFF2-40B4-BE49-F238E27FC236}">
                <a16:creationId xmlns:a16="http://schemas.microsoft.com/office/drawing/2014/main" id="{E466FF08-3444-E445-A1FC-B1C10F2F80BC}"/>
              </a:ext>
            </a:extLst>
          </p:cNvPr>
          <p:cNvSpPr/>
          <p:nvPr/>
        </p:nvSpPr>
        <p:spPr>
          <a:xfrm>
            <a:off x="4563766" y="97794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36" name="Прямоугольник 35">
            <a:extLst>
              <a:ext uri="{FF2B5EF4-FFF2-40B4-BE49-F238E27FC236}">
                <a16:creationId xmlns:a16="http://schemas.microsoft.com/office/drawing/2014/main" id="{3EFBB6BF-3776-B14A-9D5D-C05EF6E2593F}"/>
              </a:ext>
            </a:extLst>
          </p:cNvPr>
          <p:cNvSpPr/>
          <p:nvPr/>
        </p:nvSpPr>
        <p:spPr>
          <a:xfrm>
            <a:off x="5394083"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37" name="Прямоугольник 36">
            <a:extLst>
              <a:ext uri="{FF2B5EF4-FFF2-40B4-BE49-F238E27FC236}">
                <a16:creationId xmlns:a16="http://schemas.microsoft.com/office/drawing/2014/main" id="{69AAACBD-5C1F-8146-B3A9-40FD63979E82}"/>
              </a:ext>
            </a:extLst>
          </p:cNvPr>
          <p:cNvSpPr/>
          <p:nvPr/>
        </p:nvSpPr>
        <p:spPr>
          <a:xfrm>
            <a:off x="6224400"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38" name="Прямоугольник 37">
            <a:extLst>
              <a:ext uri="{FF2B5EF4-FFF2-40B4-BE49-F238E27FC236}">
                <a16:creationId xmlns:a16="http://schemas.microsoft.com/office/drawing/2014/main" id="{1DFF8725-3FF7-1045-BC7F-983D58AEC492}"/>
              </a:ext>
            </a:extLst>
          </p:cNvPr>
          <p:cNvSpPr/>
          <p:nvPr/>
        </p:nvSpPr>
        <p:spPr>
          <a:xfrm>
            <a:off x="7054717"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39" name="Прямоугольник 38">
            <a:extLst>
              <a:ext uri="{FF2B5EF4-FFF2-40B4-BE49-F238E27FC236}">
                <a16:creationId xmlns:a16="http://schemas.microsoft.com/office/drawing/2014/main" id="{2A39153C-1132-CF4A-AB6D-BD13DCAB7DED}"/>
              </a:ext>
            </a:extLst>
          </p:cNvPr>
          <p:cNvSpPr/>
          <p:nvPr/>
        </p:nvSpPr>
        <p:spPr>
          <a:xfrm>
            <a:off x="7885034"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40" name="Прямоугольник 39">
            <a:extLst>
              <a:ext uri="{FF2B5EF4-FFF2-40B4-BE49-F238E27FC236}">
                <a16:creationId xmlns:a16="http://schemas.microsoft.com/office/drawing/2014/main" id="{5448AC04-ABC4-1341-B283-146AB3F09573}"/>
              </a:ext>
            </a:extLst>
          </p:cNvPr>
          <p:cNvSpPr/>
          <p:nvPr/>
        </p:nvSpPr>
        <p:spPr>
          <a:xfrm>
            <a:off x="8715351" y="97794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42" name="Прямоугольник 41">
            <a:extLst>
              <a:ext uri="{FF2B5EF4-FFF2-40B4-BE49-F238E27FC236}">
                <a16:creationId xmlns:a16="http://schemas.microsoft.com/office/drawing/2014/main" id="{3532E42D-5021-0E4E-A406-DF8A73B5E7BD}"/>
              </a:ext>
            </a:extLst>
          </p:cNvPr>
          <p:cNvSpPr/>
          <p:nvPr/>
        </p:nvSpPr>
        <p:spPr>
          <a:xfrm>
            <a:off x="1657655" y="16621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43" name="Прямоугольник 42">
            <a:extLst>
              <a:ext uri="{FF2B5EF4-FFF2-40B4-BE49-F238E27FC236}">
                <a16:creationId xmlns:a16="http://schemas.microsoft.com/office/drawing/2014/main" id="{549CFE93-4C33-2642-8D0C-D37BDB86D28C}"/>
              </a:ext>
            </a:extLst>
          </p:cNvPr>
          <p:cNvSpPr/>
          <p:nvPr/>
        </p:nvSpPr>
        <p:spPr>
          <a:xfrm>
            <a:off x="2487972" y="16621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44" name="Прямоугольник 43">
            <a:extLst>
              <a:ext uri="{FF2B5EF4-FFF2-40B4-BE49-F238E27FC236}">
                <a16:creationId xmlns:a16="http://schemas.microsoft.com/office/drawing/2014/main" id="{E466FF08-3444-E445-A1FC-B1C10F2F80BC}"/>
              </a:ext>
            </a:extLst>
          </p:cNvPr>
          <p:cNvSpPr/>
          <p:nvPr/>
        </p:nvSpPr>
        <p:spPr>
          <a:xfrm>
            <a:off x="3318289" y="16621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45" name="Прямоугольник 44">
            <a:extLst>
              <a:ext uri="{FF2B5EF4-FFF2-40B4-BE49-F238E27FC236}">
                <a16:creationId xmlns:a16="http://schemas.microsoft.com/office/drawing/2014/main" id="{3EFBB6BF-3776-B14A-9D5D-C05EF6E2593F}"/>
              </a:ext>
            </a:extLst>
          </p:cNvPr>
          <p:cNvSpPr/>
          <p:nvPr/>
        </p:nvSpPr>
        <p:spPr>
          <a:xfrm>
            <a:off x="4148606" y="16621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81" name="Прямоугольник 80">
            <a:extLst>
              <a:ext uri="{FF2B5EF4-FFF2-40B4-BE49-F238E27FC236}">
                <a16:creationId xmlns:a16="http://schemas.microsoft.com/office/drawing/2014/main" id="{3532E42D-5021-0E4E-A406-DF8A73B5E7BD}"/>
              </a:ext>
            </a:extLst>
          </p:cNvPr>
          <p:cNvSpPr/>
          <p:nvPr/>
        </p:nvSpPr>
        <p:spPr>
          <a:xfrm>
            <a:off x="7469873" y="16621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82" name="Прямоугольник 81">
            <a:extLst>
              <a:ext uri="{FF2B5EF4-FFF2-40B4-BE49-F238E27FC236}">
                <a16:creationId xmlns:a16="http://schemas.microsoft.com/office/drawing/2014/main" id="{549CFE93-4C33-2642-8D0C-D37BDB86D28C}"/>
              </a:ext>
            </a:extLst>
          </p:cNvPr>
          <p:cNvSpPr/>
          <p:nvPr/>
        </p:nvSpPr>
        <p:spPr>
          <a:xfrm>
            <a:off x="8300190" y="16621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83" name="Прямоугольник 82">
            <a:extLst>
              <a:ext uri="{FF2B5EF4-FFF2-40B4-BE49-F238E27FC236}">
                <a16:creationId xmlns:a16="http://schemas.microsoft.com/office/drawing/2014/main" id="{E466FF08-3444-E445-A1FC-B1C10F2F80BC}"/>
              </a:ext>
            </a:extLst>
          </p:cNvPr>
          <p:cNvSpPr/>
          <p:nvPr/>
        </p:nvSpPr>
        <p:spPr>
          <a:xfrm>
            <a:off x="9130507" y="16621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84" name="Прямоугольник 83">
            <a:extLst>
              <a:ext uri="{FF2B5EF4-FFF2-40B4-BE49-F238E27FC236}">
                <a16:creationId xmlns:a16="http://schemas.microsoft.com/office/drawing/2014/main" id="{3EFBB6BF-3776-B14A-9D5D-C05EF6E2593F}"/>
              </a:ext>
            </a:extLst>
          </p:cNvPr>
          <p:cNvSpPr/>
          <p:nvPr/>
        </p:nvSpPr>
        <p:spPr>
          <a:xfrm>
            <a:off x="9960824" y="16621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cxnSp>
        <p:nvCxnSpPr>
          <p:cNvPr id="3" name="Прямая со стрелкой 2"/>
          <p:cNvCxnSpPr/>
          <p:nvPr/>
        </p:nvCxnSpPr>
        <p:spPr>
          <a:xfrm flipH="1">
            <a:off x="3318291" y="1389596"/>
            <a:ext cx="1235596" cy="27253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Прямая со стрелкой 133"/>
          <p:cNvCxnSpPr/>
          <p:nvPr/>
        </p:nvCxnSpPr>
        <p:spPr>
          <a:xfrm>
            <a:off x="7885035" y="1366829"/>
            <a:ext cx="1245473" cy="29529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 name="Прямая соединительная линия 3"/>
          <p:cNvCxnSpPr/>
          <p:nvPr/>
        </p:nvCxnSpPr>
        <p:spPr>
          <a:xfrm>
            <a:off x="6224400" y="812800"/>
            <a:ext cx="0" cy="73152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391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4" y="95086"/>
            <a:ext cx="8596668" cy="882856"/>
          </a:xfrm>
        </p:spPr>
        <p:txBody>
          <a:bodyPr>
            <a:normAutofit/>
          </a:bodyPr>
          <a:lstStyle/>
          <a:p>
            <a:r>
              <a:rPr lang="ru-RU" dirty="0"/>
              <a:t>Понимание сортировки слиянием</a:t>
            </a:r>
            <a:endParaRPr lang="x-none" dirty="0"/>
          </a:p>
        </p:txBody>
      </p:sp>
      <p:sp>
        <p:nvSpPr>
          <p:cNvPr id="32" name="Прямоугольник 31">
            <a:extLst>
              <a:ext uri="{FF2B5EF4-FFF2-40B4-BE49-F238E27FC236}">
                <a16:creationId xmlns:a16="http://schemas.microsoft.com/office/drawing/2014/main" id="{3532E42D-5021-0E4E-A406-DF8A73B5E7BD}"/>
              </a:ext>
            </a:extLst>
          </p:cNvPr>
          <p:cNvSpPr/>
          <p:nvPr/>
        </p:nvSpPr>
        <p:spPr>
          <a:xfrm>
            <a:off x="2903132" y="97794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33" name="Прямоугольник 32">
            <a:extLst>
              <a:ext uri="{FF2B5EF4-FFF2-40B4-BE49-F238E27FC236}">
                <a16:creationId xmlns:a16="http://schemas.microsoft.com/office/drawing/2014/main" id="{549CFE93-4C33-2642-8D0C-D37BDB86D28C}"/>
              </a:ext>
            </a:extLst>
          </p:cNvPr>
          <p:cNvSpPr/>
          <p:nvPr/>
        </p:nvSpPr>
        <p:spPr>
          <a:xfrm>
            <a:off x="3733449" y="97794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35" name="Прямоугольник 34">
            <a:extLst>
              <a:ext uri="{FF2B5EF4-FFF2-40B4-BE49-F238E27FC236}">
                <a16:creationId xmlns:a16="http://schemas.microsoft.com/office/drawing/2014/main" id="{E466FF08-3444-E445-A1FC-B1C10F2F80BC}"/>
              </a:ext>
            </a:extLst>
          </p:cNvPr>
          <p:cNvSpPr/>
          <p:nvPr/>
        </p:nvSpPr>
        <p:spPr>
          <a:xfrm>
            <a:off x="4563766" y="97794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36" name="Прямоугольник 35">
            <a:extLst>
              <a:ext uri="{FF2B5EF4-FFF2-40B4-BE49-F238E27FC236}">
                <a16:creationId xmlns:a16="http://schemas.microsoft.com/office/drawing/2014/main" id="{3EFBB6BF-3776-B14A-9D5D-C05EF6E2593F}"/>
              </a:ext>
            </a:extLst>
          </p:cNvPr>
          <p:cNvSpPr/>
          <p:nvPr/>
        </p:nvSpPr>
        <p:spPr>
          <a:xfrm>
            <a:off x="5394083"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37" name="Прямоугольник 36">
            <a:extLst>
              <a:ext uri="{FF2B5EF4-FFF2-40B4-BE49-F238E27FC236}">
                <a16:creationId xmlns:a16="http://schemas.microsoft.com/office/drawing/2014/main" id="{69AAACBD-5C1F-8146-B3A9-40FD63979E82}"/>
              </a:ext>
            </a:extLst>
          </p:cNvPr>
          <p:cNvSpPr/>
          <p:nvPr/>
        </p:nvSpPr>
        <p:spPr>
          <a:xfrm>
            <a:off x="6224400"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38" name="Прямоугольник 37">
            <a:extLst>
              <a:ext uri="{FF2B5EF4-FFF2-40B4-BE49-F238E27FC236}">
                <a16:creationId xmlns:a16="http://schemas.microsoft.com/office/drawing/2014/main" id="{1DFF8725-3FF7-1045-BC7F-983D58AEC492}"/>
              </a:ext>
            </a:extLst>
          </p:cNvPr>
          <p:cNvSpPr/>
          <p:nvPr/>
        </p:nvSpPr>
        <p:spPr>
          <a:xfrm>
            <a:off x="7054717"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39" name="Прямоугольник 38">
            <a:extLst>
              <a:ext uri="{FF2B5EF4-FFF2-40B4-BE49-F238E27FC236}">
                <a16:creationId xmlns:a16="http://schemas.microsoft.com/office/drawing/2014/main" id="{2A39153C-1132-CF4A-AB6D-BD13DCAB7DED}"/>
              </a:ext>
            </a:extLst>
          </p:cNvPr>
          <p:cNvSpPr/>
          <p:nvPr/>
        </p:nvSpPr>
        <p:spPr>
          <a:xfrm>
            <a:off x="7885034"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40" name="Прямоугольник 39">
            <a:extLst>
              <a:ext uri="{FF2B5EF4-FFF2-40B4-BE49-F238E27FC236}">
                <a16:creationId xmlns:a16="http://schemas.microsoft.com/office/drawing/2014/main" id="{5448AC04-ABC4-1341-B283-146AB3F09573}"/>
              </a:ext>
            </a:extLst>
          </p:cNvPr>
          <p:cNvSpPr/>
          <p:nvPr/>
        </p:nvSpPr>
        <p:spPr>
          <a:xfrm>
            <a:off x="8715351" y="97794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42" name="Прямоугольник 41">
            <a:extLst>
              <a:ext uri="{FF2B5EF4-FFF2-40B4-BE49-F238E27FC236}">
                <a16:creationId xmlns:a16="http://schemas.microsoft.com/office/drawing/2014/main" id="{3532E42D-5021-0E4E-A406-DF8A73B5E7BD}"/>
              </a:ext>
            </a:extLst>
          </p:cNvPr>
          <p:cNvSpPr/>
          <p:nvPr/>
        </p:nvSpPr>
        <p:spPr>
          <a:xfrm>
            <a:off x="1657655" y="16621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43" name="Прямоугольник 42">
            <a:extLst>
              <a:ext uri="{FF2B5EF4-FFF2-40B4-BE49-F238E27FC236}">
                <a16:creationId xmlns:a16="http://schemas.microsoft.com/office/drawing/2014/main" id="{549CFE93-4C33-2642-8D0C-D37BDB86D28C}"/>
              </a:ext>
            </a:extLst>
          </p:cNvPr>
          <p:cNvSpPr/>
          <p:nvPr/>
        </p:nvSpPr>
        <p:spPr>
          <a:xfrm>
            <a:off x="2487972" y="16621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44" name="Прямоугольник 43">
            <a:extLst>
              <a:ext uri="{FF2B5EF4-FFF2-40B4-BE49-F238E27FC236}">
                <a16:creationId xmlns:a16="http://schemas.microsoft.com/office/drawing/2014/main" id="{E466FF08-3444-E445-A1FC-B1C10F2F80BC}"/>
              </a:ext>
            </a:extLst>
          </p:cNvPr>
          <p:cNvSpPr/>
          <p:nvPr/>
        </p:nvSpPr>
        <p:spPr>
          <a:xfrm>
            <a:off x="3318289" y="16621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45" name="Прямоугольник 44">
            <a:extLst>
              <a:ext uri="{FF2B5EF4-FFF2-40B4-BE49-F238E27FC236}">
                <a16:creationId xmlns:a16="http://schemas.microsoft.com/office/drawing/2014/main" id="{3EFBB6BF-3776-B14A-9D5D-C05EF6E2593F}"/>
              </a:ext>
            </a:extLst>
          </p:cNvPr>
          <p:cNvSpPr/>
          <p:nvPr/>
        </p:nvSpPr>
        <p:spPr>
          <a:xfrm>
            <a:off x="4148606" y="16621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52" name="Прямоугольник 51">
            <a:extLst>
              <a:ext uri="{FF2B5EF4-FFF2-40B4-BE49-F238E27FC236}">
                <a16:creationId xmlns:a16="http://schemas.microsoft.com/office/drawing/2014/main" id="{3532E42D-5021-0E4E-A406-DF8A73B5E7BD}"/>
              </a:ext>
            </a:extLst>
          </p:cNvPr>
          <p:cNvSpPr/>
          <p:nvPr/>
        </p:nvSpPr>
        <p:spPr>
          <a:xfrm>
            <a:off x="1051626"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3" name="Прямоугольник 52">
            <a:extLst>
              <a:ext uri="{FF2B5EF4-FFF2-40B4-BE49-F238E27FC236}">
                <a16:creationId xmlns:a16="http://schemas.microsoft.com/office/drawing/2014/main" id="{549CFE93-4C33-2642-8D0C-D37BDB86D28C}"/>
              </a:ext>
            </a:extLst>
          </p:cNvPr>
          <p:cNvSpPr/>
          <p:nvPr/>
        </p:nvSpPr>
        <p:spPr>
          <a:xfrm>
            <a:off x="1881943"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54" name="Прямоугольник 53">
            <a:extLst>
              <a:ext uri="{FF2B5EF4-FFF2-40B4-BE49-F238E27FC236}">
                <a16:creationId xmlns:a16="http://schemas.microsoft.com/office/drawing/2014/main" id="{E466FF08-3444-E445-A1FC-B1C10F2F80BC}"/>
              </a:ext>
            </a:extLst>
          </p:cNvPr>
          <p:cNvSpPr/>
          <p:nvPr/>
        </p:nvSpPr>
        <p:spPr>
          <a:xfrm>
            <a:off x="3888725"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55" name="Прямоугольник 54">
            <a:extLst>
              <a:ext uri="{FF2B5EF4-FFF2-40B4-BE49-F238E27FC236}">
                <a16:creationId xmlns:a16="http://schemas.microsoft.com/office/drawing/2014/main" id="{3EFBB6BF-3776-B14A-9D5D-C05EF6E2593F}"/>
              </a:ext>
            </a:extLst>
          </p:cNvPr>
          <p:cNvSpPr/>
          <p:nvPr/>
        </p:nvSpPr>
        <p:spPr>
          <a:xfrm>
            <a:off x="4719042"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81" name="Прямоугольник 80">
            <a:extLst>
              <a:ext uri="{FF2B5EF4-FFF2-40B4-BE49-F238E27FC236}">
                <a16:creationId xmlns:a16="http://schemas.microsoft.com/office/drawing/2014/main" id="{3532E42D-5021-0E4E-A406-DF8A73B5E7BD}"/>
              </a:ext>
            </a:extLst>
          </p:cNvPr>
          <p:cNvSpPr/>
          <p:nvPr/>
        </p:nvSpPr>
        <p:spPr>
          <a:xfrm>
            <a:off x="7469873" y="16621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82" name="Прямоугольник 81">
            <a:extLst>
              <a:ext uri="{FF2B5EF4-FFF2-40B4-BE49-F238E27FC236}">
                <a16:creationId xmlns:a16="http://schemas.microsoft.com/office/drawing/2014/main" id="{549CFE93-4C33-2642-8D0C-D37BDB86D28C}"/>
              </a:ext>
            </a:extLst>
          </p:cNvPr>
          <p:cNvSpPr/>
          <p:nvPr/>
        </p:nvSpPr>
        <p:spPr>
          <a:xfrm>
            <a:off x="8300190" y="16621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83" name="Прямоугольник 82">
            <a:extLst>
              <a:ext uri="{FF2B5EF4-FFF2-40B4-BE49-F238E27FC236}">
                <a16:creationId xmlns:a16="http://schemas.microsoft.com/office/drawing/2014/main" id="{E466FF08-3444-E445-A1FC-B1C10F2F80BC}"/>
              </a:ext>
            </a:extLst>
          </p:cNvPr>
          <p:cNvSpPr/>
          <p:nvPr/>
        </p:nvSpPr>
        <p:spPr>
          <a:xfrm>
            <a:off x="9130507" y="16621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84" name="Прямоугольник 83">
            <a:extLst>
              <a:ext uri="{FF2B5EF4-FFF2-40B4-BE49-F238E27FC236}">
                <a16:creationId xmlns:a16="http://schemas.microsoft.com/office/drawing/2014/main" id="{3EFBB6BF-3776-B14A-9D5D-C05EF6E2593F}"/>
              </a:ext>
            </a:extLst>
          </p:cNvPr>
          <p:cNvSpPr/>
          <p:nvPr/>
        </p:nvSpPr>
        <p:spPr>
          <a:xfrm>
            <a:off x="9960824" y="16621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85" name="Прямоугольник 84">
            <a:extLst>
              <a:ext uri="{FF2B5EF4-FFF2-40B4-BE49-F238E27FC236}">
                <a16:creationId xmlns:a16="http://schemas.microsoft.com/office/drawing/2014/main" id="{3532E42D-5021-0E4E-A406-DF8A73B5E7BD}"/>
              </a:ext>
            </a:extLst>
          </p:cNvPr>
          <p:cNvSpPr/>
          <p:nvPr/>
        </p:nvSpPr>
        <p:spPr>
          <a:xfrm>
            <a:off x="6863844"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86" name="Прямоугольник 85">
            <a:extLst>
              <a:ext uri="{FF2B5EF4-FFF2-40B4-BE49-F238E27FC236}">
                <a16:creationId xmlns:a16="http://schemas.microsoft.com/office/drawing/2014/main" id="{549CFE93-4C33-2642-8D0C-D37BDB86D28C}"/>
              </a:ext>
            </a:extLst>
          </p:cNvPr>
          <p:cNvSpPr/>
          <p:nvPr/>
        </p:nvSpPr>
        <p:spPr>
          <a:xfrm>
            <a:off x="7694161"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87" name="Прямоугольник 86">
            <a:extLst>
              <a:ext uri="{FF2B5EF4-FFF2-40B4-BE49-F238E27FC236}">
                <a16:creationId xmlns:a16="http://schemas.microsoft.com/office/drawing/2014/main" id="{E466FF08-3444-E445-A1FC-B1C10F2F80BC}"/>
              </a:ext>
            </a:extLst>
          </p:cNvPr>
          <p:cNvSpPr/>
          <p:nvPr/>
        </p:nvSpPr>
        <p:spPr>
          <a:xfrm>
            <a:off x="9700943"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88" name="Прямоугольник 87">
            <a:extLst>
              <a:ext uri="{FF2B5EF4-FFF2-40B4-BE49-F238E27FC236}">
                <a16:creationId xmlns:a16="http://schemas.microsoft.com/office/drawing/2014/main" id="{3EFBB6BF-3776-B14A-9D5D-C05EF6E2593F}"/>
              </a:ext>
            </a:extLst>
          </p:cNvPr>
          <p:cNvSpPr/>
          <p:nvPr/>
        </p:nvSpPr>
        <p:spPr>
          <a:xfrm>
            <a:off x="10531260"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cxnSp>
        <p:nvCxnSpPr>
          <p:cNvPr id="3" name="Прямая со стрелкой 2"/>
          <p:cNvCxnSpPr/>
          <p:nvPr/>
        </p:nvCxnSpPr>
        <p:spPr>
          <a:xfrm flipH="1">
            <a:off x="3318291" y="1389596"/>
            <a:ext cx="1235596" cy="27253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Прямая со стрелкой 103"/>
          <p:cNvCxnSpPr/>
          <p:nvPr/>
        </p:nvCxnSpPr>
        <p:spPr>
          <a:xfrm flipH="1">
            <a:off x="1881941" y="2059396"/>
            <a:ext cx="606031" cy="27140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Прямая со стрелкой 124"/>
          <p:cNvCxnSpPr/>
          <p:nvPr/>
        </p:nvCxnSpPr>
        <p:spPr>
          <a:xfrm>
            <a:off x="4121091" y="2051006"/>
            <a:ext cx="597951" cy="28716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Прямая со стрелкой 133"/>
          <p:cNvCxnSpPr/>
          <p:nvPr/>
        </p:nvCxnSpPr>
        <p:spPr>
          <a:xfrm>
            <a:off x="7885035" y="1366829"/>
            <a:ext cx="1245473" cy="29529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Прямая со стрелкой 136"/>
          <p:cNvCxnSpPr/>
          <p:nvPr/>
        </p:nvCxnSpPr>
        <p:spPr>
          <a:xfrm flipH="1">
            <a:off x="7694161" y="2059396"/>
            <a:ext cx="606029" cy="27877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p:cNvCxnSpPr/>
          <p:nvPr/>
        </p:nvCxnSpPr>
        <p:spPr>
          <a:xfrm>
            <a:off x="9960824" y="2051006"/>
            <a:ext cx="570436" cy="28716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Прямая соединительная линия 100"/>
          <p:cNvCxnSpPr/>
          <p:nvPr/>
        </p:nvCxnSpPr>
        <p:spPr>
          <a:xfrm>
            <a:off x="3318291" y="1544320"/>
            <a:ext cx="0" cy="73152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2" name="Прямая соединительная линия 101"/>
          <p:cNvCxnSpPr/>
          <p:nvPr/>
        </p:nvCxnSpPr>
        <p:spPr>
          <a:xfrm>
            <a:off x="9130507" y="1544320"/>
            <a:ext cx="0" cy="73152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425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4" y="95086"/>
            <a:ext cx="8596668" cy="882856"/>
          </a:xfrm>
        </p:spPr>
        <p:txBody>
          <a:bodyPr>
            <a:normAutofit/>
          </a:bodyPr>
          <a:lstStyle/>
          <a:p>
            <a:r>
              <a:rPr lang="ru-RU" dirty="0"/>
              <a:t>Понимание сортировки слиянием</a:t>
            </a:r>
            <a:endParaRPr lang="x-none" dirty="0"/>
          </a:p>
        </p:txBody>
      </p:sp>
      <p:sp>
        <p:nvSpPr>
          <p:cNvPr id="32" name="Прямоугольник 31">
            <a:extLst>
              <a:ext uri="{FF2B5EF4-FFF2-40B4-BE49-F238E27FC236}">
                <a16:creationId xmlns:a16="http://schemas.microsoft.com/office/drawing/2014/main" id="{3532E42D-5021-0E4E-A406-DF8A73B5E7BD}"/>
              </a:ext>
            </a:extLst>
          </p:cNvPr>
          <p:cNvSpPr/>
          <p:nvPr/>
        </p:nvSpPr>
        <p:spPr>
          <a:xfrm>
            <a:off x="2903132" y="97794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33" name="Прямоугольник 32">
            <a:extLst>
              <a:ext uri="{FF2B5EF4-FFF2-40B4-BE49-F238E27FC236}">
                <a16:creationId xmlns:a16="http://schemas.microsoft.com/office/drawing/2014/main" id="{549CFE93-4C33-2642-8D0C-D37BDB86D28C}"/>
              </a:ext>
            </a:extLst>
          </p:cNvPr>
          <p:cNvSpPr/>
          <p:nvPr/>
        </p:nvSpPr>
        <p:spPr>
          <a:xfrm>
            <a:off x="3733449" y="97794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35" name="Прямоугольник 34">
            <a:extLst>
              <a:ext uri="{FF2B5EF4-FFF2-40B4-BE49-F238E27FC236}">
                <a16:creationId xmlns:a16="http://schemas.microsoft.com/office/drawing/2014/main" id="{E466FF08-3444-E445-A1FC-B1C10F2F80BC}"/>
              </a:ext>
            </a:extLst>
          </p:cNvPr>
          <p:cNvSpPr/>
          <p:nvPr/>
        </p:nvSpPr>
        <p:spPr>
          <a:xfrm>
            <a:off x="4563766" y="97794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36" name="Прямоугольник 35">
            <a:extLst>
              <a:ext uri="{FF2B5EF4-FFF2-40B4-BE49-F238E27FC236}">
                <a16:creationId xmlns:a16="http://schemas.microsoft.com/office/drawing/2014/main" id="{3EFBB6BF-3776-B14A-9D5D-C05EF6E2593F}"/>
              </a:ext>
            </a:extLst>
          </p:cNvPr>
          <p:cNvSpPr/>
          <p:nvPr/>
        </p:nvSpPr>
        <p:spPr>
          <a:xfrm>
            <a:off x="5394083"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37" name="Прямоугольник 36">
            <a:extLst>
              <a:ext uri="{FF2B5EF4-FFF2-40B4-BE49-F238E27FC236}">
                <a16:creationId xmlns:a16="http://schemas.microsoft.com/office/drawing/2014/main" id="{69AAACBD-5C1F-8146-B3A9-40FD63979E82}"/>
              </a:ext>
            </a:extLst>
          </p:cNvPr>
          <p:cNvSpPr/>
          <p:nvPr/>
        </p:nvSpPr>
        <p:spPr>
          <a:xfrm>
            <a:off x="6224400"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38" name="Прямоугольник 37">
            <a:extLst>
              <a:ext uri="{FF2B5EF4-FFF2-40B4-BE49-F238E27FC236}">
                <a16:creationId xmlns:a16="http://schemas.microsoft.com/office/drawing/2014/main" id="{1DFF8725-3FF7-1045-BC7F-983D58AEC492}"/>
              </a:ext>
            </a:extLst>
          </p:cNvPr>
          <p:cNvSpPr/>
          <p:nvPr/>
        </p:nvSpPr>
        <p:spPr>
          <a:xfrm>
            <a:off x="7054717"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39" name="Прямоугольник 38">
            <a:extLst>
              <a:ext uri="{FF2B5EF4-FFF2-40B4-BE49-F238E27FC236}">
                <a16:creationId xmlns:a16="http://schemas.microsoft.com/office/drawing/2014/main" id="{2A39153C-1132-CF4A-AB6D-BD13DCAB7DED}"/>
              </a:ext>
            </a:extLst>
          </p:cNvPr>
          <p:cNvSpPr/>
          <p:nvPr/>
        </p:nvSpPr>
        <p:spPr>
          <a:xfrm>
            <a:off x="7885034"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40" name="Прямоугольник 39">
            <a:extLst>
              <a:ext uri="{FF2B5EF4-FFF2-40B4-BE49-F238E27FC236}">
                <a16:creationId xmlns:a16="http://schemas.microsoft.com/office/drawing/2014/main" id="{5448AC04-ABC4-1341-B283-146AB3F09573}"/>
              </a:ext>
            </a:extLst>
          </p:cNvPr>
          <p:cNvSpPr/>
          <p:nvPr/>
        </p:nvSpPr>
        <p:spPr>
          <a:xfrm>
            <a:off x="8715351" y="97794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42" name="Прямоугольник 41">
            <a:extLst>
              <a:ext uri="{FF2B5EF4-FFF2-40B4-BE49-F238E27FC236}">
                <a16:creationId xmlns:a16="http://schemas.microsoft.com/office/drawing/2014/main" id="{3532E42D-5021-0E4E-A406-DF8A73B5E7BD}"/>
              </a:ext>
            </a:extLst>
          </p:cNvPr>
          <p:cNvSpPr/>
          <p:nvPr/>
        </p:nvSpPr>
        <p:spPr>
          <a:xfrm>
            <a:off x="1657655" y="16621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43" name="Прямоугольник 42">
            <a:extLst>
              <a:ext uri="{FF2B5EF4-FFF2-40B4-BE49-F238E27FC236}">
                <a16:creationId xmlns:a16="http://schemas.microsoft.com/office/drawing/2014/main" id="{549CFE93-4C33-2642-8D0C-D37BDB86D28C}"/>
              </a:ext>
            </a:extLst>
          </p:cNvPr>
          <p:cNvSpPr/>
          <p:nvPr/>
        </p:nvSpPr>
        <p:spPr>
          <a:xfrm>
            <a:off x="2487972" y="16621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44" name="Прямоугольник 43">
            <a:extLst>
              <a:ext uri="{FF2B5EF4-FFF2-40B4-BE49-F238E27FC236}">
                <a16:creationId xmlns:a16="http://schemas.microsoft.com/office/drawing/2014/main" id="{E466FF08-3444-E445-A1FC-B1C10F2F80BC}"/>
              </a:ext>
            </a:extLst>
          </p:cNvPr>
          <p:cNvSpPr/>
          <p:nvPr/>
        </p:nvSpPr>
        <p:spPr>
          <a:xfrm>
            <a:off x="3318289" y="16621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45" name="Прямоугольник 44">
            <a:extLst>
              <a:ext uri="{FF2B5EF4-FFF2-40B4-BE49-F238E27FC236}">
                <a16:creationId xmlns:a16="http://schemas.microsoft.com/office/drawing/2014/main" id="{3EFBB6BF-3776-B14A-9D5D-C05EF6E2593F}"/>
              </a:ext>
            </a:extLst>
          </p:cNvPr>
          <p:cNvSpPr/>
          <p:nvPr/>
        </p:nvSpPr>
        <p:spPr>
          <a:xfrm>
            <a:off x="4148606" y="16621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52" name="Прямоугольник 51">
            <a:extLst>
              <a:ext uri="{FF2B5EF4-FFF2-40B4-BE49-F238E27FC236}">
                <a16:creationId xmlns:a16="http://schemas.microsoft.com/office/drawing/2014/main" id="{3532E42D-5021-0E4E-A406-DF8A73B5E7BD}"/>
              </a:ext>
            </a:extLst>
          </p:cNvPr>
          <p:cNvSpPr/>
          <p:nvPr/>
        </p:nvSpPr>
        <p:spPr>
          <a:xfrm>
            <a:off x="1051626"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3" name="Прямоугольник 52">
            <a:extLst>
              <a:ext uri="{FF2B5EF4-FFF2-40B4-BE49-F238E27FC236}">
                <a16:creationId xmlns:a16="http://schemas.microsoft.com/office/drawing/2014/main" id="{549CFE93-4C33-2642-8D0C-D37BDB86D28C}"/>
              </a:ext>
            </a:extLst>
          </p:cNvPr>
          <p:cNvSpPr/>
          <p:nvPr/>
        </p:nvSpPr>
        <p:spPr>
          <a:xfrm>
            <a:off x="1881943"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54" name="Прямоугольник 53">
            <a:extLst>
              <a:ext uri="{FF2B5EF4-FFF2-40B4-BE49-F238E27FC236}">
                <a16:creationId xmlns:a16="http://schemas.microsoft.com/office/drawing/2014/main" id="{E466FF08-3444-E445-A1FC-B1C10F2F80BC}"/>
              </a:ext>
            </a:extLst>
          </p:cNvPr>
          <p:cNvSpPr/>
          <p:nvPr/>
        </p:nvSpPr>
        <p:spPr>
          <a:xfrm>
            <a:off x="3888725"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55" name="Прямоугольник 54">
            <a:extLst>
              <a:ext uri="{FF2B5EF4-FFF2-40B4-BE49-F238E27FC236}">
                <a16:creationId xmlns:a16="http://schemas.microsoft.com/office/drawing/2014/main" id="{3EFBB6BF-3776-B14A-9D5D-C05EF6E2593F}"/>
              </a:ext>
            </a:extLst>
          </p:cNvPr>
          <p:cNvSpPr/>
          <p:nvPr/>
        </p:nvSpPr>
        <p:spPr>
          <a:xfrm>
            <a:off x="4719042"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60" name="Прямоугольник 59">
            <a:extLst>
              <a:ext uri="{FF2B5EF4-FFF2-40B4-BE49-F238E27FC236}">
                <a16:creationId xmlns:a16="http://schemas.microsoft.com/office/drawing/2014/main" id="{3532E42D-5021-0E4E-A406-DF8A73B5E7BD}"/>
              </a:ext>
            </a:extLst>
          </p:cNvPr>
          <p:cNvSpPr/>
          <p:nvPr/>
        </p:nvSpPr>
        <p:spPr>
          <a:xfrm>
            <a:off x="636465" y="3006908"/>
            <a:ext cx="830317" cy="388883"/>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61" name="Прямоугольник 60">
            <a:extLst>
              <a:ext uri="{FF2B5EF4-FFF2-40B4-BE49-F238E27FC236}">
                <a16:creationId xmlns:a16="http://schemas.microsoft.com/office/drawing/2014/main" id="{549CFE93-4C33-2642-8D0C-D37BDB86D28C}"/>
              </a:ext>
            </a:extLst>
          </p:cNvPr>
          <p:cNvSpPr/>
          <p:nvPr/>
        </p:nvSpPr>
        <p:spPr>
          <a:xfrm>
            <a:off x="2276967" y="3006908"/>
            <a:ext cx="830317" cy="388883"/>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62" name="Прямоугольник 61">
            <a:extLst>
              <a:ext uri="{FF2B5EF4-FFF2-40B4-BE49-F238E27FC236}">
                <a16:creationId xmlns:a16="http://schemas.microsoft.com/office/drawing/2014/main" id="{E466FF08-3444-E445-A1FC-B1C10F2F80BC}"/>
              </a:ext>
            </a:extLst>
          </p:cNvPr>
          <p:cNvSpPr/>
          <p:nvPr/>
        </p:nvSpPr>
        <p:spPr>
          <a:xfrm>
            <a:off x="3502310" y="2999481"/>
            <a:ext cx="830317" cy="388883"/>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63" name="Прямоугольник 62">
            <a:extLst>
              <a:ext uri="{FF2B5EF4-FFF2-40B4-BE49-F238E27FC236}">
                <a16:creationId xmlns:a16="http://schemas.microsoft.com/office/drawing/2014/main" id="{3EFBB6BF-3776-B14A-9D5D-C05EF6E2593F}"/>
              </a:ext>
            </a:extLst>
          </p:cNvPr>
          <p:cNvSpPr/>
          <p:nvPr/>
        </p:nvSpPr>
        <p:spPr>
          <a:xfrm>
            <a:off x="5134198" y="3009538"/>
            <a:ext cx="830317" cy="388883"/>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81" name="Прямоугольник 80">
            <a:extLst>
              <a:ext uri="{FF2B5EF4-FFF2-40B4-BE49-F238E27FC236}">
                <a16:creationId xmlns:a16="http://schemas.microsoft.com/office/drawing/2014/main" id="{3532E42D-5021-0E4E-A406-DF8A73B5E7BD}"/>
              </a:ext>
            </a:extLst>
          </p:cNvPr>
          <p:cNvSpPr/>
          <p:nvPr/>
        </p:nvSpPr>
        <p:spPr>
          <a:xfrm>
            <a:off x="7469873" y="16621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82" name="Прямоугольник 81">
            <a:extLst>
              <a:ext uri="{FF2B5EF4-FFF2-40B4-BE49-F238E27FC236}">
                <a16:creationId xmlns:a16="http://schemas.microsoft.com/office/drawing/2014/main" id="{549CFE93-4C33-2642-8D0C-D37BDB86D28C}"/>
              </a:ext>
            </a:extLst>
          </p:cNvPr>
          <p:cNvSpPr/>
          <p:nvPr/>
        </p:nvSpPr>
        <p:spPr>
          <a:xfrm>
            <a:off x="8300190" y="16621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83" name="Прямоугольник 82">
            <a:extLst>
              <a:ext uri="{FF2B5EF4-FFF2-40B4-BE49-F238E27FC236}">
                <a16:creationId xmlns:a16="http://schemas.microsoft.com/office/drawing/2014/main" id="{E466FF08-3444-E445-A1FC-B1C10F2F80BC}"/>
              </a:ext>
            </a:extLst>
          </p:cNvPr>
          <p:cNvSpPr/>
          <p:nvPr/>
        </p:nvSpPr>
        <p:spPr>
          <a:xfrm>
            <a:off x="9130507" y="16621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84" name="Прямоугольник 83">
            <a:extLst>
              <a:ext uri="{FF2B5EF4-FFF2-40B4-BE49-F238E27FC236}">
                <a16:creationId xmlns:a16="http://schemas.microsoft.com/office/drawing/2014/main" id="{3EFBB6BF-3776-B14A-9D5D-C05EF6E2593F}"/>
              </a:ext>
            </a:extLst>
          </p:cNvPr>
          <p:cNvSpPr/>
          <p:nvPr/>
        </p:nvSpPr>
        <p:spPr>
          <a:xfrm>
            <a:off x="9960824" y="16621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85" name="Прямоугольник 84">
            <a:extLst>
              <a:ext uri="{FF2B5EF4-FFF2-40B4-BE49-F238E27FC236}">
                <a16:creationId xmlns:a16="http://schemas.microsoft.com/office/drawing/2014/main" id="{3532E42D-5021-0E4E-A406-DF8A73B5E7BD}"/>
              </a:ext>
            </a:extLst>
          </p:cNvPr>
          <p:cNvSpPr/>
          <p:nvPr/>
        </p:nvSpPr>
        <p:spPr>
          <a:xfrm>
            <a:off x="6863844"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86" name="Прямоугольник 85">
            <a:extLst>
              <a:ext uri="{FF2B5EF4-FFF2-40B4-BE49-F238E27FC236}">
                <a16:creationId xmlns:a16="http://schemas.microsoft.com/office/drawing/2014/main" id="{549CFE93-4C33-2642-8D0C-D37BDB86D28C}"/>
              </a:ext>
            </a:extLst>
          </p:cNvPr>
          <p:cNvSpPr/>
          <p:nvPr/>
        </p:nvSpPr>
        <p:spPr>
          <a:xfrm>
            <a:off x="7694161"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87" name="Прямоугольник 86">
            <a:extLst>
              <a:ext uri="{FF2B5EF4-FFF2-40B4-BE49-F238E27FC236}">
                <a16:creationId xmlns:a16="http://schemas.microsoft.com/office/drawing/2014/main" id="{E466FF08-3444-E445-A1FC-B1C10F2F80BC}"/>
              </a:ext>
            </a:extLst>
          </p:cNvPr>
          <p:cNvSpPr/>
          <p:nvPr/>
        </p:nvSpPr>
        <p:spPr>
          <a:xfrm>
            <a:off x="9700943"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88" name="Прямоугольник 87">
            <a:extLst>
              <a:ext uri="{FF2B5EF4-FFF2-40B4-BE49-F238E27FC236}">
                <a16:creationId xmlns:a16="http://schemas.microsoft.com/office/drawing/2014/main" id="{3EFBB6BF-3776-B14A-9D5D-C05EF6E2593F}"/>
              </a:ext>
            </a:extLst>
          </p:cNvPr>
          <p:cNvSpPr/>
          <p:nvPr/>
        </p:nvSpPr>
        <p:spPr>
          <a:xfrm>
            <a:off x="10531260"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89" name="Прямоугольник 88">
            <a:extLst>
              <a:ext uri="{FF2B5EF4-FFF2-40B4-BE49-F238E27FC236}">
                <a16:creationId xmlns:a16="http://schemas.microsoft.com/office/drawing/2014/main" id="{3532E42D-5021-0E4E-A406-DF8A73B5E7BD}"/>
              </a:ext>
            </a:extLst>
          </p:cNvPr>
          <p:cNvSpPr/>
          <p:nvPr/>
        </p:nvSpPr>
        <p:spPr>
          <a:xfrm>
            <a:off x="6448683" y="3006908"/>
            <a:ext cx="830317" cy="388883"/>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90" name="Прямоугольник 89">
            <a:extLst>
              <a:ext uri="{FF2B5EF4-FFF2-40B4-BE49-F238E27FC236}">
                <a16:creationId xmlns:a16="http://schemas.microsoft.com/office/drawing/2014/main" id="{549CFE93-4C33-2642-8D0C-D37BDB86D28C}"/>
              </a:ext>
            </a:extLst>
          </p:cNvPr>
          <p:cNvSpPr/>
          <p:nvPr/>
        </p:nvSpPr>
        <p:spPr>
          <a:xfrm>
            <a:off x="8089185" y="3006908"/>
            <a:ext cx="830317" cy="388883"/>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91" name="Прямоугольник 90">
            <a:extLst>
              <a:ext uri="{FF2B5EF4-FFF2-40B4-BE49-F238E27FC236}">
                <a16:creationId xmlns:a16="http://schemas.microsoft.com/office/drawing/2014/main" id="{E466FF08-3444-E445-A1FC-B1C10F2F80BC}"/>
              </a:ext>
            </a:extLst>
          </p:cNvPr>
          <p:cNvSpPr/>
          <p:nvPr/>
        </p:nvSpPr>
        <p:spPr>
          <a:xfrm>
            <a:off x="9314528" y="2999481"/>
            <a:ext cx="830317" cy="388883"/>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92" name="Прямоугольник 91">
            <a:extLst>
              <a:ext uri="{FF2B5EF4-FFF2-40B4-BE49-F238E27FC236}">
                <a16:creationId xmlns:a16="http://schemas.microsoft.com/office/drawing/2014/main" id="{3EFBB6BF-3776-B14A-9D5D-C05EF6E2593F}"/>
              </a:ext>
            </a:extLst>
          </p:cNvPr>
          <p:cNvSpPr/>
          <p:nvPr/>
        </p:nvSpPr>
        <p:spPr>
          <a:xfrm>
            <a:off x="10946416" y="3009538"/>
            <a:ext cx="830317" cy="388883"/>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cxnSp>
        <p:nvCxnSpPr>
          <p:cNvPr id="3" name="Прямая со стрелкой 2"/>
          <p:cNvCxnSpPr/>
          <p:nvPr/>
        </p:nvCxnSpPr>
        <p:spPr>
          <a:xfrm flipH="1">
            <a:off x="3318291" y="1389596"/>
            <a:ext cx="1235596" cy="27253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Прямая со стрелкой 103"/>
          <p:cNvCxnSpPr/>
          <p:nvPr/>
        </p:nvCxnSpPr>
        <p:spPr>
          <a:xfrm flipH="1">
            <a:off x="1881941" y="2059396"/>
            <a:ext cx="606031" cy="27140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Прямая со стрелкой 115"/>
          <p:cNvCxnSpPr>
            <a:stCxn id="53" idx="2"/>
            <a:endCxn id="61" idx="0"/>
          </p:cNvCxnSpPr>
          <p:nvPr/>
        </p:nvCxnSpPr>
        <p:spPr>
          <a:xfrm>
            <a:off x="2297102" y="2719684"/>
            <a:ext cx="395024" cy="28722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Прямая со стрелкой 121"/>
          <p:cNvCxnSpPr>
            <a:stCxn id="52" idx="2"/>
            <a:endCxn id="60" idx="0"/>
          </p:cNvCxnSpPr>
          <p:nvPr/>
        </p:nvCxnSpPr>
        <p:spPr>
          <a:xfrm flipH="1">
            <a:off x="1051624" y="2719685"/>
            <a:ext cx="415161" cy="28722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Прямая со стрелкой 124"/>
          <p:cNvCxnSpPr/>
          <p:nvPr/>
        </p:nvCxnSpPr>
        <p:spPr>
          <a:xfrm>
            <a:off x="4121091" y="2051006"/>
            <a:ext cx="597951" cy="28716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Прямая со стрелкой 127"/>
          <p:cNvCxnSpPr>
            <a:stCxn id="54" idx="2"/>
            <a:endCxn id="62" idx="0"/>
          </p:cNvCxnSpPr>
          <p:nvPr/>
        </p:nvCxnSpPr>
        <p:spPr>
          <a:xfrm flipH="1">
            <a:off x="3917469" y="2719685"/>
            <a:ext cx="386415" cy="27979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Прямая со стрелкой 130"/>
          <p:cNvCxnSpPr>
            <a:stCxn id="55" idx="2"/>
            <a:endCxn id="63" idx="0"/>
          </p:cNvCxnSpPr>
          <p:nvPr/>
        </p:nvCxnSpPr>
        <p:spPr>
          <a:xfrm>
            <a:off x="5134201" y="2719684"/>
            <a:ext cx="415156" cy="28985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Прямая со стрелкой 133"/>
          <p:cNvCxnSpPr/>
          <p:nvPr/>
        </p:nvCxnSpPr>
        <p:spPr>
          <a:xfrm>
            <a:off x="7885035" y="1366829"/>
            <a:ext cx="1245473" cy="29529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Прямая со стрелкой 136"/>
          <p:cNvCxnSpPr/>
          <p:nvPr/>
        </p:nvCxnSpPr>
        <p:spPr>
          <a:xfrm flipH="1">
            <a:off x="7694161" y="2059396"/>
            <a:ext cx="606029" cy="27877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p:cNvCxnSpPr/>
          <p:nvPr/>
        </p:nvCxnSpPr>
        <p:spPr>
          <a:xfrm>
            <a:off x="9960824" y="2051006"/>
            <a:ext cx="570436" cy="28716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p:cNvCxnSpPr>
            <a:stCxn id="85" idx="2"/>
            <a:endCxn id="89" idx="0"/>
          </p:cNvCxnSpPr>
          <p:nvPr/>
        </p:nvCxnSpPr>
        <p:spPr>
          <a:xfrm flipH="1">
            <a:off x="6863842" y="2719685"/>
            <a:ext cx="415161" cy="28722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Прямая со стрелкой 147"/>
          <p:cNvCxnSpPr>
            <a:stCxn id="86" idx="2"/>
            <a:endCxn id="90" idx="0"/>
          </p:cNvCxnSpPr>
          <p:nvPr/>
        </p:nvCxnSpPr>
        <p:spPr>
          <a:xfrm>
            <a:off x="8109320" y="2719684"/>
            <a:ext cx="395024" cy="28722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p:cNvCxnSpPr>
            <a:stCxn id="87" idx="2"/>
            <a:endCxn id="91" idx="0"/>
          </p:cNvCxnSpPr>
          <p:nvPr/>
        </p:nvCxnSpPr>
        <p:spPr>
          <a:xfrm flipH="1">
            <a:off x="9729687" y="2719685"/>
            <a:ext cx="386415" cy="27979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p:cNvCxnSpPr>
            <a:stCxn id="88" idx="2"/>
            <a:endCxn id="92" idx="0"/>
          </p:cNvCxnSpPr>
          <p:nvPr/>
        </p:nvCxnSpPr>
        <p:spPr>
          <a:xfrm>
            <a:off x="10946419" y="2719684"/>
            <a:ext cx="415156" cy="28985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Прямая соединительная линия 100"/>
          <p:cNvCxnSpPr/>
          <p:nvPr/>
        </p:nvCxnSpPr>
        <p:spPr>
          <a:xfrm>
            <a:off x="1881943" y="2211684"/>
            <a:ext cx="0" cy="73152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2" name="Прямая соединительная линия 101"/>
          <p:cNvCxnSpPr/>
          <p:nvPr/>
        </p:nvCxnSpPr>
        <p:spPr>
          <a:xfrm>
            <a:off x="4690905" y="2211684"/>
            <a:ext cx="0" cy="73152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3" name="Прямая соединительная линия 102"/>
          <p:cNvCxnSpPr/>
          <p:nvPr/>
        </p:nvCxnSpPr>
        <p:spPr>
          <a:xfrm>
            <a:off x="7694161" y="2211684"/>
            <a:ext cx="0" cy="73152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5" name="Прямая соединительная линия 104"/>
          <p:cNvCxnSpPr/>
          <p:nvPr/>
        </p:nvCxnSpPr>
        <p:spPr>
          <a:xfrm>
            <a:off x="10531260" y="2211684"/>
            <a:ext cx="0" cy="73152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6" name="Прямая соединительная линия 105"/>
          <p:cNvCxnSpPr/>
          <p:nvPr/>
        </p:nvCxnSpPr>
        <p:spPr>
          <a:xfrm>
            <a:off x="10526600" y="2211684"/>
            <a:ext cx="0" cy="73152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305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4" y="95086"/>
            <a:ext cx="8596668" cy="882856"/>
          </a:xfrm>
        </p:spPr>
        <p:txBody>
          <a:bodyPr>
            <a:normAutofit/>
          </a:bodyPr>
          <a:lstStyle/>
          <a:p>
            <a:r>
              <a:rPr lang="ru-RU" dirty="0"/>
              <a:t>Понимание сортировки слиянием</a:t>
            </a:r>
            <a:endParaRPr lang="x-none" dirty="0"/>
          </a:p>
        </p:txBody>
      </p:sp>
      <p:sp>
        <p:nvSpPr>
          <p:cNvPr id="32" name="Прямоугольник 31">
            <a:extLst>
              <a:ext uri="{FF2B5EF4-FFF2-40B4-BE49-F238E27FC236}">
                <a16:creationId xmlns:a16="http://schemas.microsoft.com/office/drawing/2014/main" id="{3532E42D-5021-0E4E-A406-DF8A73B5E7BD}"/>
              </a:ext>
            </a:extLst>
          </p:cNvPr>
          <p:cNvSpPr/>
          <p:nvPr/>
        </p:nvSpPr>
        <p:spPr>
          <a:xfrm>
            <a:off x="2903132" y="97794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33" name="Прямоугольник 32">
            <a:extLst>
              <a:ext uri="{FF2B5EF4-FFF2-40B4-BE49-F238E27FC236}">
                <a16:creationId xmlns:a16="http://schemas.microsoft.com/office/drawing/2014/main" id="{549CFE93-4C33-2642-8D0C-D37BDB86D28C}"/>
              </a:ext>
            </a:extLst>
          </p:cNvPr>
          <p:cNvSpPr/>
          <p:nvPr/>
        </p:nvSpPr>
        <p:spPr>
          <a:xfrm>
            <a:off x="3733449" y="97794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35" name="Прямоугольник 34">
            <a:extLst>
              <a:ext uri="{FF2B5EF4-FFF2-40B4-BE49-F238E27FC236}">
                <a16:creationId xmlns:a16="http://schemas.microsoft.com/office/drawing/2014/main" id="{E466FF08-3444-E445-A1FC-B1C10F2F80BC}"/>
              </a:ext>
            </a:extLst>
          </p:cNvPr>
          <p:cNvSpPr/>
          <p:nvPr/>
        </p:nvSpPr>
        <p:spPr>
          <a:xfrm>
            <a:off x="4563766" y="97794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36" name="Прямоугольник 35">
            <a:extLst>
              <a:ext uri="{FF2B5EF4-FFF2-40B4-BE49-F238E27FC236}">
                <a16:creationId xmlns:a16="http://schemas.microsoft.com/office/drawing/2014/main" id="{3EFBB6BF-3776-B14A-9D5D-C05EF6E2593F}"/>
              </a:ext>
            </a:extLst>
          </p:cNvPr>
          <p:cNvSpPr/>
          <p:nvPr/>
        </p:nvSpPr>
        <p:spPr>
          <a:xfrm>
            <a:off x="5394083"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37" name="Прямоугольник 36">
            <a:extLst>
              <a:ext uri="{FF2B5EF4-FFF2-40B4-BE49-F238E27FC236}">
                <a16:creationId xmlns:a16="http://schemas.microsoft.com/office/drawing/2014/main" id="{69AAACBD-5C1F-8146-B3A9-40FD63979E82}"/>
              </a:ext>
            </a:extLst>
          </p:cNvPr>
          <p:cNvSpPr/>
          <p:nvPr/>
        </p:nvSpPr>
        <p:spPr>
          <a:xfrm>
            <a:off x="6224400"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38" name="Прямоугольник 37">
            <a:extLst>
              <a:ext uri="{FF2B5EF4-FFF2-40B4-BE49-F238E27FC236}">
                <a16:creationId xmlns:a16="http://schemas.microsoft.com/office/drawing/2014/main" id="{1DFF8725-3FF7-1045-BC7F-983D58AEC492}"/>
              </a:ext>
            </a:extLst>
          </p:cNvPr>
          <p:cNvSpPr/>
          <p:nvPr/>
        </p:nvSpPr>
        <p:spPr>
          <a:xfrm>
            <a:off x="7054717"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39" name="Прямоугольник 38">
            <a:extLst>
              <a:ext uri="{FF2B5EF4-FFF2-40B4-BE49-F238E27FC236}">
                <a16:creationId xmlns:a16="http://schemas.microsoft.com/office/drawing/2014/main" id="{2A39153C-1132-CF4A-AB6D-BD13DCAB7DED}"/>
              </a:ext>
            </a:extLst>
          </p:cNvPr>
          <p:cNvSpPr/>
          <p:nvPr/>
        </p:nvSpPr>
        <p:spPr>
          <a:xfrm>
            <a:off x="7885034"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40" name="Прямоугольник 39">
            <a:extLst>
              <a:ext uri="{FF2B5EF4-FFF2-40B4-BE49-F238E27FC236}">
                <a16:creationId xmlns:a16="http://schemas.microsoft.com/office/drawing/2014/main" id="{5448AC04-ABC4-1341-B283-146AB3F09573}"/>
              </a:ext>
            </a:extLst>
          </p:cNvPr>
          <p:cNvSpPr/>
          <p:nvPr/>
        </p:nvSpPr>
        <p:spPr>
          <a:xfrm>
            <a:off x="8715351" y="97794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42" name="Прямоугольник 41">
            <a:extLst>
              <a:ext uri="{FF2B5EF4-FFF2-40B4-BE49-F238E27FC236}">
                <a16:creationId xmlns:a16="http://schemas.microsoft.com/office/drawing/2014/main" id="{3532E42D-5021-0E4E-A406-DF8A73B5E7BD}"/>
              </a:ext>
            </a:extLst>
          </p:cNvPr>
          <p:cNvSpPr/>
          <p:nvPr/>
        </p:nvSpPr>
        <p:spPr>
          <a:xfrm>
            <a:off x="1657655" y="16621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43" name="Прямоугольник 42">
            <a:extLst>
              <a:ext uri="{FF2B5EF4-FFF2-40B4-BE49-F238E27FC236}">
                <a16:creationId xmlns:a16="http://schemas.microsoft.com/office/drawing/2014/main" id="{549CFE93-4C33-2642-8D0C-D37BDB86D28C}"/>
              </a:ext>
            </a:extLst>
          </p:cNvPr>
          <p:cNvSpPr/>
          <p:nvPr/>
        </p:nvSpPr>
        <p:spPr>
          <a:xfrm>
            <a:off x="2487972" y="16621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44" name="Прямоугольник 43">
            <a:extLst>
              <a:ext uri="{FF2B5EF4-FFF2-40B4-BE49-F238E27FC236}">
                <a16:creationId xmlns:a16="http://schemas.microsoft.com/office/drawing/2014/main" id="{E466FF08-3444-E445-A1FC-B1C10F2F80BC}"/>
              </a:ext>
            </a:extLst>
          </p:cNvPr>
          <p:cNvSpPr/>
          <p:nvPr/>
        </p:nvSpPr>
        <p:spPr>
          <a:xfrm>
            <a:off x="3318289" y="16621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45" name="Прямоугольник 44">
            <a:extLst>
              <a:ext uri="{FF2B5EF4-FFF2-40B4-BE49-F238E27FC236}">
                <a16:creationId xmlns:a16="http://schemas.microsoft.com/office/drawing/2014/main" id="{3EFBB6BF-3776-B14A-9D5D-C05EF6E2593F}"/>
              </a:ext>
            </a:extLst>
          </p:cNvPr>
          <p:cNvSpPr/>
          <p:nvPr/>
        </p:nvSpPr>
        <p:spPr>
          <a:xfrm>
            <a:off x="4148606" y="16621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52" name="Прямоугольник 51">
            <a:extLst>
              <a:ext uri="{FF2B5EF4-FFF2-40B4-BE49-F238E27FC236}">
                <a16:creationId xmlns:a16="http://schemas.microsoft.com/office/drawing/2014/main" id="{3532E42D-5021-0E4E-A406-DF8A73B5E7BD}"/>
              </a:ext>
            </a:extLst>
          </p:cNvPr>
          <p:cNvSpPr/>
          <p:nvPr/>
        </p:nvSpPr>
        <p:spPr>
          <a:xfrm>
            <a:off x="1051626"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3" name="Прямоугольник 52">
            <a:extLst>
              <a:ext uri="{FF2B5EF4-FFF2-40B4-BE49-F238E27FC236}">
                <a16:creationId xmlns:a16="http://schemas.microsoft.com/office/drawing/2014/main" id="{549CFE93-4C33-2642-8D0C-D37BDB86D28C}"/>
              </a:ext>
            </a:extLst>
          </p:cNvPr>
          <p:cNvSpPr/>
          <p:nvPr/>
        </p:nvSpPr>
        <p:spPr>
          <a:xfrm>
            <a:off x="1881943"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54" name="Прямоугольник 53">
            <a:extLst>
              <a:ext uri="{FF2B5EF4-FFF2-40B4-BE49-F238E27FC236}">
                <a16:creationId xmlns:a16="http://schemas.microsoft.com/office/drawing/2014/main" id="{E466FF08-3444-E445-A1FC-B1C10F2F80BC}"/>
              </a:ext>
            </a:extLst>
          </p:cNvPr>
          <p:cNvSpPr/>
          <p:nvPr/>
        </p:nvSpPr>
        <p:spPr>
          <a:xfrm>
            <a:off x="3888725"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55" name="Прямоугольник 54">
            <a:extLst>
              <a:ext uri="{FF2B5EF4-FFF2-40B4-BE49-F238E27FC236}">
                <a16:creationId xmlns:a16="http://schemas.microsoft.com/office/drawing/2014/main" id="{3EFBB6BF-3776-B14A-9D5D-C05EF6E2593F}"/>
              </a:ext>
            </a:extLst>
          </p:cNvPr>
          <p:cNvSpPr/>
          <p:nvPr/>
        </p:nvSpPr>
        <p:spPr>
          <a:xfrm>
            <a:off x="4719042"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60" name="Прямоугольник 59">
            <a:extLst>
              <a:ext uri="{FF2B5EF4-FFF2-40B4-BE49-F238E27FC236}">
                <a16:creationId xmlns:a16="http://schemas.microsoft.com/office/drawing/2014/main" id="{3532E42D-5021-0E4E-A406-DF8A73B5E7BD}"/>
              </a:ext>
            </a:extLst>
          </p:cNvPr>
          <p:cNvSpPr/>
          <p:nvPr/>
        </p:nvSpPr>
        <p:spPr>
          <a:xfrm>
            <a:off x="636465" y="300690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61" name="Прямоугольник 60">
            <a:extLst>
              <a:ext uri="{FF2B5EF4-FFF2-40B4-BE49-F238E27FC236}">
                <a16:creationId xmlns:a16="http://schemas.microsoft.com/office/drawing/2014/main" id="{549CFE93-4C33-2642-8D0C-D37BDB86D28C}"/>
              </a:ext>
            </a:extLst>
          </p:cNvPr>
          <p:cNvSpPr/>
          <p:nvPr/>
        </p:nvSpPr>
        <p:spPr>
          <a:xfrm>
            <a:off x="2276967" y="300690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62" name="Прямоугольник 61">
            <a:extLst>
              <a:ext uri="{FF2B5EF4-FFF2-40B4-BE49-F238E27FC236}">
                <a16:creationId xmlns:a16="http://schemas.microsoft.com/office/drawing/2014/main" id="{E466FF08-3444-E445-A1FC-B1C10F2F80BC}"/>
              </a:ext>
            </a:extLst>
          </p:cNvPr>
          <p:cNvSpPr/>
          <p:nvPr/>
        </p:nvSpPr>
        <p:spPr>
          <a:xfrm>
            <a:off x="3502310" y="2999481"/>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63" name="Прямоугольник 62">
            <a:extLst>
              <a:ext uri="{FF2B5EF4-FFF2-40B4-BE49-F238E27FC236}">
                <a16:creationId xmlns:a16="http://schemas.microsoft.com/office/drawing/2014/main" id="{3EFBB6BF-3776-B14A-9D5D-C05EF6E2593F}"/>
              </a:ext>
            </a:extLst>
          </p:cNvPr>
          <p:cNvSpPr/>
          <p:nvPr/>
        </p:nvSpPr>
        <p:spPr>
          <a:xfrm>
            <a:off x="5134198" y="300953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81" name="Прямоугольник 80">
            <a:extLst>
              <a:ext uri="{FF2B5EF4-FFF2-40B4-BE49-F238E27FC236}">
                <a16:creationId xmlns:a16="http://schemas.microsoft.com/office/drawing/2014/main" id="{3532E42D-5021-0E4E-A406-DF8A73B5E7BD}"/>
              </a:ext>
            </a:extLst>
          </p:cNvPr>
          <p:cNvSpPr/>
          <p:nvPr/>
        </p:nvSpPr>
        <p:spPr>
          <a:xfrm>
            <a:off x="7469873" y="16621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82" name="Прямоугольник 81">
            <a:extLst>
              <a:ext uri="{FF2B5EF4-FFF2-40B4-BE49-F238E27FC236}">
                <a16:creationId xmlns:a16="http://schemas.microsoft.com/office/drawing/2014/main" id="{549CFE93-4C33-2642-8D0C-D37BDB86D28C}"/>
              </a:ext>
            </a:extLst>
          </p:cNvPr>
          <p:cNvSpPr/>
          <p:nvPr/>
        </p:nvSpPr>
        <p:spPr>
          <a:xfrm>
            <a:off x="8300190" y="16621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83" name="Прямоугольник 82">
            <a:extLst>
              <a:ext uri="{FF2B5EF4-FFF2-40B4-BE49-F238E27FC236}">
                <a16:creationId xmlns:a16="http://schemas.microsoft.com/office/drawing/2014/main" id="{E466FF08-3444-E445-A1FC-B1C10F2F80BC}"/>
              </a:ext>
            </a:extLst>
          </p:cNvPr>
          <p:cNvSpPr/>
          <p:nvPr/>
        </p:nvSpPr>
        <p:spPr>
          <a:xfrm>
            <a:off x="9130507" y="16621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84" name="Прямоугольник 83">
            <a:extLst>
              <a:ext uri="{FF2B5EF4-FFF2-40B4-BE49-F238E27FC236}">
                <a16:creationId xmlns:a16="http://schemas.microsoft.com/office/drawing/2014/main" id="{3EFBB6BF-3776-B14A-9D5D-C05EF6E2593F}"/>
              </a:ext>
            </a:extLst>
          </p:cNvPr>
          <p:cNvSpPr/>
          <p:nvPr/>
        </p:nvSpPr>
        <p:spPr>
          <a:xfrm>
            <a:off x="9960824" y="16621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85" name="Прямоугольник 84">
            <a:extLst>
              <a:ext uri="{FF2B5EF4-FFF2-40B4-BE49-F238E27FC236}">
                <a16:creationId xmlns:a16="http://schemas.microsoft.com/office/drawing/2014/main" id="{3532E42D-5021-0E4E-A406-DF8A73B5E7BD}"/>
              </a:ext>
            </a:extLst>
          </p:cNvPr>
          <p:cNvSpPr/>
          <p:nvPr/>
        </p:nvSpPr>
        <p:spPr>
          <a:xfrm>
            <a:off x="6863844"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86" name="Прямоугольник 85">
            <a:extLst>
              <a:ext uri="{FF2B5EF4-FFF2-40B4-BE49-F238E27FC236}">
                <a16:creationId xmlns:a16="http://schemas.microsoft.com/office/drawing/2014/main" id="{549CFE93-4C33-2642-8D0C-D37BDB86D28C}"/>
              </a:ext>
            </a:extLst>
          </p:cNvPr>
          <p:cNvSpPr/>
          <p:nvPr/>
        </p:nvSpPr>
        <p:spPr>
          <a:xfrm>
            <a:off x="7694161"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87" name="Прямоугольник 86">
            <a:extLst>
              <a:ext uri="{FF2B5EF4-FFF2-40B4-BE49-F238E27FC236}">
                <a16:creationId xmlns:a16="http://schemas.microsoft.com/office/drawing/2014/main" id="{E466FF08-3444-E445-A1FC-B1C10F2F80BC}"/>
              </a:ext>
            </a:extLst>
          </p:cNvPr>
          <p:cNvSpPr/>
          <p:nvPr/>
        </p:nvSpPr>
        <p:spPr>
          <a:xfrm>
            <a:off x="9700943"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88" name="Прямоугольник 87">
            <a:extLst>
              <a:ext uri="{FF2B5EF4-FFF2-40B4-BE49-F238E27FC236}">
                <a16:creationId xmlns:a16="http://schemas.microsoft.com/office/drawing/2014/main" id="{3EFBB6BF-3776-B14A-9D5D-C05EF6E2593F}"/>
              </a:ext>
            </a:extLst>
          </p:cNvPr>
          <p:cNvSpPr/>
          <p:nvPr/>
        </p:nvSpPr>
        <p:spPr>
          <a:xfrm>
            <a:off x="10531260"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89" name="Прямоугольник 88">
            <a:extLst>
              <a:ext uri="{FF2B5EF4-FFF2-40B4-BE49-F238E27FC236}">
                <a16:creationId xmlns:a16="http://schemas.microsoft.com/office/drawing/2014/main" id="{3532E42D-5021-0E4E-A406-DF8A73B5E7BD}"/>
              </a:ext>
            </a:extLst>
          </p:cNvPr>
          <p:cNvSpPr/>
          <p:nvPr/>
        </p:nvSpPr>
        <p:spPr>
          <a:xfrm>
            <a:off x="6448683" y="300690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90" name="Прямоугольник 89">
            <a:extLst>
              <a:ext uri="{FF2B5EF4-FFF2-40B4-BE49-F238E27FC236}">
                <a16:creationId xmlns:a16="http://schemas.microsoft.com/office/drawing/2014/main" id="{549CFE93-4C33-2642-8D0C-D37BDB86D28C}"/>
              </a:ext>
            </a:extLst>
          </p:cNvPr>
          <p:cNvSpPr/>
          <p:nvPr/>
        </p:nvSpPr>
        <p:spPr>
          <a:xfrm>
            <a:off x="8089185" y="300690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91" name="Прямоугольник 90">
            <a:extLst>
              <a:ext uri="{FF2B5EF4-FFF2-40B4-BE49-F238E27FC236}">
                <a16:creationId xmlns:a16="http://schemas.microsoft.com/office/drawing/2014/main" id="{E466FF08-3444-E445-A1FC-B1C10F2F80BC}"/>
              </a:ext>
            </a:extLst>
          </p:cNvPr>
          <p:cNvSpPr/>
          <p:nvPr/>
        </p:nvSpPr>
        <p:spPr>
          <a:xfrm>
            <a:off x="9314528" y="2999481"/>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92" name="Прямоугольник 91">
            <a:extLst>
              <a:ext uri="{FF2B5EF4-FFF2-40B4-BE49-F238E27FC236}">
                <a16:creationId xmlns:a16="http://schemas.microsoft.com/office/drawing/2014/main" id="{3EFBB6BF-3776-B14A-9D5D-C05EF6E2593F}"/>
              </a:ext>
            </a:extLst>
          </p:cNvPr>
          <p:cNvSpPr/>
          <p:nvPr/>
        </p:nvSpPr>
        <p:spPr>
          <a:xfrm>
            <a:off x="10946416" y="300953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cxnSp>
        <p:nvCxnSpPr>
          <p:cNvPr id="3" name="Прямая со стрелкой 2"/>
          <p:cNvCxnSpPr/>
          <p:nvPr/>
        </p:nvCxnSpPr>
        <p:spPr>
          <a:xfrm flipH="1">
            <a:off x="3318291" y="1389596"/>
            <a:ext cx="1235596" cy="27253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Прямая со стрелкой 103"/>
          <p:cNvCxnSpPr/>
          <p:nvPr/>
        </p:nvCxnSpPr>
        <p:spPr>
          <a:xfrm flipH="1">
            <a:off x="1881941" y="2059396"/>
            <a:ext cx="606031" cy="27140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Прямая со стрелкой 115"/>
          <p:cNvCxnSpPr>
            <a:stCxn id="53" idx="2"/>
            <a:endCxn id="61" idx="0"/>
          </p:cNvCxnSpPr>
          <p:nvPr/>
        </p:nvCxnSpPr>
        <p:spPr>
          <a:xfrm>
            <a:off x="2297102" y="2719684"/>
            <a:ext cx="395024" cy="28722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Прямая со стрелкой 121"/>
          <p:cNvCxnSpPr>
            <a:stCxn id="52" idx="2"/>
            <a:endCxn id="60" idx="0"/>
          </p:cNvCxnSpPr>
          <p:nvPr/>
        </p:nvCxnSpPr>
        <p:spPr>
          <a:xfrm flipH="1">
            <a:off x="1051624" y="2719685"/>
            <a:ext cx="415161" cy="28722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Прямая со стрелкой 124"/>
          <p:cNvCxnSpPr/>
          <p:nvPr/>
        </p:nvCxnSpPr>
        <p:spPr>
          <a:xfrm>
            <a:off x="4121091" y="2051006"/>
            <a:ext cx="597951" cy="28716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Прямая со стрелкой 127"/>
          <p:cNvCxnSpPr>
            <a:stCxn id="54" idx="2"/>
            <a:endCxn id="62" idx="0"/>
          </p:cNvCxnSpPr>
          <p:nvPr/>
        </p:nvCxnSpPr>
        <p:spPr>
          <a:xfrm flipH="1">
            <a:off x="3917469" y="2719685"/>
            <a:ext cx="386415" cy="27979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Прямая со стрелкой 130"/>
          <p:cNvCxnSpPr>
            <a:stCxn id="55" idx="2"/>
            <a:endCxn id="63" idx="0"/>
          </p:cNvCxnSpPr>
          <p:nvPr/>
        </p:nvCxnSpPr>
        <p:spPr>
          <a:xfrm>
            <a:off x="5134201" y="2719684"/>
            <a:ext cx="415156" cy="28985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Прямая со стрелкой 133"/>
          <p:cNvCxnSpPr/>
          <p:nvPr/>
        </p:nvCxnSpPr>
        <p:spPr>
          <a:xfrm>
            <a:off x="7885035" y="1366829"/>
            <a:ext cx="1245473" cy="29529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Прямая со стрелкой 136"/>
          <p:cNvCxnSpPr/>
          <p:nvPr/>
        </p:nvCxnSpPr>
        <p:spPr>
          <a:xfrm flipH="1">
            <a:off x="7694161" y="2059396"/>
            <a:ext cx="606029" cy="27877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p:cNvCxnSpPr/>
          <p:nvPr/>
        </p:nvCxnSpPr>
        <p:spPr>
          <a:xfrm>
            <a:off x="9960824" y="2051006"/>
            <a:ext cx="570436" cy="28716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p:cNvCxnSpPr>
            <a:stCxn id="85" idx="2"/>
            <a:endCxn id="89" idx="0"/>
          </p:cNvCxnSpPr>
          <p:nvPr/>
        </p:nvCxnSpPr>
        <p:spPr>
          <a:xfrm flipH="1">
            <a:off x="6863842" y="2719685"/>
            <a:ext cx="415161" cy="28722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Прямая со стрелкой 147"/>
          <p:cNvCxnSpPr>
            <a:stCxn id="86" idx="2"/>
            <a:endCxn id="90" idx="0"/>
          </p:cNvCxnSpPr>
          <p:nvPr/>
        </p:nvCxnSpPr>
        <p:spPr>
          <a:xfrm>
            <a:off x="8109320" y="2719684"/>
            <a:ext cx="395024" cy="28722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p:cNvCxnSpPr>
            <a:stCxn id="87" idx="2"/>
            <a:endCxn id="91" idx="0"/>
          </p:cNvCxnSpPr>
          <p:nvPr/>
        </p:nvCxnSpPr>
        <p:spPr>
          <a:xfrm flipH="1">
            <a:off x="9729687" y="2719685"/>
            <a:ext cx="386415" cy="27979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p:cNvCxnSpPr>
            <a:stCxn id="88" idx="2"/>
            <a:endCxn id="92" idx="0"/>
          </p:cNvCxnSpPr>
          <p:nvPr/>
        </p:nvCxnSpPr>
        <p:spPr>
          <a:xfrm>
            <a:off x="10946419" y="2719684"/>
            <a:ext cx="415156" cy="28985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864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FC947A-FB4E-4B30-B6D0-BD1E24A489BF}"/>
              </a:ext>
            </a:extLst>
          </p:cNvPr>
          <p:cNvSpPr>
            <a:spLocks noGrp="1"/>
          </p:cNvSpPr>
          <p:nvPr>
            <p:ph type="title"/>
          </p:nvPr>
        </p:nvSpPr>
        <p:spPr>
          <a:xfrm>
            <a:off x="677334" y="609600"/>
            <a:ext cx="10201198" cy="1320800"/>
          </a:xfrm>
        </p:spPr>
        <p:txBody>
          <a:bodyPr/>
          <a:lstStyle/>
          <a:p>
            <a:r>
              <a:rPr lang="ru-RU" dirty="0">
                <a:solidFill>
                  <a:schemeClr val="tx1"/>
                </a:solidFill>
              </a:rPr>
              <a:t>Сортировки последовательностей</a:t>
            </a:r>
            <a:r>
              <a:rPr lang="en-US" dirty="0">
                <a:solidFill>
                  <a:schemeClr val="tx1"/>
                </a:solidFill>
              </a:rPr>
              <a:t> </a:t>
            </a:r>
            <a:r>
              <a:rPr lang="ru-RU" dirty="0">
                <a:solidFill>
                  <a:schemeClr val="tx1"/>
                </a:solidFill>
              </a:rPr>
              <a:t>(файлов)</a:t>
            </a:r>
            <a:endParaRPr lang="ru-BY" dirty="0"/>
          </a:p>
        </p:txBody>
      </p:sp>
      <p:sp>
        <p:nvSpPr>
          <p:cNvPr id="3" name="Объект 2">
            <a:extLst>
              <a:ext uri="{FF2B5EF4-FFF2-40B4-BE49-F238E27FC236}">
                <a16:creationId xmlns:a16="http://schemas.microsoft.com/office/drawing/2014/main" id="{1ED87EEE-A8EE-4DEB-86DD-D35E51163124}"/>
              </a:ext>
            </a:extLst>
          </p:cNvPr>
          <p:cNvSpPr>
            <a:spLocks noGrp="1"/>
          </p:cNvSpPr>
          <p:nvPr>
            <p:ph idx="1"/>
          </p:nvPr>
        </p:nvSpPr>
        <p:spPr/>
        <p:txBody>
          <a:bodyPr/>
          <a:lstStyle/>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rPr>
              <a:t>Слияние означает объединение последовательностей в одну упорядоченную последовательность при помощи циклического выбора элементов, доступных в данный момент</a:t>
            </a:r>
          </a:p>
          <a:p>
            <a:pPr marL="342900" marR="0" lvl="0" indent="-342900" algn="l" defTabSz="457200" rtl="0" eaLnBrk="1" fontAlgn="auto" latinLnBrk="0" hangingPunct="1">
              <a:lnSpc>
                <a:spcPct val="100000"/>
              </a:lnSpc>
              <a:spcBef>
                <a:spcPts val="1000"/>
              </a:spcBef>
              <a:spcAft>
                <a:spcPts val="0"/>
              </a:spcAft>
              <a:buClr>
                <a:srgbClr val="5FCBEF"/>
              </a:buClr>
              <a:buSzPct val="80000"/>
              <a:buFont typeface="Wingdings 3" charset="2"/>
              <a:buChar char=""/>
              <a:tabLst/>
              <a:defRPr/>
            </a:pPr>
            <a:endPar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5FCBEF"/>
              </a:buClr>
              <a:buSzPct val="80000"/>
              <a:buFont typeface="Wingdings 3" charset="2"/>
              <a:buChar char=""/>
              <a:tabLst/>
              <a:defRPr/>
            </a:pPr>
            <a:r>
              <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rPr>
              <a:t>ПРОСТОЕ</a:t>
            </a:r>
          </a:p>
          <a:p>
            <a:pPr marL="342900" marR="0" lvl="0" indent="-342900" algn="l" defTabSz="457200" rtl="0" eaLnBrk="1" fontAlgn="auto" latinLnBrk="0" hangingPunct="1">
              <a:lnSpc>
                <a:spcPct val="100000"/>
              </a:lnSpc>
              <a:spcBef>
                <a:spcPts val="1000"/>
              </a:spcBef>
              <a:spcAft>
                <a:spcPts val="0"/>
              </a:spcAft>
              <a:buClr>
                <a:srgbClr val="5FCBEF"/>
              </a:buClr>
              <a:buSzPct val="80000"/>
              <a:buFont typeface="Wingdings 3" charset="2"/>
              <a:buChar char=""/>
              <a:tabLst/>
              <a:defRPr/>
            </a:pPr>
            <a:r>
              <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rPr>
              <a:t>ЕСТЕСТВЕННОЕ</a:t>
            </a:r>
          </a:p>
          <a:p>
            <a:pPr marL="0" indent="0">
              <a:buNone/>
            </a:pPr>
            <a:endParaRPr lang="ru-BY" dirty="0"/>
          </a:p>
        </p:txBody>
      </p:sp>
    </p:spTree>
    <p:extLst>
      <p:ext uri="{BB962C8B-B14F-4D97-AF65-F5344CB8AC3E}">
        <p14:creationId xmlns:p14="http://schemas.microsoft.com/office/powerpoint/2010/main" val="350059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4" y="95086"/>
            <a:ext cx="8596668" cy="882856"/>
          </a:xfrm>
        </p:spPr>
        <p:txBody>
          <a:bodyPr>
            <a:normAutofit/>
          </a:bodyPr>
          <a:lstStyle/>
          <a:p>
            <a:r>
              <a:rPr lang="ru-RU" dirty="0"/>
              <a:t>Понимание сортировки слиянием</a:t>
            </a:r>
            <a:endParaRPr lang="x-none" dirty="0"/>
          </a:p>
        </p:txBody>
      </p:sp>
      <p:sp>
        <p:nvSpPr>
          <p:cNvPr id="32" name="Прямоугольник 31">
            <a:extLst>
              <a:ext uri="{FF2B5EF4-FFF2-40B4-BE49-F238E27FC236}">
                <a16:creationId xmlns:a16="http://schemas.microsoft.com/office/drawing/2014/main" id="{3532E42D-5021-0E4E-A406-DF8A73B5E7BD}"/>
              </a:ext>
            </a:extLst>
          </p:cNvPr>
          <p:cNvSpPr/>
          <p:nvPr/>
        </p:nvSpPr>
        <p:spPr>
          <a:xfrm>
            <a:off x="2903132" y="97794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33" name="Прямоугольник 32">
            <a:extLst>
              <a:ext uri="{FF2B5EF4-FFF2-40B4-BE49-F238E27FC236}">
                <a16:creationId xmlns:a16="http://schemas.microsoft.com/office/drawing/2014/main" id="{549CFE93-4C33-2642-8D0C-D37BDB86D28C}"/>
              </a:ext>
            </a:extLst>
          </p:cNvPr>
          <p:cNvSpPr/>
          <p:nvPr/>
        </p:nvSpPr>
        <p:spPr>
          <a:xfrm>
            <a:off x="3733449" y="97794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35" name="Прямоугольник 34">
            <a:extLst>
              <a:ext uri="{FF2B5EF4-FFF2-40B4-BE49-F238E27FC236}">
                <a16:creationId xmlns:a16="http://schemas.microsoft.com/office/drawing/2014/main" id="{E466FF08-3444-E445-A1FC-B1C10F2F80BC}"/>
              </a:ext>
            </a:extLst>
          </p:cNvPr>
          <p:cNvSpPr/>
          <p:nvPr/>
        </p:nvSpPr>
        <p:spPr>
          <a:xfrm>
            <a:off x="4563766" y="97794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36" name="Прямоугольник 35">
            <a:extLst>
              <a:ext uri="{FF2B5EF4-FFF2-40B4-BE49-F238E27FC236}">
                <a16:creationId xmlns:a16="http://schemas.microsoft.com/office/drawing/2014/main" id="{3EFBB6BF-3776-B14A-9D5D-C05EF6E2593F}"/>
              </a:ext>
            </a:extLst>
          </p:cNvPr>
          <p:cNvSpPr/>
          <p:nvPr/>
        </p:nvSpPr>
        <p:spPr>
          <a:xfrm>
            <a:off x="5394083"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37" name="Прямоугольник 36">
            <a:extLst>
              <a:ext uri="{FF2B5EF4-FFF2-40B4-BE49-F238E27FC236}">
                <a16:creationId xmlns:a16="http://schemas.microsoft.com/office/drawing/2014/main" id="{69AAACBD-5C1F-8146-B3A9-40FD63979E82}"/>
              </a:ext>
            </a:extLst>
          </p:cNvPr>
          <p:cNvSpPr/>
          <p:nvPr/>
        </p:nvSpPr>
        <p:spPr>
          <a:xfrm>
            <a:off x="6224400"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38" name="Прямоугольник 37">
            <a:extLst>
              <a:ext uri="{FF2B5EF4-FFF2-40B4-BE49-F238E27FC236}">
                <a16:creationId xmlns:a16="http://schemas.microsoft.com/office/drawing/2014/main" id="{1DFF8725-3FF7-1045-BC7F-983D58AEC492}"/>
              </a:ext>
            </a:extLst>
          </p:cNvPr>
          <p:cNvSpPr/>
          <p:nvPr/>
        </p:nvSpPr>
        <p:spPr>
          <a:xfrm>
            <a:off x="7054717"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39" name="Прямоугольник 38">
            <a:extLst>
              <a:ext uri="{FF2B5EF4-FFF2-40B4-BE49-F238E27FC236}">
                <a16:creationId xmlns:a16="http://schemas.microsoft.com/office/drawing/2014/main" id="{2A39153C-1132-CF4A-AB6D-BD13DCAB7DED}"/>
              </a:ext>
            </a:extLst>
          </p:cNvPr>
          <p:cNvSpPr/>
          <p:nvPr/>
        </p:nvSpPr>
        <p:spPr>
          <a:xfrm>
            <a:off x="7885034"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40" name="Прямоугольник 39">
            <a:extLst>
              <a:ext uri="{FF2B5EF4-FFF2-40B4-BE49-F238E27FC236}">
                <a16:creationId xmlns:a16="http://schemas.microsoft.com/office/drawing/2014/main" id="{5448AC04-ABC4-1341-B283-146AB3F09573}"/>
              </a:ext>
            </a:extLst>
          </p:cNvPr>
          <p:cNvSpPr/>
          <p:nvPr/>
        </p:nvSpPr>
        <p:spPr>
          <a:xfrm>
            <a:off x="8715351" y="97794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42" name="Прямоугольник 41">
            <a:extLst>
              <a:ext uri="{FF2B5EF4-FFF2-40B4-BE49-F238E27FC236}">
                <a16:creationId xmlns:a16="http://schemas.microsoft.com/office/drawing/2014/main" id="{3532E42D-5021-0E4E-A406-DF8A73B5E7BD}"/>
              </a:ext>
            </a:extLst>
          </p:cNvPr>
          <p:cNvSpPr/>
          <p:nvPr/>
        </p:nvSpPr>
        <p:spPr>
          <a:xfrm>
            <a:off x="1657655" y="16621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43" name="Прямоугольник 42">
            <a:extLst>
              <a:ext uri="{FF2B5EF4-FFF2-40B4-BE49-F238E27FC236}">
                <a16:creationId xmlns:a16="http://schemas.microsoft.com/office/drawing/2014/main" id="{549CFE93-4C33-2642-8D0C-D37BDB86D28C}"/>
              </a:ext>
            </a:extLst>
          </p:cNvPr>
          <p:cNvSpPr/>
          <p:nvPr/>
        </p:nvSpPr>
        <p:spPr>
          <a:xfrm>
            <a:off x="2487972" y="16621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44" name="Прямоугольник 43">
            <a:extLst>
              <a:ext uri="{FF2B5EF4-FFF2-40B4-BE49-F238E27FC236}">
                <a16:creationId xmlns:a16="http://schemas.microsoft.com/office/drawing/2014/main" id="{E466FF08-3444-E445-A1FC-B1C10F2F80BC}"/>
              </a:ext>
            </a:extLst>
          </p:cNvPr>
          <p:cNvSpPr/>
          <p:nvPr/>
        </p:nvSpPr>
        <p:spPr>
          <a:xfrm>
            <a:off x="3318289" y="16621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45" name="Прямоугольник 44">
            <a:extLst>
              <a:ext uri="{FF2B5EF4-FFF2-40B4-BE49-F238E27FC236}">
                <a16:creationId xmlns:a16="http://schemas.microsoft.com/office/drawing/2014/main" id="{3EFBB6BF-3776-B14A-9D5D-C05EF6E2593F}"/>
              </a:ext>
            </a:extLst>
          </p:cNvPr>
          <p:cNvSpPr/>
          <p:nvPr/>
        </p:nvSpPr>
        <p:spPr>
          <a:xfrm>
            <a:off x="4148606" y="16621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52" name="Прямоугольник 51">
            <a:extLst>
              <a:ext uri="{FF2B5EF4-FFF2-40B4-BE49-F238E27FC236}">
                <a16:creationId xmlns:a16="http://schemas.microsoft.com/office/drawing/2014/main" id="{3532E42D-5021-0E4E-A406-DF8A73B5E7BD}"/>
              </a:ext>
            </a:extLst>
          </p:cNvPr>
          <p:cNvSpPr/>
          <p:nvPr/>
        </p:nvSpPr>
        <p:spPr>
          <a:xfrm>
            <a:off x="1051626"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3" name="Прямоугольник 52">
            <a:extLst>
              <a:ext uri="{FF2B5EF4-FFF2-40B4-BE49-F238E27FC236}">
                <a16:creationId xmlns:a16="http://schemas.microsoft.com/office/drawing/2014/main" id="{549CFE93-4C33-2642-8D0C-D37BDB86D28C}"/>
              </a:ext>
            </a:extLst>
          </p:cNvPr>
          <p:cNvSpPr/>
          <p:nvPr/>
        </p:nvSpPr>
        <p:spPr>
          <a:xfrm>
            <a:off x="1881943"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54" name="Прямоугольник 53">
            <a:extLst>
              <a:ext uri="{FF2B5EF4-FFF2-40B4-BE49-F238E27FC236}">
                <a16:creationId xmlns:a16="http://schemas.microsoft.com/office/drawing/2014/main" id="{E466FF08-3444-E445-A1FC-B1C10F2F80BC}"/>
              </a:ext>
            </a:extLst>
          </p:cNvPr>
          <p:cNvSpPr/>
          <p:nvPr/>
        </p:nvSpPr>
        <p:spPr>
          <a:xfrm>
            <a:off x="3888725"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55" name="Прямоугольник 54">
            <a:extLst>
              <a:ext uri="{FF2B5EF4-FFF2-40B4-BE49-F238E27FC236}">
                <a16:creationId xmlns:a16="http://schemas.microsoft.com/office/drawing/2014/main" id="{3EFBB6BF-3776-B14A-9D5D-C05EF6E2593F}"/>
              </a:ext>
            </a:extLst>
          </p:cNvPr>
          <p:cNvSpPr/>
          <p:nvPr/>
        </p:nvSpPr>
        <p:spPr>
          <a:xfrm>
            <a:off x="4719042"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60" name="Прямоугольник 59">
            <a:extLst>
              <a:ext uri="{FF2B5EF4-FFF2-40B4-BE49-F238E27FC236}">
                <a16:creationId xmlns:a16="http://schemas.microsoft.com/office/drawing/2014/main" id="{3532E42D-5021-0E4E-A406-DF8A73B5E7BD}"/>
              </a:ext>
            </a:extLst>
          </p:cNvPr>
          <p:cNvSpPr/>
          <p:nvPr/>
        </p:nvSpPr>
        <p:spPr>
          <a:xfrm>
            <a:off x="636465" y="300690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61" name="Прямоугольник 60">
            <a:extLst>
              <a:ext uri="{FF2B5EF4-FFF2-40B4-BE49-F238E27FC236}">
                <a16:creationId xmlns:a16="http://schemas.microsoft.com/office/drawing/2014/main" id="{549CFE93-4C33-2642-8D0C-D37BDB86D28C}"/>
              </a:ext>
            </a:extLst>
          </p:cNvPr>
          <p:cNvSpPr/>
          <p:nvPr/>
        </p:nvSpPr>
        <p:spPr>
          <a:xfrm>
            <a:off x="2276967" y="300690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62" name="Прямоугольник 61">
            <a:extLst>
              <a:ext uri="{FF2B5EF4-FFF2-40B4-BE49-F238E27FC236}">
                <a16:creationId xmlns:a16="http://schemas.microsoft.com/office/drawing/2014/main" id="{E466FF08-3444-E445-A1FC-B1C10F2F80BC}"/>
              </a:ext>
            </a:extLst>
          </p:cNvPr>
          <p:cNvSpPr/>
          <p:nvPr/>
        </p:nvSpPr>
        <p:spPr>
          <a:xfrm>
            <a:off x="3502310" y="2999481"/>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63" name="Прямоугольник 62">
            <a:extLst>
              <a:ext uri="{FF2B5EF4-FFF2-40B4-BE49-F238E27FC236}">
                <a16:creationId xmlns:a16="http://schemas.microsoft.com/office/drawing/2014/main" id="{3EFBB6BF-3776-B14A-9D5D-C05EF6E2593F}"/>
              </a:ext>
            </a:extLst>
          </p:cNvPr>
          <p:cNvSpPr/>
          <p:nvPr/>
        </p:nvSpPr>
        <p:spPr>
          <a:xfrm>
            <a:off x="5134198" y="300953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64" name="Прямоугольник 63">
            <a:extLst>
              <a:ext uri="{FF2B5EF4-FFF2-40B4-BE49-F238E27FC236}">
                <a16:creationId xmlns:a16="http://schemas.microsoft.com/office/drawing/2014/main" id="{3532E42D-5021-0E4E-A406-DF8A73B5E7BD}"/>
              </a:ext>
            </a:extLst>
          </p:cNvPr>
          <p:cNvSpPr/>
          <p:nvPr/>
        </p:nvSpPr>
        <p:spPr>
          <a:xfrm>
            <a:off x="1051624" y="3730429"/>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33</a:t>
            </a:r>
            <a:endParaRPr lang="x-none" dirty="0"/>
          </a:p>
        </p:txBody>
      </p:sp>
      <p:sp>
        <p:nvSpPr>
          <p:cNvPr id="65" name="Прямоугольник 64">
            <a:extLst>
              <a:ext uri="{FF2B5EF4-FFF2-40B4-BE49-F238E27FC236}">
                <a16:creationId xmlns:a16="http://schemas.microsoft.com/office/drawing/2014/main" id="{549CFE93-4C33-2642-8D0C-D37BDB86D28C}"/>
              </a:ext>
            </a:extLst>
          </p:cNvPr>
          <p:cNvSpPr/>
          <p:nvPr/>
        </p:nvSpPr>
        <p:spPr>
          <a:xfrm>
            <a:off x="1881941" y="373042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66" name="Прямоугольник 65">
            <a:extLst>
              <a:ext uri="{FF2B5EF4-FFF2-40B4-BE49-F238E27FC236}">
                <a16:creationId xmlns:a16="http://schemas.microsoft.com/office/drawing/2014/main" id="{E466FF08-3444-E445-A1FC-B1C10F2F80BC}"/>
              </a:ext>
            </a:extLst>
          </p:cNvPr>
          <p:cNvSpPr/>
          <p:nvPr/>
        </p:nvSpPr>
        <p:spPr>
          <a:xfrm>
            <a:off x="3888725" y="3691026"/>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13</a:t>
            </a:r>
            <a:endParaRPr lang="x-none" dirty="0"/>
          </a:p>
        </p:txBody>
      </p:sp>
      <p:sp>
        <p:nvSpPr>
          <p:cNvPr id="67" name="Прямоугольник 66">
            <a:extLst>
              <a:ext uri="{FF2B5EF4-FFF2-40B4-BE49-F238E27FC236}">
                <a16:creationId xmlns:a16="http://schemas.microsoft.com/office/drawing/2014/main" id="{3EFBB6BF-3776-B14A-9D5D-C05EF6E2593F}"/>
              </a:ext>
            </a:extLst>
          </p:cNvPr>
          <p:cNvSpPr/>
          <p:nvPr/>
        </p:nvSpPr>
        <p:spPr>
          <a:xfrm>
            <a:off x="4719042" y="3691025"/>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81" name="Прямоугольник 80">
            <a:extLst>
              <a:ext uri="{FF2B5EF4-FFF2-40B4-BE49-F238E27FC236}">
                <a16:creationId xmlns:a16="http://schemas.microsoft.com/office/drawing/2014/main" id="{3532E42D-5021-0E4E-A406-DF8A73B5E7BD}"/>
              </a:ext>
            </a:extLst>
          </p:cNvPr>
          <p:cNvSpPr/>
          <p:nvPr/>
        </p:nvSpPr>
        <p:spPr>
          <a:xfrm>
            <a:off x="7469873" y="16621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82" name="Прямоугольник 81">
            <a:extLst>
              <a:ext uri="{FF2B5EF4-FFF2-40B4-BE49-F238E27FC236}">
                <a16:creationId xmlns:a16="http://schemas.microsoft.com/office/drawing/2014/main" id="{549CFE93-4C33-2642-8D0C-D37BDB86D28C}"/>
              </a:ext>
            </a:extLst>
          </p:cNvPr>
          <p:cNvSpPr/>
          <p:nvPr/>
        </p:nvSpPr>
        <p:spPr>
          <a:xfrm>
            <a:off x="8300190" y="16621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83" name="Прямоугольник 82">
            <a:extLst>
              <a:ext uri="{FF2B5EF4-FFF2-40B4-BE49-F238E27FC236}">
                <a16:creationId xmlns:a16="http://schemas.microsoft.com/office/drawing/2014/main" id="{E466FF08-3444-E445-A1FC-B1C10F2F80BC}"/>
              </a:ext>
            </a:extLst>
          </p:cNvPr>
          <p:cNvSpPr/>
          <p:nvPr/>
        </p:nvSpPr>
        <p:spPr>
          <a:xfrm>
            <a:off x="9130507" y="16621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84" name="Прямоугольник 83">
            <a:extLst>
              <a:ext uri="{FF2B5EF4-FFF2-40B4-BE49-F238E27FC236}">
                <a16:creationId xmlns:a16="http://schemas.microsoft.com/office/drawing/2014/main" id="{3EFBB6BF-3776-B14A-9D5D-C05EF6E2593F}"/>
              </a:ext>
            </a:extLst>
          </p:cNvPr>
          <p:cNvSpPr/>
          <p:nvPr/>
        </p:nvSpPr>
        <p:spPr>
          <a:xfrm>
            <a:off x="9960824" y="16621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85" name="Прямоугольник 84">
            <a:extLst>
              <a:ext uri="{FF2B5EF4-FFF2-40B4-BE49-F238E27FC236}">
                <a16:creationId xmlns:a16="http://schemas.microsoft.com/office/drawing/2014/main" id="{3532E42D-5021-0E4E-A406-DF8A73B5E7BD}"/>
              </a:ext>
            </a:extLst>
          </p:cNvPr>
          <p:cNvSpPr/>
          <p:nvPr/>
        </p:nvSpPr>
        <p:spPr>
          <a:xfrm>
            <a:off x="6863844"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86" name="Прямоугольник 85">
            <a:extLst>
              <a:ext uri="{FF2B5EF4-FFF2-40B4-BE49-F238E27FC236}">
                <a16:creationId xmlns:a16="http://schemas.microsoft.com/office/drawing/2014/main" id="{549CFE93-4C33-2642-8D0C-D37BDB86D28C}"/>
              </a:ext>
            </a:extLst>
          </p:cNvPr>
          <p:cNvSpPr/>
          <p:nvPr/>
        </p:nvSpPr>
        <p:spPr>
          <a:xfrm>
            <a:off x="7694161"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87" name="Прямоугольник 86">
            <a:extLst>
              <a:ext uri="{FF2B5EF4-FFF2-40B4-BE49-F238E27FC236}">
                <a16:creationId xmlns:a16="http://schemas.microsoft.com/office/drawing/2014/main" id="{E466FF08-3444-E445-A1FC-B1C10F2F80BC}"/>
              </a:ext>
            </a:extLst>
          </p:cNvPr>
          <p:cNvSpPr/>
          <p:nvPr/>
        </p:nvSpPr>
        <p:spPr>
          <a:xfrm>
            <a:off x="9700943"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88" name="Прямоугольник 87">
            <a:extLst>
              <a:ext uri="{FF2B5EF4-FFF2-40B4-BE49-F238E27FC236}">
                <a16:creationId xmlns:a16="http://schemas.microsoft.com/office/drawing/2014/main" id="{3EFBB6BF-3776-B14A-9D5D-C05EF6E2593F}"/>
              </a:ext>
            </a:extLst>
          </p:cNvPr>
          <p:cNvSpPr/>
          <p:nvPr/>
        </p:nvSpPr>
        <p:spPr>
          <a:xfrm>
            <a:off x="10531260"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89" name="Прямоугольник 88">
            <a:extLst>
              <a:ext uri="{FF2B5EF4-FFF2-40B4-BE49-F238E27FC236}">
                <a16:creationId xmlns:a16="http://schemas.microsoft.com/office/drawing/2014/main" id="{3532E42D-5021-0E4E-A406-DF8A73B5E7BD}"/>
              </a:ext>
            </a:extLst>
          </p:cNvPr>
          <p:cNvSpPr/>
          <p:nvPr/>
        </p:nvSpPr>
        <p:spPr>
          <a:xfrm>
            <a:off x="6448683" y="300690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90" name="Прямоугольник 89">
            <a:extLst>
              <a:ext uri="{FF2B5EF4-FFF2-40B4-BE49-F238E27FC236}">
                <a16:creationId xmlns:a16="http://schemas.microsoft.com/office/drawing/2014/main" id="{549CFE93-4C33-2642-8D0C-D37BDB86D28C}"/>
              </a:ext>
            </a:extLst>
          </p:cNvPr>
          <p:cNvSpPr/>
          <p:nvPr/>
        </p:nvSpPr>
        <p:spPr>
          <a:xfrm>
            <a:off x="8089185" y="300690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91" name="Прямоугольник 90">
            <a:extLst>
              <a:ext uri="{FF2B5EF4-FFF2-40B4-BE49-F238E27FC236}">
                <a16:creationId xmlns:a16="http://schemas.microsoft.com/office/drawing/2014/main" id="{E466FF08-3444-E445-A1FC-B1C10F2F80BC}"/>
              </a:ext>
            </a:extLst>
          </p:cNvPr>
          <p:cNvSpPr/>
          <p:nvPr/>
        </p:nvSpPr>
        <p:spPr>
          <a:xfrm>
            <a:off x="9314528" y="2999481"/>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92" name="Прямоугольник 91">
            <a:extLst>
              <a:ext uri="{FF2B5EF4-FFF2-40B4-BE49-F238E27FC236}">
                <a16:creationId xmlns:a16="http://schemas.microsoft.com/office/drawing/2014/main" id="{3EFBB6BF-3776-B14A-9D5D-C05EF6E2593F}"/>
              </a:ext>
            </a:extLst>
          </p:cNvPr>
          <p:cNvSpPr/>
          <p:nvPr/>
        </p:nvSpPr>
        <p:spPr>
          <a:xfrm>
            <a:off x="10946416" y="300953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93" name="Прямоугольник 92">
            <a:extLst>
              <a:ext uri="{FF2B5EF4-FFF2-40B4-BE49-F238E27FC236}">
                <a16:creationId xmlns:a16="http://schemas.microsoft.com/office/drawing/2014/main" id="{3532E42D-5021-0E4E-A406-DF8A73B5E7BD}"/>
              </a:ext>
            </a:extLst>
          </p:cNvPr>
          <p:cNvSpPr/>
          <p:nvPr/>
        </p:nvSpPr>
        <p:spPr>
          <a:xfrm>
            <a:off x="6863842" y="3730429"/>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94" name="Прямоугольник 93">
            <a:extLst>
              <a:ext uri="{FF2B5EF4-FFF2-40B4-BE49-F238E27FC236}">
                <a16:creationId xmlns:a16="http://schemas.microsoft.com/office/drawing/2014/main" id="{549CFE93-4C33-2642-8D0C-D37BDB86D28C}"/>
              </a:ext>
            </a:extLst>
          </p:cNvPr>
          <p:cNvSpPr/>
          <p:nvPr/>
        </p:nvSpPr>
        <p:spPr>
          <a:xfrm>
            <a:off x="7694159" y="373042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95" name="Прямоугольник 94">
            <a:extLst>
              <a:ext uri="{FF2B5EF4-FFF2-40B4-BE49-F238E27FC236}">
                <a16:creationId xmlns:a16="http://schemas.microsoft.com/office/drawing/2014/main" id="{E466FF08-3444-E445-A1FC-B1C10F2F80BC}"/>
              </a:ext>
            </a:extLst>
          </p:cNvPr>
          <p:cNvSpPr/>
          <p:nvPr/>
        </p:nvSpPr>
        <p:spPr>
          <a:xfrm>
            <a:off x="9700943" y="3691026"/>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96" name="Прямоугольник 95">
            <a:extLst>
              <a:ext uri="{FF2B5EF4-FFF2-40B4-BE49-F238E27FC236}">
                <a16:creationId xmlns:a16="http://schemas.microsoft.com/office/drawing/2014/main" id="{3EFBB6BF-3776-B14A-9D5D-C05EF6E2593F}"/>
              </a:ext>
            </a:extLst>
          </p:cNvPr>
          <p:cNvSpPr/>
          <p:nvPr/>
        </p:nvSpPr>
        <p:spPr>
          <a:xfrm>
            <a:off x="10531260" y="3691025"/>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cxnSp>
        <p:nvCxnSpPr>
          <p:cNvPr id="3" name="Прямая со стрелкой 2"/>
          <p:cNvCxnSpPr/>
          <p:nvPr/>
        </p:nvCxnSpPr>
        <p:spPr>
          <a:xfrm flipH="1">
            <a:off x="3318291" y="1389596"/>
            <a:ext cx="1235596" cy="27253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Прямая со стрелкой 103"/>
          <p:cNvCxnSpPr/>
          <p:nvPr/>
        </p:nvCxnSpPr>
        <p:spPr>
          <a:xfrm flipH="1">
            <a:off x="1881941" y="2059396"/>
            <a:ext cx="606031" cy="27140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Прямая со стрелкой 115"/>
          <p:cNvCxnSpPr>
            <a:stCxn id="53" idx="2"/>
            <a:endCxn id="61" idx="0"/>
          </p:cNvCxnSpPr>
          <p:nvPr/>
        </p:nvCxnSpPr>
        <p:spPr>
          <a:xfrm>
            <a:off x="2297102" y="2719684"/>
            <a:ext cx="395024" cy="28722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Прямая со стрелкой 121"/>
          <p:cNvCxnSpPr>
            <a:stCxn id="52" idx="2"/>
            <a:endCxn id="60" idx="0"/>
          </p:cNvCxnSpPr>
          <p:nvPr/>
        </p:nvCxnSpPr>
        <p:spPr>
          <a:xfrm flipH="1">
            <a:off x="1051624" y="2719685"/>
            <a:ext cx="415161" cy="28722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Прямая со стрелкой 124"/>
          <p:cNvCxnSpPr/>
          <p:nvPr/>
        </p:nvCxnSpPr>
        <p:spPr>
          <a:xfrm>
            <a:off x="4121091" y="2051006"/>
            <a:ext cx="597951" cy="28716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Прямая со стрелкой 127"/>
          <p:cNvCxnSpPr>
            <a:stCxn id="54" idx="2"/>
            <a:endCxn id="62" idx="0"/>
          </p:cNvCxnSpPr>
          <p:nvPr/>
        </p:nvCxnSpPr>
        <p:spPr>
          <a:xfrm flipH="1">
            <a:off x="3917469" y="2719685"/>
            <a:ext cx="386415" cy="27979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Прямая со стрелкой 130"/>
          <p:cNvCxnSpPr>
            <a:stCxn id="55" idx="2"/>
            <a:endCxn id="63" idx="0"/>
          </p:cNvCxnSpPr>
          <p:nvPr/>
        </p:nvCxnSpPr>
        <p:spPr>
          <a:xfrm>
            <a:off x="5134201" y="2719684"/>
            <a:ext cx="415156" cy="28985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Прямая со стрелкой 133"/>
          <p:cNvCxnSpPr/>
          <p:nvPr/>
        </p:nvCxnSpPr>
        <p:spPr>
          <a:xfrm>
            <a:off x="7885035" y="1366829"/>
            <a:ext cx="1245473" cy="29529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Прямая со стрелкой 136"/>
          <p:cNvCxnSpPr/>
          <p:nvPr/>
        </p:nvCxnSpPr>
        <p:spPr>
          <a:xfrm flipH="1">
            <a:off x="7694161" y="2059396"/>
            <a:ext cx="606029" cy="27877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p:cNvCxnSpPr/>
          <p:nvPr/>
        </p:nvCxnSpPr>
        <p:spPr>
          <a:xfrm>
            <a:off x="9960824" y="2051006"/>
            <a:ext cx="570436" cy="28716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p:cNvCxnSpPr>
            <a:stCxn id="85" idx="2"/>
            <a:endCxn id="89" idx="0"/>
          </p:cNvCxnSpPr>
          <p:nvPr/>
        </p:nvCxnSpPr>
        <p:spPr>
          <a:xfrm flipH="1">
            <a:off x="6863842" y="2719685"/>
            <a:ext cx="415161" cy="28722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Прямая со стрелкой 147"/>
          <p:cNvCxnSpPr>
            <a:stCxn id="86" idx="2"/>
            <a:endCxn id="90" idx="0"/>
          </p:cNvCxnSpPr>
          <p:nvPr/>
        </p:nvCxnSpPr>
        <p:spPr>
          <a:xfrm>
            <a:off x="8109320" y="2719684"/>
            <a:ext cx="395024" cy="28722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p:cNvCxnSpPr>
            <a:stCxn id="87" idx="2"/>
            <a:endCxn id="91" idx="0"/>
          </p:cNvCxnSpPr>
          <p:nvPr/>
        </p:nvCxnSpPr>
        <p:spPr>
          <a:xfrm flipH="1">
            <a:off x="9729687" y="2719685"/>
            <a:ext cx="386415" cy="27979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p:cNvCxnSpPr>
            <a:stCxn id="88" idx="2"/>
            <a:endCxn id="92" idx="0"/>
          </p:cNvCxnSpPr>
          <p:nvPr/>
        </p:nvCxnSpPr>
        <p:spPr>
          <a:xfrm>
            <a:off x="10946419" y="2719684"/>
            <a:ext cx="415156" cy="28985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Прямая со стрелкой 156"/>
          <p:cNvCxnSpPr>
            <a:stCxn id="61" idx="2"/>
            <a:endCxn id="65" idx="0"/>
          </p:cNvCxnSpPr>
          <p:nvPr/>
        </p:nvCxnSpPr>
        <p:spPr>
          <a:xfrm flipH="1">
            <a:off x="2297100" y="3395791"/>
            <a:ext cx="395026" cy="33463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Прямая со стрелкой 159"/>
          <p:cNvCxnSpPr>
            <a:stCxn id="60" idx="2"/>
            <a:endCxn id="64" idx="0"/>
          </p:cNvCxnSpPr>
          <p:nvPr/>
        </p:nvCxnSpPr>
        <p:spPr>
          <a:xfrm>
            <a:off x="1051624" y="3395791"/>
            <a:ext cx="415159" cy="33463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Прямая со стрелкой 162"/>
          <p:cNvCxnSpPr>
            <a:stCxn id="62" idx="2"/>
            <a:endCxn id="66" idx="0"/>
          </p:cNvCxnSpPr>
          <p:nvPr/>
        </p:nvCxnSpPr>
        <p:spPr>
          <a:xfrm>
            <a:off x="3917469" y="3388364"/>
            <a:ext cx="386415" cy="30266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Прямая со стрелкой 165"/>
          <p:cNvCxnSpPr>
            <a:stCxn id="63" idx="2"/>
            <a:endCxn id="67" idx="0"/>
          </p:cNvCxnSpPr>
          <p:nvPr/>
        </p:nvCxnSpPr>
        <p:spPr>
          <a:xfrm flipH="1">
            <a:off x="5134201" y="3398421"/>
            <a:ext cx="415156" cy="29260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Прямая со стрелкой 168"/>
          <p:cNvCxnSpPr>
            <a:stCxn id="89" idx="2"/>
            <a:endCxn id="93" idx="0"/>
          </p:cNvCxnSpPr>
          <p:nvPr/>
        </p:nvCxnSpPr>
        <p:spPr>
          <a:xfrm>
            <a:off x="6863842" y="3395791"/>
            <a:ext cx="415159" cy="33463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90" idx="2"/>
            <a:endCxn id="94" idx="0"/>
          </p:cNvCxnSpPr>
          <p:nvPr/>
        </p:nvCxnSpPr>
        <p:spPr>
          <a:xfrm flipH="1">
            <a:off x="8109318" y="3395791"/>
            <a:ext cx="395026" cy="33463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Прямая со стрелкой 174"/>
          <p:cNvCxnSpPr>
            <a:stCxn id="91" idx="2"/>
            <a:endCxn id="95" idx="0"/>
          </p:cNvCxnSpPr>
          <p:nvPr/>
        </p:nvCxnSpPr>
        <p:spPr>
          <a:xfrm>
            <a:off x="9729687" y="3388364"/>
            <a:ext cx="386415" cy="30266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Прямая со стрелкой 177"/>
          <p:cNvCxnSpPr>
            <a:stCxn id="92" idx="2"/>
            <a:endCxn id="96" idx="0"/>
          </p:cNvCxnSpPr>
          <p:nvPr/>
        </p:nvCxnSpPr>
        <p:spPr>
          <a:xfrm flipH="1">
            <a:off x="10946419" y="3398421"/>
            <a:ext cx="415156" cy="29260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106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4" y="95086"/>
            <a:ext cx="8596668" cy="882856"/>
          </a:xfrm>
        </p:spPr>
        <p:txBody>
          <a:bodyPr>
            <a:normAutofit/>
          </a:bodyPr>
          <a:lstStyle/>
          <a:p>
            <a:r>
              <a:rPr lang="ru-RU" dirty="0"/>
              <a:t>Понимание сортировки слиянием</a:t>
            </a:r>
            <a:endParaRPr lang="x-none" dirty="0"/>
          </a:p>
        </p:txBody>
      </p:sp>
      <p:sp>
        <p:nvSpPr>
          <p:cNvPr id="32" name="Прямоугольник 31">
            <a:extLst>
              <a:ext uri="{FF2B5EF4-FFF2-40B4-BE49-F238E27FC236}">
                <a16:creationId xmlns:a16="http://schemas.microsoft.com/office/drawing/2014/main" id="{3532E42D-5021-0E4E-A406-DF8A73B5E7BD}"/>
              </a:ext>
            </a:extLst>
          </p:cNvPr>
          <p:cNvSpPr/>
          <p:nvPr/>
        </p:nvSpPr>
        <p:spPr>
          <a:xfrm>
            <a:off x="2903132" y="97794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33" name="Прямоугольник 32">
            <a:extLst>
              <a:ext uri="{FF2B5EF4-FFF2-40B4-BE49-F238E27FC236}">
                <a16:creationId xmlns:a16="http://schemas.microsoft.com/office/drawing/2014/main" id="{549CFE93-4C33-2642-8D0C-D37BDB86D28C}"/>
              </a:ext>
            </a:extLst>
          </p:cNvPr>
          <p:cNvSpPr/>
          <p:nvPr/>
        </p:nvSpPr>
        <p:spPr>
          <a:xfrm>
            <a:off x="3733449" y="97794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35" name="Прямоугольник 34">
            <a:extLst>
              <a:ext uri="{FF2B5EF4-FFF2-40B4-BE49-F238E27FC236}">
                <a16:creationId xmlns:a16="http://schemas.microsoft.com/office/drawing/2014/main" id="{E466FF08-3444-E445-A1FC-B1C10F2F80BC}"/>
              </a:ext>
            </a:extLst>
          </p:cNvPr>
          <p:cNvSpPr/>
          <p:nvPr/>
        </p:nvSpPr>
        <p:spPr>
          <a:xfrm>
            <a:off x="4563766" y="97794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36" name="Прямоугольник 35">
            <a:extLst>
              <a:ext uri="{FF2B5EF4-FFF2-40B4-BE49-F238E27FC236}">
                <a16:creationId xmlns:a16="http://schemas.microsoft.com/office/drawing/2014/main" id="{3EFBB6BF-3776-B14A-9D5D-C05EF6E2593F}"/>
              </a:ext>
            </a:extLst>
          </p:cNvPr>
          <p:cNvSpPr/>
          <p:nvPr/>
        </p:nvSpPr>
        <p:spPr>
          <a:xfrm>
            <a:off x="5394083"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37" name="Прямоугольник 36">
            <a:extLst>
              <a:ext uri="{FF2B5EF4-FFF2-40B4-BE49-F238E27FC236}">
                <a16:creationId xmlns:a16="http://schemas.microsoft.com/office/drawing/2014/main" id="{69AAACBD-5C1F-8146-B3A9-40FD63979E82}"/>
              </a:ext>
            </a:extLst>
          </p:cNvPr>
          <p:cNvSpPr/>
          <p:nvPr/>
        </p:nvSpPr>
        <p:spPr>
          <a:xfrm>
            <a:off x="6224400"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38" name="Прямоугольник 37">
            <a:extLst>
              <a:ext uri="{FF2B5EF4-FFF2-40B4-BE49-F238E27FC236}">
                <a16:creationId xmlns:a16="http://schemas.microsoft.com/office/drawing/2014/main" id="{1DFF8725-3FF7-1045-BC7F-983D58AEC492}"/>
              </a:ext>
            </a:extLst>
          </p:cNvPr>
          <p:cNvSpPr/>
          <p:nvPr/>
        </p:nvSpPr>
        <p:spPr>
          <a:xfrm>
            <a:off x="7054717"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39" name="Прямоугольник 38">
            <a:extLst>
              <a:ext uri="{FF2B5EF4-FFF2-40B4-BE49-F238E27FC236}">
                <a16:creationId xmlns:a16="http://schemas.microsoft.com/office/drawing/2014/main" id="{2A39153C-1132-CF4A-AB6D-BD13DCAB7DED}"/>
              </a:ext>
            </a:extLst>
          </p:cNvPr>
          <p:cNvSpPr/>
          <p:nvPr/>
        </p:nvSpPr>
        <p:spPr>
          <a:xfrm>
            <a:off x="7885034"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40" name="Прямоугольник 39">
            <a:extLst>
              <a:ext uri="{FF2B5EF4-FFF2-40B4-BE49-F238E27FC236}">
                <a16:creationId xmlns:a16="http://schemas.microsoft.com/office/drawing/2014/main" id="{5448AC04-ABC4-1341-B283-146AB3F09573}"/>
              </a:ext>
            </a:extLst>
          </p:cNvPr>
          <p:cNvSpPr/>
          <p:nvPr/>
        </p:nvSpPr>
        <p:spPr>
          <a:xfrm>
            <a:off x="8715351" y="97794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42" name="Прямоугольник 41">
            <a:extLst>
              <a:ext uri="{FF2B5EF4-FFF2-40B4-BE49-F238E27FC236}">
                <a16:creationId xmlns:a16="http://schemas.microsoft.com/office/drawing/2014/main" id="{3532E42D-5021-0E4E-A406-DF8A73B5E7BD}"/>
              </a:ext>
            </a:extLst>
          </p:cNvPr>
          <p:cNvSpPr/>
          <p:nvPr/>
        </p:nvSpPr>
        <p:spPr>
          <a:xfrm>
            <a:off x="1657655" y="16621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43" name="Прямоугольник 42">
            <a:extLst>
              <a:ext uri="{FF2B5EF4-FFF2-40B4-BE49-F238E27FC236}">
                <a16:creationId xmlns:a16="http://schemas.microsoft.com/office/drawing/2014/main" id="{549CFE93-4C33-2642-8D0C-D37BDB86D28C}"/>
              </a:ext>
            </a:extLst>
          </p:cNvPr>
          <p:cNvSpPr/>
          <p:nvPr/>
        </p:nvSpPr>
        <p:spPr>
          <a:xfrm>
            <a:off x="2487972" y="16621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44" name="Прямоугольник 43">
            <a:extLst>
              <a:ext uri="{FF2B5EF4-FFF2-40B4-BE49-F238E27FC236}">
                <a16:creationId xmlns:a16="http://schemas.microsoft.com/office/drawing/2014/main" id="{E466FF08-3444-E445-A1FC-B1C10F2F80BC}"/>
              </a:ext>
            </a:extLst>
          </p:cNvPr>
          <p:cNvSpPr/>
          <p:nvPr/>
        </p:nvSpPr>
        <p:spPr>
          <a:xfrm>
            <a:off x="3318289" y="16621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45" name="Прямоугольник 44">
            <a:extLst>
              <a:ext uri="{FF2B5EF4-FFF2-40B4-BE49-F238E27FC236}">
                <a16:creationId xmlns:a16="http://schemas.microsoft.com/office/drawing/2014/main" id="{3EFBB6BF-3776-B14A-9D5D-C05EF6E2593F}"/>
              </a:ext>
            </a:extLst>
          </p:cNvPr>
          <p:cNvSpPr/>
          <p:nvPr/>
        </p:nvSpPr>
        <p:spPr>
          <a:xfrm>
            <a:off x="4148606" y="16621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52" name="Прямоугольник 51">
            <a:extLst>
              <a:ext uri="{FF2B5EF4-FFF2-40B4-BE49-F238E27FC236}">
                <a16:creationId xmlns:a16="http://schemas.microsoft.com/office/drawing/2014/main" id="{3532E42D-5021-0E4E-A406-DF8A73B5E7BD}"/>
              </a:ext>
            </a:extLst>
          </p:cNvPr>
          <p:cNvSpPr/>
          <p:nvPr/>
        </p:nvSpPr>
        <p:spPr>
          <a:xfrm>
            <a:off x="1051626"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3" name="Прямоугольник 52">
            <a:extLst>
              <a:ext uri="{FF2B5EF4-FFF2-40B4-BE49-F238E27FC236}">
                <a16:creationId xmlns:a16="http://schemas.microsoft.com/office/drawing/2014/main" id="{549CFE93-4C33-2642-8D0C-D37BDB86D28C}"/>
              </a:ext>
            </a:extLst>
          </p:cNvPr>
          <p:cNvSpPr/>
          <p:nvPr/>
        </p:nvSpPr>
        <p:spPr>
          <a:xfrm>
            <a:off x="1881943"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54" name="Прямоугольник 53">
            <a:extLst>
              <a:ext uri="{FF2B5EF4-FFF2-40B4-BE49-F238E27FC236}">
                <a16:creationId xmlns:a16="http://schemas.microsoft.com/office/drawing/2014/main" id="{E466FF08-3444-E445-A1FC-B1C10F2F80BC}"/>
              </a:ext>
            </a:extLst>
          </p:cNvPr>
          <p:cNvSpPr/>
          <p:nvPr/>
        </p:nvSpPr>
        <p:spPr>
          <a:xfrm>
            <a:off x="3888725"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55" name="Прямоугольник 54">
            <a:extLst>
              <a:ext uri="{FF2B5EF4-FFF2-40B4-BE49-F238E27FC236}">
                <a16:creationId xmlns:a16="http://schemas.microsoft.com/office/drawing/2014/main" id="{3EFBB6BF-3776-B14A-9D5D-C05EF6E2593F}"/>
              </a:ext>
            </a:extLst>
          </p:cNvPr>
          <p:cNvSpPr/>
          <p:nvPr/>
        </p:nvSpPr>
        <p:spPr>
          <a:xfrm>
            <a:off x="4719042"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60" name="Прямоугольник 59">
            <a:extLst>
              <a:ext uri="{FF2B5EF4-FFF2-40B4-BE49-F238E27FC236}">
                <a16:creationId xmlns:a16="http://schemas.microsoft.com/office/drawing/2014/main" id="{3532E42D-5021-0E4E-A406-DF8A73B5E7BD}"/>
              </a:ext>
            </a:extLst>
          </p:cNvPr>
          <p:cNvSpPr/>
          <p:nvPr/>
        </p:nvSpPr>
        <p:spPr>
          <a:xfrm>
            <a:off x="636465" y="300690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61" name="Прямоугольник 60">
            <a:extLst>
              <a:ext uri="{FF2B5EF4-FFF2-40B4-BE49-F238E27FC236}">
                <a16:creationId xmlns:a16="http://schemas.microsoft.com/office/drawing/2014/main" id="{549CFE93-4C33-2642-8D0C-D37BDB86D28C}"/>
              </a:ext>
            </a:extLst>
          </p:cNvPr>
          <p:cNvSpPr/>
          <p:nvPr/>
        </p:nvSpPr>
        <p:spPr>
          <a:xfrm>
            <a:off x="2276967" y="300690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62" name="Прямоугольник 61">
            <a:extLst>
              <a:ext uri="{FF2B5EF4-FFF2-40B4-BE49-F238E27FC236}">
                <a16:creationId xmlns:a16="http://schemas.microsoft.com/office/drawing/2014/main" id="{E466FF08-3444-E445-A1FC-B1C10F2F80BC}"/>
              </a:ext>
            </a:extLst>
          </p:cNvPr>
          <p:cNvSpPr/>
          <p:nvPr/>
        </p:nvSpPr>
        <p:spPr>
          <a:xfrm>
            <a:off x="3502310" y="2999481"/>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63" name="Прямоугольник 62">
            <a:extLst>
              <a:ext uri="{FF2B5EF4-FFF2-40B4-BE49-F238E27FC236}">
                <a16:creationId xmlns:a16="http://schemas.microsoft.com/office/drawing/2014/main" id="{3EFBB6BF-3776-B14A-9D5D-C05EF6E2593F}"/>
              </a:ext>
            </a:extLst>
          </p:cNvPr>
          <p:cNvSpPr/>
          <p:nvPr/>
        </p:nvSpPr>
        <p:spPr>
          <a:xfrm>
            <a:off x="5134198" y="300953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64" name="Прямоугольник 63">
            <a:extLst>
              <a:ext uri="{FF2B5EF4-FFF2-40B4-BE49-F238E27FC236}">
                <a16:creationId xmlns:a16="http://schemas.microsoft.com/office/drawing/2014/main" id="{3532E42D-5021-0E4E-A406-DF8A73B5E7BD}"/>
              </a:ext>
            </a:extLst>
          </p:cNvPr>
          <p:cNvSpPr/>
          <p:nvPr/>
        </p:nvSpPr>
        <p:spPr>
          <a:xfrm>
            <a:off x="1051624" y="3730429"/>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33</a:t>
            </a:r>
            <a:endParaRPr lang="x-none" dirty="0"/>
          </a:p>
        </p:txBody>
      </p:sp>
      <p:sp>
        <p:nvSpPr>
          <p:cNvPr id="65" name="Прямоугольник 64">
            <a:extLst>
              <a:ext uri="{FF2B5EF4-FFF2-40B4-BE49-F238E27FC236}">
                <a16:creationId xmlns:a16="http://schemas.microsoft.com/office/drawing/2014/main" id="{549CFE93-4C33-2642-8D0C-D37BDB86D28C}"/>
              </a:ext>
            </a:extLst>
          </p:cNvPr>
          <p:cNvSpPr/>
          <p:nvPr/>
        </p:nvSpPr>
        <p:spPr>
          <a:xfrm>
            <a:off x="1881941" y="373042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66" name="Прямоугольник 65">
            <a:extLst>
              <a:ext uri="{FF2B5EF4-FFF2-40B4-BE49-F238E27FC236}">
                <a16:creationId xmlns:a16="http://schemas.microsoft.com/office/drawing/2014/main" id="{E466FF08-3444-E445-A1FC-B1C10F2F80BC}"/>
              </a:ext>
            </a:extLst>
          </p:cNvPr>
          <p:cNvSpPr/>
          <p:nvPr/>
        </p:nvSpPr>
        <p:spPr>
          <a:xfrm>
            <a:off x="3888725" y="3691026"/>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13</a:t>
            </a:r>
            <a:endParaRPr lang="x-none" dirty="0"/>
          </a:p>
        </p:txBody>
      </p:sp>
      <p:sp>
        <p:nvSpPr>
          <p:cNvPr id="67" name="Прямоугольник 66">
            <a:extLst>
              <a:ext uri="{FF2B5EF4-FFF2-40B4-BE49-F238E27FC236}">
                <a16:creationId xmlns:a16="http://schemas.microsoft.com/office/drawing/2014/main" id="{3EFBB6BF-3776-B14A-9D5D-C05EF6E2593F}"/>
              </a:ext>
            </a:extLst>
          </p:cNvPr>
          <p:cNvSpPr/>
          <p:nvPr/>
        </p:nvSpPr>
        <p:spPr>
          <a:xfrm>
            <a:off x="4719042" y="3691025"/>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68" name="Прямоугольник 67">
            <a:extLst>
              <a:ext uri="{FF2B5EF4-FFF2-40B4-BE49-F238E27FC236}">
                <a16:creationId xmlns:a16="http://schemas.microsoft.com/office/drawing/2014/main" id="{3532E42D-5021-0E4E-A406-DF8A73B5E7BD}"/>
              </a:ext>
            </a:extLst>
          </p:cNvPr>
          <p:cNvSpPr/>
          <p:nvPr/>
        </p:nvSpPr>
        <p:spPr>
          <a:xfrm>
            <a:off x="1657656" y="4384569"/>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13</a:t>
            </a:r>
            <a:endParaRPr lang="x-none" dirty="0"/>
          </a:p>
        </p:txBody>
      </p:sp>
      <p:sp>
        <p:nvSpPr>
          <p:cNvPr id="69" name="Прямоугольник 68">
            <a:extLst>
              <a:ext uri="{FF2B5EF4-FFF2-40B4-BE49-F238E27FC236}">
                <a16:creationId xmlns:a16="http://schemas.microsoft.com/office/drawing/2014/main" id="{549CFE93-4C33-2642-8D0C-D37BDB86D28C}"/>
              </a:ext>
            </a:extLst>
          </p:cNvPr>
          <p:cNvSpPr/>
          <p:nvPr/>
        </p:nvSpPr>
        <p:spPr>
          <a:xfrm>
            <a:off x="2487973" y="438456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70" name="Прямоугольник 69">
            <a:extLst>
              <a:ext uri="{FF2B5EF4-FFF2-40B4-BE49-F238E27FC236}">
                <a16:creationId xmlns:a16="http://schemas.microsoft.com/office/drawing/2014/main" id="{E466FF08-3444-E445-A1FC-B1C10F2F80BC}"/>
              </a:ext>
            </a:extLst>
          </p:cNvPr>
          <p:cNvSpPr/>
          <p:nvPr/>
        </p:nvSpPr>
        <p:spPr>
          <a:xfrm>
            <a:off x="3318290" y="4384567"/>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71" name="Прямоугольник 70">
            <a:extLst>
              <a:ext uri="{FF2B5EF4-FFF2-40B4-BE49-F238E27FC236}">
                <a16:creationId xmlns:a16="http://schemas.microsoft.com/office/drawing/2014/main" id="{3EFBB6BF-3776-B14A-9D5D-C05EF6E2593F}"/>
              </a:ext>
            </a:extLst>
          </p:cNvPr>
          <p:cNvSpPr/>
          <p:nvPr/>
        </p:nvSpPr>
        <p:spPr>
          <a:xfrm>
            <a:off x="4148607" y="4384566"/>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81" name="Прямоугольник 80">
            <a:extLst>
              <a:ext uri="{FF2B5EF4-FFF2-40B4-BE49-F238E27FC236}">
                <a16:creationId xmlns:a16="http://schemas.microsoft.com/office/drawing/2014/main" id="{3532E42D-5021-0E4E-A406-DF8A73B5E7BD}"/>
              </a:ext>
            </a:extLst>
          </p:cNvPr>
          <p:cNvSpPr/>
          <p:nvPr/>
        </p:nvSpPr>
        <p:spPr>
          <a:xfrm>
            <a:off x="7469873" y="16621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82" name="Прямоугольник 81">
            <a:extLst>
              <a:ext uri="{FF2B5EF4-FFF2-40B4-BE49-F238E27FC236}">
                <a16:creationId xmlns:a16="http://schemas.microsoft.com/office/drawing/2014/main" id="{549CFE93-4C33-2642-8D0C-D37BDB86D28C}"/>
              </a:ext>
            </a:extLst>
          </p:cNvPr>
          <p:cNvSpPr/>
          <p:nvPr/>
        </p:nvSpPr>
        <p:spPr>
          <a:xfrm>
            <a:off x="8300190" y="16621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83" name="Прямоугольник 82">
            <a:extLst>
              <a:ext uri="{FF2B5EF4-FFF2-40B4-BE49-F238E27FC236}">
                <a16:creationId xmlns:a16="http://schemas.microsoft.com/office/drawing/2014/main" id="{E466FF08-3444-E445-A1FC-B1C10F2F80BC}"/>
              </a:ext>
            </a:extLst>
          </p:cNvPr>
          <p:cNvSpPr/>
          <p:nvPr/>
        </p:nvSpPr>
        <p:spPr>
          <a:xfrm>
            <a:off x="9130507" y="16621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84" name="Прямоугольник 83">
            <a:extLst>
              <a:ext uri="{FF2B5EF4-FFF2-40B4-BE49-F238E27FC236}">
                <a16:creationId xmlns:a16="http://schemas.microsoft.com/office/drawing/2014/main" id="{3EFBB6BF-3776-B14A-9D5D-C05EF6E2593F}"/>
              </a:ext>
            </a:extLst>
          </p:cNvPr>
          <p:cNvSpPr/>
          <p:nvPr/>
        </p:nvSpPr>
        <p:spPr>
          <a:xfrm>
            <a:off x="9960824" y="16621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85" name="Прямоугольник 84">
            <a:extLst>
              <a:ext uri="{FF2B5EF4-FFF2-40B4-BE49-F238E27FC236}">
                <a16:creationId xmlns:a16="http://schemas.microsoft.com/office/drawing/2014/main" id="{3532E42D-5021-0E4E-A406-DF8A73B5E7BD}"/>
              </a:ext>
            </a:extLst>
          </p:cNvPr>
          <p:cNvSpPr/>
          <p:nvPr/>
        </p:nvSpPr>
        <p:spPr>
          <a:xfrm>
            <a:off x="6863844"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86" name="Прямоугольник 85">
            <a:extLst>
              <a:ext uri="{FF2B5EF4-FFF2-40B4-BE49-F238E27FC236}">
                <a16:creationId xmlns:a16="http://schemas.microsoft.com/office/drawing/2014/main" id="{549CFE93-4C33-2642-8D0C-D37BDB86D28C}"/>
              </a:ext>
            </a:extLst>
          </p:cNvPr>
          <p:cNvSpPr/>
          <p:nvPr/>
        </p:nvSpPr>
        <p:spPr>
          <a:xfrm>
            <a:off x="7694161"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87" name="Прямоугольник 86">
            <a:extLst>
              <a:ext uri="{FF2B5EF4-FFF2-40B4-BE49-F238E27FC236}">
                <a16:creationId xmlns:a16="http://schemas.microsoft.com/office/drawing/2014/main" id="{E466FF08-3444-E445-A1FC-B1C10F2F80BC}"/>
              </a:ext>
            </a:extLst>
          </p:cNvPr>
          <p:cNvSpPr/>
          <p:nvPr/>
        </p:nvSpPr>
        <p:spPr>
          <a:xfrm>
            <a:off x="9700943"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88" name="Прямоугольник 87">
            <a:extLst>
              <a:ext uri="{FF2B5EF4-FFF2-40B4-BE49-F238E27FC236}">
                <a16:creationId xmlns:a16="http://schemas.microsoft.com/office/drawing/2014/main" id="{3EFBB6BF-3776-B14A-9D5D-C05EF6E2593F}"/>
              </a:ext>
            </a:extLst>
          </p:cNvPr>
          <p:cNvSpPr/>
          <p:nvPr/>
        </p:nvSpPr>
        <p:spPr>
          <a:xfrm>
            <a:off x="10531260"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89" name="Прямоугольник 88">
            <a:extLst>
              <a:ext uri="{FF2B5EF4-FFF2-40B4-BE49-F238E27FC236}">
                <a16:creationId xmlns:a16="http://schemas.microsoft.com/office/drawing/2014/main" id="{3532E42D-5021-0E4E-A406-DF8A73B5E7BD}"/>
              </a:ext>
            </a:extLst>
          </p:cNvPr>
          <p:cNvSpPr/>
          <p:nvPr/>
        </p:nvSpPr>
        <p:spPr>
          <a:xfrm>
            <a:off x="6448683" y="300690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90" name="Прямоугольник 89">
            <a:extLst>
              <a:ext uri="{FF2B5EF4-FFF2-40B4-BE49-F238E27FC236}">
                <a16:creationId xmlns:a16="http://schemas.microsoft.com/office/drawing/2014/main" id="{549CFE93-4C33-2642-8D0C-D37BDB86D28C}"/>
              </a:ext>
            </a:extLst>
          </p:cNvPr>
          <p:cNvSpPr/>
          <p:nvPr/>
        </p:nvSpPr>
        <p:spPr>
          <a:xfrm>
            <a:off x="8089185" y="300690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91" name="Прямоугольник 90">
            <a:extLst>
              <a:ext uri="{FF2B5EF4-FFF2-40B4-BE49-F238E27FC236}">
                <a16:creationId xmlns:a16="http://schemas.microsoft.com/office/drawing/2014/main" id="{E466FF08-3444-E445-A1FC-B1C10F2F80BC}"/>
              </a:ext>
            </a:extLst>
          </p:cNvPr>
          <p:cNvSpPr/>
          <p:nvPr/>
        </p:nvSpPr>
        <p:spPr>
          <a:xfrm>
            <a:off x="9314528" y="2999481"/>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92" name="Прямоугольник 91">
            <a:extLst>
              <a:ext uri="{FF2B5EF4-FFF2-40B4-BE49-F238E27FC236}">
                <a16:creationId xmlns:a16="http://schemas.microsoft.com/office/drawing/2014/main" id="{3EFBB6BF-3776-B14A-9D5D-C05EF6E2593F}"/>
              </a:ext>
            </a:extLst>
          </p:cNvPr>
          <p:cNvSpPr/>
          <p:nvPr/>
        </p:nvSpPr>
        <p:spPr>
          <a:xfrm>
            <a:off x="10946416" y="300953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93" name="Прямоугольник 92">
            <a:extLst>
              <a:ext uri="{FF2B5EF4-FFF2-40B4-BE49-F238E27FC236}">
                <a16:creationId xmlns:a16="http://schemas.microsoft.com/office/drawing/2014/main" id="{3532E42D-5021-0E4E-A406-DF8A73B5E7BD}"/>
              </a:ext>
            </a:extLst>
          </p:cNvPr>
          <p:cNvSpPr/>
          <p:nvPr/>
        </p:nvSpPr>
        <p:spPr>
          <a:xfrm>
            <a:off x="6863842" y="3730429"/>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94" name="Прямоугольник 93">
            <a:extLst>
              <a:ext uri="{FF2B5EF4-FFF2-40B4-BE49-F238E27FC236}">
                <a16:creationId xmlns:a16="http://schemas.microsoft.com/office/drawing/2014/main" id="{549CFE93-4C33-2642-8D0C-D37BDB86D28C}"/>
              </a:ext>
            </a:extLst>
          </p:cNvPr>
          <p:cNvSpPr/>
          <p:nvPr/>
        </p:nvSpPr>
        <p:spPr>
          <a:xfrm>
            <a:off x="7694159" y="373042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95" name="Прямоугольник 94">
            <a:extLst>
              <a:ext uri="{FF2B5EF4-FFF2-40B4-BE49-F238E27FC236}">
                <a16:creationId xmlns:a16="http://schemas.microsoft.com/office/drawing/2014/main" id="{E466FF08-3444-E445-A1FC-B1C10F2F80BC}"/>
              </a:ext>
            </a:extLst>
          </p:cNvPr>
          <p:cNvSpPr/>
          <p:nvPr/>
        </p:nvSpPr>
        <p:spPr>
          <a:xfrm>
            <a:off x="9700943" y="3691026"/>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96" name="Прямоугольник 95">
            <a:extLst>
              <a:ext uri="{FF2B5EF4-FFF2-40B4-BE49-F238E27FC236}">
                <a16:creationId xmlns:a16="http://schemas.microsoft.com/office/drawing/2014/main" id="{3EFBB6BF-3776-B14A-9D5D-C05EF6E2593F}"/>
              </a:ext>
            </a:extLst>
          </p:cNvPr>
          <p:cNvSpPr/>
          <p:nvPr/>
        </p:nvSpPr>
        <p:spPr>
          <a:xfrm>
            <a:off x="10531260" y="3691025"/>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97" name="Прямоугольник 96">
            <a:extLst>
              <a:ext uri="{FF2B5EF4-FFF2-40B4-BE49-F238E27FC236}">
                <a16:creationId xmlns:a16="http://schemas.microsoft.com/office/drawing/2014/main" id="{3532E42D-5021-0E4E-A406-DF8A73B5E7BD}"/>
              </a:ext>
            </a:extLst>
          </p:cNvPr>
          <p:cNvSpPr/>
          <p:nvPr/>
        </p:nvSpPr>
        <p:spPr>
          <a:xfrm>
            <a:off x="7469874" y="4384569"/>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98" name="Прямоугольник 97">
            <a:extLst>
              <a:ext uri="{FF2B5EF4-FFF2-40B4-BE49-F238E27FC236}">
                <a16:creationId xmlns:a16="http://schemas.microsoft.com/office/drawing/2014/main" id="{549CFE93-4C33-2642-8D0C-D37BDB86D28C}"/>
              </a:ext>
            </a:extLst>
          </p:cNvPr>
          <p:cNvSpPr/>
          <p:nvPr/>
        </p:nvSpPr>
        <p:spPr>
          <a:xfrm>
            <a:off x="8300191" y="438456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99" name="Прямоугольник 98">
            <a:extLst>
              <a:ext uri="{FF2B5EF4-FFF2-40B4-BE49-F238E27FC236}">
                <a16:creationId xmlns:a16="http://schemas.microsoft.com/office/drawing/2014/main" id="{E466FF08-3444-E445-A1FC-B1C10F2F80BC}"/>
              </a:ext>
            </a:extLst>
          </p:cNvPr>
          <p:cNvSpPr/>
          <p:nvPr/>
        </p:nvSpPr>
        <p:spPr>
          <a:xfrm>
            <a:off x="9130508" y="4384567"/>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100" name="Прямоугольник 99">
            <a:extLst>
              <a:ext uri="{FF2B5EF4-FFF2-40B4-BE49-F238E27FC236}">
                <a16:creationId xmlns:a16="http://schemas.microsoft.com/office/drawing/2014/main" id="{3EFBB6BF-3776-B14A-9D5D-C05EF6E2593F}"/>
              </a:ext>
            </a:extLst>
          </p:cNvPr>
          <p:cNvSpPr/>
          <p:nvPr/>
        </p:nvSpPr>
        <p:spPr>
          <a:xfrm>
            <a:off x="9960825" y="4384566"/>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cxnSp>
        <p:nvCxnSpPr>
          <p:cNvPr id="3" name="Прямая со стрелкой 2"/>
          <p:cNvCxnSpPr/>
          <p:nvPr/>
        </p:nvCxnSpPr>
        <p:spPr>
          <a:xfrm flipH="1">
            <a:off x="3318291" y="1389596"/>
            <a:ext cx="1235596" cy="27253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Прямая со стрелкой 103"/>
          <p:cNvCxnSpPr/>
          <p:nvPr/>
        </p:nvCxnSpPr>
        <p:spPr>
          <a:xfrm flipH="1">
            <a:off x="1881941" y="2059396"/>
            <a:ext cx="606031" cy="27140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Прямая со стрелкой 115"/>
          <p:cNvCxnSpPr>
            <a:stCxn id="53" idx="2"/>
            <a:endCxn id="61" idx="0"/>
          </p:cNvCxnSpPr>
          <p:nvPr/>
        </p:nvCxnSpPr>
        <p:spPr>
          <a:xfrm>
            <a:off x="2297102" y="2719684"/>
            <a:ext cx="395024" cy="28722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Прямая со стрелкой 121"/>
          <p:cNvCxnSpPr>
            <a:stCxn id="52" idx="2"/>
            <a:endCxn id="60" idx="0"/>
          </p:cNvCxnSpPr>
          <p:nvPr/>
        </p:nvCxnSpPr>
        <p:spPr>
          <a:xfrm flipH="1">
            <a:off x="1051624" y="2719685"/>
            <a:ext cx="415161" cy="28722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Прямая со стрелкой 124"/>
          <p:cNvCxnSpPr/>
          <p:nvPr/>
        </p:nvCxnSpPr>
        <p:spPr>
          <a:xfrm>
            <a:off x="4121091" y="2051006"/>
            <a:ext cx="597951" cy="28716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Прямая со стрелкой 127"/>
          <p:cNvCxnSpPr>
            <a:stCxn id="54" idx="2"/>
            <a:endCxn id="62" idx="0"/>
          </p:cNvCxnSpPr>
          <p:nvPr/>
        </p:nvCxnSpPr>
        <p:spPr>
          <a:xfrm flipH="1">
            <a:off x="3917469" y="2719685"/>
            <a:ext cx="386415" cy="27979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Прямая со стрелкой 130"/>
          <p:cNvCxnSpPr>
            <a:stCxn id="55" idx="2"/>
            <a:endCxn id="63" idx="0"/>
          </p:cNvCxnSpPr>
          <p:nvPr/>
        </p:nvCxnSpPr>
        <p:spPr>
          <a:xfrm>
            <a:off x="5134201" y="2719684"/>
            <a:ext cx="415156" cy="28985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Прямая со стрелкой 133"/>
          <p:cNvCxnSpPr/>
          <p:nvPr/>
        </p:nvCxnSpPr>
        <p:spPr>
          <a:xfrm>
            <a:off x="7885035" y="1366829"/>
            <a:ext cx="1245473" cy="29529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Прямая со стрелкой 136"/>
          <p:cNvCxnSpPr/>
          <p:nvPr/>
        </p:nvCxnSpPr>
        <p:spPr>
          <a:xfrm flipH="1">
            <a:off x="7694161" y="2059396"/>
            <a:ext cx="606029" cy="27877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p:cNvCxnSpPr/>
          <p:nvPr/>
        </p:nvCxnSpPr>
        <p:spPr>
          <a:xfrm>
            <a:off x="9960824" y="2051006"/>
            <a:ext cx="570436" cy="28716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p:cNvCxnSpPr>
            <a:stCxn id="85" idx="2"/>
            <a:endCxn id="89" idx="0"/>
          </p:cNvCxnSpPr>
          <p:nvPr/>
        </p:nvCxnSpPr>
        <p:spPr>
          <a:xfrm flipH="1">
            <a:off x="6863842" y="2719685"/>
            <a:ext cx="415161" cy="28722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Прямая со стрелкой 147"/>
          <p:cNvCxnSpPr>
            <a:stCxn id="86" idx="2"/>
            <a:endCxn id="90" idx="0"/>
          </p:cNvCxnSpPr>
          <p:nvPr/>
        </p:nvCxnSpPr>
        <p:spPr>
          <a:xfrm>
            <a:off x="8109320" y="2719684"/>
            <a:ext cx="395024" cy="28722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p:cNvCxnSpPr>
            <a:stCxn id="87" idx="2"/>
            <a:endCxn id="91" idx="0"/>
          </p:cNvCxnSpPr>
          <p:nvPr/>
        </p:nvCxnSpPr>
        <p:spPr>
          <a:xfrm flipH="1">
            <a:off x="9729687" y="2719685"/>
            <a:ext cx="386415" cy="27979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p:cNvCxnSpPr>
            <a:stCxn id="88" idx="2"/>
            <a:endCxn id="92" idx="0"/>
          </p:cNvCxnSpPr>
          <p:nvPr/>
        </p:nvCxnSpPr>
        <p:spPr>
          <a:xfrm>
            <a:off x="10946419" y="2719684"/>
            <a:ext cx="415156" cy="28985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Прямая со стрелкой 156"/>
          <p:cNvCxnSpPr>
            <a:stCxn id="61" idx="2"/>
            <a:endCxn id="65" idx="0"/>
          </p:cNvCxnSpPr>
          <p:nvPr/>
        </p:nvCxnSpPr>
        <p:spPr>
          <a:xfrm flipH="1">
            <a:off x="2297100" y="3395791"/>
            <a:ext cx="395026" cy="33463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Прямая со стрелкой 159"/>
          <p:cNvCxnSpPr>
            <a:stCxn id="60" idx="2"/>
            <a:endCxn id="64" idx="0"/>
          </p:cNvCxnSpPr>
          <p:nvPr/>
        </p:nvCxnSpPr>
        <p:spPr>
          <a:xfrm>
            <a:off x="1051624" y="3395791"/>
            <a:ext cx="415159" cy="33463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Прямая со стрелкой 162"/>
          <p:cNvCxnSpPr>
            <a:stCxn id="62" idx="2"/>
            <a:endCxn id="66" idx="0"/>
          </p:cNvCxnSpPr>
          <p:nvPr/>
        </p:nvCxnSpPr>
        <p:spPr>
          <a:xfrm>
            <a:off x="3917469" y="3388364"/>
            <a:ext cx="386415" cy="30266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Прямая со стрелкой 165"/>
          <p:cNvCxnSpPr>
            <a:stCxn id="63" idx="2"/>
            <a:endCxn id="67" idx="0"/>
          </p:cNvCxnSpPr>
          <p:nvPr/>
        </p:nvCxnSpPr>
        <p:spPr>
          <a:xfrm flipH="1">
            <a:off x="5134201" y="3398421"/>
            <a:ext cx="415156" cy="29260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Прямая со стрелкой 168"/>
          <p:cNvCxnSpPr>
            <a:stCxn id="89" idx="2"/>
            <a:endCxn id="93" idx="0"/>
          </p:cNvCxnSpPr>
          <p:nvPr/>
        </p:nvCxnSpPr>
        <p:spPr>
          <a:xfrm>
            <a:off x="6863842" y="3395791"/>
            <a:ext cx="415159" cy="33463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90" idx="2"/>
            <a:endCxn id="94" idx="0"/>
          </p:cNvCxnSpPr>
          <p:nvPr/>
        </p:nvCxnSpPr>
        <p:spPr>
          <a:xfrm flipH="1">
            <a:off x="8109318" y="3395791"/>
            <a:ext cx="395026" cy="33463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Прямая со стрелкой 174"/>
          <p:cNvCxnSpPr>
            <a:stCxn id="91" idx="2"/>
            <a:endCxn id="95" idx="0"/>
          </p:cNvCxnSpPr>
          <p:nvPr/>
        </p:nvCxnSpPr>
        <p:spPr>
          <a:xfrm>
            <a:off x="9729687" y="3388364"/>
            <a:ext cx="386415" cy="30266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Прямая со стрелкой 177"/>
          <p:cNvCxnSpPr>
            <a:stCxn id="92" idx="2"/>
            <a:endCxn id="96" idx="0"/>
          </p:cNvCxnSpPr>
          <p:nvPr/>
        </p:nvCxnSpPr>
        <p:spPr>
          <a:xfrm flipH="1">
            <a:off x="10946419" y="3398421"/>
            <a:ext cx="415156" cy="29260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Прямая со стрелкой 180"/>
          <p:cNvCxnSpPr/>
          <p:nvPr/>
        </p:nvCxnSpPr>
        <p:spPr>
          <a:xfrm flipH="1">
            <a:off x="9960825" y="4079908"/>
            <a:ext cx="570435" cy="30266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Прямая со стрелкой 183"/>
          <p:cNvCxnSpPr/>
          <p:nvPr/>
        </p:nvCxnSpPr>
        <p:spPr>
          <a:xfrm>
            <a:off x="7711958" y="4119149"/>
            <a:ext cx="588232" cy="26542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Прямая со стрелкой 186"/>
          <p:cNvCxnSpPr/>
          <p:nvPr/>
        </p:nvCxnSpPr>
        <p:spPr>
          <a:xfrm flipH="1">
            <a:off x="4148607" y="4079909"/>
            <a:ext cx="570435" cy="30466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Прямая со стрелкой 189"/>
          <p:cNvCxnSpPr/>
          <p:nvPr/>
        </p:nvCxnSpPr>
        <p:spPr>
          <a:xfrm>
            <a:off x="1881940" y="4119312"/>
            <a:ext cx="612673" cy="26525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03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4" y="95086"/>
            <a:ext cx="8596668" cy="882856"/>
          </a:xfrm>
        </p:spPr>
        <p:txBody>
          <a:bodyPr>
            <a:normAutofit/>
          </a:bodyPr>
          <a:lstStyle/>
          <a:p>
            <a:r>
              <a:rPr lang="ru-RU" dirty="0"/>
              <a:t>Понимание сортировки слиянием</a:t>
            </a:r>
            <a:endParaRPr lang="x-none" dirty="0"/>
          </a:p>
        </p:txBody>
      </p:sp>
      <p:sp>
        <p:nvSpPr>
          <p:cNvPr id="32" name="Прямоугольник 31">
            <a:extLst>
              <a:ext uri="{FF2B5EF4-FFF2-40B4-BE49-F238E27FC236}">
                <a16:creationId xmlns:a16="http://schemas.microsoft.com/office/drawing/2014/main" id="{3532E42D-5021-0E4E-A406-DF8A73B5E7BD}"/>
              </a:ext>
            </a:extLst>
          </p:cNvPr>
          <p:cNvSpPr/>
          <p:nvPr/>
        </p:nvSpPr>
        <p:spPr>
          <a:xfrm>
            <a:off x="2903132" y="97794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33" name="Прямоугольник 32">
            <a:extLst>
              <a:ext uri="{FF2B5EF4-FFF2-40B4-BE49-F238E27FC236}">
                <a16:creationId xmlns:a16="http://schemas.microsoft.com/office/drawing/2014/main" id="{549CFE93-4C33-2642-8D0C-D37BDB86D28C}"/>
              </a:ext>
            </a:extLst>
          </p:cNvPr>
          <p:cNvSpPr/>
          <p:nvPr/>
        </p:nvSpPr>
        <p:spPr>
          <a:xfrm>
            <a:off x="3733449" y="97794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35" name="Прямоугольник 34">
            <a:extLst>
              <a:ext uri="{FF2B5EF4-FFF2-40B4-BE49-F238E27FC236}">
                <a16:creationId xmlns:a16="http://schemas.microsoft.com/office/drawing/2014/main" id="{E466FF08-3444-E445-A1FC-B1C10F2F80BC}"/>
              </a:ext>
            </a:extLst>
          </p:cNvPr>
          <p:cNvSpPr/>
          <p:nvPr/>
        </p:nvSpPr>
        <p:spPr>
          <a:xfrm>
            <a:off x="4563766" y="97794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36" name="Прямоугольник 35">
            <a:extLst>
              <a:ext uri="{FF2B5EF4-FFF2-40B4-BE49-F238E27FC236}">
                <a16:creationId xmlns:a16="http://schemas.microsoft.com/office/drawing/2014/main" id="{3EFBB6BF-3776-B14A-9D5D-C05EF6E2593F}"/>
              </a:ext>
            </a:extLst>
          </p:cNvPr>
          <p:cNvSpPr/>
          <p:nvPr/>
        </p:nvSpPr>
        <p:spPr>
          <a:xfrm>
            <a:off x="5394083"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37" name="Прямоугольник 36">
            <a:extLst>
              <a:ext uri="{FF2B5EF4-FFF2-40B4-BE49-F238E27FC236}">
                <a16:creationId xmlns:a16="http://schemas.microsoft.com/office/drawing/2014/main" id="{69AAACBD-5C1F-8146-B3A9-40FD63979E82}"/>
              </a:ext>
            </a:extLst>
          </p:cNvPr>
          <p:cNvSpPr/>
          <p:nvPr/>
        </p:nvSpPr>
        <p:spPr>
          <a:xfrm>
            <a:off x="6224400"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38" name="Прямоугольник 37">
            <a:extLst>
              <a:ext uri="{FF2B5EF4-FFF2-40B4-BE49-F238E27FC236}">
                <a16:creationId xmlns:a16="http://schemas.microsoft.com/office/drawing/2014/main" id="{1DFF8725-3FF7-1045-BC7F-983D58AEC492}"/>
              </a:ext>
            </a:extLst>
          </p:cNvPr>
          <p:cNvSpPr/>
          <p:nvPr/>
        </p:nvSpPr>
        <p:spPr>
          <a:xfrm>
            <a:off x="7054717"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39" name="Прямоугольник 38">
            <a:extLst>
              <a:ext uri="{FF2B5EF4-FFF2-40B4-BE49-F238E27FC236}">
                <a16:creationId xmlns:a16="http://schemas.microsoft.com/office/drawing/2014/main" id="{2A39153C-1132-CF4A-AB6D-BD13DCAB7DED}"/>
              </a:ext>
            </a:extLst>
          </p:cNvPr>
          <p:cNvSpPr/>
          <p:nvPr/>
        </p:nvSpPr>
        <p:spPr>
          <a:xfrm>
            <a:off x="7885034"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40" name="Прямоугольник 39">
            <a:extLst>
              <a:ext uri="{FF2B5EF4-FFF2-40B4-BE49-F238E27FC236}">
                <a16:creationId xmlns:a16="http://schemas.microsoft.com/office/drawing/2014/main" id="{5448AC04-ABC4-1341-B283-146AB3F09573}"/>
              </a:ext>
            </a:extLst>
          </p:cNvPr>
          <p:cNvSpPr/>
          <p:nvPr/>
        </p:nvSpPr>
        <p:spPr>
          <a:xfrm>
            <a:off x="8715351" y="97794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42" name="Прямоугольник 41">
            <a:extLst>
              <a:ext uri="{FF2B5EF4-FFF2-40B4-BE49-F238E27FC236}">
                <a16:creationId xmlns:a16="http://schemas.microsoft.com/office/drawing/2014/main" id="{3532E42D-5021-0E4E-A406-DF8A73B5E7BD}"/>
              </a:ext>
            </a:extLst>
          </p:cNvPr>
          <p:cNvSpPr/>
          <p:nvPr/>
        </p:nvSpPr>
        <p:spPr>
          <a:xfrm>
            <a:off x="1657655" y="16621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43" name="Прямоугольник 42">
            <a:extLst>
              <a:ext uri="{FF2B5EF4-FFF2-40B4-BE49-F238E27FC236}">
                <a16:creationId xmlns:a16="http://schemas.microsoft.com/office/drawing/2014/main" id="{549CFE93-4C33-2642-8D0C-D37BDB86D28C}"/>
              </a:ext>
            </a:extLst>
          </p:cNvPr>
          <p:cNvSpPr/>
          <p:nvPr/>
        </p:nvSpPr>
        <p:spPr>
          <a:xfrm>
            <a:off x="2487972" y="16621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44" name="Прямоугольник 43">
            <a:extLst>
              <a:ext uri="{FF2B5EF4-FFF2-40B4-BE49-F238E27FC236}">
                <a16:creationId xmlns:a16="http://schemas.microsoft.com/office/drawing/2014/main" id="{E466FF08-3444-E445-A1FC-B1C10F2F80BC}"/>
              </a:ext>
            </a:extLst>
          </p:cNvPr>
          <p:cNvSpPr/>
          <p:nvPr/>
        </p:nvSpPr>
        <p:spPr>
          <a:xfrm>
            <a:off x="3318289" y="16621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45" name="Прямоугольник 44">
            <a:extLst>
              <a:ext uri="{FF2B5EF4-FFF2-40B4-BE49-F238E27FC236}">
                <a16:creationId xmlns:a16="http://schemas.microsoft.com/office/drawing/2014/main" id="{3EFBB6BF-3776-B14A-9D5D-C05EF6E2593F}"/>
              </a:ext>
            </a:extLst>
          </p:cNvPr>
          <p:cNvSpPr/>
          <p:nvPr/>
        </p:nvSpPr>
        <p:spPr>
          <a:xfrm>
            <a:off x="4148606" y="16621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52" name="Прямоугольник 51">
            <a:extLst>
              <a:ext uri="{FF2B5EF4-FFF2-40B4-BE49-F238E27FC236}">
                <a16:creationId xmlns:a16="http://schemas.microsoft.com/office/drawing/2014/main" id="{3532E42D-5021-0E4E-A406-DF8A73B5E7BD}"/>
              </a:ext>
            </a:extLst>
          </p:cNvPr>
          <p:cNvSpPr/>
          <p:nvPr/>
        </p:nvSpPr>
        <p:spPr>
          <a:xfrm>
            <a:off x="1051626"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3" name="Прямоугольник 52">
            <a:extLst>
              <a:ext uri="{FF2B5EF4-FFF2-40B4-BE49-F238E27FC236}">
                <a16:creationId xmlns:a16="http://schemas.microsoft.com/office/drawing/2014/main" id="{549CFE93-4C33-2642-8D0C-D37BDB86D28C}"/>
              </a:ext>
            </a:extLst>
          </p:cNvPr>
          <p:cNvSpPr/>
          <p:nvPr/>
        </p:nvSpPr>
        <p:spPr>
          <a:xfrm>
            <a:off x="1881943"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54" name="Прямоугольник 53">
            <a:extLst>
              <a:ext uri="{FF2B5EF4-FFF2-40B4-BE49-F238E27FC236}">
                <a16:creationId xmlns:a16="http://schemas.microsoft.com/office/drawing/2014/main" id="{E466FF08-3444-E445-A1FC-B1C10F2F80BC}"/>
              </a:ext>
            </a:extLst>
          </p:cNvPr>
          <p:cNvSpPr/>
          <p:nvPr/>
        </p:nvSpPr>
        <p:spPr>
          <a:xfrm>
            <a:off x="3888725"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55" name="Прямоугольник 54">
            <a:extLst>
              <a:ext uri="{FF2B5EF4-FFF2-40B4-BE49-F238E27FC236}">
                <a16:creationId xmlns:a16="http://schemas.microsoft.com/office/drawing/2014/main" id="{3EFBB6BF-3776-B14A-9D5D-C05EF6E2593F}"/>
              </a:ext>
            </a:extLst>
          </p:cNvPr>
          <p:cNvSpPr/>
          <p:nvPr/>
        </p:nvSpPr>
        <p:spPr>
          <a:xfrm>
            <a:off x="4719042"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60" name="Прямоугольник 59">
            <a:extLst>
              <a:ext uri="{FF2B5EF4-FFF2-40B4-BE49-F238E27FC236}">
                <a16:creationId xmlns:a16="http://schemas.microsoft.com/office/drawing/2014/main" id="{3532E42D-5021-0E4E-A406-DF8A73B5E7BD}"/>
              </a:ext>
            </a:extLst>
          </p:cNvPr>
          <p:cNvSpPr/>
          <p:nvPr/>
        </p:nvSpPr>
        <p:spPr>
          <a:xfrm>
            <a:off x="636465" y="300690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61" name="Прямоугольник 60">
            <a:extLst>
              <a:ext uri="{FF2B5EF4-FFF2-40B4-BE49-F238E27FC236}">
                <a16:creationId xmlns:a16="http://schemas.microsoft.com/office/drawing/2014/main" id="{549CFE93-4C33-2642-8D0C-D37BDB86D28C}"/>
              </a:ext>
            </a:extLst>
          </p:cNvPr>
          <p:cNvSpPr/>
          <p:nvPr/>
        </p:nvSpPr>
        <p:spPr>
          <a:xfrm>
            <a:off x="2276967" y="300690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62" name="Прямоугольник 61">
            <a:extLst>
              <a:ext uri="{FF2B5EF4-FFF2-40B4-BE49-F238E27FC236}">
                <a16:creationId xmlns:a16="http://schemas.microsoft.com/office/drawing/2014/main" id="{E466FF08-3444-E445-A1FC-B1C10F2F80BC}"/>
              </a:ext>
            </a:extLst>
          </p:cNvPr>
          <p:cNvSpPr/>
          <p:nvPr/>
        </p:nvSpPr>
        <p:spPr>
          <a:xfrm>
            <a:off x="3502310" y="2999481"/>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63" name="Прямоугольник 62">
            <a:extLst>
              <a:ext uri="{FF2B5EF4-FFF2-40B4-BE49-F238E27FC236}">
                <a16:creationId xmlns:a16="http://schemas.microsoft.com/office/drawing/2014/main" id="{3EFBB6BF-3776-B14A-9D5D-C05EF6E2593F}"/>
              </a:ext>
            </a:extLst>
          </p:cNvPr>
          <p:cNvSpPr/>
          <p:nvPr/>
        </p:nvSpPr>
        <p:spPr>
          <a:xfrm>
            <a:off x="5134198" y="300953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64" name="Прямоугольник 63">
            <a:extLst>
              <a:ext uri="{FF2B5EF4-FFF2-40B4-BE49-F238E27FC236}">
                <a16:creationId xmlns:a16="http://schemas.microsoft.com/office/drawing/2014/main" id="{3532E42D-5021-0E4E-A406-DF8A73B5E7BD}"/>
              </a:ext>
            </a:extLst>
          </p:cNvPr>
          <p:cNvSpPr/>
          <p:nvPr/>
        </p:nvSpPr>
        <p:spPr>
          <a:xfrm>
            <a:off x="1051624" y="3730429"/>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33</a:t>
            </a:r>
            <a:endParaRPr lang="x-none" dirty="0"/>
          </a:p>
        </p:txBody>
      </p:sp>
      <p:sp>
        <p:nvSpPr>
          <p:cNvPr id="65" name="Прямоугольник 64">
            <a:extLst>
              <a:ext uri="{FF2B5EF4-FFF2-40B4-BE49-F238E27FC236}">
                <a16:creationId xmlns:a16="http://schemas.microsoft.com/office/drawing/2014/main" id="{549CFE93-4C33-2642-8D0C-D37BDB86D28C}"/>
              </a:ext>
            </a:extLst>
          </p:cNvPr>
          <p:cNvSpPr/>
          <p:nvPr/>
        </p:nvSpPr>
        <p:spPr>
          <a:xfrm>
            <a:off x="1881941" y="373042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66" name="Прямоугольник 65">
            <a:extLst>
              <a:ext uri="{FF2B5EF4-FFF2-40B4-BE49-F238E27FC236}">
                <a16:creationId xmlns:a16="http://schemas.microsoft.com/office/drawing/2014/main" id="{E466FF08-3444-E445-A1FC-B1C10F2F80BC}"/>
              </a:ext>
            </a:extLst>
          </p:cNvPr>
          <p:cNvSpPr/>
          <p:nvPr/>
        </p:nvSpPr>
        <p:spPr>
          <a:xfrm>
            <a:off x="3888725" y="3691026"/>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13</a:t>
            </a:r>
            <a:endParaRPr lang="x-none" dirty="0"/>
          </a:p>
        </p:txBody>
      </p:sp>
      <p:sp>
        <p:nvSpPr>
          <p:cNvPr id="67" name="Прямоугольник 66">
            <a:extLst>
              <a:ext uri="{FF2B5EF4-FFF2-40B4-BE49-F238E27FC236}">
                <a16:creationId xmlns:a16="http://schemas.microsoft.com/office/drawing/2014/main" id="{3EFBB6BF-3776-B14A-9D5D-C05EF6E2593F}"/>
              </a:ext>
            </a:extLst>
          </p:cNvPr>
          <p:cNvSpPr/>
          <p:nvPr/>
        </p:nvSpPr>
        <p:spPr>
          <a:xfrm>
            <a:off x="4719042" y="3691025"/>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68" name="Прямоугольник 67">
            <a:extLst>
              <a:ext uri="{FF2B5EF4-FFF2-40B4-BE49-F238E27FC236}">
                <a16:creationId xmlns:a16="http://schemas.microsoft.com/office/drawing/2014/main" id="{3532E42D-5021-0E4E-A406-DF8A73B5E7BD}"/>
              </a:ext>
            </a:extLst>
          </p:cNvPr>
          <p:cNvSpPr/>
          <p:nvPr/>
        </p:nvSpPr>
        <p:spPr>
          <a:xfrm>
            <a:off x="1657656" y="4384569"/>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13</a:t>
            </a:r>
            <a:endParaRPr lang="x-none" dirty="0"/>
          </a:p>
        </p:txBody>
      </p:sp>
      <p:sp>
        <p:nvSpPr>
          <p:cNvPr id="69" name="Прямоугольник 68">
            <a:extLst>
              <a:ext uri="{FF2B5EF4-FFF2-40B4-BE49-F238E27FC236}">
                <a16:creationId xmlns:a16="http://schemas.microsoft.com/office/drawing/2014/main" id="{549CFE93-4C33-2642-8D0C-D37BDB86D28C}"/>
              </a:ext>
            </a:extLst>
          </p:cNvPr>
          <p:cNvSpPr/>
          <p:nvPr/>
        </p:nvSpPr>
        <p:spPr>
          <a:xfrm>
            <a:off x="2487973" y="438456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70" name="Прямоугольник 69">
            <a:extLst>
              <a:ext uri="{FF2B5EF4-FFF2-40B4-BE49-F238E27FC236}">
                <a16:creationId xmlns:a16="http://schemas.microsoft.com/office/drawing/2014/main" id="{E466FF08-3444-E445-A1FC-B1C10F2F80BC}"/>
              </a:ext>
            </a:extLst>
          </p:cNvPr>
          <p:cNvSpPr/>
          <p:nvPr/>
        </p:nvSpPr>
        <p:spPr>
          <a:xfrm>
            <a:off x="3318290" y="4384567"/>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71" name="Прямоугольник 70">
            <a:extLst>
              <a:ext uri="{FF2B5EF4-FFF2-40B4-BE49-F238E27FC236}">
                <a16:creationId xmlns:a16="http://schemas.microsoft.com/office/drawing/2014/main" id="{3EFBB6BF-3776-B14A-9D5D-C05EF6E2593F}"/>
              </a:ext>
            </a:extLst>
          </p:cNvPr>
          <p:cNvSpPr/>
          <p:nvPr/>
        </p:nvSpPr>
        <p:spPr>
          <a:xfrm>
            <a:off x="4148607" y="4384566"/>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73" name="Прямоугольник 72">
            <a:extLst>
              <a:ext uri="{FF2B5EF4-FFF2-40B4-BE49-F238E27FC236}">
                <a16:creationId xmlns:a16="http://schemas.microsoft.com/office/drawing/2014/main" id="{3532E42D-5021-0E4E-A406-DF8A73B5E7BD}"/>
              </a:ext>
            </a:extLst>
          </p:cNvPr>
          <p:cNvSpPr/>
          <p:nvPr/>
        </p:nvSpPr>
        <p:spPr>
          <a:xfrm>
            <a:off x="2903130" y="5079541"/>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13</a:t>
            </a:r>
            <a:endParaRPr lang="x-none" dirty="0"/>
          </a:p>
        </p:txBody>
      </p:sp>
      <p:sp>
        <p:nvSpPr>
          <p:cNvPr id="74" name="Прямоугольник 73">
            <a:extLst>
              <a:ext uri="{FF2B5EF4-FFF2-40B4-BE49-F238E27FC236}">
                <a16:creationId xmlns:a16="http://schemas.microsoft.com/office/drawing/2014/main" id="{549CFE93-4C33-2642-8D0C-D37BDB86D28C}"/>
              </a:ext>
            </a:extLst>
          </p:cNvPr>
          <p:cNvSpPr/>
          <p:nvPr/>
        </p:nvSpPr>
        <p:spPr>
          <a:xfrm>
            <a:off x="3733447" y="5079540"/>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75" name="Прямоугольник 74">
            <a:extLst>
              <a:ext uri="{FF2B5EF4-FFF2-40B4-BE49-F238E27FC236}">
                <a16:creationId xmlns:a16="http://schemas.microsoft.com/office/drawing/2014/main" id="{E466FF08-3444-E445-A1FC-B1C10F2F80BC}"/>
              </a:ext>
            </a:extLst>
          </p:cNvPr>
          <p:cNvSpPr/>
          <p:nvPr/>
        </p:nvSpPr>
        <p:spPr>
          <a:xfrm>
            <a:off x="4563764" y="5079539"/>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33</a:t>
            </a:r>
            <a:endParaRPr lang="x-none" dirty="0"/>
          </a:p>
        </p:txBody>
      </p:sp>
      <p:sp>
        <p:nvSpPr>
          <p:cNvPr id="76" name="Прямоугольник 75">
            <a:extLst>
              <a:ext uri="{FF2B5EF4-FFF2-40B4-BE49-F238E27FC236}">
                <a16:creationId xmlns:a16="http://schemas.microsoft.com/office/drawing/2014/main" id="{3EFBB6BF-3776-B14A-9D5D-C05EF6E2593F}"/>
              </a:ext>
            </a:extLst>
          </p:cNvPr>
          <p:cNvSpPr/>
          <p:nvPr/>
        </p:nvSpPr>
        <p:spPr>
          <a:xfrm>
            <a:off x="5394081" y="507953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77" name="Прямоугольник 76">
            <a:extLst>
              <a:ext uri="{FF2B5EF4-FFF2-40B4-BE49-F238E27FC236}">
                <a16:creationId xmlns:a16="http://schemas.microsoft.com/office/drawing/2014/main" id="{69AAACBD-5C1F-8146-B3A9-40FD63979E82}"/>
              </a:ext>
            </a:extLst>
          </p:cNvPr>
          <p:cNvSpPr/>
          <p:nvPr/>
        </p:nvSpPr>
        <p:spPr>
          <a:xfrm>
            <a:off x="6224398" y="507953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78" name="Прямоугольник 77">
            <a:extLst>
              <a:ext uri="{FF2B5EF4-FFF2-40B4-BE49-F238E27FC236}">
                <a16:creationId xmlns:a16="http://schemas.microsoft.com/office/drawing/2014/main" id="{1DFF8725-3FF7-1045-BC7F-983D58AEC492}"/>
              </a:ext>
            </a:extLst>
          </p:cNvPr>
          <p:cNvSpPr/>
          <p:nvPr/>
        </p:nvSpPr>
        <p:spPr>
          <a:xfrm>
            <a:off x="7054715" y="507953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79" name="Прямоугольник 78">
            <a:extLst>
              <a:ext uri="{FF2B5EF4-FFF2-40B4-BE49-F238E27FC236}">
                <a16:creationId xmlns:a16="http://schemas.microsoft.com/office/drawing/2014/main" id="{2A39153C-1132-CF4A-AB6D-BD13DCAB7DED}"/>
              </a:ext>
            </a:extLst>
          </p:cNvPr>
          <p:cNvSpPr/>
          <p:nvPr/>
        </p:nvSpPr>
        <p:spPr>
          <a:xfrm>
            <a:off x="7885032" y="507953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80" name="Прямоугольник 79">
            <a:extLst>
              <a:ext uri="{FF2B5EF4-FFF2-40B4-BE49-F238E27FC236}">
                <a16:creationId xmlns:a16="http://schemas.microsoft.com/office/drawing/2014/main" id="{5448AC04-ABC4-1341-B283-146AB3F09573}"/>
              </a:ext>
            </a:extLst>
          </p:cNvPr>
          <p:cNvSpPr/>
          <p:nvPr/>
        </p:nvSpPr>
        <p:spPr>
          <a:xfrm>
            <a:off x="8715349" y="5079537"/>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81" name="Прямоугольник 80">
            <a:extLst>
              <a:ext uri="{FF2B5EF4-FFF2-40B4-BE49-F238E27FC236}">
                <a16:creationId xmlns:a16="http://schemas.microsoft.com/office/drawing/2014/main" id="{3532E42D-5021-0E4E-A406-DF8A73B5E7BD}"/>
              </a:ext>
            </a:extLst>
          </p:cNvPr>
          <p:cNvSpPr/>
          <p:nvPr/>
        </p:nvSpPr>
        <p:spPr>
          <a:xfrm>
            <a:off x="7469873" y="16621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82" name="Прямоугольник 81">
            <a:extLst>
              <a:ext uri="{FF2B5EF4-FFF2-40B4-BE49-F238E27FC236}">
                <a16:creationId xmlns:a16="http://schemas.microsoft.com/office/drawing/2014/main" id="{549CFE93-4C33-2642-8D0C-D37BDB86D28C}"/>
              </a:ext>
            </a:extLst>
          </p:cNvPr>
          <p:cNvSpPr/>
          <p:nvPr/>
        </p:nvSpPr>
        <p:spPr>
          <a:xfrm>
            <a:off x="8300190" y="16621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83" name="Прямоугольник 82">
            <a:extLst>
              <a:ext uri="{FF2B5EF4-FFF2-40B4-BE49-F238E27FC236}">
                <a16:creationId xmlns:a16="http://schemas.microsoft.com/office/drawing/2014/main" id="{E466FF08-3444-E445-A1FC-B1C10F2F80BC}"/>
              </a:ext>
            </a:extLst>
          </p:cNvPr>
          <p:cNvSpPr/>
          <p:nvPr/>
        </p:nvSpPr>
        <p:spPr>
          <a:xfrm>
            <a:off x="9130507" y="16621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84" name="Прямоугольник 83">
            <a:extLst>
              <a:ext uri="{FF2B5EF4-FFF2-40B4-BE49-F238E27FC236}">
                <a16:creationId xmlns:a16="http://schemas.microsoft.com/office/drawing/2014/main" id="{3EFBB6BF-3776-B14A-9D5D-C05EF6E2593F}"/>
              </a:ext>
            </a:extLst>
          </p:cNvPr>
          <p:cNvSpPr/>
          <p:nvPr/>
        </p:nvSpPr>
        <p:spPr>
          <a:xfrm>
            <a:off x="9960824" y="16621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85" name="Прямоугольник 84">
            <a:extLst>
              <a:ext uri="{FF2B5EF4-FFF2-40B4-BE49-F238E27FC236}">
                <a16:creationId xmlns:a16="http://schemas.microsoft.com/office/drawing/2014/main" id="{3532E42D-5021-0E4E-A406-DF8A73B5E7BD}"/>
              </a:ext>
            </a:extLst>
          </p:cNvPr>
          <p:cNvSpPr/>
          <p:nvPr/>
        </p:nvSpPr>
        <p:spPr>
          <a:xfrm>
            <a:off x="6863844"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86" name="Прямоугольник 85">
            <a:extLst>
              <a:ext uri="{FF2B5EF4-FFF2-40B4-BE49-F238E27FC236}">
                <a16:creationId xmlns:a16="http://schemas.microsoft.com/office/drawing/2014/main" id="{549CFE93-4C33-2642-8D0C-D37BDB86D28C}"/>
              </a:ext>
            </a:extLst>
          </p:cNvPr>
          <p:cNvSpPr/>
          <p:nvPr/>
        </p:nvSpPr>
        <p:spPr>
          <a:xfrm>
            <a:off x="7694161"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87" name="Прямоугольник 86">
            <a:extLst>
              <a:ext uri="{FF2B5EF4-FFF2-40B4-BE49-F238E27FC236}">
                <a16:creationId xmlns:a16="http://schemas.microsoft.com/office/drawing/2014/main" id="{E466FF08-3444-E445-A1FC-B1C10F2F80BC}"/>
              </a:ext>
            </a:extLst>
          </p:cNvPr>
          <p:cNvSpPr/>
          <p:nvPr/>
        </p:nvSpPr>
        <p:spPr>
          <a:xfrm>
            <a:off x="9700943"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88" name="Прямоугольник 87">
            <a:extLst>
              <a:ext uri="{FF2B5EF4-FFF2-40B4-BE49-F238E27FC236}">
                <a16:creationId xmlns:a16="http://schemas.microsoft.com/office/drawing/2014/main" id="{3EFBB6BF-3776-B14A-9D5D-C05EF6E2593F}"/>
              </a:ext>
            </a:extLst>
          </p:cNvPr>
          <p:cNvSpPr/>
          <p:nvPr/>
        </p:nvSpPr>
        <p:spPr>
          <a:xfrm>
            <a:off x="10531260"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89" name="Прямоугольник 88">
            <a:extLst>
              <a:ext uri="{FF2B5EF4-FFF2-40B4-BE49-F238E27FC236}">
                <a16:creationId xmlns:a16="http://schemas.microsoft.com/office/drawing/2014/main" id="{3532E42D-5021-0E4E-A406-DF8A73B5E7BD}"/>
              </a:ext>
            </a:extLst>
          </p:cNvPr>
          <p:cNvSpPr/>
          <p:nvPr/>
        </p:nvSpPr>
        <p:spPr>
          <a:xfrm>
            <a:off x="6448683" y="300690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90" name="Прямоугольник 89">
            <a:extLst>
              <a:ext uri="{FF2B5EF4-FFF2-40B4-BE49-F238E27FC236}">
                <a16:creationId xmlns:a16="http://schemas.microsoft.com/office/drawing/2014/main" id="{549CFE93-4C33-2642-8D0C-D37BDB86D28C}"/>
              </a:ext>
            </a:extLst>
          </p:cNvPr>
          <p:cNvSpPr/>
          <p:nvPr/>
        </p:nvSpPr>
        <p:spPr>
          <a:xfrm>
            <a:off x="8089185" y="300690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91" name="Прямоугольник 90">
            <a:extLst>
              <a:ext uri="{FF2B5EF4-FFF2-40B4-BE49-F238E27FC236}">
                <a16:creationId xmlns:a16="http://schemas.microsoft.com/office/drawing/2014/main" id="{E466FF08-3444-E445-A1FC-B1C10F2F80BC}"/>
              </a:ext>
            </a:extLst>
          </p:cNvPr>
          <p:cNvSpPr/>
          <p:nvPr/>
        </p:nvSpPr>
        <p:spPr>
          <a:xfrm>
            <a:off x="9314528" y="2999481"/>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92" name="Прямоугольник 91">
            <a:extLst>
              <a:ext uri="{FF2B5EF4-FFF2-40B4-BE49-F238E27FC236}">
                <a16:creationId xmlns:a16="http://schemas.microsoft.com/office/drawing/2014/main" id="{3EFBB6BF-3776-B14A-9D5D-C05EF6E2593F}"/>
              </a:ext>
            </a:extLst>
          </p:cNvPr>
          <p:cNvSpPr/>
          <p:nvPr/>
        </p:nvSpPr>
        <p:spPr>
          <a:xfrm>
            <a:off x="10946416" y="300953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93" name="Прямоугольник 92">
            <a:extLst>
              <a:ext uri="{FF2B5EF4-FFF2-40B4-BE49-F238E27FC236}">
                <a16:creationId xmlns:a16="http://schemas.microsoft.com/office/drawing/2014/main" id="{3532E42D-5021-0E4E-A406-DF8A73B5E7BD}"/>
              </a:ext>
            </a:extLst>
          </p:cNvPr>
          <p:cNvSpPr/>
          <p:nvPr/>
        </p:nvSpPr>
        <p:spPr>
          <a:xfrm>
            <a:off x="6863842" y="3730429"/>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94" name="Прямоугольник 93">
            <a:extLst>
              <a:ext uri="{FF2B5EF4-FFF2-40B4-BE49-F238E27FC236}">
                <a16:creationId xmlns:a16="http://schemas.microsoft.com/office/drawing/2014/main" id="{549CFE93-4C33-2642-8D0C-D37BDB86D28C}"/>
              </a:ext>
            </a:extLst>
          </p:cNvPr>
          <p:cNvSpPr/>
          <p:nvPr/>
        </p:nvSpPr>
        <p:spPr>
          <a:xfrm>
            <a:off x="7694159" y="373042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95" name="Прямоугольник 94">
            <a:extLst>
              <a:ext uri="{FF2B5EF4-FFF2-40B4-BE49-F238E27FC236}">
                <a16:creationId xmlns:a16="http://schemas.microsoft.com/office/drawing/2014/main" id="{E466FF08-3444-E445-A1FC-B1C10F2F80BC}"/>
              </a:ext>
            </a:extLst>
          </p:cNvPr>
          <p:cNvSpPr/>
          <p:nvPr/>
        </p:nvSpPr>
        <p:spPr>
          <a:xfrm>
            <a:off x="9700943" y="3691026"/>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96" name="Прямоугольник 95">
            <a:extLst>
              <a:ext uri="{FF2B5EF4-FFF2-40B4-BE49-F238E27FC236}">
                <a16:creationId xmlns:a16="http://schemas.microsoft.com/office/drawing/2014/main" id="{3EFBB6BF-3776-B14A-9D5D-C05EF6E2593F}"/>
              </a:ext>
            </a:extLst>
          </p:cNvPr>
          <p:cNvSpPr/>
          <p:nvPr/>
        </p:nvSpPr>
        <p:spPr>
          <a:xfrm>
            <a:off x="10531260" y="3691025"/>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97" name="Прямоугольник 96">
            <a:extLst>
              <a:ext uri="{FF2B5EF4-FFF2-40B4-BE49-F238E27FC236}">
                <a16:creationId xmlns:a16="http://schemas.microsoft.com/office/drawing/2014/main" id="{3532E42D-5021-0E4E-A406-DF8A73B5E7BD}"/>
              </a:ext>
            </a:extLst>
          </p:cNvPr>
          <p:cNvSpPr/>
          <p:nvPr/>
        </p:nvSpPr>
        <p:spPr>
          <a:xfrm>
            <a:off x="7469874" y="4384569"/>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98" name="Прямоугольник 97">
            <a:extLst>
              <a:ext uri="{FF2B5EF4-FFF2-40B4-BE49-F238E27FC236}">
                <a16:creationId xmlns:a16="http://schemas.microsoft.com/office/drawing/2014/main" id="{549CFE93-4C33-2642-8D0C-D37BDB86D28C}"/>
              </a:ext>
            </a:extLst>
          </p:cNvPr>
          <p:cNvSpPr/>
          <p:nvPr/>
        </p:nvSpPr>
        <p:spPr>
          <a:xfrm>
            <a:off x="8300191" y="438456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99" name="Прямоугольник 98">
            <a:extLst>
              <a:ext uri="{FF2B5EF4-FFF2-40B4-BE49-F238E27FC236}">
                <a16:creationId xmlns:a16="http://schemas.microsoft.com/office/drawing/2014/main" id="{E466FF08-3444-E445-A1FC-B1C10F2F80BC}"/>
              </a:ext>
            </a:extLst>
          </p:cNvPr>
          <p:cNvSpPr/>
          <p:nvPr/>
        </p:nvSpPr>
        <p:spPr>
          <a:xfrm>
            <a:off x="9130508" y="4384567"/>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100" name="Прямоугольник 99">
            <a:extLst>
              <a:ext uri="{FF2B5EF4-FFF2-40B4-BE49-F238E27FC236}">
                <a16:creationId xmlns:a16="http://schemas.microsoft.com/office/drawing/2014/main" id="{3EFBB6BF-3776-B14A-9D5D-C05EF6E2593F}"/>
              </a:ext>
            </a:extLst>
          </p:cNvPr>
          <p:cNvSpPr/>
          <p:nvPr/>
        </p:nvSpPr>
        <p:spPr>
          <a:xfrm>
            <a:off x="9960825" y="4384566"/>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cxnSp>
        <p:nvCxnSpPr>
          <p:cNvPr id="3" name="Прямая со стрелкой 2"/>
          <p:cNvCxnSpPr/>
          <p:nvPr/>
        </p:nvCxnSpPr>
        <p:spPr>
          <a:xfrm flipH="1">
            <a:off x="3318291" y="1389596"/>
            <a:ext cx="1235596" cy="27253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Прямая со стрелкой 103"/>
          <p:cNvCxnSpPr/>
          <p:nvPr/>
        </p:nvCxnSpPr>
        <p:spPr>
          <a:xfrm flipH="1">
            <a:off x="1881941" y="2059396"/>
            <a:ext cx="606031" cy="27140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Прямая со стрелкой 115"/>
          <p:cNvCxnSpPr>
            <a:stCxn id="53" idx="2"/>
            <a:endCxn id="61" idx="0"/>
          </p:cNvCxnSpPr>
          <p:nvPr/>
        </p:nvCxnSpPr>
        <p:spPr>
          <a:xfrm>
            <a:off x="2297102" y="2719684"/>
            <a:ext cx="395024" cy="28722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Прямая со стрелкой 121"/>
          <p:cNvCxnSpPr>
            <a:stCxn id="52" idx="2"/>
            <a:endCxn id="60" idx="0"/>
          </p:cNvCxnSpPr>
          <p:nvPr/>
        </p:nvCxnSpPr>
        <p:spPr>
          <a:xfrm flipH="1">
            <a:off x="1051624" y="2719685"/>
            <a:ext cx="415161" cy="28722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Прямая со стрелкой 124"/>
          <p:cNvCxnSpPr/>
          <p:nvPr/>
        </p:nvCxnSpPr>
        <p:spPr>
          <a:xfrm>
            <a:off x="4121091" y="2051006"/>
            <a:ext cx="597951" cy="28716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Прямая со стрелкой 127"/>
          <p:cNvCxnSpPr>
            <a:stCxn id="54" idx="2"/>
            <a:endCxn id="62" idx="0"/>
          </p:cNvCxnSpPr>
          <p:nvPr/>
        </p:nvCxnSpPr>
        <p:spPr>
          <a:xfrm flipH="1">
            <a:off x="3917469" y="2719685"/>
            <a:ext cx="386415" cy="27979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Прямая со стрелкой 130"/>
          <p:cNvCxnSpPr>
            <a:stCxn id="55" idx="2"/>
            <a:endCxn id="63" idx="0"/>
          </p:cNvCxnSpPr>
          <p:nvPr/>
        </p:nvCxnSpPr>
        <p:spPr>
          <a:xfrm>
            <a:off x="5134201" y="2719684"/>
            <a:ext cx="415156" cy="28985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Прямая со стрелкой 133"/>
          <p:cNvCxnSpPr/>
          <p:nvPr/>
        </p:nvCxnSpPr>
        <p:spPr>
          <a:xfrm>
            <a:off x="7885035" y="1366829"/>
            <a:ext cx="1245473" cy="29529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Прямая со стрелкой 136"/>
          <p:cNvCxnSpPr/>
          <p:nvPr/>
        </p:nvCxnSpPr>
        <p:spPr>
          <a:xfrm flipH="1">
            <a:off x="7694161" y="2059396"/>
            <a:ext cx="606029" cy="27877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p:cNvCxnSpPr/>
          <p:nvPr/>
        </p:nvCxnSpPr>
        <p:spPr>
          <a:xfrm>
            <a:off x="9960824" y="2051006"/>
            <a:ext cx="570436" cy="28716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p:cNvCxnSpPr>
            <a:stCxn id="85" idx="2"/>
            <a:endCxn id="89" idx="0"/>
          </p:cNvCxnSpPr>
          <p:nvPr/>
        </p:nvCxnSpPr>
        <p:spPr>
          <a:xfrm flipH="1">
            <a:off x="6863842" y="2719685"/>
            <a:ext cx="415161" cy="28722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Прямая со стрелкой 147"/>
          <p:cNvCxnSpPr>
            <a:stCxn id="86" idx="2"/>
            <a:endCxn id="90" idx="0"/>
          </p:cNvCxnSpPr>
          <p:nvPr/>
        </p:nvCxnSpPr>
        <p:spPr>
          <a:xfrm>
            <a:off x="8109320" y="2719684"/>
            <a:ext cx="395024" cy="28722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p:cNvCxnSpPr>
            <a:stCxn id="87" idx="2"/>
            <a:endCxn id="91" idx="0"/>
          </p:cNvCxnSpPr>
          <p:nvPr/>
        </p:nvCxnSpPr>
        <p:spPr>
          <a:xfrm flipH="1">
            <a:off x="9729687" y="2719685"/>
            <a:ext cx="386415" cy="27979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p:cNvCxnSpPr>
            <a:stCxn id="88" idx="2"/>
            <a:endCxn id="92" idx="0"/>
          </p:cNvCxnSpPr>
          <p:nvPr/>
        </p:nvCxnSpPr>
        <p:spPr>
          <a:xfrm>
            <a:off x="10946419" y="2719684"/>
            <a:ext cx="415156" cy="28985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Прямая со стрелкой 156"/>
          <p:cNvCxnSpPr>
            <a:stCxn id="61" idx="2"/>
            <a:endCxn id="65" idx="0"/>
          </p:cNvCxnSpPr>
          <p:nvPr/>
        </p:nvCxnSpPr>
        <p:spPr>
          <a:xfrm flipH="1">
            <a:off x="2297100" y="3395791"/>
            <a:ext cx="395026" cy="33463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Прямая со стрелкой 159"/>
          <p:cNvCxnSpPr>
            <a:stCxn id="60" idx="2"/>
            <a:endCxn id="64" idx="0"/>
          </p:cNvCxnSpPr>
          <p:nvPr/>
        </p:nvCxnSpPr>
        <p:spPr>
          <a:xfrm>
            <a:off x="1051624" y="3395791"/>
            <a:ext cx="415159" cy="33463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Прямая со стрелкой 162"/>
          <p:cNvCxnSpPr>
            <a:stCxn id="62" idx="2"/>
            <a:endCxn id="66" idx="0"/>
          </p:cNvCxnSpPr>
          <p:nvPr/>
        </p:nvCxnSpPr>
        <p:spPr>
          <a:xfrm>
            <a:off x="3917469" y="3388364"/>
            <a:ext cx="386415" cy="30266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Прямая со стрелкой 165"/>
          <p:cNvCxnSpPr>
            <a:stCxn id="63" idx="2"/>
            <a:endCxn id="67" idx="0"/>
          </p:cNvCxnSpPr>
          <p:nvPr/>
        </p:nvCxnSpPr>
        <p:spPr>
          <a:xfrm flipH="1">
            <a:off x="5134201" y="3398421"/>
            <a:ext cx="415156" cy="29260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Прямая со стрелкой 168"/>
          <p:cNvCxnSpPr>
            <a:stCxn id="89" idx="2"/>
            <a:endCxn id="93" idx="0"/>
          </p:cNvCxnSpPr>
          <p:nvPr/>
        </p:nvCxnSpPr>
        <p:spPr>
          <a:xfrm>
            <a:off x="6863842" y="3395791"/>
            <a:ext cx="415159" cy="33463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90" idx="2"/>
            <a:endCxn id="94" idx="0"/>
          </p:cNvCxnSpPr>
          <p:nvPr/>
        </p:nvCxnSpPr>
        <p:spPr>
          <a:xfrm flipH="1">
            <a:off x="8109318" y="3395791"/>
            <a:ext cx="395026" cy="33463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Прямая со стрелкой 174"/>
          <p:cNvCxnSpPr>
            <a:stCxn id="91" idx="2"/>
            <a:endCxn id="95" idx="0"/>
          </p:cNvCxnSpPr>
          <p:nvPr/>
        </p:nvCxnSpPr>
        <p:spPr>
          <a:xfrm>
            <a:off x="9729687" y="3388364"/>
            <a:ext cx="386415" cy="30266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Прямая со стрелкой 177"/>
          <p:cNvCxnSpPr>
            <a:stCxn id="92" idx="2"/>
            <a:endCxn id="96" idx="0"/>
          </p:cNvCxnSpPr>
          <p:nvPr/>
        </p:nvCxnSpPr>
        <p:spPr>
          <a:xfrm flipH="1">
            <a:off x="10946419" y="3398421"/>
            <a:ext cx="415156" cy="29260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Прямая со стрелкой 180"/>
          <p:cNvCxnSpPr/>
          <p:nvPr/>
        </p:nvCxnSpPr>
        <p:spPr>
          <a:xfrm flipH="1">
            <a:off x="9960825" y="4079908"/>
            <a:ext cx="570435" cy="30266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Прямая со стрелкой 183"/>
          <p:cNvCxnSpPr/>
          <p:nvPr/>
        </p:nvCxnSpPr>
        <p:spPr>
          <a:xfrm>
            <a:off x="7711958" y="4119149"/>
            <a:ext cx="588232" cy="26542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Прямая со стрелкой 186"/>
          <p:cNvCxnSpPr/>
          <p:nvPr/>
        </p:nvCxnSpPr>
        <p:spPr>
          <a:xfrm flipH="1">
            <a:off x="4148607" y="4079909"/>
            <a:ext cx="570435" cy="30466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Прямая со стрелкой 189"/>
          <p:cNvCxnSpPr/>
          <p:nvPr/>
        </p:nvCxnSpPr>
        <p:spPr>
          <a:xfrm>
            <a:off x="1881940" y="4119312"/>
            <a:ext cx="612673" cy="26525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Прямая со стрелкой 192"/>
          <p:cNvCxnSpPr/>
          <p:nvPr/>
        </p:nvCxnSpPr>
        <p:spPr>
          <a:xfrm>
            <a:off x="3318288" y="4773449"/>
            <a:ext cx="1245478" cy="30609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Прямая со стрелкой 195"/>
          <p:cNvCxnSpPr/>
          <p:nvPr/>
        </p:nvCxnSpPr>
        <p:spPr>
          <a:xfrm flipH="1">
            <a:off x="7885035" y="4773290"/>
            <a:ext cx="1245474" cy="30625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6522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34380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34380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34380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343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343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8" name="Прямоугольник 17">
            <a:extLst>
              <a:ext uri="{FF2B5EF4-FFF2-40B4-BE49-F238E27FC236}">
                <a16:creationId xmlns:a16="http://schemas.microsoft.com/office/drawing/2014/main" id="{7E22E251-CFAB-484B-ADE4-EB81B5D0F368}"/>
              </a:ext>
            </a:extLst>
          </p:cNvPr>
          <p:cNvSpPr/>
          <p:nvPr/>
        </p:nvSpPr>
        <p:spPr>
          <a:xfrm>
            <a:off x="6369267" y="2343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9" name="Прямоугольник 18">
            <a:extLst>
              <a:ext uri="{FF2B5EF4-FFF2-40B4-BE49-F238E27FC236}">
                <a16:creationId xmlns:a16="http://schemas.microsoft.com/office/drawing/2014/main" id="{41E34D2B-14BD-3D42-BD79-23F33EB5D1C9}"/>
              </a:ext>
            </a:extLst>
          </p:cNvPr>
          <p:cNvSpPr/>
          <p:nvPr/>
        </p:nvSpPr>
        <p:spPr>
          <a:xfrm>
            <a:off x="7199584" y="2343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0" name="Прямоугольник 19">
            <a:extLst>
              <a:ext uri="{FF2B5EF4-FFF2-40B4-BE49-F238E27FC236}">
                <a16:creationId xmlns:a16="http://schemas.microsoft.com/office/drawing/2014/main" id="{04537233-6E26-1947-809C-399600742FC9}"/>
              </a:ext>
            </a:extLst>
          </p:cNvPr>
          <p:cNvSpPr/>
          <p:nvPr/>
        </p:nvSpPr>
        <p:spPr>
          <a:xfrm>
            <a:off x="8029901" y="2343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343800"/>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7" name="Прямоугольник 26">
            <a:extLst>
              <a:ext uri="{FF2B5EF4-FFF2-40B4-BE49-F238E27FC236}">
                <a16:creationId xmlns:a16="http://schemas.microsoft.com/office/drawing/2014/main" id="{6D1CE78D-546C-ED49-B82F-241B1254A42A}"/>
              </a:ext>
            </a:extLst>
          </p:cNvPr>
          <p:cNvSpPr/>
          <p:nvPr/>
        </p:nvSpPr>
        <p:spPr>
          <a:xfrm>
            <a:off x="6369267"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8" name="Прямоугольник 27">
            <a:extLst>
              <a:ext uri="{FF2B5EF4-FFF2-40B4-BE49-F238E27FC236}">
                <a16:creationId xmlns:a16="http://schemas.microsoft.com/office/drawing/2014/main" id="{77C3C284-CA02-A345-AC9B-28874A81249C}"/>
              </a:ext>
            </a:extLst>
          </p:cNvPr>
          <p:cNvSpPr/>
          <p:nvPr/>
        </p:nvSpPr>
        <p:spPr>
          <a:xfrm>
            <a:off x="7199584"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9" name="Прямоугольник 28">
            <a:extLst>
              <a:ext uri="{FF2B5EF4-FFF2-40B4-BE49-F238E27FC236}">
                <a16:creationId xmlns:a16="http://schemas.microsoft.com/office/drawing/2014/main" id="{F23B1A9B-63DA-0B42-97F5-ED333DEC235A}"/>
              </a:ext>
            </a:extLst>
          </p:cNvPr>
          <p:cNvSpPr/>
          <p:nvPr/>
        </p:nvSpPr>
        <p:spPr>
          <a:xfrm>
            <a:off x="8029901" y="273267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1" name="TextBox 30">
            <a:extLst>
              <a:ext uri="{FF2B5EF4-FFF2-40B4-BE49-F238E27FC236}">
                <a16:creationId xmlns:a16="http://schemas.microsoft.com/office/drawing/2014/main" id="{BE8B0CB2-C4AD-A44D-A702-6FF9A5209BE9}"/>
              </a:ext>
            </a:extLst>
          </p:cNvPr>
          <p:cNvSpPr txBox="1"/>
          <p:nvPr/>
        </p:nvSpPr>
        <p:spPr>
          <a:xfrm>
            <a:off x="1387365" y="4414345"/>
            <a:ext cx="4792717" cy="369332"/>
          </a:xfrm>
          <a:prstGeom prst="rect">
            <a:avLst/>
          </a:prstGeom>
          <a:noFill/>
        </p:spPr>
        <p:txBody>
          <a:bodyPr wrap="square" rtlCol="0">
            <a:spAutoFit/>
          </a:bodyPr>
          <a:lstStyle/>
          <a:p>
            <a:r>
              <a:rPr lang="ru-RU" dirty="0"/>
              <a:t>Для сортировки используются три ленты</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0349006" cy="882856"/>
          </a:xfrm>
        </p:spPr>
        <p:txBody>
          <a:bodyPr>
            <a:normAutofit/>
          </a:bodyPr>
          <a:lstStyle/>
          <a:p>
            <a:r>
              <a:rPr lang="x-none" dirty="0"/>
              <a:t>Прямое слияние (дв</a:t>
            </a:r>
            <a:r>
              <a:rPr lang="ru-RU" dirty="0"/>
              <a:t>а вспомогательных файла</a:t>
            </a:r>
            <a:r>
              <a:rPr lang="x-none" dirty="0"/>
              <a:t>)</a:t>
            </a:r>
          </a:p>
        </p:txBody>
      </p:sp>
    </p:spTree>
    <p:extLst>
      <p:ext uri="{BB962C8B-B14F-4D97-AF65-F5344CB8AC3E}">
        <p14:creationId xmlns:p14="http://schemas.microsoft.com/office/powerpoint/2010/main" val="3302802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3532E42D-5021-0E4E-A406-DF8A73B5E7BD}"/>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 name="Прямоугольник 4">
            <a:extLst>
              <a:ext uri="{FF2B5EF4-FFF2-40B4-BE49-F238E27FC236}">
                <a16:creationId xmlns:a16="http://schemas.microsoft.com/office/drawing/2014/main" id="{549CFE93-4C33-2642-8D0C-D37BDB86D28C}"/>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6" name="Прямоугольник 5">
            <a:extLst>
              <a:ext uri="{FF2B5EF4-FFF2-40B4-BE49-F238E27FC236}">
                <a16:creationId xmlns:a16="http://schemas.microsoft.com/office/drawing/2014/main" id="{E466FF08-3444-E445-A1FC-B1C10F2F80BC}"/>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7" name="Прямоугольник 6">
            <a:extLst>
              <a:ext uri="{FF2B5EF4-FFF2-40B4-BE49-F238E27FC236}">
                <a16:creationId xmlns:a16="http://schemas.microsoft.com/office/drawing/2014/main" id="{3EFBB6BF-3776-B14A-9D5D-C05EF6E2593F}"/>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8" name="Прямоугольник 7">
            <a:extLst>
              <a:ext uri="{FF2B5EF4-FFF2-40B4-BE49-F238E27FC236}">
                <a16:creationId xmlns:a16="http://schemas.microsoft.com/office/drawing/2014/main" id="{69AAACBD-5C1F-8146-B3A9-40FD63979E82}"/>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9" name="Прямоугольник 8">
            <a:extLst>
              <a:ext uri="{FF2B5EF4-FFF2-40B4-BE49-F238E27FC236}">
                <a16:creationId xmlns:a16="http://schemas.microsoft.com/office/drawing/2014/main" id="{1DFF8725-3FF7-1045-BC7F-983D58AEC492}"/>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10" name="Прямоугольник 9">
            <a:extLst>
              <a:ext uri="{FF2B5EF4-FFF2-40B4-BE49-F238E27FC236}">
                <a16:creationId xmlns:a16="http://schemas.microsoft.com/office/drawing/2014/main" id="{2A39153C-1132-CF4A-AB6D-BD13DCAB7DED}"/>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11" name="Прямоугольник 10">
            <a:extLst>
              <a:ext uri="{FF2B5EF4-FFF2-40B4-BE49-F238E27FC236}">
                <a16:creationId xmlns:a16="http://schemas.microsoft.com/office/drawing/2014/main" id="{5448AC04-ABC4-1341-B283-146AB3F09573}"/>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12" name="Прямоугольник 11">
            <a:extLst>
              <a:ext uri="{FF2B5EF4-FFF2-40B4-BE49-F238E27FC236}">
                <a16:creationId xmlns:a16="http://schemas.microsoft.com/office/drawing/2014/main" id="{C97A98B4-36F1-2C40-ACE5-548811EE716A}"/>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14FFB37E-718E-5043-93C2-EB8BAFAD25D8}"/>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4" name="Прямоугольник 13">
            <a:extLst>
              <a:ext uri="{FF2B5EF4-FFF2-40B4-BE49-F238E27FC236}">
                <a16:creationId xmlns:a16="http://schemas.microsoft.com/office/drawing/2014/main" id="{3A5C939E-115E-6E41-80F3-A2AA1F7C976A}"/>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5" name="Прямоугольник 14">
            <a:extLst>
              <a:ext uri="{FF2B5EF4-FFF2-40B4-BE49-F238E27FC236}">
                <a16:creationId xmlns:a16="http://schemas.microsoft.com/office/drawing/2014/main" id="{FD8B4AE9-A009-B444-99A3-2DA43B5B19B5}"/>
              </a:ext>
            </a:extLst>
          </p:cNvPr>
          <p:cNvSpPr/>
          <p:nvPr/>
        </p:nvSpPr>
        <p:spPr>
          <a:xfrm>
            <a:off x="3878316" y="351043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6" name="Прямоугольник 15">
            <a:extLst>
              <a:ext uri="{FF2B5EF4-FFF2-40B4-BE49-F238E27FC236}">
                <a16:creationId xmlns:a16="http://schemas.microsoft.com/office/drawing/2014/main" id="{D753E196-14E6-674A-AC83-2629102EF755}"/>
              </a:ext>
            </a:extLst>
          </p:cNvPr>
          <p:cNvSpPr/>
          <p:nvPr/>
        </p:nvSpPr>
        <p:spPr>
          <a:xfrm>
            <a:off x="4708633" y="351043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1" name="Прямоугольник 20">
            <a:extLst>
              <a:ext uri="{FF2B5EF4-FFF2-40B4-BE49-F238E27FC236}">
                <a16:creationId xmlns:a16="http://schemas.microsoft.com/office/drawing/2014/main" id="{AC35164D-301A-C340-A523-B990970964D6}"/>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22" name="Прямоугольник 21">
            <a:extLst>
              <a:ext uri="{FF2B5EF4-FFF2-40B4-BE49-F238E27FC236}">
                <a16:creationId xmlns:a16="http://schemas.microsoft.com/office/drawing/2014/main" id="{E337FE3E-C845-5A42-9706-1B9DBE11A4C6}"/>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3" name="Прямоугольник 22">
            <a:extLst>
              <a:ext uri="{FF2B5EF4-FFF2-40B4-BE49-F238E27FC236}">
                <a16:creationId xmlns:a16="http://schemas.microsoft.com/office/drawing/2014/main" id="{CB246D36-2DEE-304F-AF76-D7D56520E43F}"/>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4" name="Прямоугольник 23">
            <a:extLst>
              <a:ext uri="{FF2B5EF4-FFF2-40B4-BE49-F238E27FC236}">
                <a16:creationId xmlns:a16="http://schemas.microsoft.com/office/drawing/2014/main" id="{BA096CFA-BDA0-7D4B-A9FE-7198F2B1AF2E}"/>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5" name="Прямоугольник 24">
            <a:extLst>
              <a:ext uri="{FF2B5EF4-FFF2-40B4-BE49-F238E27FC236}">
                <a16:creationId xmlns:a16="http://schemas.microsoft.com/office/drawing/2014/main" id="{73CB3B2B-B3BC-094C-8A76-60E8E61EB8AC}"/>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0" name="Прямоугольник 29">
            <a:extLst>
              <a:ext uri="{FF2B5EF4-FFF2-40B4-BE49-F238E27FC236}">
                <a16:creationId xmlns:a16="http://schemas.microsoft.com/office/drawing/2014/main" id="{DD8E75A0-3503-B643-9925-2E10D90CB03A}"/>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Tree>
    <p:extLst>
      <p:ext uri="{BB962C8B-B14F-4D97-AF65-F5344CB8AC3E}">
        <p14:creationId xmlns:p14="http://schemas.microsoft.com/office/powerpoint/2010/main" val="671906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FFC19C09-3F94-984B-ADD6-5EC04D00426D}"/>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 name="Прямоугольник 4">
            <a:extLst>
              <a:ext uri="{FF2B5EF4-FFF2-40B4-BE49-F238E27FC236}">
                <a16:creationId xmlns:a16="http://schemas.microsoft.com/office/drawing/2014/main" id="{FA1BC518-CBF6-0246-96AE-13E496094F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6" name="Прямоугольник 5">
            <a:extLst>
              <a:ext uri="{FF2B5EF4-FFF2-40B4-BE49-F238E27FC236}">
                <a16:creationId xmlns:a16="http://schemas.microsoft.com/office/drawing/2014/main" id="{9DFCFAC4-22B0-D246-9B7F-09058BA6AF1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7" name="Прямоугольник 6">
            <a:extLst>
              <a:ext uri="{FF2B5EF4-FFF2-40B4-BE49-F238E27FC236}">
                <a16:creationId xmlns:a16="http://schemas.microsoft.com/office/drawing/2014/main" id="{94504694-DC8D-E048-9E25-543A9B4BAA4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8" name="Прямоугольник 7">
            <a:extLst>
              <a:ext uri="{FF2B5EF4-FFF2-40B4-BE49-F238E27FC236}">
                <a16:creationId xmlns:a16="http://schemas.microsoft.com/office/drawing/2014/main" id="{00F8932A-0FC7-DD41-B208-034A8826039F}"/>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9" name="Прямоугольник 8">
            <a:extLst>
              <a:ext uri="{FF2B5EF4-FFF2-40B4-BE49-F238E27FC236}">
                <a16:creationId xmlns:a16="http://schemas.microsoft.com/office/drawing/2014/main" id="{42A08AA2-6EF7-5345-9D92-7B4B7E91CE07}"/>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10" name="Прямоугольник 9">
            <a:extLst>
              <a:ext uri="{FF2B5EF4-FFF2-40B4-BE49-F238E27FC236}">
                <a16:creationId xmlns:a16="http://schemas.microsoft.com/office/drawing/2014/main" id="{ECFC830B-3E2A-8C40-ABCD-7DE84D0B9BCB}"/>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11" name="Прямоугольник 10">
            <a:extLst>
              <a:ext uri="{FF2B5EF4-FFF2-40B4-BE49-F238E27FC236}">
                <a16:creationId xmlns:a16="http://schemas.microsoft.com/office/drawing/2014/main" id="{80E17549-1AC5-5A41-BAC0-1154CB8D306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12" name="Прямоугольник 11">
            <a:extLst>
              <a:ext uri="{FF2B5EF4-FFF2-40B4-BE49-F238E27FC236}">
                <a16:creationId xmlns:a16="http://schemas.microsoft.com/office/drawing/2014/main" id="{3FE7627D-6226-214D-82D6-52BD3B2555F9}"/>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03494686-8C0B-7A45-9678-663F2055F31E}"/>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4" name="Прямоугольник 13">
            <a:extLst>
              <a:ext uri="{FF2B5EF4-FFF2-40B4-BE49-F238E27FC236}">
                <a16:creationId xmlns:a16="http://schemas.microsoft.com/office/drawing/2014/main" id="{24CCD74B-F35D-134B-8F29-984AADF2E859}"/>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5" name="Прямоугольник 14">
            <a:extLst>
              <a:ext uri="{FF2B5EF4-FFF2-40B4-BE49-F238E27FC236}">
                <a16:creationId xmlns:a16="http://schemas.microsoft.com/office/drawing/2014/main" id="{368F6DE1-4D30-0A44-BE7A-EBB9E152F064}"/>
              </a:ext>
            </a:extLst>
          </p:cNvPr>
          <p:cNvSpPr/>
          <p:nvPr/>
        </p:nvSpPr>
        <p:spPr>
          <a:xfrm>
            <a:off x="3878316" y="351043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6" name="Прямоугольник 15">
            <a:extLst>
              <a:ext uri="{FF2B5EF4-FFF2-40B4-BE49-F238E27FC236}">
                <a16:creationId xmlns:a16="http://schemas.microsoft.com/office/drawing/2014/main" id="{C47B13BA-10BF-DF49-ABD3-E841C42E026D}"/>
              </a:ext>
            </a:extLst>
          </p:cNvPr>
          <p:cNvSpPr/>
          <p:nvPr/>
        </p:nvSpPr>
        <p:spPr>
          <a:xfrm>
            <a:off x="4708633" y="351043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7" name="Прямоугольник 16">
            <a:extLst>
              <a:ext uri="{FF2B5EF4-FFF2-40B4-BE49-F238E27FC236}">
                <a16:creationId xmlns:a16="http://schemas.microsoft.com/office/drawing/2014/main" id="{155512D3-2BBF-284E-B428-C9C0BB94E989}"/>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8" name="Прямоугольник 17">
            <a:extLst>
              <a:ext uri="{FF2B5EF4-FFF2-40B4-BE49-F238E27FC236}">
                <a16:creationId xmlns:a16="http://schemas.microsoft.com/office/drawing/2014/main" id="{10521092-D3BE-784F-9A14-3D03DF54F12B}"/>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19" name="Прямоугольник 18">
            <a:extLst>
              <a:ext uri="{FF2B5EF4-FFF2-40B4-BE49-F238E27FC236}">
                <a16:creationId xmlns:a16="http://schemas.microsoft.com/office/drawing/2014/main" id="{E168EA02-E215-634B-B455-04E68A619122}"/>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20" name="Прямоугольник 19">
            <a:extLst>
              <a:ext uri="{FF2B5EF4-FFF2-40B4-BE49-F238E27FC236}">
                <a16:creationId xmlns:a16="http://schemas.microsoft.com/office/drawing/2014/main" id="{AB61C997-8716-E341-81E4-79BF135C756D}"/>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21" name="Прямоугольник 20">
            <a:extLst>
              <a:ext uri="{FF2B5EF4-FFF2-40B4-BE49-F238E27FC236}">
                <a16:creationId xmlns:a16="http://schemas.microsoft.com/office/drawing/2014/main" id="{595A9C72-E036-E949-89D4-EB9E250E16D0}"/>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22" name="Прямоугольник 21">
            <a:extLst>
              <a:ext uri="{FF2B5EF4-FFF2-40B4-BE49-F238E27FC236}">
                <a16:creationId xmlns:a16="http://schemas.microsoft.com/office/drawing/2014/main" id="{59043B37-FEEB-AF45-BAE6-BB8F08D27A80}"/>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cxnSp>
        <p:nvCxnSpPr>
          <p:cNvPr id="24" name="Прямая со стрелкой 23">
            <a:extLst>
              <a:ext uri="{FF2B5EF4-FFF2-40B4-BE49-F238E27FC236}">
                <a16:creationId xmlns:a16="http://schemas.microsoft.com/office/drawing/2014/main" id="{B022DD8D-472D-A245-A061-D544DB79CBB6}"/>
              </a:ext>
            </a:extLst>
          </p:cNvPr>
          <p:cNvCxnSpPr>
            <a:cxnSpLocks/>
            <a:stCxn id="4" idx="2"/>
            <a:endCxn id="18" idx="0"/>
          </p:cNvCxnSpPr>
          <p:nvPr/>
        </p:nvCxnSpPr>
        <p:spPr>
          <a:xfrm>
            <a:off x="2632841" y="2343807"/>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Прямая со стрелкой 24">
            <a:extLst>
              <a:ext uri="{FF2B5EF4-FFF2-40B4-BE49-F238E27FC236}">
                <a16:creationId xmlns:a16="http://schemas.microsoft.com/office/drawing/2014/main" id="{D3D7D092-02A1-7540-B0FC-242829F46CE3}"/>
              </a:ext>
            </a:extLst>
          </p:cNvPr>
          <p:cNvCxnSpPr>
            <a:cxnSpLocks/>
          </p:cNvCxnSpPr>
          <p:nvPr/>
        </p:nvCxnSpPr>
        <p:spPr>
          <a:xfrm>
            <a:off x="3468413"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Прямая со стрелкой 25">
            <a:extLst>
              <a:ext uri="{FF2B5EF4-FFF2-40B4-BE49-F238E27FC236}">
                <a16:creationId xmlns:a16="http://schemas.microsoft.com/office/drawing/2014/main" id="{87DAD8D1-EBCB-424A-8885-658EEF099A30}"/>
              </a:ext>
            </a:extLst>
          </p:cNvPr>
          <p:cNvCxnSpPr>
            <a:cxnSpLocks/>
          </p:cNvCxnSpPr>
          <p:nvPr/>
        </p:nvCxnSpPr>
        <p:spPr>
          <a:xfrm>
            <a:off x="4288220"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 name="Прямая со стрелкой 26">
            <a:extLst>
              <a:ext uri="{FF2B5EF4-FFF2-40B4-BE49-F238E27FC236}">
                <a16:creationId xmlns:a16="http://schemas.microsoft.com/office/drawing/2014/main" id="{861A0D9D-F838-A14A-97DC-35431E3DE4A8}"/>
              </a:ext>
            </a:extLst>
          </p:cNvPr>
          <p:cNvCxnSpPr>
            <a:cxnSpLocks/>
          </p:cNvCxnSpPr>
          <p:nvPr/>
        </p:nvCxnSpPr>
        <p:spPr>
          <a:xfrm>
            <a:off x="5139558"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163061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4" name="Прямая соединительная линия 3">
            <a:extLst>
              <a:ext uri="{FF2B5EF4-FFF2-40B4-BE49-F238E27FC236}">
                <a16:creationId xmlns:a16="http://schemas.microsoft.com/office/drawing/2014/main" id="{285D24C6-019C-0A4C-8838-D16BA54EB272}"/>
              </a:ext>
            </a:extLst>
          </p:cNvPr>
          <p:cNvCxnSpPr/>
          <p:nvPr/>
        </p:nvCxnSpPr>
        <p:spPr>
          <a:xfrm flipH="1">
            <a:off x="2217682" y="3237187"/>
            <a:ext cx="67161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Прямая со стрелкой 4">
            <a:extLst>
              <a:ext uri="{FF2B5EF4-FFF2-40B4-BE49-F238E27FC236}">
                <a16:creationId xmlns:a16="http://schemas.microsoft.com/office/drawing/2014/main" id="{04971DCD-9A7A-0F43-9C82-09B2CF353470}"/>
              </a:ext>
            </a:extLst>
          </p:cNvPr>
          <p:cNvCxnSpPr/>
          <p:nvPr/>
        </p:nvCxnSpPr>
        <p:spPr>
          <a:xfrm>
            <a:off x="6784426" y="2343804"/>
            <a:ext cx="2627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 name="Прямая со стрелкой 5">
            <a:extLst>
              <a:ext uri="{FF2B5EF4-FFF2-40B4-BE49-F238E27FC236}">
                <a16:creationId xmlns:a16="http://schemas.microsoft.com/office/drawing/2014/main" id="{918F9DE5-A4C4-A342-BB53-F2E090CB4B62}"/>
              </a:ext>
            </a:extLst>
          </p:cNvPr>
          <p:cNvCxnSpPr/>
          <p:nvPr/>
        </p:nvCxnSpPr>
        <p:spPr>
          <a:xfrm>
            <a:off x="7614743" y="2343804"/>
            <a:ext cx="1576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 name="Прямая со стрелкой 6">
            <a:extLst>
              <a:ext uri="{FF2B5EF4-FFF2-40B4-BE49-F238E27FC236}">
                <a16:creationId xmlns:a16="http://schemas.microsoft.com/office/drawing/2014/main" id="{AD52514E-A483-E443-A6CB-FC9F5B8792C7}"/>
              </a:ext>
            </a:extLst>
          </p:cNvPr>
          <p:cNvCxnSpPr/>
          <p:nvPr/>
        </p:nvCxnSpPr>
        <p:spPr>
          <a:xfrm>
            <a:off x="8445060" y="2343803"/>
            <a:ext cx="15768" cy="8933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 name="Прямая со стрелкой 7">
            <a:extLst>
              <a:ext uri="{FF2B5EF4-FFF2-40B4-BE49-F238E27FC236}">
                <a16:creationId xmlns:a16="http://schemas.microsoft.com/office/drawing/2014/main" id="{4A83E1E9-4F9D-BA4D-A63D-AC4E5E3808E6}"/>
              </a:ext>
            </a:extLst>
          </p:cNvPr>
          <p:cNvCxnSpPr/>
          <p:nvPr/>
        </p:nvCxnSpPr>
        <p:spPr>
          <a:xfrm>
            <a:off x="5954109" y="2343804"/>
            <a:ext cx="525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Прямая со стрелкой 8">
            <a:extLst>
              <a:ext uri="{FF2B5EF4-FFF2-40B4-BE49-F238E27FC236}">
                <a16:creationId xmlns:a16="http://schemas.microsoft.com/office/drawing/2014/main" id="{EA12F570-E4A4-8C4F-B9AA-B7BE0875B29B}"/>
              </a:ext>
            </a:extLst>
          </p:cNvPr>
          <p:cNvCxnSpPr/>
          <p:nvPr/>
        </p:nvCxnSpPr>
        <p:spPr>
          <a:xfrm>
            <a:off x="2632841" y="3237187"/>
            <a:ext cx="0" cy="27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Прямая со стрелкой 9">
            <a:extLst>
              <a:ext uri="{FF2B5EF4-FFF2-40B4-BE49-F238E27FC236}">
                <a16:creationId xmlns:a16="http://schemas.microsoft.com/office/drawing/2014/main" id="{C8020A92-3B19-5440-8891-8170B33C11B2}"/>
              </a:ext>
            </a:extLst>
          </p:cNvPr>
          <p:cNvCxnSpPr/>
          <p:nvPr/>
        </p:nvCxnSpPr>
        <p:spPr>
          <a:xfrm>
            <a:off x="3463158" y="3237187"/>
            <a:ext cx="0" cy="2732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Прямая со стрелкой 10">
            <a:extLst>
              <a:ext uri="{FF2B5EF4-FFF2-40B4-BE49-F238E27FC236}">
                <a16:creationId xmlns:a16="http://schemas.microsoft.com/office/drawing/2014/main" id="{5B5C647A-9265-4943-AA18-A97717CD5F13}"/>
              </a:ext>
            </a:extLst>
          </p:cNvPr>
          <p:cNvCxnSpPr/>
          <p:nvPr/>
        </p:nvCxnSpPr>
        <p:spPr>
          <a:xfrm>
            <a:off x="4293475" y="3237187"/>
            <a:ext cx="0" cy="27324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Прямая со стрелкой 11">
            <a:extLst>
              <a:ext uri="{FF2B5EF4-FFF2-40B4-BE49-F238E27FC236}">
                <a16:creationId xmlns:a16="http://schemas.microsoft.com/office/drawing/2014/main" id="{B29EE6A6-0FC9-B54E-ABAA-70417845B1FC}"/>
              </a:ext>
            </a:extLst>
          </p:cNvPr>
          <p:cNvCxnSpPr/>
          <p:nvPr/>
        </p:nvCxnSpPr>
        <p:spPr>
          <a:xfrm>
            <a:off x="5123792" y="3237187"/>
            <a:ext cx="0" cy="2732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Прямоугольник 12">
            <a:extLst>
              <a:ext uri="{FF2B5EF4-FFF2-40B4-BE49-F238E27FC236}">
                <a16:creationId xmlns:a16="http://schemas.microsoft.com/office/drawing/2014/main" id="{982F1394-147F-3949-9D8F-D24EC429CAAD}"/>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14" name="Прямоугольник 13">
            <a:extLst>
              <a:ext uri="{FF2B5EF4-FFF2-40B4-BE49-F238E27FC236}">
                <a16:creationId xmlns:a16="http://schemas.microsoft.com/office/drawing/2014/main" id="{6A3FF908-BCD2-104D-8BEC-90EF78F91BC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15" name="Прямоугольник 14">
            <a:extLst>
              <a:ext uri="{FF2B5EF4-FFF2-40B4-BE49-F238E27FC236}">
                <a16:creationId xmlns:a16="http://schemas.microsoft.com/office/drawing/2014/main" id="{4485F064-4315-0442-9413-D63E842BE8E7}"/>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16" name="Прямоугольник 15">
            <a:extLst>
              <a:ext uri="{FF2B5EF4-FFF2-40B4-BE49-F238E27FC236}">
                <a16:creationId xmlns:a16="http://schemas.microsoft.com/office/drawing/2014/main" id="{0CB2B634-5E1D-E049-B080-275470E2A371}"/>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17" name="Прямоугольник 16">
            <a:extLst>
              <a:ext uri="{FF2B5EF4-FFF2-40B4-BE49-F238E27FC236}">
                <a16:creationId xmlns:a16="http://schemas.microsoft.com/office/drawing/2014/main" id="{309DB80D-4E76-3A46-9D65-24F34D91D60D}"/>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18" name="Прямоугольник 17">
            <a:extLst>
              <a:ext uri="{FF2B5EF4-FFF2-40B4-BE49-F238E27FC236}">
                <a16:creationId xmlns:a16="http://schemas.microsoft.com/office/drawing/2014/main" id="{533A7A1E-B8F5-C340-B32A-236478EAADFD}"/>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19" name="Прямоугольник 18">
            <a:extLst>
              <a:ext uri="{FF2B5EF4-FFF2-40B4-BE49-F238E27FC236}">
                <a16:creationId xmlns:a16="http://schemas.microsoft.com/office/drawing/2014/main" id="{6C064C50-BB59-714E-8F1A-52FCE0A188C7}"/>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20" name="Прямоугольник 19">
            <a:extLst>
              <a:ext uri="{FF2B5EF4-FFF2-40B4-BE49-F238E27FC236}">
                <a16:creationId xmlns:a16="http://schemas.microsoft.com/office/drawing/2014/main" id="{5B252884-C8CF-0E4A-9044-62A37EF9EEDD}"/>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21" name="Прямоугольник 20">
            <a:extLst>
              <a:ext uri="{FF2B5EF4-FFF2-40B4-BE49-F238E27FC236}">
                <a16:creationId xmlns:a16="http://schemas.microsoft.com/office/drawing/2014/main" id="{9FA4D0B3-993D-1440-8DEC-5B427B74DBFA}"/>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22" name="Прямоугольник 21">
            <a:extLst>
              <a:ext uri="{FF2B5EF4-FFF2-40B4-BE49-F238E27FC236}">
                <a16:creationId xmlns:a16="http://schemas.microsoft.com/office/drawing/2014/main" id="{0F6FFCC3-7F9E-B94E-949F-32E23E463FDD}"/>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23" name="Прямоугольник 22">
            <a:extLst>
              <a:ext uri="{FF2B5EF4-FFF2-40B4-BE49-F238E27FC236}">
                <a16:creationId xmlns:a16="http://schemas.microsoft.com/office/drawing/2014/main" id="{E5B07DBD-2390-5841-9285-A3547F8B8F0A}"/>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24" name="Прямоугольник 23">
            <a:extLst>
              <a:ext uri="{FF2B5EF4-FFF2-40B4-BE49-F238E27FC236}">
                <a16:creationId xmlns:a16="http://schemas.microsoft.com/office/drawing/2014/main" id="{16AF8BD1-BE51-7945-8389-CA04D388004F}"/>
              </a:ext>
            </a:extLst>
          </p:cNvPr>
          <p:cNvSpPr/>
          <p:nvPr/>
        </p:nvSpPr>
        <p:spPr>
          <a:xfrm>
            <a:off x="3878316" y="351043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25" name="Прямоугольник 24">
            <a:extLst>
              <a:ext uri="{FF2B5EF4-FFF2-40B4-BE49-F238E27FC236}">
                <a16:creationId xmlns:a16="http://schemas.microsoft.com/office/drawing/2014/main" id="{C35ED6A8-C5D7-1C4C-AA29-08D1A15C6624}"/>
              </a:ext>
            </a:extLst>
          </p:cNvPr>
          <p:cNvSpPr/>
          <p:nvPr/>
        </p:nvSpPr>
        <p:spPr>
          <a:xfrm>
            <a:off x="4708633" y="351043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26" name="Прямоугольник 25">
            <a:extLst>
              <a:ext uri="{FF2B5EF4-FFF2-40B4-BE49-F238E27FC236}">
                <a16:creationId xmlns:a16="http://schemas.microsoft.com/office/drawing/2014/main" id="{8563B688-1E14-D545-B30F-40FB6528A02D}"/>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27" name="Прямоугольник 26">
            <a:extLst>
              <a:ext uri="{FF2B5EF4-FFF2-40B4-BE49-F238E27FC236}">
                <a16:creationId xmlns:a16="http://schemas.microsoft.com/office/drawing/2014/main" id="{24341D0F-97BE-E740-B00C-DC0B97B01876}"/>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28" name="Прямоугольник 27">
            <a:extLst>
              <a:ext uri="{FF2B5EF4-FFF2-40B4-BE49-F238E27FC236}">
                <a16:creationId xmlns:a16="http://schemas.microsoft.com/office/drawing/2014/main" id="{4FA6FA7B-EAE7-DA44-B7F7-229D3341A50C}"/>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29" name="Прямоугольник 28">
            <a:extLst>
              <a:ext uri="{FF2B5EF4-FFF2-40B4-BE49-F238E27FC236}">
                <a16:creationId xmlns:a16="http://schemas.microsoft.com/office/drawing/2014/main" id="{6703B7EE-5EAB-F347-815D-08781D12D452}"/>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30" name="Прямоугольник 29">
            <a:extLst>
              <a:ext uri="{FF2B5EF4-FFF2-40B4-BE49-F238E27FC236}">
                <a16:creationId xmlns:a16="http://schemas.microsoft.com/office/drawing/2014/main" id="{821E0649-ED0D-0545-8B0E-E55500FC2F5D}"/>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31" name="Прямоугольник 30">
            <a:extLst>
              <a:ext uri="{FF2B5EF4-FFF2-40B4-BE49-F238E27FC236}">
                <a16:creationId xmlns:a16="http://schemas.microsoft.com/office/drawing/2014/main" id="{42382244-1E3E-AD45-9AAB-73549ACEBE37}"/>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 name="TextBox 1">
            <a:extLst>
              <a:ext uri="{FF2B5EF4-FFF2-40B4-BE49-F238E27FC236}">
                <a16:creationId xmlns:a16="http://schemas.microsoft.com/office/drawing/2014/main" id="{43DA926E-6ACA-1E4A-9BFC-E39E2ED30EC1}"/>
              </a:ext>
            </a:extLst>
          </p:cNvPr>
          <p:cNvSpPr txBox="1"/>
          <p:nvPr/>
        </p:nvSpPr>
        <p:spPr>
          <a:xfrm>
            <a:off x="1387365" y="5034454"/>
            <a:ext cx="5912196" cy="861774"/>
          </a:xfrm>
          <a:prstGeom prst="rect">
            <a:avLst/>
          </a:prstGeom>
          <a:noFill/>
        </p:spPr>
        <p:txBody>
          <a:bodyPr wrap="none" rtlCol="0">
            <a:spAutoFit/>
          </a:bodyPr>
          <a:lstStyle/>
          <a:p>
            <a:r>
              <a:rPr lang="x-none" sz="2500" dirty="0"/>
              <a:t>После первого разбиения получаются </a:t>
            </a:r>
          </a:p>
          <a:p>
            <a:r>
              <a:rPr lang="x-none" sz="2500" dirty="0"/>
              <a:t>две последовательности</a:t>
            </a:r>
          </a:p>
        </p:txBody>
      </p:sp>
    </p:spTree>
    <p:extLst>
      <p:ext uri="{BB962C8B-B14F-4D97-AF65-F5344CB8AC3E}">
        <p14:creationId xmlns:p14="http://schemas.microsoft.com/office/powerpoint/2010/main" val="37983227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Прямоугольник 12">
            <a:extLst>
              <a:ext uri="{FF2B5EF4-FFF2-40B4-BE49-F238E27FC236}">
                <a16:creationId xmlns:a16="http://schemas.microsoft.com/office/drawing/2014/main" id="{47735EE2-2D56-8B45-BA08-DB4C7D05F06A}"/>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14" name="Прямоугольник 13">
            <a:extLst>
              <a:ext uri="{FF2B5EF4-FFF2-40B4-BE49-F238E27FC236}">
                <a16:creationId xmlns:a16="http://schemas.microsoft.com/office/drawing/2014/main" id="{65FA14EE-764F-0C48-9D64-39A8781678B6}"/>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15" name="Прямоугольник 14">
            <a:extLst>
              <a:ext uri="{FF2B5EF4-FFF2-40B4-BE49-F238E27FC236}">
                <a16:creationId xmlns:a16="http://schemas.microsoft.com/office/drawing/2014/main" id="{66A35395-7DB4-0B49-BFDA-804DB6B1BAAA}"/>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6" name="Прямоугольник 15">
            <a:extLst>
              <a:ext uri="{FF2B5EF4-FFF2-40B4-BE49-F238E27FC236}">
                <a16:creationId xmlns:a16="http://schemas.microsoft.com/office/drawing/2014/main" id="{F725E8B7-83FC-CE47-843F-E480EE7CF275}"/>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7" name="Прямоугольник 16">
            <a:extLst>
              <a:ext uri="{FF2B5EF4-FFF2-40B4-BE49-F238E27FC236}">
                <a16:creationId xmlns:a16="http://schemas.microsoft.com/office/drawing/2014/main" id="{4EA7A678-E8F4-CD41-95EE-F49E9327E516}"/>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8" name="Прямоугольник 17">
            <a:extLst>
              <a:ext uri="{FF2B5EF4-FFF2-40B4-BE49-F238E27FC236}">
                <a16:creationId xmlns:a16="http://schemas.microsoft.com/office/drawing/2014/main" id="{FFE15D46-FA59-4943-BD95-3090977DA1DD}"/>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9" name="Прямоугольник 18">
            <a:extLst>
              <a:ext uri="{FF2B5EF4-FFF2-40B4-BE49-F238E27FC236}">
                <a16:creationId xmlns:a16="http://schemas.microsoft.com/office/drawing/2014/main" id="{E43A0790-1BEF-1242-94BE-20C8FB10736C}"/>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0" name="Прямоугольник 19">
            <a:extLst>
              <a:ext uri="{FF2B5EF4-FFF2-40B4-BE49-F238E27FC236}">
                <a16:creationId xmlns:a16="http://schemas.microsoft.com/office/drawing/2014/main" id="{CDFEE725-63FB-7E44-8848-07A389E5E95B}"/>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1" name="Прямоугольник 20">
            <a:extLst>
              <a:ext uri="{FF2B5EF4-FFF2-40B4-BE49-F238E27FC236}">
                <a16:creationId xmlns:a16="http://schemas.microsoft.com/office/drawing/2014/main" id="{1266C517-5DE8-244D-8E14-F4967059A41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22" name="Прямоугольник 21">
            <a:extLst>
              <a:ext uri="{FF2B5EF4-FFF2-40B4-BE49-F238E27FC236}">
                <a16:creationId xmlns:a16="http://schemas.microsoft.com/office/drawing/2014/main" id="{E11AA642-EF53-5A4E-B1B8-9C1C0E6F0F9D}"/>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23" name="Прямоугольник 22">
            <a:extLst>
              <a:ext uri="{FF2B5EF4-FFF2-40B4-BE49-F238E27FC236}">
                <a16:creationId xmlns:a16="http://schemas.microsoft.com/office/drawing/2014/main" id="{3D0ADC36-89A1-2042-99D9-7966A59CD410}"/>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24" name="Прямоугольник 23">
            <a:extLst>
              <a:ext uri="{FF2B5EF4-FFF2-40B4-BE49-F238E27FC236}">
                <a16:creationId xmlns:a16="http://schemas.microsoft.com/office/drawing/2014/main" id="{3BAA5119-0DA4-CA4A-AB0A-43602555398E}"/>
              </a:ext>
            </a:extLst>
          </p:cNvPr>
          <p:cNvSpPr/>
          <p:nvPr/>
        </p:nvSpPr>
        <p:spPr>
          <a:xfrm>
            <a:off x="3878316" y="351043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25" name="Прямоугольник 24">
            <a:extLst>
              <a:ext uri="{FF2B5EF4-FFF2-40B4-BE49-F238E27FC236}">
                <a16:creationId xmlns:a16="http://schemas.microsoft.com/office/drawing/2014/main" id="{E97007AA-7C99-6C42-8AA7-64DB75A7AE14}"/>
              </a:ext>
            </a:extLst>
          </p:cNvPr>
          <p:cNvSpPr/>
          <p:nvPr/>
        </p:nvSpPr>
        <p:spPr>
          <a:xfrm>
            <a:off x="4708633" y="351043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26" name="Прямоугольник 25">
            <a:extLst>
              <a:ext uri="{FF2B5EF4-FFF2-40B4-BE49-F238E27FC236}">
                <a16:creationId xmlns:a16="http://schemas.microsoft.com/office/drawing/2014/main" id="{65869C82-C058-604F-8B63-8B9BD6E1437F}"/>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27" name="Прямоугольник 26">
            <a:extLst>
              <a:ext uri="{FF2B5EF4-FFF2-40B4-BE49-F238E27FC236}">
                <a16:creationId xmlns:a16="http://schemas.microsoft.com/office/drawing/2014/main" id="{8C4F91BB-7B7F-E54F-A72F-A0BDF200A4F6}"/>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28" name="Прямоугольник 27">
            <a:extLst>
              <a:ext uri="{FF2B5EF4-FFF2-40B4-BE49-F238E27FC236}">
                <a16:creationId xmlns:a16="http://schemas.microsoft.com/office/drawing/2014/main" id="{2B378CFD-A4EA-2C4D-A0FF-7EF3092FA975}"/>
              </a:ext>
            </a:extLst>
          </p:cNvPr>
          <p:cNvSpPr/>
          <p:nvPr/>
        </p:nvSpPr>
        <p:spPr>
          <a:xfrm>
            <a:off x="3047998" y="273267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29" name="Прямоугольник 28">
            <a:extLst>
              <a:ext uri="{FF2B5EF4-FFF2-40B4-BE49-F238E27FC236}">
                <a16:creationId xmlns:a16="http://schemas.microsoft.com/office/drawing/2014/main" id="{22438B13-1882-FB4F-B830-835342A2265F}"/>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30" name="Прямоугольник 29">
            <a:extLst>
              <a:ext uri="{FF2B5EF4-FFF2-40B4-BE49-F238E27FC236}">
                <a16:creationId xmlns:a16="http://schemas.microsoft.com/office/drawing/2014/main" id="{B288C513-4E45-BD4C-8A0A-4F5FDDA0CE8B}"/>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31" name="Прямоугольник 30">
            <a:extLst>
              <a:ext uri="{FF2B5EF4-FFF2-40B4-BE49-F238E27FC236}">
                <a16:creationId xmlns:a16="http://schemas.microsoft.com/office/drawing/2014/main" id="{A067051F-7CCA-5F4F-8BD8-54BC065438FB}"/>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cxnSp>
        <p:nvCxnSpPr>
          <p:cNvPr id="33" name="Прямая со стрелкой 32">
            <a:extLst>
              <a:ext uri="{FF2B5EF4-FFF2-40B4-BE49-F238E27FC236}">
                <a16:creationId xmlns:a16="http://schemas.microsoft.com/office/drawing/2014/main" id="{A1F670D8-EE8F-7D4D-BBDF-16320970EEB7}"/>
              </a:ext>
            </a:extLst>
          </p:cNvPr>
          <p:cNvCxnSpPr>
            <a:stCxn id="27" idx="0"/>
            <a:endCxn id="13" idx="2"/>
          </p:cNvCxnSpPr>
          <p:nvPr/>
        </p:nvCxnSpPr>
        <p:spPr>
          <a:xfrm flipV="1">
            <a:off x="2632841" y="2343807"/>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8" name="Соединительная линия уступом 37">
            <a:extLst>
              <a:ext uri="{FF2B5EF4-FFF2-40B4-BE49-F238E27FC236}">
                <a16:creationId xmlns:a16="http://schemas.microsoft.com/office/drawing/2014/main" id="{8FD00095-F498-034B-BEBC-ACB472BE632A}"/>
              </a:ext>
            </a:extLst>
          </p:cNvPr>
          <p:cNvCxnSpPr>
            <a:stCxn id="22" idx="0"/>
            <a:endCxn id="14" idx="2"/>
          </p:cNvCxnSpPr>
          <p:nvPr/>
        </p:nvCxnSpPr>
        <p:spPr>
          <a:xfrm rot="5400000" flipH="1" flipV="1">
            <a:off x="2464684" y="2511964"/>
            <a:ext cx="1166631" cy="830317"/>
          </a:xfrm>
          <a:prstGeom prst="bentConnector3">
            <a:avLst>
              <a:gd name="adj1" fmla="val 24774"/>
            </a:avLst>
          </a:prstGeom>
          <a:ln>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2" name="Прямоугольник 1">
            <a:extLst>
              <a:ext uri="{FF2B5EF4-FFF2-40B4-BE49-F238E27FC236}">
                <a16:creationId xmlns:a16="http://schemas.microsoft.com/office/drawing/2014/main" id="{FA24744A-0E4E-1940-87BF-41664B39000F}"/>
              </a:ext>
            </a:extLst>
          </p:cNvPr>
          <p:cNvSpPr/>
          <p:nvPr/>
        </p:nvSpPr>
        <p:spPr>
          <a:xfrm>
            <a:off x="1387365" y="5065945"/>
            <a:ext cx="6096000" cy="861774"/>
          </a:xfrm>
          <a:prstGeom prst="rect">
            <a:avLst/>
          </a:prstGeom>
        </p:spPr>
        <p:txBody>
          <a:bodyPr>
            <a:spAutoFit/>
          </a:bodyPr>
          <a:lstStyle/>
          <a:p>
            <a:r>
              <a:rPr lang="x-none" sz="2500" dirty="0"/>
              <a:t>Слияние одиночных компонентов в упорядоченные пары</a:t>
            </a:r>
          </a:p>
        </p:txBody>
      </p:sp>
    </p:spTree>
    <p:extLst>
      <p:ext uri="{BB962C8B-B14F-4D97-AF65-F5344CB8AC3E}">
        <p14:creationId xmlns:p14="http://schemas.microsoft.com/office/powerpoint/2010/main" val="2310006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9CB8D28D-EE49-8145-AFFB-272837B8FC5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 name="Прямоугольник 4">
            <a:extLst>
              <a:ext uri="{FF2B5EF4-FFF2-40B4-BE49-F238E27FC236}">
                <a16:creationId xmlns:a16="http://schemas.microsoft.com/office/drawing/2014/main" id="{8FCFF31A-507F-9F45-87EC-468D7FCCE7D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6" name="Прямоугольник 5">
            <a:extLst>
              <a:ext uri="{FF2B5EF4-FFF2-40B4-BE49-F238E27FC236}">
                <a16:creationId xmlns:a16="http://schemas.microsoft.com/office/drawing/2014/main" id="{E74140D0-B49C-6A4E-8658-E465A34C48D8}"/>
              </a:ext>
            </a:extLst>
          </p:cNvPr>
          <p:cNvSpPr/>
          <p:nvPr/>
        </p:nvSpPr>
        <p:spPr>
          <a:xfrm>
            <a:off x="3878316" y="1954922"/>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33</a:t>
            </a:r>
            <a:endParaRPr lang="x-none" dirty="0"/>
          </a:p>
        </p:txBody>
      </p:sp>
      <p:sp>
        <p:nvSpPr>
          <p:cNvPr id="7" name="Прямоугольник 6">
            <a:extLst>
              <a:ext uri="{FF2B5EF4-FFF2-40B4-BE49-F238E27FC236}">
                <a16:creationId xmlns:a16="http://schemas.microsoft.com/office/drawing/2014/main" id="{CDC4F1BB-7F70-6646-8743-59E08E4FFAD4}"/>
              </a:ext>
            </a:extLst>
          </p:cNvPr>
          <p:cNvSpPr/>
          <p:nvPr/>
        </p:nvSpPr>
        <p:spPr>
          <a:xfrm>
            <a:off x="4708633"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39</a:t>
            </a:r>
            <a:endParaRPr lang="x-none" dirty="0"/>
          </a:p>
        </p:txBody>
      </p:sp>
      <p:sp>
        <p:nvSpPr>
          <p:cNvPr id="8" name="Прямоугольник 7">
            <a:extLst>
              <a:ext uri="{FF2B5EF4-FFF2-40B4-BE49-F238E27FC236}">
                <a16:creationId xmlns:a16="http://schemas.microsoft.com/office/drawing/2014/main" id="{E07F0CFB-6E30-644E-91C1-E1C2E62030FD}"/>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9" name="Прямоугольник 8">
            <a:extLst>
              <a:ext uri="{FF2B5EF4-FFF2-40B4-BE49-F238E27FC236}">
                <a16:creationId xmlns:a16="http://schemas.microsoft.com/office/drawing/2014/main" id="{C5792598-9594-AC44-B118-6F7B194A3A53}"/>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0" name="Прямоугольник 9">
            <a:extLst>
              <a:ext uri="{FF2B5EF4-FFF2-40B4-BE49-F238E27FC236}">
                <a16:creationId xmlns:a16="http://schemas.microsoft.com/office/drawing/2014/main" id="{D727D5BA-FF11-6A49-B317-6230DFFF326C}"/>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1" name="Прямоугольник 10">
            <a:extLst>
              <a:ext uri="{FF2B5EF4-FFF2-40B4-BE49-F238E27FC236}">
                <a16:creationId xmlns:a16="http://schemas.microsoft.com/office/drawing/2014/main" id="{6654B822-F86F-B24F-B961-F531A819B597}"/>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2" name="Прямоугольник 11">
            <a:extLst>
              <a:ext uri="{FF2B5EF4-FFF2-40B4-BE49-F238E27FC236}">
                <a16:creationId xmlns:a16="http://schemas.microsoft.com/office/drawing/2014/main" id="{FD23D3F0-2775-3F45-8EDF-9181187CBFCC}"/>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14AAB519-F9CB-9A4C-8296-B0EC3074B6A8}"/>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14" name="Прямоугольник 13">
            <a:extLst>
              <a:ext uri="{FF2B5EF4-FFF2-40B4-BE49-F238E27FC236}">
                <a16:creationId xmlns:a16="http://schemas.microsoft.com/office/drawing/2014/main" id="{D43337BC-66BB-E34D-85A2-7A1E72F89B0E}"/>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15" name="Прямоугольник 14">
            <a:extLst>
              <a:ext uri="{FF2B5EF4-FFF2-40B4-BE49-F238E27FC236}">
                <a16:creationId xmlns:a16="http://schemas.microsoft.com/office/drawing/2014/main" id="{FA3A6AAF-9661-5748-A6CC-0F3E6691190B}"/>
              </a:ext>
            </a:extLst>
          </p:cNvPr>
          <p:cNvSpPr/>
          <p:nvPr/>
        </p:nvSpPr>
        <p:spPr>
          <a:xfrm>
            <a:off x="3878316" y="351043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16" name="Прямоугольник 15">
            <a:extLst>
              <a:ext uri="{FF2B5EF4-FFF2-40B4-BE49-F238E27FC236}">
                <a16:creationId xmlns:a16="http://schemas.microsoft.com/office/drawing/2014/main" id="{900A3191-D6F4-3C4C-8737-58CA9D0AEF59}"/>
              </a:ext>
            </a:extLst>
          </p:cNvPr>
          <p:cNvSpPr/>
          <p:nvPr/>
        </p:nvSpPr>
        <p:spPr>
          <a:xfrm>
            <a:off x="4708633" y="351043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17" name="Прямоугольник 16">
            <a:extLst>
              <a:ext uri="{FF2B5EF4-FFF2-40B4-BE49-F238E27FC236}">
                <a16:creationId xmlns:a16="http://schemas.microsoft.com/office/drawing/2014/main" id="{2CE1E60B-6216-4B46-9C5C-742C924FBACC}"/>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8" name="Прямоугольник 17">
            <a:extLst>
              <a:ext uri="{FF2B5EF4-FFF2-40B4-BE49-F238E27FC236}">
                <a16:creationId xmlns:a16="http://schemas.microsoft.com/office/drawing/2014/main" id="{D1404E9C-DEB9-8B48-8549-630D4940162F}"/>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19" name="Прямоугольник 18">
            <a:extLst>
              <a:ext uri="{FF2B5EF4-FFF2-40B4-BE49-F238E27FC236}">
                <a16:creationId xmlns:a16="http://schemas.microsoft.com/office/drawing/2014/main" id="{B245C3A4-4174-214F-AECC-8921AA5151BF}"/>
              </a:ext>
            </a:extLst>
          </p:cNvPr>
          <p:cNvSpPr/>
          <p:nvPr/>
        </p:nvSpPr>
        <p:spPr>
          <a:xfrm>
            <a:off x="3047998" y="273267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20" name="Прямоугольник 19">
            <a:extLst>
              <a:ext uri="{FF2B5EF4-FFF2-40B4-BE49-F238E27FC236}">
                <a16:creationId xmlns:a16="http://schemas.microsoft.com/office/drawing/2014/main" id="{01B23862-D6B5-7A46-B4E4-AFC0388D1CF7}"/>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21" name="Прямоугольник 20">
            <a:extLst>
              <a:ext uri="{FF2B5EF4-FFF2-40B4-BE49-F238E27FC236}">
                <a16:creationId xmlns:a16="http://schemas.microsoft.com/office/drawing/2014/main" id="{DEC3CF00-C521-1D44-82E3-B64356317D3E}"/>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22" name="Прямоугольник 21">
            <a:extLst>
              <a:ext uri="{FF2B5EF4-FFF2-40B4-BE49-F238E27FC236}">
                <a16:creationId xmlns:a16="http://schemas.microsoft.com/office/drawing/2014/main" id="{F773278C-3283-C046-944F-B5325B67DD19}"/>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cxnSp>
        <p:nvCxnSpPr>
          <p:cNvPr id="31" name="Соединительная линия уступом 30">
            <a:extLst>
              <a:ext uri="{FF2B5EF4-FFF2-40B4-BE49-F238E27FC236}">
                <a16:creationId xmlns:a16="http://schemas.microsoft.com/office/drawing/2014/main" id="{A2371497-9960-AC4A-9576-92762074EF75}"/>
              </a:ext>
            </a:extLst>
          </p:cNvPr>
          <p:cNvCxnSpPr>
            <a:stCxn id="19" idx="0"/>
            <a:endCxn id="6" idx="2"/>
          </p:cNvCxnSpPr>
          <p:nvPr/>
        </p:nvCxnSpPr>
        <p:spPr>
          <a:xfrm rot="5400000" flipH="1" flipV="1">
            <a:off x="3683880" y="2123082"/>
            <a:ext cx="388872" cy="830318"/>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Соединительная линия уступом 32">
            <a:extLst>
              <a:ext uri="{FF2B5EF4-FFF2-40B4-BE49-F238E27FC236}">
                <a16:creationId xmlns:a16="http://schemas.microsoft.com/office/drawing/2014/main" id="{439607F9-4618-E04F-BE5E-148D228FBCF7}"/>
              </a:ext>
            </a:extLst>
          </p:cNvPr>
          <p:cNvCxnSpPr>
            <a:stCxn id="14" idx="0"/>
            <a:endCxn id="7" idx="2"/>
          </p:cNvCxnSpPr>
          <p:nvPr/>
        </p:nvCxnSpPr>
        <p:spPr>
          <a:xfrm rot="5400000" flipH="1" flipV="1">
            <a:off x="3710159" y="2096803"/>
            <a:ext cx="1166632" cy="1660634"/>
          </a:xfrm>
          <a:prstGeom prst="bentConnector3">
            <a:avLst>
              <a:gd name="adj1" fmla="val 19369"/>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751214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3BE2A604-B859-2649-A13C-9577A3881FC2}"/>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 name="Прямоугольник 4">
            <a:extLst>
              <a:ext uri="{FF2B5EF4-FFF2-40B4-BE49-F238E27FC236}">
                <a16:creationId xmlns:a16="http://schemas.microsoft.com/office/drawing/2014/main" id="{05D50D70-A5DD-5E46-AF87-891DF990B145}"/>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6" name="Прямоугольник 5">
            <a:extLst>
              <a:ext uri="{FF2B5EF4-FFF2-40B4-BE49-F238E27FC236}">
                <a16:creationId xmlns:a16="http://schemas.microsoft.com/office/drawing/2014/main" id="{E395FE7E-FEC0-0146-AE8E-1A3F8F619DB0}"/>
              </a:ext>
            </a:extLst>
          </p:cNvPr>
          <p:cNvSpPr/>
          <p:nvPr/>
        </p:nvSpPr>
        <p:spPr>
          <a:xfrm>
            <a:off x="3878316" y="1954922"/>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33</a:t>
            </a:r>
            <a:endParaRPr lang="x-none" dirty="0"/>
          </a:p>
        </p:txBody>
      </p:sp>
      <p:sp>
        <p:nvSpPr>
          <p:cNvPr id="7" name="Прямоугольник 6">
            <a:extLst>
              <a:ext uri="{FF2B5EF4-FFF2-40B4-BE49-F238E27FC236}">
                <a16:creationId xmlns:a16="http://schemas.microsoft.com/office/drawing/2014/main" id="{9DC33A28-4598-074F-B003-E2E08EF605EF}"/>
              </a:ext>
            </a:extLst>
          </p:cNvPr>
          <p:cNvSpPr/>
          <p:nvPr/>
        </p:nvSpPr>
        <p:spPr>
          <a:xfrm>
            <a:off x="4708633"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39</a:t>
            </a:r>
            <a:endParaRPr lang="x-none" dirty="0"/>
          </a:p>
        </p:txBody>
      </p:sp>
      <p:sp>
        <p:nvSpPr>
          <p:cNvPr id="8" name="Прямоугольник 7">
            <a:extLst>
              <a:ext uri="{FF2B5EF4-FFF2-40B4-BE49-F238E27FC236}">
                <a16:creationId xmlns:a16="http://schemas.microsoft.com/office/drawing/2014/main" id="{D4F8A224-8FD7-F64C-B532-64EFAC9009A6}"/>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9" name="Прямоугольник 8">
            <a:extLst>
              <a:ext uri="{FF2B5EF4-FFF2-40B4-BE49-F238E27FC236}">
                <a16:creationId xmlns:a16="http://schemas.microsoft.com/office/drawing/2014/main" id="{821E9665-E300-7946-9BC9-D689D2DC00FB}"/>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10" name="Прямоугольник 9">
            <a:extLst>
              <a:ext uri="{FF2B5EF4-FFF2-40B4-BE49-F238E27FC236}">
                <a16:creationId xmlns:a16="http://schemas.microsoft.com/office/drawing/2014/main" id="{CA7179CA-C90E-D24A-B909-482060390EC7}"/>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1" name="Прямоугольник 10">
            <a:extLst>
              <a:ext uri="{FF2B5EF4-FFF2-40B4-BE49-F238E27FC236}">
                <a16:creationId xmlns:a16="http://schemas.microsoft.com/office/drawing/2014/main" id="{90F28D8E-BE9F-FE48-A8A0-865694872347}"/>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2" name="Прямоугольник 11">
            <a:extLst>
              <a:ext uri="{FF2B5EF4-FFF2-40B4-BE49-F238E27FC236}">
                <a16:creationId xmlns:a16="http://schemas.microsoft.com/office/drawing/2014/main" id="{B2499280-4C1F-C54D-A610-546C03EE39A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AD837984-3FD5-AB41-A000-C0318562E4AE}"/>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14" name="Прямоугольник 13">
            <a:extLst>
              <a:ext uri="{FF2B5EF4-FFF2-40B4-BE49-F238E27FC236}">
                <a16:creationId xmlns:a16="http://schemas.microsoft.com/office/drawing/2014/main" id="{E09FDA0F-A0F2-9F4D-BE52-CF62F3874FE2}"/>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15" name="Прямоугольник 14">
            <a:extLst>
              <a:ext uri="{FF2B5EF4-FFF2-40B4-BE49-F238E27FC236}">
                <a16:creationId xmlns:a16="http://schemas.microsoft.com/office/drawing/2014/main" id="{D096F31B-9FF4-2D4B-81FC-CFF8742C322E}"/>
              </a:ext>
            </a:extLst>
          </p:cNvPr>
          <p:cNvSpPr/>
          <p:nvPr/>
        </p:nvSpPr>
        <p:spPr>
          <a:xfrm>
            <a:off x="3878316" y="351043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16" name="Прямоугольник 15">
            <a:extLst>
              <a:ext uri="{FF2B5EF4-FFF2-40B4-BE49-F238E27FC236}">
                <a16:creationId xmlns:a16="http://schemas.microsoft.com/office/drawing/2014/main" id="{DF7B71D4-4C50-1248-A0F3-826CEC2DEFE7}"/>
              </a:ext>
            </a:extLst>
          </p:cNvPr>
          <p:cNvSpPr/>
          <p:nvPr/>
        </p:nvSpPr>
        <p:spPr>
          <a:xfrm>
            <a:off x="4708633" y="351043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17" name="Прямоугольник 16">
            <a:extLst>
              <a:ext uri="{FF2B5EF4-FFF2-40B4-BE49-F238E27FC236}">
                <a16:creationId xmlns:a16="http://schemas.microsoft.com/office/drawing/2014/main" id="{D99A3361-D3DF-6947-B462-6D8B42140DE3}"/>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8" name="Прямоугольник 17">
            <a:extLst>
              <a:ext uri="{FF2B5EF4-FFF2-40B4-BE49-F238E27FC236}">
                <a16:creationId xmlns:a16="http://schemas.microsoft.com/office/drawing/2014/main" id="{5C7488A3-B2BC-ED4D-AB90-AC6398A777CE}"/>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19" name="Прямоугольник 18">
            <a:extLst>
              <a:ext uri="{FF2B5EF4-FFF2-40B4-BE49-F238E27FC236}">
                <a16:creationId xmlns:a16="http://schemas.microsoft.com/office/drawing/2014/main" id="{7F695F0D-A5D8-5C4E-BFB7-2F4D57C5870D}"/>
              </a:ext>
            </a:extLst>
          </p:cNvPr>
          <p:cNvSpPr/>
          <p:nvPr/>
        </p:nvSpPr>
        <p:spPr>
          <a:xfrm>
            <a:off x="3047998" y="273267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20" name="Прямоугольник 19">
            <a:extLst>
              <a:ext uri="{FF2B5EF4-FFF2-40B4-BE49-F238E27FC236}">
                <a16:creationId xmlns:a16="http://schemas.microsoft.com/office/drawing/2014/main" id="{3A30C9AA-AB46-5D40-BADB-6FAD1B2765C3}"/>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21" name="Прямоугольник 20">
            <a:extLst>
              <a:ext uri="{FF2B5EF4-FFF2-40B4-BE49-F238E27FC236}">
                <a16:creationId xmlns:a16="http://schemas.microsoft.com/office/drawing/2014/main" id="{9C165791-42AD-E043-B21A-5C131734823B}"/>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22" name="Прямоугольник 21">
            <a:extLst>
              <a:ext uri="{FF2B5EF4-FFF2-40B4-BE49-F238E27FC236}">
                <a16:creationId xmlns:a16="http://schemas.microsoft.com/office/drawing/2014/main" id="{58809D1C-A14A-6848-9C02-DCD8D1BFC0C2}"/>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cxnSp>
        <p:nvCxnSpPr>
          <p:cNvPr id="26" name="Соединительная линия уступом 25">
            <a:extLst>
              <a:ext uri="{FF2B5EF4-FFF2-40B4-BE49-F238E27FC236}">
                <a16:creationId xmlns:a16="http://schemas.microsoft.com/office/drawing/2014/main" id="{C987B5AC-520E-994B-9164-D50813ACADCA}"/>
              </a:ext>
            </a:extLst>
          </p:cNvPr>
          <p:cNvCxnSpPr>
            <a:stCxn id="20" idx="0"/>
            <a:endCxn id="8" idx="2"/>
          </p:cNvCxnSpPr>
          <p:nvPr/>
        </p:nvCxnSpPr>
        <p:spPr>
          <a:xfrm rot="5400000" flipH="1" flipV="1">
            <a:off x="4929354" y="1707926"/>
            <a:ext cx="388877" cy="1660634"/>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Соединительная линия уступом 27">
            <a:extLst>
              <a:ext uri="{FF2B5EF4-FFF2-40B4-BE49-F238E27FC236}">
                <a16:creationId xmlns:a16="http://schemas.microsoft.com/office/drawing/2014/main" id="{1E64DDEA-949F-5F42-AC02-FCD68C967B29}"/>
              </a:ext>
            </a:extLst>
          </p:cNvPr>
          <p:cNvCxnSpPr>
            <a:cxnSpLocks/>
            <a:stCxn id="15" idx="0"/>
            <a:endCxn id="9" idx="2"/>
          </p:cNvCxnSpPr>
          <p:nvPr/>
        </p:nvCxnSpPr>
        <p:spPr>
          <a:xfrm rot="5400000" flipH="1" flipV="1">
            <a:off x="4955635" y="1681645"/>
            <a:ext cx="1166631" cy="2490951"/>
          </a:xfrm>
          <a:prstGeom prst="bentConnector3">
            <a:avLst>
              <a:gd name="adj1" fmla="val 22072"/>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4622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FC947A-FB4E-4B30-B6D0-BD1E24A489BF}"/>
              </a:ext>
            </a:extLst>
          </p:cNvPr>
          <p:cNvSpPr>
            <a:spLocks noGrp="1"/>
          </p:cNvSpPr>
          <p:nvPr>
            <p:ph type="title"/>
          </p:nvPr>
        </p:nvSpPr>
        <p:spPr>
          <a:xfrm>
            <a:off x="677334" y="609600"/>
            <a:ext cx="10201198" cy="1320800"/>
          </a:xfrm>
        </p:spPr>
        <p:txBody>
          <a:bodyPr/>
          <a:lstStyle/>
          <a:p>
            <a:r>
              <a:rPr lang="ru-RU" dirty="0">
                <a:solidFill>
                  <a:schemeClr val="tx1"/>
                </a:solidFill>
              </a:rPr>
              <a:t>Сортировки последовательностей</a:t>
            </a:r>
            <a:r>
              <a:rPr lang="en-US" dirty="0">
                <a:solidFill>
                  <a:schemeClr val="tx1"/>
                </a:solidFill>
              </a:rPr>
              <a:t> </a:t>
            </a:r>
            <a:r>
              <a:rPr lang="ru-RU" dirty="0">
                <a:solidFill>
                  <a:schemeClr val="tx1"/>
                </a:solidFill>
              </a:rPr>
              <a:t>(файлов)</a:t>
            </a:r>
            <a:endParaRPr lang="ru-BY" dirty="0"/>
          </a:p>
        </p:txBody>
      </p:sp>
      <p:sp>
        <p:nvSpPr>
          <p:cNvPr id="3" name="Объект 2">
            <a:extLst>
              <a:ext uri="{FF2B5EF4-FFF2-40B4-BE49-F238E27FC236}">
                <a16:creationId xmlns:a16="http://schemas.microsoft.com/office/drawing/2014/main" id="{1ED87EEE-A8EE-4DEB-86DD-D35E51163124}"/>
              </a:ext>
            </a:extLst>
          </p:cNvPr>
          <p:cNvSpPr>
            <a:spLocks noGrp="1"/>
          </p:cNvSpPr>
          <p:nvPr>
            <p:ph idx="1"/>
          </p:nvPr>
        </p:nvSpPr>
        <p:spPr/>
        <p:txBody>
          <a:bodyPr/>
          <a:lstStyle/>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rPr>
              <a:t>Файловый тип – это произвольная последовательность элементов, длина которой заранее не определена, а конкретизируется в процессе выполнения программ</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endParaRPr lang="ru-RU" sz="2500" dirty="0">
              <a:solidFill>
                <a:prstClr val="black"/>
              </a:solidFill>
              <a:latin typeface="Trebuchet MS" panose="020B0603020202020204"/>
            </a:endParaRP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lang="ru-RU" sz="2500" dirty="0">
                <a:solidFill>
                  <a:schemeClr val="tx1"/>
                </a:solidFill>
              </a:rPr>
              <a:t>Имеется три типа файлов:</a:t>
            </a:r>
          </a:p>
          <a:p>
            <a:pPr>
              <a:buClr>
                <a:srgbClr val="5FCBEF"/>
              </a:buClr>
              <a:defRPr/>
            </a:pPr>
            <a:r>
              <a:rPr lang="ru-RU" sz="2500" dirty="0">
                <a:solidFill>
                  <a:schemeClr val="tx1"/>
                </a:solidFill>
              </a:rPr>
              <a:t>текстовые файлы</a:t>
            </a:r>
          </a:p>
          <a:p>
            <a:pPr>
              <a:buClr>
                <a:srgbClr val="5FCBEF"/>
              </a:buClr>
              <a:defRPr/>
            </a:pPr>
            <a:r>
              <a:rPr lang="ru-RU" sz="2500" dirty="0">
                <a:solidFill>
                  <a:schemeClr val="tx1"/>
                </a:solidFill>
              </a:rPr>
              <a:t>файлы с типом</a:t>
            </a:r>
          </a:p>
          <a:p>
            <a:pPr>
              <a:buClr>
                <a:srgbClr val="5FCBEF"/>
              </a:buClr>
              <a:defRPr/>
            </a:pPr>
            <a:r>
              <a:rPr lang="ru-RU" sz="2500" dirty="0">
                <a:solidFill>
                  <a:schemeClr val="tx1"/>
                </a:solidFill>
              </a:rPr>
              <a:t>файлы без типа</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endParaRPr lang="ru-BY" dirty="0"/>
          </a:p>
        </p:txBody>
      </p:sp>
    </p:spTree>
    <p:extLst>
      <p:ext uri="{BB962C8B-B14F-4D97-AF65-F5344CB8AC3E}">
        <p14:creationId xmlns:p14="http://schemas.microsoft.com/office/powerpoint/2010/main" val="2589066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0CF47AE-E483-0848-8AB5-8563CC9510A2}"/>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 name="Прямоугольник 4">
            <a:extLst>
              <a:ext uri="{FF2B5EF4-FFF2-40B4-BE49-F238E27FC236}">
                <a16:creationId xmlns:a16="http://schemas.microsoft.com/office/drawing/2014/main" id="{0283CF5C-6912-F747-A0A4-1810CA8536C2}"/>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6" name="Прямоугольник 5">
            <a:extLst>
              <a:ext uri="{FF2B5EF4-FFF2-40B4-BE49-F238E27FC236}">
                <a16:creationId xmlns:a16="http://schemas.microsoft.com/office/drawing/2014/main" id="{547CF023-FF9C-FD44-A105-519FFB107A78}"/>
              </a:ext>
            </a:extLst>
          </p:cNvPr>
          <p:cNvSpPr/>
          <p:nvPr/>
        </p:nvSpPr>
        <p:spPr>
          <a:xfrm>
            <a:off x="3878316" y="1954922"/>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33</a:t>
            </a:r>
            <a:endParaRPr lang="x-none" dirty="0"/>
          </a:p>
        </p:txBody>
      </p:sp>
      <p:sp>
        <p:nvSpPr>
          <p:cNvPr id="7" name="Прямоугольник 6">
            <a:extLst>
              <a:ext uri="{FF2B5EF4-FFF2-40B4-BE49-F238E27FC236}">
                <a16:creationId xmlns:a16="http://schemas.microsoft.com/office/drawing/2014/main" id="{BDD75DFF-3274-B34C-A45F-287B5FC0B2B6}"/>
              </a:ext>
            </a:extLst>
          </p:cNvPr>
          <p:cNvSpPr/>
          <p:nvPr/>
        </p:nvSpPr>
        <p:spPr>
          <a:xfrm>
            <a:off x="4708633"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39</a:t>
            </a:r>
            <a:endParaRPr lang="x-none" dirty="0"/>
          </a:p>
        </p:txBody>
      </p:sp>
      <p:sp>
        <p:nvSpPr>
          <p:cNvPr id="8" name="Прямоугольник 7">
            <a:extLst>
              <a:ext uri="{FF2B5EF4-FFF2-40B4-BE49-F238E27FC236}">
                <a16:creationId xmlns:a16="http://schemas.microsoft.com/office/drawing/2014/main" id="{880BF2FA-29B0-D64C-8880-9BB14003A8C2}"/>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9" name="Прямоугольник 8">
            <a:extLst>
              <a:ext uri="{FF2B5EF4-FFF2-40B4-BE49-F238E27FC236}">
                <a16:creationId xmlns:a16="http://schemas.microsoft.com/office/drawing/2014/main" id="{307377E2-7164-FF4B-B689-FD792486543F}"/>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10" name="Прямоугольник 9">
            <a:extLst>
              <a:ext uri="{FF2B5EF4-FFF2-40B4-BE49-F238E27FC236}">
                <a16:creationId xmlns:a16="http://schemas.microsoft.com/office/drawing/2014/main" id="{F08AFBDB-071D-B54E-A44E-8AD4737628F4}"/>
              </a:ext>
            </a:extLst>
          </p:cNvPr>
          <p:cNvSpPr/>
          <p:nvPr/>
        </p:nvSpPr>
        <p:spPr>
          <a:xfrm>
            <a:off x="7199584"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67</a:t>
            </a:r>
            <a:endParaRPr lang="x-none" dirty="0"/>
          </a:p>
        </p:txBody>
      </p:sp>
      <p:sp>
        <p:nvSpPr>
          <p:cNvPr id="11" name="Прямоугольник 10">
            <a:extLst>
              <a:ext uri="{FF2B5EF4-FFF2-40B4-BE49-F238E27FC236}">
                <a16:creationId xmlns:a16="http://schemas.microsoft.com/office/drawing/2014/main" id="{B95C372A-4217-AA4F-B19E-D45568EADDBA}"/>
              </a:ext>
            </a:extLst>
          </p:cNvPr>
          <p:cNvSpPr/>
          <p:nvPr/>
        </p:nvSpPr>
        <p:spPr>
          <a:xfrm>
            <a:off x="8029901" y="1954920"/>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79</a:t>
            </a:r>
            <a:endParaRPr lang="x-none" dirty="0"/>
          </a:p>
        </p:txBody>
      </p:sp>
      <p:sp>
        <p:nvSpPr>
          <p:cNvPr id="12" name="Прямоугольник 11">
            <a:extLst>
              <a:ext uri="{FF2B5EF4-FFF2-40B4-BE49-F238E27FC236}">
                <a16:creationId xmlns:a16="http://schemas.microsoft.com/office/drawing/2014/main" id="{908BE79B-A47F-074A-B50E-7A401D191842}"/>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B60246D9-F340-AF42-8FC1-F4372BD3B1F0}"/>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14" name="Прямоугольник 13">
            <a:extLst>
              <a:ext uri="{FF2B5EF4-FFF2-40B4-BE49-F238E27FC236}">
                <a16:creationId xmlns:a16="http://schemas.microsoft.com/office/drawing/2014/main" id="{0B0E0D45-E088-C444-B267-13654685D11D}"/>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15" name="Прямоугольник 14">
            <a:extLst>
              <a:ext uri="{FF2B5EF4-FFF2-40B4-BE49-F238E27FC236}">
                <a16:creationId xmlns:a16="http://schemas.microsoft.com/office/drawing/2014/main" id="{51F43400-D2AB-FE4B-9F51-77086F54E9BA}"/>
              </a:ext>
            </a:extLst>
          </p:cNvPr>
          <p:cNvSpPr/>
          <p:nvPr/>
        </p:nvSpPr>
        <p:spPr>
          <a:xfrm>
            <a:off x="3878316" y="351043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16" name="Прямоугольник 15">
            <a:extLst>
              <a:ext uri="{FF2B5EF4-FFF2-40B4-BE49-F238E27FC236}">
                <a16:creationId xmlns:a16="http://schemas.microsoft.com/office/drawing/2014/main" id="{8FEEBB6D-ECBA-804C-8D80-3AB45A0C4F43}"/>
              </a:ext>
            </a:extLst>
          </p:cNvPr>
          <p:cNvSpPr/>
          <p:nvPr/>
        </p:nvSpPr>
        <p:spPr>
          <a:xfrm>
            <a:off x="4708633" y="351043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17" name="Прямоугольник 16">
            <a:extLst>
              <a:ext uri="{FF2B5EF4-FFF2-40B4-BE49-F238E27FC236}">
                <a16:creationId xmlns:a16="http://schemas.microsoft.com/office/drawing/2014/main" id="{90687594-52EE-6945-8469-CE0826CD7F4E}"/>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8" name="Прямоугольник 17">
            <a:extLst>
              <a:ext uri="{FF2B5EF4-FFF2-40B4-BE49-F238E27FC236}">
                <a16:creationId xmlns:a16="http://schemas.microsoft.com/office/drawing/2014/main" id="{7292A77F-CC6F-FD40-BC25-05366DA1D5FB}"/>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19" name="Прямоугольник 18">
            <a:extLst>
              <a:ext uri="{FF2B5EF4-FFF2-40B4-BE49-F238E27FC236}">
                <a16:creationId xmlns:a16="http://schemas.microsoft.com/office/drawing/2014/main" id="{A0B86A16-D066-5A43-B41A-B509986454F7}"/>
              </a:ext>
            </a:extLst>
          </p:cNvPr>
          <p:cNvSpPr/>
          <p:nvPr/>
        </p:nvSpPr>
        <p:spPr>
          <a:xfrm>
            <a:off x="3047998" y="273267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20" name="Прямоугольник 19">
            <a:extLst>
              <a:ext uri="{FF2B5EF4-FFF2-40B4-BE49-F238E27FC236}">
                <a16:creationId xmlns:a16="http://schemas.microsoft.com/office/drawing/2014/main" id="{9B7621B4-1785-D846-B4F7-46AE725A59F3}"/>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21" name="Прямоугольник 20">
            <a:extLst>
              <a:ext uri="{FF2B5EF4-FFF2-40B4-BE49-F238E27FC236}">
                <a16:creationId xmlns:a16="http://schemas.microsoft.com/office/drawing/2014/main" id="{0F297CB0-10A2-CC46-AD88-CBBC1659930E}"/>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22" name="Прямоугольник 21">
            <a:extLst>
              <a:ext uri="{FF2B5EF4-FFF2-40B4-BE49-F238E27FC236}">
                <a16:creationId xmlns:a16="http://schemas.microsoft.com/office/drawing/2014/main" id="{B7D9B904-E47A-844A-BF76-043765FE5BC6}"/>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cxnSp>
        <p:nvCxnSpPr>
          <p:cNvPr id="30" name="Соединительная линия уступом 29">
            <a:extLst>
              <a:ext uri="{FF2B5EF4-FFF2-40B4-BE49-F238E27FC236}">
                <a16:creationId xmlns:a16="http://schemas.microsoft.com/office/drawing/2014/main" id="{D580BC62-AF20-0646-AA0F-9431AE7D0230}"/>
              </a:ext>
            </a:extLst>
          </p:cNvPr>
          <p:cNvCxnSpPr>
            <a:stCxn id="21" idx="0"/>
            <a:endCxn id="11" idx="2"/>
          </p:cNvCxnSpPr>
          <p:nvPr/>
        </p:nvCxnSpPr>
        <p:spPr>
          <a:xfrm rot="5400000" flipH="1" flipV="1">
            <a:off x="6589988" y="877608"/>
            <a:ext cx="388877" cy="3321268"/>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Соединительная линия уступом 31">
            <a:extLst>
              <a:ext uri="{FF2B5EF4-FFF2-40B4-BE49-F238E27FC236}">
                <a16:creationId xmlns:a16="http://schemas.microsoft.com/office/drawing/2014/main" id="{394665FA-C660-E64F-B8BE-3F94CB454CE9}"/>
              </a:ext>
            </a:extLst>
          </p:cNvPr>
          <p:cNvCxnSpPr>
            <a:stCxn id="16" idx="0"/>
            <a:endCxn id="10" idx="2"/>
          </p:cNvCxnSpPr>
          <p:nvPr/>
        </p:nvCxnSpPr>
        <p:spPr>
          <a:xfrm rot="5400000" flipH="1" flipV="1">
            <a:off x="5785952" y="1681644"/>
            <a:ext cx="1166630" cy="2490951"/>
          </a:xfrm>
          <a:prstGeom prst="bentConnector3">
            <a:avLst>
              <a:gd name="adj1" fmla="val 2117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07952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E0018CC2-0D23-0A49-9DC4-CF3AECD4CD3D}"/>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 name="Прямоугольник 4">
            <a:extLst>
              <a:ext uri="{FF2B5EF4-FFF2-40B4-BE49-F238E27FC236}">
                <a16:creationId xmlns:a16="http://schemas.microsoft.com/office/drawing/2014/main" id="{EA044D5F-4898-5446-BF87-F8126DBE844C}"/>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6" name="Прямоугольник 5">
            <a:extLst>
              <a:ext uri="{FF2B5EF4-FFF2-40B4-BE49-F238E27FC236}">
                <a16:creationId xmlns:a16="http://schemas.microsoft.com/office/drawing/2014/main" id="{366240A7-BCCA-894C-A38F-C7A295DEC711}"/>
              </a:ext>
            </a:extLst>
          </p:cNvPr>
          <p:cNvSpPr/>
          <p:nvPr/>
        </p:nvSpPr>
        <p:spPr>
          <a:xfrm>
            <a:off x="3878316" y="1954922"/>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33</a:t>
            </a:r>
          </a:p>
        </p:txBody>
      </p:sp>
      <p:sp>
        <p:nvSpPr>
          <p:cNvPr id="7" name="Прямоугольник 6">
            <a:extLst>
              <a:ext uri="{FF2B5EF4-FFF2-40B4-BE49-F238E27FC236}">
                <a16:creationId xmlns:a16="http://schemas.microsoft.com/office/drawing/2014/main" id="{CAE6271C-1714-474F-927C-702704C7CD81}"/>
              </a:ext>
            </a:extLst>
          </p:cNvPr>
          <p:cNvSpPr/>
          <p:nvPr/>
        </p:nvSpPr>
        <p:spPr>
          <a:xfrm>
            <a:off x="4708633"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39</a:t>
            </a:r>
          </a:p>
        </p:txBody>
      </p:sp>
      <p:sp>
        <p:nvSpPr>
          <p:cNvPr id="8" name="Прямоугольник 7">
            <a:extLst>
              <a:ext uri="{FF2B5EF4-FFF2-40B4-BE49-F238E27FC236}">
                <a16:creationId xmlns:a16="http://schemas.microsoft.com/office/drawing/2014/main" id="{314E3ECA-59BE-FB4F-BC75-E2C20F3A29E9}"/>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9" name="Прямоугольник 8">
            <a:extLst>
              <a:ext uri="{FF2B5EF4-FFF2-40B4-BE49-F238E27FC236}">
                <a16:creationId xmlns:a16="http://schemas.microsoft.com/office/drawing/2014/main" id="{28B96CC9-7A3F-6949-A6A2-F55742E69123}"/>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10" name="Прямоугольник 9">
            <a:extLst>
              <a:ext uri="{FF2B5EF4-FFF2-40B4-BE49-F238E27FC236}">
                <a16:creationId xmlns:a16="http://schemas.microsoft.com/office/drawing/2014/main" id="{94F0E3B7-CF83-7D48-98E0-4BC30F7DBC98}"/>
              </a:ext>
            </a:extLst>
          </p:cNvPr>
          <p:cNvSpPr/>
          <p:nvPr/>
        </p:nvSpPr>
        <p:spPr>
          <a:xfrm>
            <a:off x="7199584"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67</a:t>
            </a:r>
          </a:p>
        </p:txBody>
      </p:sp>
      <p:sp>
        <p:nvSpPr>
          <p:cNvPr id="11" name="Прямоугольник 10">
            <a:extLst>
              <a:ext uri="{FF2B5EF4-FFF2-40B4-BE49-F238E27FC236}">
                <a16:creationId xmlns:a16="http://schemas.microsoft.com/office/drawing/2014/main" id="{4B135DF4-09DB-194B-9386-CEEF8BFA07F6}"/>
              </a:ext>
            </a:extLst>
          </p:cNvPr>
          <p:cNvSpPr/>
          <p:nvPr/>
        </p:nvSpPr>
        <p:spPr>
          <a:xfrm>
            <a:off x="8029901" y="1954920"/>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79</a:t>
            </a:r>
          </a:p>
        </p:txBody>
      </p:sp>
      <p:sp>
        <p:nvSpPr>
          <p:cNvPr id="12" name="Прямоугольник 11">
            <a:extLst>
              <a:ext uri="{FF2B5EF4-FFF2-40B4-BE49-F238E27FC236}">
                <a16:creationId xmlns:a16="http://schemas.microsoft.com/office/drawing/2014/main" id="{CDABE28D-48AF-D34E-ADA6-8E040123E667}"/>
              </a:ext>
            </a:extLst>
          </p:cNvPr>
          <p:cNvSpPr/>
          <p:nvPr/>
        </p:nvSpPr>
        <p:spPr>
          <a:xfrm>
            <a:off x="1387365" y="1954919"/>
            <a:ext cx="830317" cy="388883"/>
          </a:xfrm>
          <a:prstGeom prst="rect">
            <a:avLst/>
          </a:prstGeom>
          <a:solidFill>
            <a:schemeClr val="accent4">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8B274505-F9D8-794B-B373-56DEF86CEFBA}"/>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4" name="Прямоугольник 13">
            <a:extLst>
              <a:ext uri="{FF2B5EF4-FFF2-40B4-BE49-F238E27FC236}">
                <a16:creationId xmlns:a16="http://schemas.microsoft.com/office/drawing/2014/main" id="{C12DFC2B-B6C0-FC4C-AFFE-6439AD2FEAEF}"/>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5" name="Прямоугольник 14">
            <a:extLst>
              <a:ext uri="{FF2B5EF4-FFF2-40B4-BE49-F238E27FC236}">
                <a16:creationId xmlns:a16="http://schemas.microsoft.com/office/drawing/2014/main" id="{55BD49FC-CAFC-7143-8412-D9A717D115C4}"/>
              </a:ext>
            </a:extLst>
          </p:cNvPr>
          <p:cNvSpPr/>
          <p:nvPr/>
        </p:nvSpPr>
        <p:spPr>
          <a:xfrm>
            <a:off x="3878316" y="351043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6" name="Прямоугольник 15">
            <a:extLst>
              <a:ext uri="{FF2B5EF4-FFF2-40B4-BE49-F238E27FC236}">
                <a16:creationId xmlns:a16="http://schemas.microsoft.com/office/drawing/2014/main" id="{321E42EA-429F-6B49-BE1F-71E938D11C29}"/>
              </a:ext>
            </a:extLst>
          </p:cNvPr>
          <p:cNvSpPr/>
          <p:nvPr/>
        </p:nvSpPr>
        <p:spPr>
          <a:xfrm>
            <a:off x="4708633" y="351043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7" name="Прямоугольник 16">
            <a:extLst>
              <a:ext uri="{FF2B5EF4-FFF2-40B4-BE49-F238E27FC236}">
                <a16:creationId xmlns:a16="http://schemas.microsoft.com/office/drawing/2014/main" id="{D7F4E98A-941D-0044-9E0A-E5C31430BFE5}"/>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8" name="Прямоугольник 17">
            <a:extLst>
              <a:ext uri="{FF2B5EF4-FFF2-40B4-BE49-F238E27FC236}">
                <a16:creationId xmlns:a16="http://schemas.microsoft.com/office/drawing/2014/main" id="{65FEFA97-0265-724E-8695-779A2B29528D}"/>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9" name="Прямоугольник 18">
            <a:extLst>
              <a:ext uri="{FF2B5EF4-FFF2-40B4-BE49-F238E27FC236}">
                <a16:creationId xmlns:a16="http://schemas.microsoft.com/office/drawing/2014/main" id="{33FCB4A5-43EF-1F44-83B4-3DDAB400531C}"/>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0" name="Прямоугольник 19">
            <a:extLst>
              <a:ext uri="{FF2B5EF4-FFF2-40B4-BE49-F238E27FC236}">
                <a16:creationId xmlns:a16="http://schemas.microsoft.com/office/drawing/2014/main" id="{ADE47C10-128B-4843-8C0F-25A319735238}"/>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1" name="Прямоугольник 20">
            <a:extLst>
              <a:ext uri="{FF2B5EF4-FFF2-40B4-BE49-F238E27FC236}">
                <a16:creationId xmlns:a16="http://schemas.microsoft.com/office/drawing/2014/main" id="{366A75E6-9698-B04C-B8BB-73A04D719C57}"/>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2" name="Прямоугольник 21">
            <a:extLst>
              <a:ext uri="{FF2B5EF4-FFF2-40B4-BE49-F238E27FC236}">
                <a16:creationId xmlns:a16="http://schemas.microsoft.com/office/drawing/2014/main" id="{DF2E8FDE-1D83-3B4D-A334-1E4D7803AA58}"/>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Tree>
    <p:extLst>
      <p:ext uri="{BB962C8B-B14F-4D97-AF65-F5344CB8AC3E}">
        <p14:creationId xmlns:p14="http://schemas.microsoft.com/office/powerpoint/2010/main" val="7379119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 name="Прямоугольник 54">
            <a:extLst>
              <a:ext uri="{FF2B5EF4-FFF2-40B4-BE49-F238E27FC236}">
                <a16:creationId xmlns:a16="http://schemas.microsoft.com/office/drawing/2014/main" id="{80B69829-3B25-4348-9F16-24D49515CEC4}"/>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6" name="Прямоугольник 55">
            <a:extLst>
              <a:ext uri="{FF2B5EF4-FFF2-40B4-BE49-F238E27FC236}">
                <a16:creationId xmlns:a16="http://schemas.microsoft.com/office/drawing/2014/main" id="{643E6B98-311F-0B45-B14B-25932BA48615}"/>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57" name="Прямоугольник 56">
            <a:extLst>
              <a:ext uri="{FF2B5EF4-FFF2-40B4-BE49-F238E27FC236}">
                <a16:creationId xmlns:a16="http://schemas.microsoft.com/office/drawing/2014/main" id="{A91BA2F5-F8B6-EA4D-A062-715ABCA23028}"/>
              </a:ext>
            </a:extLst>
          </p:cNvPr>
          <p:cNvSpPr/>
          <p:nvPr/>
        </p:nvSpPr>
        <p:spPr>
          <a:xfrm>
            <a:off x="3878316" y="1954922"/>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33</a:t>
            </a:r>
          </a:p>
        </p:txBody>
      </p:sp>
      <p:sp>
        <p:nvSpPr>
          <p:cNvPr id="58" name="Прямоугольник 57">
            <a:extLst>
              <a:ext uri="{FF2B5EF4-FFF2-40B4-BE49-F238E27FC236}">
                <a16:creationId xmlns:a16="http://schemas.microsoft.com/office/drawing/2014/main" id="{4CE84545-EFFB-124E-A5AA-A69856A59995}"/>
              </a:ext>
            </a:extLst>
          </p:cNvPr>
          <p:cNvSpPr/>
          <p:nvPr/>
        </p:nvSpPr>
        <p:spPr>
          <a:xfrm>
            <a:off x="4708633"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39</a:t>
            </a:r>
          </a:p>
        </p:txBody>
      </p:sp>
      <p:sp>
        <p:nvSpPr>
          <p:cNvPr id="59" name="Прямоугольник 58">
            <a:extLst>
              <a:ext uri="{FF2B5EF4-FFF2-40B4-BE49-F238E27FC236}">
                <a16:creationId xmlns:a16="http://schemas.microsoft.com/office/drawing/2014/main" id="{231EB0AF-FF3C-7340-BF70-1435F94363EB}"/>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60" name="Прямоугольник 59">
            <a:extLst>
              <a:ext uri="{FF2B5EF4-FFF2-40B4-BE49-F238E27FC236}">
                <a16:creationId xmlns:a16="http://schemas.microsoft.com/office/drawing/2014/main" id="{270FBBF1-CCA8-C04E-B41B-06D54A86D38F}"/>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61" name="Прямоугольник 60">
            <a:extLst>
              <a:ext uri="{FF2B5EF4-FFF2-40B4-BE49-F238E27FC236}">
                <a16:creationId xmlns:a16="http://schemas.microsoft.com/office/drawing/2014/main" id="{43B96012-58EE-9343-9DE2-15B3A7E377EF}"/>
              </a:ext>
            </a:extLst>
          </p:cNvPr>
          <p:cNvSpPr/>
          <p:nvPr/>
        </p:nvSpPr>
        <p:spPr>
          <a:xfrm>
            <a:off x="7199584"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67</a:t>
            </a:r>
          </a:p>
        </p:txBody>
      </p:sp>
      <p:sp>
        <p:nvSpPr>
          <p:cNvPr id="62" name="Прямоугольник 61">
            <a:extLst>
              <a:ext uri="{FF2B5EF4-FFF2-40B4-BE49-F238E27FC236}">
                <a16:creationId xmlns:a16="http://schemas.microsoft.com/office/drawing/2014/main" id="{0D193EF9-A0FC-6747-BD06-106F8C63BA6F}"/>
              </a:ext>
            </a:extLst>
          </p:cNvPr>
          <p:cNvSpPr/>
          <p:nvPr/>
        </p:nvSpPr>
        <p:spPr>
          <a:xfrm>
            <a:off x="8029901" y="1954920"/>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79</a:t>
            </a:r>
          </a:p>
        </p:txBody>
      </p:sp>
      <p:sp>
        <p:nvSpPr>
          <p:cNvPr id="63" name="Прямоугольник 62">
            <a:extLst>
              <a:ext uri="{FF2B5EF4-FFF2-40B4-BE49-F238E27FC236}">
                <a16:creationId xmlns:a16="http://schemas.microsoft.com/office/drawing/2014/main" id="{414769C6-DD81-4941-91A6-9277779D89D5}"/>
              </a:ext>
            </a:extLst>
          </p:cNvPr>
          <p:cNvSpPr/>
          <p:nvPr/>
        </p:nvSpPr>
        <p:spPr>
          <a:xfrm>
            <a:off x="1387365" y="1954919"/>
            <a:ext cx="830317" cy="388883"/>
          </a:xfrm>
          <a:prstGeom prst="rect">
            <a:avLst/>
          </a:prstGeom>
          <a:solidFill>
            <a:schemeClr val="accent4">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64" name="Прямоугольник 63">
            <a:extLst>
              <a:ext uri="{FF2B5EF4-FFF2-40B4-BE49-F238E27FC236}">
                <a16:creationId xmlns:a16="http://schemas.microsoft.com/office/drawing/2014/main" id="{A3A01608-50AC-2843-B85D-26B93BDEC28F}"/>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65" name="Прямоугольник 64">
            <a:extLst>
              <a:ext uri="{FF2B5EF4-FFF2-40B4-BE49-F238E27FC236}">
                <a16:creationId xmlns:a16="http://schemas.microsoft.com/office/drawing/2014/main" id="{EDC7C233-CE50-CE4D-B3EB-C239E532C74E}"/>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66" name="Прямоугольник 65">
            <a:extLst>
              <a:ext uri="{FF2B5EF4-FFF2-40B4-BE49-F238E27FC236}">
                <a16:creationId xmlns:a16="http://schemas.microsoft.com/office/drawing/2014/main" id="{C3643F25-13C6-F648-A568-5A13DA4F2B8D}"/>
              </a:ext>
            </a:extLst>
          </p:cNvPr>
          <p:cNvSpPr/>
          <p:nvPr/>
        </p:nvSpPr>
        <p:spPr>
          <a:xfrm>
            <a:off x="3878316" y="351043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67" name="Прямоугольник 66">
            <a:extLst>
              <a:ext uri="{FF2B5EF4-FFF2-40B4-BE49-F238E27FC236}">
                <a16:creationId xmlns:a16="http://schemas.microsoft.com/office/drawing/2014/main" id="{D8D95062-F6D2-B84D-953C-FFA4420B2B27}"/>
              </a:ext>
            </a:extLst>
          </p:cNvPr>
          <p:cNvSpPr/>
          <p:nvPr/>
        </p:nvSpPr>
        <p:spPr>
          <a:xfrm>
            <a:off x="4708633" y="351043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68" name="Прямоугольник 67">
            <a:extLst>
              <a:ext uri="{FF2B5EF4-FFF2-40B4-BE49-F238E27FC236}">
                <a16:creationId xmlns:a16="http://schemas.microsoft.com/office/drawing/2014/main" id="{F09FB63C-2028-DF4E-A89E-30A0DAF9E0B8}"/>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69" name="Прямоугольник 68">
            <a:extLst>
              <a:ext uri="{FF2B5EF4-FFF2-40B4-BE49-F238E27FC236}">
                <a16:creationId xmlns:a16="http://schemas.microsoft.com/office/drawing/2014/main" id="{406052E1-C216-C94F-9971-EB18DD767ECF}"/>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70" name="Прямоугольник 69">
            <a:extLst>
              <a:ext uri="{FF2B5EF4-FFF2-40B4-BE49-F238E27FC236}">
                <a16:creationId xmlns:a16="http://schemas.microsoft.com/office/drawing/2014/main" id="{259E0AEA-B9E0-A840-835E-446F6A5F89BE}"/>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71" name="Прямоугольник 70">
            <a:extLst>
              <a:ext uri="{FF2B5EF4-FFF2-40B4-BE49-F238E27FC236}">
                <a16:creationId xmlns:a16="http://schemas.microsoft.com/office/drawing/2014/main" id="{10132D5D-8C71-3845-9299-964E1EF567D2}"/>
              </a:ext>
            </a:extLst>
          </p:cNvPr>
          <p:cNvSpPr/>
          <p:nvPr/>
        </p:nvSpPr>
        <p:spPr>
          <a:xfrm>
            <a:off x="3878316" y="273268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33</a:t>
            </a:r>
            <a:endParaRPr lang="x-none" dirty="0"/>
          </a:p>
        </p:txBody>
      </p:sp>
      <p:sp>
        <p:nvSpPr>
          <p:cNvPr id="72" name="Прямоугольник 71">
            <a:extLst>
              <a:ext uri="{FF2B5EF4-FFF2-40B4-BE49-F238E27FC236}">
                <a16:creationId xmlns:a16="http://schemas.microsoft.com/office/drawing/2014/main" id="{DAC487A6-1F3E-E444-BFB2-05A12A59F6FE}"/>
              </a:ext>
            </a:extLst>
          </p:cNvPr>
          <p:cNvSpPr/>
          <p:nvPr/>
        </p:nvSpPr>
        <p:spPr>
          <a:xfrm>
            <a:off x="4708633" y="2732680"/>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39</a:t>
            </a:r>
            <a:endParaRPr lang="x-none" dirty="0"/>
          </a:p>
        </p:txBody>
      </p:sp>
      <p:sp>
        <p:nvSpPr>
          <p:cNvPr id="73" name="Прямоугольник 72">
            <a:extLst>
              <a:ext uri="{FF2B5EF4-FFF2-40B4-BE49-F238E27FC236}">
                <a16:creationId xmlns:a16="http://schemas.microsoft.com/office/drawing/2014/main" id="{9A04DB92-EF26-5B4A-9DF7-DD5F82C4C169}"/>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cxnSp>
        <p:nvCxnSpPr>
          <p:cNvPr id="74" name="Прямая со стрелкой 73">
            <a:extLst>
              <a:ext uri="{FF2B5EF4-FFF2-40B4-BE49-F238E27FC236}">
                <a16:creationId xmlns:a16="http://schemas.microsoft.com/office/drawing/2014/main" id="{DA6F948D-E9CF-F04F-A64E-C0F8B591E08A}"/>
              </a:ext>
            </a:extLst>
          </p:cNvPr>
          <p:cNvCxnSpPr>
            <a:cxnSpLocks/>
          </p:cNvCxnSpPr>
          <p:nvPr/>
        </p:nvCxnSpPr>
        <p:spPr>
          <a:xfrm>
            <a:off x="2632841" y="2343807"/>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5" name="Прямая со стрелкой 74">
            <a:extLst>
              <a:ext uri="{FF2B5EF4-FFF2-40B4-BE49-F238E27FC236}">
                <a16:creationId xmlns:a16="http://schemas.microsoft.com/office/drawing/2014/main" id="{92FDC7E4-9D7E-834D-A9FA-F16D052458BF}"/>
              </a:ext>
            </a:extLst>
          </p:cNvPr>
          <p:cNvCxnSpPr>
            <a:cxnSpLocks/>
          </p:cNvCxnSpPr>
          <p:nvPr/>
        </p:nvCxnSpPr>
        <p:spPr>
          <a:xfrm>
            <a:off x="3468413"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6" name="Прямая со стрелкой 75">
            <a:extLst>
              <a:ext uri="{FF2B5EF4-FFF2-40B4-BE49-F238E27FC236}">
                <a16:creationId xmlns:a16="http://schemas.microsoft.com/office/drawing/2014/main" id="{61825496-E080-CD49-BAC2-69190F562C80}"/>
              </a:ext>
            </a:extLst>
          </p:cNvPr>
          <p:cNvCxnSpPr>
            <a:cxnSpLocks/>
          </p:cNvCxnSpPr>
          <p:nvPr/>
        </p:nvCxnSpPr>
        <p:spPr>
          <a:xfrm>
            <a:off x="4288220"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7" name="Прямая со стрелкой 76">
            <a:extLst>
              <a:ext uri="{FF2B5EF4-FFF2-40B4-BE49-F238E27FC236}">
                <a16:creationId xmlns:a16="http://schemas.microsoft.com/office/drawing/2014/main" id="{CA5E2D4C-23A4-7548-9EB5-407F8DFFF615}"/>
              </a:ext>
            </a:extLst>
          </p:cNvPr>
          <p:cNvCxnSpPr>
            <a:cxnSpLocks/>
          </p:cNvCxnSpPr>
          <p:nvPr/>
        </p:nvCxnSpPr>
        <p:spPr>
          <a:xfrm>
            <a:off x="5139558"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 name="TextBox 1">
            <a:extLst>
              <a:ext uri="{FF2B5EF4-FFF2-40B4-BE49-F238E27FC236}">
                <a16:creationId xmlns:a16="http://schemas.microsoft.com/office/drawing/2014/main" id="{716B256E-B8A3-4D4C-840C-BDB51FF3C129}"/>
              </a:ext>
            </a:extLst>
          </p:cNvPr>
          <p:cNvSpPr txBox="1"/>
          <p:nvPr/>
        </p:nvSpPr>
        <p:spPr>
          <a:xfrm>
            <a:off x="1387365" y="5391807"/>
            <a:ext cx="6829114" cy="477054"/>
          </a:xfrm>
          <a:prstGeom prst="rect">
            <a:avLst/>
          </a:prstGeom>
          <a:noFill/>
        </p:spPr>
        <p:txBody>
          <a:bodyPr wrap="none" rtlCol="0">
            <a:spAutoFit/>
          </a:bodyPr>
          <a:lstStyle/>
          <a:p>
            <a:r>
              <a:rPr lang="x-none" sz="2500" dirty="0"/>
              <a:t>Последовательность вновь делится пополам</a:t>
            </a:r>
          </a:p>
        </p:txBody>
      </p:sp>
    </p:spTree>
    <p:extLst>
      <p:ext uri="{BB962C8B-B14F-4D97-AF65-F5344CB8AC3E}">
        <p14:creationId xmlns:p14="http://schemas.microsoft.com/office/powerpoint/2010/main" val="29846648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4B630059-4BD2-B64A-9FEE-70647920F73C}"/>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 name="Прямоугольник 4">
            <a:extLst>
              <a:ext uri="{FF2B5EF4-FFF2-40B4-BE49-F238E27FC236}">
                <a16:creationId xmlns:a16="http://schemas.microsoft.com/office/drawing/2014/main" id="{5C7A4D86-DB59-9245-9566-6FCCAA8C96F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6" name="Прямоугольник 5">
            <a:extLst>
              <a:ext uri="{FF2B5EF4-FFF2-40B4-BE49-F238E27FC236}">
                <a16:creationId xmlns:a16="http://schemas.microsoft.com/office/drawing/2014/main" id="{82FEFC91-EE95-9241-B37C-0919AB5EBE73}"/>
              </a:ext>
            </a:extLst>
          </p:cNvPr>
          <p:cNvSpPr/>
          <p:nvPr/>
        </p:nvSpPr>
        <p:spPr>
          <a:xfrm>
            <a:off x="3878316" y="1954922"/>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33</a:t>
            </a:r>
          </a:p>
        </p:txBody>
      </p:sp>
      <p:sp>
        <p:nvSpPr>
          <p:cNvPr id="7" name="Прямоугольник 6">
            <a:extLst>
              <a:ext uri="{FF2B5EF4-FFF2-40B4-BE49-F238E27FC236}">
                <a16:creationId xmlns:a16="http://schemas.microsoft.com/office/drawing/2014/main" id="{E7245FFD-2C3D-254D-86D1-AF33EC75E04F}"/>
              </a:ext>
            </a:extLst>
          </p:cNvPr>
          <p:cNvSpPr/>
          <p:nvPr/>
        </p:nvSpPr>
        <p:spPr>
          <a:xfrm>
            <a:off x="4708633"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39</a:t>
            </a:r>
          </a:p>
        </p:txBody>
      </p:sp>
      <p:sp>
        <p:nvSpPr>
          <p:cNvPr id="8" name="Прямоугольник 7">
            <a:extLst>
              <a:ext uri="{FF2B5EF4-FFF2-40B4-BE49-F238E27FC236}">
                <a16:creationId xmlns:a16="http://schemas.microsoft.com/office/drawing/2014/main" id="{11CD0C26-B026-0F45-889F-32C68D97C79C}"/>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9" name="Прямоугольник 8">
            <a:extLst>
              <a:ext uri="{FF2B5EF4-FFF2-40B4-BE49-F238E27FC236}">
                <a16:creationId xmlns:a16="http://schemas.microsoft.com/office/drawing/2014/main" id="{DE067C1C-A1C1-5B44-99EB-3B894C67E4E7}"/>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10" name="Прямоугольник 9">
            <a:extLst>
              <a:ext uri="{FF2B5EF4-FFF2-40B4-BE49-F238E27FC236}">
                <a16:creationId xmlns:a16="http://schemas.microsoft.com/office/drawing/2014/main" id="{16BC14BE-1D21-1648-8A86-BB4CC11C312C}"/>
              </a:ext>
            </a:extLst>
          </p:cNvPr>
          <p:cNvSpPr/>
          <p:nvPr/>
        </p:nvSpPr>
        <p:spPr>
          <a:xfrm>
            <a:off x="7199584"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67</a:t>
            </a:r>
          </a:p>
        </p:txBody>
      </p:sp>
      <p:sp>
        <p:nvSpPr>
          <p:cNvPr id="11" name="Прямоугольник 10">
            <a:extLst>
              <a:ext uri="{FF2B5EF4-FFF2-40B4-BE49-F238E27FC236}">
                <a16:creationId xmlns:a16="http://schemas.microsoft.com/office/drawing/2014/main" id="{D79B2F73-B36F-E749-8ABB-F1E77F72A6E4}"/>
              </a:ext>
            </a:extLst>
          </p:cNvPr>
          <p:cNvSpPr/>
          <p:nvPr/>
        </p:nvSpPr>
        <p:spPr>
          <a:xfrm>
            <a:off x="8029901" y="1954920"/>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79</a:t>
            </a:r>
          </a:p>
        </p:txBody>
      </p:sp>
      <p:sp>
        <p:nvSpPr>
          <p:cNvPr id="12" name="Прямоугольник 11">
            <a:extLst>
              <a:ext uri="{FF2B5EF4-FFF2-40B4-BE49-F238E27FC236}">
                <a16:creationId xmlns:a16="http://schemas.microsoft.com/office/drawing/2014/main" id="{A0C7A1B3-1009-6C48-BD28-9F4F111E8ED3}"/>
              </a:ext>
            </a:extLst>
          </p:cNvPr>
          <p:cNvSpPr/>
          <p:nvPr/>
        </p:nvSpPr>
        <p:spPr>
          <a:xfrm>
            <a:off x="1387365" y="1954919"/>
            <a:ext cx="830317" cy="388883"/>
          </a:xfrm>
          <a:prstGeom prst="rect">
            <a:avLst/>
          </a:prstGeom>
          <a:solidFill>
            <a:schemeClr val="accent4">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7F264B3D-EE6E-7B45-965D-FDFD3A692F8F}"/>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14" name="Прямоугольник 13">
            <a:extLst>
              <a:ext uri="{FF2B5EF4-FFF2-40B4-BE49-F238E27FC236}">
                <a16:creationId xmlns:a16="http://schemas.microsoft.com/office/drawing/2014/main" id="{249CA533-4DB8-9844-A088-449EB00C5278}"/>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15" name="Прямоугольник 14">
            <a:extLst>
              <a:ext uri="{FF2B5EF4-FFF2-40B4-BE49-F238E27FC236}">
                <a16:creationId xmlns:a16="http://schemas.microsoft.com/office/drawing/2014/main" id="{369DE7FB-5888-A94C-922F-D6D2B319FC95}"/>
              </a:ext>
            </a:extLst>
          </p:cNvPr>
          <p:cNvSpPr/>
          <p:nvPr/>
        </p:nvSpPr>
        <p:spPr>
          <a:xfrm>
            <a:off x="3878316" y="351043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67</a:t>
            </a:r>
            <a:endParaRPr lang="x-none" dirty="0"/>
          </a:p>
        </p:txBody>
      </p:sp>
      <p:sp>
        <p:nvSpPr>
          <p:cNvPr id="16" name="Прямоугольник 15">
            <a:extLst>
              <a:ext uri="{FF2B5EF4-FFF2-40B4-BE49-F238E27FC236}">
                <a16:creationId xmlns:a16="http://schemas.microsoft.com/office/drawing/2014/main" id="{F0D32F85-54D9-D94E-8E4C-314A26DFB46F}"/>
              </a:ext>
            </a:extLst>
          </p:cNvPr>
          <p:cNvSpPr/>
          <p:nvPr/>
        </p:nvSpPr>
        <p:spPr>
          <a:xfrm>
            <a:off x="4708633" y="351043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79</a:t>
            </a:r>
            <a:endParaRPr lang="x-none" dirty="0"/>
          </a:p>
        </p:txBody>
      </p:sp>
      <p:sp>
        <p:nvSpPr>
          <p:cNvPr id="17" name="Прямоугольник 16">
            <a:extLst>
              <a:ext uri="{FF2B5EF4-FFF2-40B4-BE49-F238E27FC236}">
                <a16:creationId xmlns:a16="http://schemas.microsoft.com/office/drawing/2014/main" id="{027F6DDD-3A78-4B4A-B970-2969B30C725A}"/>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8" name="Прямоугольник 17">
            <a:extLst>
              <a:ext uri="{FF2B5EF4-FFF2-40B4-BE49-F238E27FC236}">
                <a16:creationId xmlns:a16="http://schemas.microsoft.com/office/drawing/2014/main" id="{F1382B52-B17B-194B-8F3D-0C144B76D8EF}"/>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19" name="Прямоугольник 18">
            <a:extLst>
              <a:ext uri="{FF2B5EF4-FFF2-40B4-BE49-F238E27FC236}">
                <a16:creationId xmlns:a16="http://schemas.microsoft.com/office/drawing/2014/main" id="{8E7C5348-EB88-C24A-9D0C-214A7223AD37}"/>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20" name="Прямоугольник 19">
            <a:extLst>
              <a:ext uri="{FF2B5EF4-FFF2-40B4-BE49-F238E27FC236}">
                <a16:creationId xmlns:a16="http://schemas.microsoft.com/office/drawing/2014/main" id="{4DE72120-A768-E548-8071-D5E7DB6CB887}"/>
              </a:ext>
            </a:extLst>
          </p:cNvPr>
          <p:cNvSpPr/>
          <p:nvPr/>
        </p:nvSpPr>
        <p:spPr>
          <a:xfrm>
            <a:off x="3878316" y="273268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33</a:t>
            </a:r>
            <a:endParaRPr lang="x-none" dirty="0"/>
          </a:p>
        </p:txBody>
      </p:sp>
      <p:sp>
        <p:nvSpPr>
          <p:cNvPr id="21" name="Прямоугольник 20">
            <a:extLst>
              <a:ext uri="{FF2B5EF4-FFF2-40B4-BE49-F238E27FC236}">
                <a16:creationId xmlns:a16="http://schemas.microsoft.com/office/drawing/2014/main" id="{443AB29E-B3BA-7D4A-9DFA-A67DAEC69B38}"/>
              </a:ext>
            </a:extLst>
          </p:cNvPr>
          <p:cNvSpPr/>
          <p:nvPr/>
        </p:nvSpPr>
        <p:spPr>
          <a:xfrm>
            <a:off x="4708633" y="2732680"/>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39</a:t>
            </a:r>
            <a:endParaRPr lang="x-none" dirty="0"/>
          </a:p>
        </p:txBody>
      </p:sp>
      <p:sp>
        <p:nvSpPr>
          <p:cNvPr id="22" name="Прямоугольник 21">
            <a:extLst>
              <a:ext uri="{FF2B5EF4-FFF2-40B4-BE49-F238E27FC236}">
                <a16:creationId xmlns:a16="http://schemas.microsoft.com/office/drawing/2014/main" id="{F56EEF8A-9C70-5241-BCD9-BE1E49535E5E}"/>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cxnSp>
        <p:nvCxnSpPr>
          <p:cNvPr id="27" name="Прямая соединительная линия 26">
            <a:extLst>
              <a:ext uri="{FF2B5EF4-FFF2-40B4-BE49-F238E27FC236}">
                <a16:creationId xmlns:a16="http://schemas.microsoft.com/office/drawing/2014/main" id="{16C91E88-A23B-DB4A-89DE-CEB5FB84E77A}"/>
              </a:ext>
            </a:extLst>
          </p:cNvPr>
          <p:cNvCxnSpPr/>
          <p:nvPr/>
        </p:nvCxnSpPr>
        <p:spPr>
          <a:xfrm flipH="1">
            <a:off x="2217682" y="3237187"/>
            <a:ext cx="67161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a:extLst>
              <a:ext uri="{FF2B5EF4-FFF2-40B4-BE49-F238E27FC236}">
                <a16:creationId xmlns:a16="http://schemas.microsoft.com/office/drawing/2014/main" id="{26166767-36C4-894A-81F8-F4F4A4855987}"/>
              </a:ext>
            </a:extLst>
          </p:cNvPr>
          <p:cNvCxnSpPr/>
          <p:nvPr/>
        </p:nvCxnSpPr>
        <p:spPr>
          <a:xfrm>
            <a:off x="6784426" y="2343804"/>
            <a:ext cx="2627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Прямая со стрелкой 28">
            <a:extLst>
              <a:ext uri="{FF2B5EF4-FFF2-40B4-BE49-F238E27FC236}">
                <a16:creationId xmlns:a16="http://schemas.microsoft.com/office/drawing/2014/main" id="{A9C1147B-7C0E-A244-9EFE-04BD86D0A71E}"/>
              </a:ext>
            </a:extLst>
          </p:cNvPr>
          <p:cNvCxnSpPr/>
          <p:nvPr/>
        </p:nvCxnSpPr>
        <p:spPr>
          <a:xfrm>
            <a:off x="7614743" y="2343804"/>
            <a:ext cx="1576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Прямая со стрелкой 29">
            <a:extLst>
              <a:ext uri="{FF2B5EF4-FFF2-40B4-BE49-F238E27FC236}">
                <a16:creationId xmlns:a16="http://schemas.microsoft.com/office/drawing/2014/main" id="{F3F6FC07-6DFB-6943-ACDD-D8ADE34D9DD3}"/>
              </a:ext>
            </a:extLst>
          </p:cNvPr>
          <p:cNvCxnSpPr/>
          <p:nvPr/>
        </p:nvCxnSpPr>
        <p:spPr>
          <a:xfrm>
            <a:off x="8445060" y="2343803"/>
            <a:ext cx="15768" cy="8933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Прямая со стрелкой 30">
            <a:extLst>
              <a:ext uri="{FF2B5EF4-FFF2-40B4-BE49-F238E27FC236}">
                <a16:creationId xmlns:a16="http://schemas.microsoft.com/office/drawing/2014/main" id="{D755DF14-2D2B-8B48-847E-7D717EEB8F9B}"/>
              </a:ext>
            </a:extLst>
          </p:cNvPr>
          <p:cNvCxnSpPr/>
          <p:nvPr/>
        </p:nvCxnSpPr>
        <p:spPr>
          <a:xfrm>
            <a:off x="5954109" y="2343804"/>
            <a:ext cx="525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Прямая со стрелкой 31">
            <a:extLst>
              <a:ext uri="{FF2B5EF4-FFF2-40B4-BE49-F238E27FC236}">
                <a16:creationId xmlns:a16="http://schemas.microsoft.com/office/drawing/2014/main" id="{2DB7D1AB-6BD4-B44D-A09A-08AC8E56DA3D}"/>
              </a:ext>
            </a:extLst>
          </p:cNvPr>
          <p:cNvCxnSpPr/>
          <p:nvPr/>
        </p:nvCxnSpPr>
        <p:spPr>
          <a:xfrm>
            <a:off x="2632841" y="3237187"/>
            <a:ext cx="0" cy="27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Прямая со стрелкой 32">
            <a:extLst>
              <a:ext uri="{FF2B5EF4-FFF2-40B4-BE49-F238E27FC236}">
                <a16:creationId xmlns:a16="http://schemas.microsoft.com/office/drawing/2014/main" id="{A9B88851-5752-0945-9A4B-48F690AEA182}"/>
              </a:ext>
            </a:extLst>
          </p:cNvPr>
          <p:cNvCxnSpPr/>
          <p:nvPr/>
        </p:nvCxnSpPr>
        <p:spPr>
          <a:xfrm>
            <a:off x="3463158" y="3237187"/>
            <a:ext cx="0" cy="2732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Прямая со стрелкой 33">
            <a:extLst>
              <a:ext uri="{FF2B5EF4-FFF2-40B4-BE49-F238E27FC236}">
                <a16:creationId xmlns:a16="http://schemas.microsoft.com/office/drawing/2014/main" id="{613FA143-B3DB-BD40-AC14-BE416E09EC93}"/>
              </a:ext>
            </a:extLst>
          </p:cNvPr>
          <p:cNvCxnSpPr/>
          <p:nvPr/>
        </p:nvCxnSpPr>
        <p:spPr>
          <a:xfrm>
            <a:off x="4293475" y="3237187"/>
            <a:ext cx="0" cy="27324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Прямая со стрелкой 34">
            <a:extLst>
              <a:ext uri="{FF2B5EF4-FFF2-40B4-BE49-F238E27FC236}">
                <a16:creationId xmlns:a16="http://schemas.microsoft.com/office/drawing/2014/main" id="{B47711E2-DDCD-1F40-AE0E-0572181607A3}"/>
              </a:ext>
            </a:extLst>
          </p:cNvPr>
          <p:cNvCxnSpPr/>
          <p:nvPr/>
        </p:nvCxnSpPr>
        <p:spPr>
          <a:xfrm>
            <a:off x="5123792" y="3237187"/>
            <a:ext cx="0" cy="2732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881774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Прямоугольник 31">
            <a:extLst>
              <a:ext uri="{FF2B5EF4-FFF2-40B4-BE49-F238E27FC236}">
                <a16:creationId xmlns:a16="http://schemas.microsoft.com/office/drawing/2014/main" id="{87A7EEF2-0168-7442-9062-9E858AA7518E}"/>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33" name="Прямоугольник 32">
            <a:extLst>
              <a:ext uri="{FF2B5EF4-FFF2-40B4-BE49-F238E27FC236}">
                <a16:creationId xmlns:a16="http://schemas.microsoft.com/office/drawing/2014/main" id="{872AB8F9-9A24-3B43-8312-D6060067ACB4}"/>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34" name="Прямоугольник 33">
            <a:extLst>
              <a:ext uri="{FF2B5EF4-FFF2-40B4-BE49-F238E27FC236}">
                <a16:creationId xmlns:a16="http://schemas.microsoft.com/office/drawing/2014/main" id="{B0490E1C-7247-B046-A170-13D5C9AA3DD9}"/>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35" name="Прямоугольник 34">
            <a:extLst>
              <a:ext uri="{FF2B5EF4-FFF2-40B4-BE49-F238E27FC236}">
                <a16:creationId xmlns:a16="http://schemas.microsoft.com/office/drawing/2014/main" id="{2EFF6695-C0D6-D34B-B139-B15E04244825}"/>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36" name="Прямоугольник 35">
            <a:extLst>
              <a:ext uri="{FF2B5EF4-FFF2-40B4-BE49-F238E27FC236}">
                <a16:creationId xmlns:a16="http://schemas.microsoft.com/office/drawing/2014/main" id="{A6A053C4-07AA-0A4D-8223-A07CFB92A3A9}"/>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7" name="Прямоугольник 36">
            <a:extLst>
              <a:ext uri="{FF2B5EF4-FFF2-40B4-BE49-F238E27FC236}">
                <a16:creationId xmlns:a16="http://schemas.microsoft.com/office/drawing/2014/main" id="{D6ADB9A6-18F1-8548-91F3-930E5634F1DD}"/>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8" name="Прямоугольник 37">
            <a:extLst>
              <a:ext uri="{FF2B5EF4-FFF2-40B4-BE49-F238E27FC236}">
                <a16:creationId xmlns:a16="http://schemas.microsoft.com/office/drawing/2014/main" id="{BCD2C6D3-B06B-424C-A57C-E6206CA741FD}"/>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9" name="Прямоугольник 38">
            <a:extLst>
              <a:ext uri="{FF2B5EF4-FFF2-40B4-BE49-F238E27FC236}">
                <a16:creationId xmlns:a16="http://schemas.microsoft.com/office/drawing/2014/main" id="{1FD973B3-EA2B-2446-8191-41E87C849415}"/>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40" name="Прямоугольник 39">
            <a:extLst>
              <a:ext uri="{FF2B5EF4-FFF2-40B4-BE49-F238E27FC236}">
                <a16:creationId xmlns:a16="http://schemas.microsoft.com/office/drawing/2014/main" id="{418635FF-6848-024A-8E1F-5E6ED03D458E}"/>
              </a:ext>
            </a:extLst>
          </p:cNvPr>
          <p:cNvSpPr/>
          <p:nvPr/>
        </p:nvSpPr>
        <p:spPr>
          <a:xfrm>
            <a:off x="1387365" y="1954919"/>
            <a:ext cx="830317" cy="388883"/>
          </a:xfrm>
          <a:prstGeom prst="rect">
            <a:avLst/>
          </a:prstGeom>
          <a:solidFill>
            <a:schemeClr val="accent4">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41" name="Прямоугольник 40">
            <a:extLst>
              <a:ext uri="{FF2B5EF4-FFF2-40B4-BE49-F238E27FC236}">
                <a16:creationId xmlns:a16="http://schemas.microsoft.com/office/drawing/2014/main" id="{B0886C29-1CEB-9841-BCF1-C2F1B94E7909}"/>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42" name="Прямоугольник 41">
            <a:extLst>
              <a:ext uri="{FF2B5EF4-FFF2-40B4-BE49-F238E27FC236}">
                <a16:creationId xmlns:a16="http://schemas.microsoft.com/office/drawing/2014/main" id="{02AC22F3-84B6-FC4F-81A7-13817582E9A3}"/>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43" name="Прямоугольник 42">
            <a:extLst>
              <a:ext uri="{FF2B5EF4-FFF2-40B4-BE49-F238E27FC236}">
                <a16:creationId xmlns:a16="http://schemas.microsoft.com/office/drawing/2014/main" id="{210460E0-9FD9-5140-89B2-8344032C23A2}"/>
              </a:ext>
            </a:extLst>
          </p:cNvPr>
          <p:cNvSpPr/>
          <p:nvPr/>
        </p:nvSpPr>
        <p:spPr>
          <a:xfrm>
            <a:off x="3878316" y="351043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67</a:t>
            </a:r>
            <a:endParaRPr lang="x-none" dirty="0"/>
          </a:p>
        </p:txBody>
      </p:sp>
      <p:sp>
        <p:nvSpPr>
          <p:cNvPr id="44" name="Прямоугольник 43">
            <a:extLst>
              <a:ext uri="{FF2B5EF4-FFF2-40B4-BE49-F238E27FC236}">
                <a16:creationId xmlns:a16="http://schemas.microsoft.com/office/drawing/2014/main" id="{D6C60DDA-A850-B544-9EB1-75DF8468D122}"/>
              </a:ext>
            </a:extLst>
          </p:cNvPr>
          <p:cNvSpPr/>
          <p:nvPr/>
        </p:nvSpPr>
        <p:spPr>
          <a:xfrm>
            <a:off x="4708633" y="351043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79</a:t>
            </a:r>
            <a:endParaRPr lang="x-none" dirty="0"/>
          </a:p>
        </p:txBody>
      </p:sp>
      <p:sp>
        <p:nvSpPr>
          <p:cNvPr id="45" name="Прямоугольник 44">
            <a:extLst>
              <a:ext uri="{FF2B5EF4-FFF2-40B4-BE49-F238E27FC236}">
                <a16:creationId xmlns:a16="http://schemas.microsoft.com/office/drawing/2014/main" id="{0C96EB95-21AE-D145-AA38-058182C8F4D3}"/>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46" name="Прямоугольник 45">
            <a:extLst>
              <a:ext uri="{FF2B5EF4-FFF2-40B4-BE49-F238E27FC236}">
                <a16:creationId xmlns:a16="http://schemas.microsoft.com/office/drawing/2014/main" id="{4BF5ED5A-9F92-EF4D-BFC2-B7477212C2BD}"/>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47" name="Прямоугольник 46">
            <a:extLst>
              <a:ext uri="{FF2B5EF4-FFF2-40B4-BE49-F238E27FC236}">
                <a16:creationId xmlns:a16="http://schemas.microsoft.com/office/drawing/2014/main" id="{C8418398-7520-8842-A0F6-0FCA32495F63}"/>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48" name="Прямоугольник 47">
            <a:extLst>
              <a:ext uri="{FF2B5EF4-FFF2-40B4-BE49-F238E27FC236}">
                <a16:creationId xmlns:a16="http://schemas.microsoft.com/office/drawing/2014/main" id="{F9061DDD-1308-CE4A-BFAE-CCFC5426091D}"/>
              </a:ext>
            </a:extLst>
          </p:cNvPr>
          <p:cNvSpPr/>
          <p:nvPr/>
        </p:nvSpPr>
        <p:spPr>
          <a:xfrm>
            <a:off x="3878316" y="273268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33</a:t>
            </a:r>
            <a:endParaRPr lang="x-none" dirty="0"/>
          </a:p>
        </p:txBody>
      </p:sp>
      <p:sp>
        <p:nvSpPr>
          <p:cNvPr id="49" name="Прямоугольник 48">
            <a:extLst>
              <a:ext uri="{FF2B5EF4-FFF2-40B4-BE49-F238E27FC236}">
                <a16:creationId xmlns:a16="http://schemas.microsoft.com/office/drawing/2014/main" id="{F0FEEFDE-B8AE-0749-884D-AF4DA36B7AA8}"/>
              </a:ext>
            </a:extLst>
          </p:cNvPr>
          <p:cNvSpPr/>
          <p:nvPr/>
        </p:nvSpPr>
        <p:spPr>
          <a:xfrm>
            <a:off x="4708633" y="2732680"/>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39</a:t>
            </a:r>
            <a:endParaRPr lang="x-none" dirty="0"/>
          </a:p>
        </p:txBody>
      </p:sp>
      <p:sp>
        <p:nvSpPr>
          <p:cNvPr id="50" name="Прямоугольник 49">
            <a:extLst>
              <a:ext uri="{FF2B5EF4-FFF2-40B4-BE49-F238E27FC236}">
                <a16:creationId xmlns:a16="http://schemas.microsoft.com/office/drawing/2014/main" id="{FE15A8B3-83E6-E548-8BE5-BD73A484F75C}"/>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 name="TextBox 1">
            <a:extLst>
              <a:ext uri="{FF2B5EF4-FFF2-40B4-BE49-F238E27FC236}">
                <a16:creationId xmlns:a16="http://schemas.microsoft.com/office/drawing/2014/main" id="{0CD79B26-B09D-EA4D-B8F1-4ACC5781EFC9}"/>
              </a:ext>
            </a:extLst>
          </p:cNvPr>
          <p:cNvSpPr txBox="1"/>
          <p:nvPr/>
        </p:nvSpPr>
        <p:spPr>
          <a:xfrm>
            <a:off x="1387365" y="5103522"/>
            <a:ext cx="4550979" cy="861774"/>
          </a:xfrm>
          <a:prstGeom prst="rect">
            <a:avLst/>
          </a:prstGeom>
          <a:noFill/>
        </p:spPr>
        <p:txBody>
          <a:bodyPr wrap="square" rtlCol="0">
            <a:spAutoFit/>
          </a:bodyPr>
          <a:lstStyle/>
          <a:p>
            <a:r>
              <a:rPr lang="x-none" sz="2500" dirty="0"/>
              <a:t>Слияние пар в упорядоченные четверки</a:t>
            </a:r>
          </a:p>
        </p:txBody>
      </p:sp>
    </p:spTree>
    <p:extLst>
      <p:ext uri="{BB962C8B-B14F-4D97-AF65-F5344CB8AC3E}">
        <p14:creationId xmlns:p14="http://schemas.microsoft.com/office/powerpoint/2010/main" val="21451062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F584536-DA0E-A04D-A400-42876B247C3E}"/>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5" name="Прямоугольник 4">
            <a:extLst>
              <a:ext uri="{FF2B5EF4-FFF2-40B4-BE49-F238E27FC236}">
                <a16:creationId xmlns:a16="http://schemas.microsoft.com/office/drawing/2014/main" id="{4EE8CA30-F39B-1A4B-A32D-B4F3BC735A9D}"/>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6" name="Прямоугольник 5">
            <a:extLst>
              <a:ext uri="{FF2B5EF4-FFF2-40B4-BE49-F238E27FC236}">
                <a16:creationId xmlns:a16="http://schemas.microsoft.com/office/drawing/2014/main" id="{F3842368-FE27-8046-A0F7-CD38FD7345A7}"/>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7" name="Прямоугольник 6">
            <a:extLst>
              <a:ext uri="{FF2B5EF4-FFF2-40B4-BE49-F238E27FC236}">
                <a16:creationId xmlns:a16="http://schemas.microsoft.com/office/drawing/2014/main" id="{82AFAFBD-C908-2D49-8A0F-5C8186FE3595}"/>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8" name="Прямоугольник 7">
            <a:extLst>
              <a:ext uri="{FF2B5EF4-FFF2-40B4-BE49-F238E27FC236}">
                <a16:creationId xmlns:a16="http://schemas.microsoft.com/office/drawing/2014/main" id="{60C6EFD1-CBCC-E844-9BFA-95764BF707D3}"/>
              </a:ext>
            </a:extLst>
          </p:cNvPr>
          <p:cNvSpPr/>
          <p:nvPr/>
        </p:nvSpPr>
        <p:spPr>
          <a:xfrm>
            <a:off x="5538950"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  33	</a:t>
            </a:r>
          </a:p>
        </p:txBody>
      </p:sp>
      <p:sp>
        <p:nvSpPr>
          <p:cNvPr id="9" name="Прямоугольник 8">
            <a:extLst>
              <a:ext uri="{FF2B5EF4-FFF2-40B4-BE49-F238E27FC236}">
                <a16:creationId xmlns:a16="http://schemas.microsoft.com/office/drawing/2014/main" id="{FC97CE22-7557-0D49-BF25-5340CECB7AF3}"/>
              </a:ext>
            </a:extLst>
          </p:cNvPr>
          <p:cNvSpPr/>
          <p:nvPr/>
        </p:nvSpPr>
        <p:spPr>
          <a:xfrm>
            <a:off x="6369267"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39</a:t>
            </a:r>
          </a:p>
        </p:txBody>
      </p:sp>
      <p:sp>
        <p:nvSpPr>
          <p:cNvPr id="10" name="Прямоугольник 9">
            <a:extLst>
              <a:ext uri="{FF2B5EF4-FFF2-40B4-BE49-F238E27FC236}">
                <a16:creationId xmlns:a16="http://schemas.microsoft.com/office/drawing/2014/main" id="{6B812ECE-9C59-4641-B117-9CDF085CB8DF}"/>
              </a:ext>
            </a:extLst>
          </p:cNvPr>
          <p:cNvSpPr/>
          <p:nvPr/>
        </p:nvSpPr>
        <p:spPr>
          <a:xfrm>
            <a:off x="7199584"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67</a:t>
            </a:r>
          </a:p>
        </p:txBody>
      </p:sp>
      <p:sp>
        <p:nvSpPr>
          <p:cNvPr id="11" name="Прямоугольник 10">
            <a:extLst>
              <a:ext uri="{FF2B5EF4-FFF2-40B4-BE49-F238E27FC236}">
                <a16:creationId xmlns:a16="http://schemas.microsoft.com/office/drawing/2014/main" id="{1353C36E-B49F-D64E-B2D5-AEEA05C75A89}"/>
              </a:ext>
            </a:extLst>
          </p:cNvPr>
          <p:cNvSpPr/>
          <p:nvPr/>
        </p:nvSpPr>
        <p:spPr>
          <a:xfrm>
            <a:off x="8029901" y="1954920"/>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79</a:t>
            </a:r>
          </a:p>
        </p:txBody>
      </p:sp>
      <p:sp>
        <p:nvSpPr>
          <p:cNvPr id="12" name="Прямоугольник 11">
            <a:extLst>
              <a:ext uri="{FF2B5EF4-FFF2-40B4-BE49-F238E27FC236}">
                <a16:creationId xmlns:a16="http://schemas.microsoft.com/office/drawing/2014/main" id="{2F0D6040-09B2-BC45-92E9-3627A505C6E8}"/>
              </a:ext>
            </a:extLst>
          </p:cNvPr>
          <p:cNvSpPr/>
          <p:nvPr/>
        </p:nvSpPr>
        <p:spPr>
          <a:xfrm>
            <a:off x="1387365" y="1954919"/>
            <a:ext cx="830317" cy="388883"/>
          </a:xfrm>
          <a:prstGeom prst="rect">
            <a:avLst/>
          </a:prstGeom>
          <a:solidFill>
            <a:schemeClr val="accent4">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85F3856A-6C69-074D-A93F-143343E92122}"/>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14" name="Прямоугольник 13">
            <a:extLst>
              <a:ext uri="{FF2B5EF4-FFF2-40B4-BE49-F238E27FC236}">
                <a16:creationId xmlns:a16="http://schemas.microsoft.com/office/drawing/2014/main" id="{FDC15DDD-ECC2-3844-A08A-E6494F575DF1}"/>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15" name="Прямоугольник 14">
            <a:extLst>
              <a:ext uri="{FF2B5EF4-FFF2-40B4-BE49-F238E27FC236}">
                <a16:creationId xmlns:a16="http://schemas.microsoft.com/office/drawing/2014/main" id="{000BA1AB-AC42-3D43-9AF5-DFAC0CED12CC}"/>
              </a:ext>
            </a:extLst>
          </p:cNvPr>
          <p:cNvSpPr/>
          <p:nvPr/>
        </p:nvSpPr>
        <p:spPr>
          <a:xfrm>
            <a:off x="3878316" y="351043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67</a:t>
            </a:r>
            <a:endParaRPr lang="x-none" dirty="0"/>
          </a:p>
        </p:txBody>
      </p:sp>
      <p:sp>
        <p:nvSpPr>
          <p:cNvPr id="16" name="Прямоугольник 15">
            <a:extLst>
              <a:ext uri="{FF2B5EF4-FFF2-40B4-BE49-F238E27FC236}">
                <a16:creationId xmlns:a16="http://schemas.microsoft.com/office/drawing/2014/main" id="{742BD2ED-C1DB-DD49-BF7D-8F61CFD3F358}"/>
              </a:ext>
            </a:extLst>
          </p:cNvPr>
          <p:cNvSpPr/>
          <p:nvPr/>
        </p:nvSpPr>
        <p:spPr>
          <a:xfrm>
            <a:off x="4708633" y="351043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79</a:t>
            </a:r>
            <a:endParaRPr lang="x-none" dirty="0"/>
          </a:p>
        </p:txBody>
      </p:sp>
      <p:sp>
        <p:nvSpPr>
          <p:cNvPr id="17" name="Прямоугольник 16">
            <a:extLst>
              <a:ext uri="{FF2B5EF4-FFF2-40B4-BE49-F238E27FC236}">
                <a16:creationId xmlns:a16="http://schemas.microsoft.com/office/drawing/2014/main" id="{31F6C0BF-C584-CC44-99D8-7E012ED34C34}"/>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8" name="Прямоугольник 17">
            <a:extLst>
              <a:ext uri="{FF2B5EF4-FFF2-40B4-BE49-F238E27FC236}">
                <a16:creationId xmlns:a16="http://schemas.microsoft.com/office/drawing/2014/main" id="{5C5B02C2-EEAB-3042-89A9-7335F7B0A559}"/>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19" name="Прямоугольник 18">
            <a:extLst>
              <a:ext uri="{FF2B5EF4-FFF2-40B4-BE49-F238E27FC236}">
                <a16:creationId xmlns:a16="http://schemas.microsoft.com/office/drawing/2014/main" id="{EA809BC8-E422-8949-B87C-096B4C4D1454}"/>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20" name="Прямоугольник 19">
            <a:extLst>
              <a:ext uri="{FF2B5EF4-FFF2-40B4-BE49-F238E27FC236}">
                <a16:creationId xmlns:a16="http://schemas.microsoft.com/office/drawing/2014/main" id="{5156528C-1570-314A-A85B-42F87D5C1E16}"/>
              </a:ext>
            </a:extLst>
          </p:cNvPr>
          <p:cNvSpPr/>
          <p:nvPr/>
        </p:nvSpPr>
        <p:spPr>
          <a:xfrm>
            <a:off x="3878316" y="273268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33</a:t>
            </a:r>
            <a:endParaRPr lang="x-none" dirty="0"/>
          </a:p>
        </p:txBody>
      </p:sp>
      <p:sp>
        <p:nvSpPr>
          <p:cNvPr id="21" name="Прямоугольник 20">
            <a:extLst>
              <a:ext uri="{FF2B5EF4-FFF2-40B4-BE49-F238E27FC236}">
                <a16:creationId xmlns:a16="http://schemas.microsoft.com/office/drawing/2014/main" id="{5802F882-10DD-9B47-9195-FC0ED9B6ACF9}"/>
              </a:ext>
            </a:extLst>
          </p:cNvPr>
          <p:cNvSpPr/>
          <p:nvPr/>
        </p:nvSpPr>
        <p:spPr>
          <a:xfrm>
            <a:off x="4708633" y="2732680"/>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39</a:t>
            </a:r>
            <a:endParaRPr lang="x-none" dirty="0"/>
          </a:p>
        </p:txBody>
      </p:sp>
      <p:sp>
        <p:nvSpPr>
          <p:cNvPr id="22" name="Прямоугольник 21">
            <a:extLst>
              <a:ext uri="{FF2B5EF4-FFF2-40B4-BE49-F238E27FC236}">
                <a16:creationId xmlns:a16="http://schemas.microsoft.com/office/drawing/2014/main" id="{B7497F15-2C7D-3F43-9752-130EB4333FB2}"/>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Tree>
    <p:extLst>
      <p:ext uri="{BB962C8B-B14F-4D97-AF65-F5344CB8AC3E}">
        <p14:creationId xmlns:p14="http://schemas.microsoft.com/office/powerpoint/2010/main" val="8018299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A2570F09-B645-BB4D-8668-40C4512FBE78}"/>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5" name="Прямоугольник 4">
            <a:extLst>
              <a:ext uri="{FF2B5EF4-FFF2-40B4-BE49-F238E27FC236}">
                <a16:creationId xmlns:a16="http://schemas.microsoft.com/office/drawing/2014/main" id="{ECE46915-45A2-4F49-AF97-ACC6303CA896}"/>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6" name="Прямоугольник 5">
            <a:extLst>
              <a:ext uri="{FF2B5EF4-FFF2-40B4-BE49-F238E27FC236}">
                <a16:creationId xmlns:a16="http://schemas.microsoft.com/office/drawing/2014/main" id="{689CD38A-82D0-A546-8F59-67C30F502718}"/>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7" name="Прямоугольник 6">
            <a:extLst>
              <a:ext uri="{FF2B5EF4-FFF2-40B4-BE49-F238E27FC236}">
                <a16:creationId xmlns:a16="http://schemas.microsoft.com/office/drawing/2014/main" id="{86EA25EF-780C-7645-B51F-2640AF86D2B8}"/>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8" name="Прямоугольник 7">
            <a:extLst>
              <a:ext uri="{FF2B5EF4-FFF2-40B4-BE49-F238E27FC236}">
                <a16:creationId xmlns:a16="http://schemas.microsoft.com/office/drawing/2014/main" id="{29858CFA-BA11-B84D-A48E-0A89B5D65426}"/>
              </a:ext>
            </a:extLst>
          </p:cNvPr>
          <p:cNvSpPr/>
          <p:nvPr/>
        </p:nvSpPr>
        <p:spPr>
          <a:xfrm>
            <a:off x="5538950"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  33	</a:t>
            </a:r>
          </a:p>
        </p:txBody>
      </p:sp>
      <p:sp>
        <p:nvSpPr>
          <p:cNvPr id="9" name="Прямоугольник 8">
            <a:extLst>
              <a:ext uri="{FF2B5EF4-FFF2-40B4-BE49-F238E27FC236}">
                <a16:creationId xmlns:a16="http://schemas.microsoft.com/office/drawing/2014/main" id="{25F695C7-40BB-1443-9A3C-2CC86E27FBA9}"/>
              </a:ext>
            </a:extLst>
          </p:cNvPr>
          <p:cNvSpPr/>
          <p:nvPr/>
        </p:nvSpPr>
        <p:spPr>
          <a:xfrm>
            <a:off x="6369267"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39</a:t>
            </a:r>
          </a:p>
        </p:txBody>
      </p:sp>
      <p:sp>
        <p:nvSpPr>
          <p:cNvPr id="10" name="Прямоугольник 9">
            <a:extLst>
              <a:ext uri="{FF2B5EF4-FFF2-40B4-BE49-F238E27FC236}">
                <a16:creationId xmlns:a16="http://schemas.microsoft.com/office/drawing/2014/main" id="{42A92F29-A075-564C-BEA9-E043F22AA211}"/>
              </a:ext>
            </a:extLst>
          </p:cNvPr>
          <p:cNvSpPr/>
          <p:nvPr/>
        </p:nvSpPr>
        <p:spPr>
          <a:xfrm>
            <a:off x="7199584"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67</a:t>
            </a:r>
          </a:p>
        </p:txBody>
      </p:sp>
      <p:sp>
        <p:nvSpPr>
          <p:cNvPr id="11" name="Прямоугольник 10">
            <a:extLst>
              <a:ext uri="{FF2B5EF4-FFF2-40B4-BE49-F238E27FC236}">
                <a16:creationId xmlns:a16="http://schemas.microsoft.com/office/drawing/2014/main" id="{8503C531-45DA-D24D-B7F5-02EBA62BB26B}"/>
              </a:ext>
            </a:extLst>
          </p:cNvPr>
          <p:cNvSpPr/>
          <p:nvPr/>
        </p:nvSpPr>
        <p:spPr>
          <a:xfrm>
            <a:off x="8029901" y="1954920"/>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79</a:t>
            </a:r>
          </a:p>
        </p:txBody>
      </p:sp>
      <p:sp>
        <p:nvSpPr>
          <p:cNvPr id="12" name="Прямоугольник 11">
            <a:extLst>
              <a:ext uri="{FF2B5EF4-FFF2-40B4-BE49-F238E27FC236}">
                <a16:creationId xmlns:a16="http://schemas.microsoft.com/office/drawing/2014/main" id="{9A558706-89E9-1547-8A21-3485123F3792}"/>
              </a:ext>
            </a:extLst>
          </p:cNvPr>
          <p:cNvSpPr/>
          <p:nvPr/>
        </p:nvSpPr>
        <p:spPr>
          <a:xfrm>
            <a:off x="1387365" y="1954919"/>
            <a:ext cx="830317" cy="388883"/>
          </a:xfrm>
          <a:prstGeom prst="rect">
            <a:avLst/>
          </a:prstGeom>
          <a:solidFill>
            <a:schemeClr val="accent4">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7A78BA80-90C7-9541-B232-F33FF957E102}"/>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4" name="Прямоугольник 13">
            <a:extLst>
              <a:ext uri="{FF2B5EF4-FFF2-40B4-BE49-F238E27FC236}">
                <a16:creationId xmlns:a16="http://schemas.microsoft.com/office/drawing/2014/main" id="{883F8A8D-5381-514D-8FF5-F9FD96C69106}"/>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5" name="Прямоугольник 14">
            <a:extLst>
              <a:ext uri="{FF2B5EF4-FFF2-40B4-BE49-F238E27FC236}">
                <a16:creationId xmlns:a16="http://schemas.microsoft.com/office/drawing/2014/main" id="{00C5F5D3-2FB7-F046-A4CC-42251AA9CDA3}"/>
              </a:ext>
            </a:extLst>
          </p:cNvPr>
          <p:cNvSpPr/>
          <p:nvPr/>
        </p:nvSpPr>
        <p:spPr>
          <a:xfrm>
            <a:off x="3878316" y="351043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6" name="Прямоугольник 15">
            <a:extLst>
              <a:ext uri="{FF2B5EF4-FFF2-40B4-BE49-F238E27FC236}">
                <a16:creationId xmlns:a16="http://schemas.microsoft.com/office/drawing/2014/main" id="{0589614F-2CD8-6341-8083-0715EDA9277F}"/>
              </a:ext>
            </a:extLst>
          </p:cNvPr>
          <p:cNvSpPr/>
          <p:nvPr/>
        </p:nvSpPr>
        <p:spPr>
          <a:xfrm>
            <a:off x="4708633" y="351043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7" name="Прямоугольник 16">
            <a:extLst>
              <a:ext uri="{FF2B5EF4-FFF2-40B4-BE49-F238E27FC236}">
                <a16:creationId xmlns:a16="http://schemas.microsoft.com/office/drawing/2014/main" id="{8CC44C80-2F09-064E-BC0D-E15BA1D7A4B5}"/>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8" name="Прямоугольник 17">
            <a:extLst>
              <a:ext uri="{FF2B5EF4-FFF2-40B4-BE49-F238E27FC236}">
                <a16:creationId xmlns:a16="http://schemas.microsoft.com/office/drawing/2014/main" id="{CC98164C-837F-314A-BF00-63FEC17EE1E6}"/>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19" name="Прямоугольник 18">
            <a:extLst>
              <a:ext uri="{FF2B5EF4-FFF2-40B4-BE49-F238E27FC236}">
                <a16:creationId xmlns:a16="http://schemas.microsoft.com/office/drawing/2014/main" id="{9C4C8CA0-C424-AD40-8884-F817DF4B5BD7}"/>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20" name="Прямоугольник 19">
            <a:extLst>
              <a:ext uri="{FF2B5EF4-FFF2-40B4-BE49-F238E27FC236}">
                <a16:creationId xmlns:a16="http://schemas.microsoft.com/office/drawing/2014/main" id="{FB50DF15-29C0-234D-97B9-547BF1791814}"/>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45</a:t>
            </a:r>
          </a:p>
        </p:txBody>
      </p:sp>
      <p:sp>
        <p:nvSpPr>
          <p:cNvPr id="21" name="Прямоугольник 20">
            <a:extLst>
              <a:ext uri="{FF2B5EF4-FFF2-40B4-BE49-F238E27FC236}">
                <a16:creationId xmlns:a16="http://schemas.microsoft.com/office/drawing/2014/main" id="{1F7F24B8-B75C-B340-9C4F-B30BFC3F8251}"/>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22" name="Прямоугольник 21">
            <a:extLst>
              <a:ext uri="{FF2B5EF4-FFF2-40B4-BE49-F238E27FC236}">
                <a16:creationId xmlns:a16="http://schemas.microsoft.com/office/drawing/2014/main" id="{739D5F21-C1DF-764F-83BB-C2C62FA68A29}"/>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cxnSp>
        <p:nvCxnSpPr>
          <p:cNvPr id="23" name="Прямая со стрелкой 22">
            <a:extLst>
              <a:ext uri="{FF2B5EF4-FFF2-40B4-BE49-F238E27FC236}">
                <a16:creationId xmlns:a16="http://schemas.microsoft.com/office/drawing/2014/main" id="{4DDFAF42-6F1A-2147-AE85-D1070F4B954C}"/>
              </a:ext>
            </a:extLst>
          </p:cNvPr>
          <p:cNvCxnSpPr>
            <a:cxnSpLocks/>
          </p:cNvCxnSpPr>
          <p:nvPr/>
        </p:nvCxnSpPr>
        <p:spPr>
          <a:xfrm>
            <a:off x="2632841" y="2343807"/>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Прямая со стрелкой 23">
            <a:extLst>
              <a:ext uri="{FF2B5EF4-FFF2-40B4-BE49-F238E27FC236}">
                <a16:creationId xmlns:a16="http://schemas.microsoft.com/office/drawing/2014/main" id="{4EA9D6F3-2E9C-FB49-B2B1-06552A50904C}"/>
              </a:ext>
            </a:extLst>
          </p:cNvPr>
          <p:cNvCxnSpPr>
            <a:cxnSpLocks/>
          </p:cNvCxnSpPr>
          <p:nvPr/>
        </p:nvCxnSpPr>
        <p:spPr>
          <a:xfrm>
            <a:off x="3468413"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Прямая со стрелкой 24">
            <a:extLst>
              <a:ext uri="{FF2B5EF4-FFF2-40B4-BE49-F238E27FC236}">
                <a16:creationId xmlns:a16="http://schemas.microsoft.com/office/drawing/2014/main" id="{7EBF7E9B-5D4A-0D47-A2E7-7C85BE51371B}"/>
              </a:ext>
            </a:extLst>
          </p:cNvPr>
          <p:cNvCxnSpPr>
            <a:cxnSpLocks/>
          </p:cNvCxnSpPr>
          <p:nvPr/>
        </p:nvCxnSpPr>
        <p:spPr>
          <a:xfrm>
            <a:off x="4288220"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Прямая со стрелкой 25">
            <a:extLst>
              <a:ext uri="{FF2B5EF4-FFF2-40B4-BE49-F238E27FC236}">
                <a16:creationId xmlns:a16="http://schemas.microsoft.com/office/drawing/2014/main" id="{E28FA512-89D0-3B4D-BC9C-5B9E2B9C3C2A}"/>
              </a:ext>
            </a:extLst>
          </p:cNvPr>
          <p:cNvCxnSpPr>
            <a:cxnSpLocks/>
          </p:cNvCxnSpPr>
          <p:nvPr/>
        </p:nvCxnSpPr>
        <p:spPr>
          <a:xfrm>
            <a:off x="5139558"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 name="TextBox 1">
            <a:extLst>
              <a:ext uri="{FF2B5EF4-FFF2-40B4-BE49-F238E27FC236}">
                <a16:creationId xmlns:a16="http://schemas.microsoft.com/office/drawing/2014/main" id="{0A316473-C2C8-1B4A-8FE0-C370FA4F32D0}"/>
              </a:ext>
            </a:extLst>
          </p:cNvPr>
          <p:cNvSpPr txBox="1"/>
          <p:nvPr/>
        </p:nvSpPr>
        <p:spPr>
          <a:xfrm>
            <a:off x="1387365" y="5137238"/>
            <a:ext cx="3754554" cy="477054"/>
          </a:xfrm>
          <a:prstGeom prst="rect">
            <a:avLst/>
          </a:prstGeom>
          <a:noFill/>
        </p:spPr>
        <p:txBody>
          <a:bodyPr wrap="none" rtlCol="0">
            <a:spAutoFit/>
          </a:bodyPr>
          <a:lstStyle/>
          <a:p>
            <a:r>
              <a:rPr lang="x-none" sz="2500" dirty="0"/>
              <a:t>Разделение н</a:t>
            </a:r>
            <a:r>
              <a:rPr lang="ru-RU" sz="2500" dirty="0"/>
              <a:t>а</a:t>
            </a:r>
            <a:r>
              <a:rPr lang="x-none" sz="2500" dirty="0"/>
              <a:t>половину</a:t>
            </a:r>
          </a:p>
        </p:txBody>
      </p:sp>
    </p:spTree>
    <p:extLst>
      <p:ext uri="{BB962C8B-B14F-4D97-AF65-F5344CB8AC3E}">
        <p14:creationId xmlns:p14="http://schemas.microsoft.com/office/powerpoint/2010/main" val="41268756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9CEC3410-2C1D-204D-9694-A8187F75D379}"/>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5" name="Прямоугольник 4">
            <a:extLst>
              <a:ext uri="{FF2B5EF4-FFF2-40B4-BE49-F238E27FC236}">
                <a16:creationId xmlns:a16="http://schemas.microsoft.com/office/drawing/2014/main" id="{7E32A5FA-0C10-294F-A503-B8D1E12F3DC8}"/>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6" name="Прямоугольник 5">
            <a:extLst>
              <a:ext uri="{FF2B5EF4-FFF2-40B4-BE49-F238E27FC236}">
                <a16:creationId xmlns:a16="http://schemas.microsoft.com/office/drawing/2014/main" id="{2ADB3869-9F8C-D74F-AC7C-AAD5A8EF2C23}"/>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7" name="Прямоугольник 6">
            <a:extLst>
              <a:ext uri="{FF2B5EF4-FFF2-40B4-BE49-F238E27FC236}">
                <a16:creationId xmlns:a16="http://schemas.microsoft.com/office/drawing/2014/main" id="{8C777EC8-EB4E-354A-9956-A1452EEF5A3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8" name="Прямоугольник 7">
            <a:extLst>
              <a:ext uri="{FF2B5EF4-FFF2-40B4-BE49-F238E27FC236}">
                <a16:creationId xmlns:a16="http://schemas.microsoft.com/office/drawing/2014/main" id="{65433767-2D2B-0948-9D95-83FBD6C78DB4}"/>
              </a:ext>
            </a:extLst>
          </p:cNvPr>
          <p:cNvSpPr/>
          <p:nvPr/>
        </p:nvSpPr>
        <p:spPr>
          <a:xfrm>
            <a:off x="5538950"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  33	</a:t>
            </a:r>
          </a:p>
        </p:txBody>
      </p:sp>
      <p:sp>
        <p:nvSpPr>
          <p:cNvPr id="9" name="Прямоугольник 8">
            <a:extLst>
              <a:ext uri="{FF2B5EF4-FFF2-40B4-BE49-F238E27FC236}">
                <a16:creationId xmlns:a16="http://schemas.microsoft.com/office/drawing/2014/main" id="{60D4859F-93D2-1541-9290-EE1EE4CAE0BA}"/>
              </a:ext>
            </a:extLst>
          </p:cNvPr>
          <p:cNvSpPr/>
          <p:nvPr/>
        </p:nvSpPr>
        <p:spPr>
          <a:xfrm>
            <a:off x="6369267"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39</a:t>
            </a:r>
          </a:p>
        </p:txBody>
      </p:sp>
      <p:sp>
        <p:nvSpPr>
          <p:cNvPr id="10" name="Прямоугольник 9">
            <a:extLst>
              <a:ext uri="{FF2B5EF4-FFF2-40B4-BE49-F238E27FC236}">
                <a16:creationId xmlns:a16="http://schemas.microsoft.com/office/drawing/2014/main" id="{1FE44A3E-E0C6-334B-90C6-67ADBB5AB6D9}"/>
              </a:ext>
            </a:extLst>
          </p:cNvPr>
          <p:cNvSpPr/>
          <p:nvPr/>
        </p:nvSpPr>
        <p:spPr>
          <a:xfrm>
            <a:off x="7199584"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67</a:t>
            </a:r>
          </a:p>
        </p:txBody>
      </p:sp>
      <p:sp>
        <p:nvSpPr>
          <p:cNvPr id="11" name="Прямоугольник 10">
            <a:extLst>
              <a:ext uri="{FF2B5EF4-FFF2-40B4-BE49-F238E27FC236}">
                <a16:creationId xmlns:a16="http://schemas.microsoft.com/office/drawing/2014/main" id="{468EBAF6-CDB8-6344-9C96-782C56826ADB}"/>
              </a:ext>
            </a:extLst>
          </p:cNvPr>
          <p:cNvSpPr/>
          <p:nvPr/>
        </p:nvSpPr>
        <p:spPr>
          <a:xfrm>
            <a:off x="8029901" y="1954920"/>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79</a:t>
            </a:r>
          </a:p>
        </p:txBody>
      </p:sp>
      <p:sp>
        <p:nvSpPr>
          <p:cNvPr id="12" name="Прямоугольник 11">
            <a:extLst>
              <a:ext uri="{FF2B5EF4-FFF2-40B4-BE49-F238E27FC236}">
                <a16:creationId xmlns:a16="http://schemas.microsoft.com/office/drawing/2014/main" id="{8C332C9A-C80B-AB45-8739-B8746CA0F29C}"/>
              </a:ext>
            </a:extLst>
          </p:cNvPr>
          <p:cNvSpPr/>
          <p:nvPr/>
        </p:nvSpPr>
        <p:spPr>
          <a:xfrm>
            <a:off x="1387365" y="1954919"/>
            <a:ext cx="830317" cy="388883"/>
          </a:xfrm>
          <a:prstGeom prst="rect">
            <a:avLst/>
          </a:prstGeom>
          <a:solidFill>
            <a:schemeClr val="accent4">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1390FC46-2727-F44B-93D9-CF1B142EC8C0}"/>
              </a:ext>
            </a:extLst>
          </p:cNvPr>
          <p:cNvSpPr/>
          <p:nvPr/>
        </p:nvSpPr>
        <p:spPr>
          <a:xfrm>
            <a:off x="2217682" y="351043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33</a:t>
            </a:r>
          </a:p>
        </p:txBody>
      </p:sp>
      <p:sp>
        <p:nvSpPr>
          <p:cNvPr id="14" name="Прямоугольник 13">
            <a:extLst>
              <a:ext uri="{FF2B5EF4-FFF2-40B4-BE49-F238E27FC236}">
                <a16:creationId xmlns:a16="http://schemas.microsoft.com/office/drawing/2014/main" id="{49FCF183-3F33-154C-967A-11AE1159FE15}"/>
              </a:ext>
            </a:extLst>
          </p:cNvPr>
          <p:cNvSpPr/>
          <p:nvPr/>
        </p:nvSpPr>
        <p:spPr>
          <a:xfrm>
            <a:off x="3047999" y="3510436"/>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39</a:t>
            </a:r>
          </a:p>
        </p:txBody>
      </p:sp>
      <p:sp>
        <p:nvSpPr>
          <p:cNvPr id="15" name="Прямоугольник 14">
            <a:extLst>
              <a:ext uri="{FF2B5EF4-FFF2-40B4-BE49-F238E27FC236}">
                <a16:creationId xmlns:a16="http://schemas.microsoft.com/office/drawing/2014/main" id="{0562AEB4-9F43-684F-8EC8-529D26DC897C}"/>
              </a:ext>
            </a:extLst>
          </p:cNvPr>
          <p:cNvSpPr/>
          <p:nvPr/>
        </p:nvSpPr>
        <p:spPr>
          <a:xfrm>
            <a:off x="3878316" y="351043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67</a:t>
            </a:r>
          </a:p>
        </p:txBody>
      </p:sp>
      <p:sp>
        <p:nvSpPr>
          <p:cNvPr id="16" name="Прямоугольник 15">
            <a:extLst>
              <a:ext uri="{FF2B5EF4-FFF2-40B4-BE49-F238E27FC236}">
                <a16:creationId xmlns:a16="http://schemas.microsoft.com/office/drawing/2014/main" id="{4FC02BF0-29BF-5146-80E4-6ED1B8EAB962}"/>
              </a:ext>
            </a:extLst>
          </p:cNvPr>
          <p:cNvSpPr/>
          <p:nvPr/>
        </p:nvSpPr>
        <p:spPr>
          <a:xfrm>
            <a:off x="4708633" y="351043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79</a:t>
            </a:r>
          </a:p>
        </p:txBody>
      </p:sp>
      <p:sp>
        <p:nvSpPr>
          <p:cNvPr id="17" name="Прямоугольник 16">
            <a:extLst>
              <a:ext uri="{FF2B5EF4-FFF2-40B4-BE49-F238E27FC236}">
                <a16:creationId xmlns:a16="http://schemas.microsoft.com/office/drawing/2014/main" id="{E88DD954-F3ED-A843-9906-925E349F4409}"/>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8" name="Прямоугольник 17">
            <a:extLst>
              <a:ext uri="{FF2B5EF4-FFF2-40B4-BE49-F238E27FC236}">
                <a16:creationId xmlns:a16="http://schemas.microsoft.com/office/drawing/2014/main" id="{CFF139C0-641D-D14D-BFDB-B760DEA2DB8D}"/>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19" name="Прямоугольник 18">
            <a:extLst>
              <a:ext uri="{FF2B5EF4-FFF2-40B4-BE49-F238E27FC236}">
                <a16:creationId xmlns:a16="http://schemas.microsoft.com/office/drawing/2014/main" id="{F036944D-D75F-E449-933F-5B97B60B3B2F}"/>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20" name="Прямоугольник 19">
            <a:extLst>
              <a:ext uri="{FF2B5EF4-FFF2-40B4-BE49-F238E27FC236}">
                <a16:creationId xmlns:a16="http://schemas.microsoft.com/office/drawing/2014/main" id="{9675C860-DA42-AA44-8770-5CC50AB10877}"/>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45</a:t>
            </a:r>
          </a:p>
        </p:txBody>
      </p:sp>
      <p:sp>
        <p:nvSpPr>
          <p:cNvPr id="21" name="Прямоугольник 20">
            <a:extLst>
              <a:ext uri="{FF2B5EF4-FFF2-40B4-BE49-F238E27FC236}">
                <a16:creationId xmlns:a16="http://schemas.microsoft.com/office/drawing/2014/main" id="{76A340D3-A9A5-7542-B5E7-A8768AF4F301}"/>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22" name="Прямоугольник 21">
            <a:extLst>
              <a:ext uri="{FF2B5EF4-FFF2-40B4-BE49-F238E27FC236}">
                <a16:creationId xmlns:a16="http://schemas.microsoft.com/office/drawing/2014/main" id="{0B549940-5E51-514D-B0BC-CF0B62C11CA0}"/>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cxnSp>
        <p:nvCxnSpPr>
          <p:cNvPr id="27" name="Прямая соединительная линия 26">
            <a:extLst>
              <a:ext uri="{FF2B5EF4-FFF2-40B4-BE49-F238E27FC236}">
                <a16:creationId xmlns:a16="http://schemas.microsoft.com/office/drawing/2014/main" id="{196A2538-E6B5-B640-B350-E50EBB8C9304}"/>
              </a:ext>
            </a:extLst>
          </p:cNvPr>
          <p:cNvCxnSpPr/>
          <p:nvPr/>
        </p:nvCxnSpPr>
        <p:spPr>
          <a:xfrm flipH="1">
            <a:off x="2217682" y="3237187"/>
            <a:ext cx="67161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a:extLst>
              <a:ext uri="{FF2B5EF4-FFF2-40B4-BE49-F238E27FC236}">
                <a16:creationId xmlns:a16="http://schemas.microsoft.com/office/drawing/2014/main" id="{8E95393F-C1EA-5A4D-97F2-0B3B9978EBA4}"/>
              </a:ext>
            </a:extLst>
          </p:cNvPr>
          <p:cNvCxnSpPr/>
          <p:nvPr/>
        </p:nvCxnSpPr>
        <p:spPr>
          <a:xfrm>
            <a:off x="6784426" y="2343804"/>
            <a:ext cx="2627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Прямая со стрелкой 28">
            <a:extLst>
              <a:ext uri="{FF2B5EF4-FFF2-40B4-BE49-F238E27FC236}">
                <a16:creationId xmlns:a16="http://schemas.microsoft.com/office/drawing/2014/main" id="{B8E7DDAB-0AE9-D14F-90CA-87E226EEF03D}"/>
              </a:ext>
            </a:extLst>
          </p:cNvPr>
          <p:cNvCxnSpPr/>
          <p:nvPr/>
        </p:nvCxnSpPr>
        <p:spPr>
          <a:xfrm>
            <a:off x="7614743" y="2343804"/>
            <a:ext cx="1576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Прямая со стрелкой 29">
            <a:extLst>
              <a:ext uri="{FF2B5EF4-FFF2-40B4-BE49-F238E27FC236}">
                <a16:creationId xmlns:a16="http://schemas.microsoft.com/office/drawing/2014/main" id="{C0E2AEA0-1CDE-C44B-946C-A5226797B5C1}"/>
              </a:ext>
            </a:extLst>
          </p:cNvPr>
          <p:cNvCxnSpPr/>
          <p:nvPr/>
        </p:nvCxnSpPr>
        <p:spPr>
          <a:xfrm>
            <a:off x="8445060" y="2343803"/>
            <a:ext cx="15768" cy="8933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Прямая со стрелкой 30">
            <a:extLst>
              <a:ext uri="{FF2B5EF4-FFF2-40B4-BE49-F238E27FC236}">
                <a16:creationId xmlns:a16="http://schemas.microsoft.com/office/drawing/2014/main" id="{7BBC80D0-494F-BD47-874E-CFF32E7C7766}"/>
              </a:ext>
            </a:extLst>
          </p:cNvPr>
          <p:cNvCxnSpPr/>
          <p:nvPr/>
        </p:nvCxnSpPr>
        <p:spPr>
          <a:xfrm>
            <a:off x="5954109" y="2343804"/>
            <a:ext cx="525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Прямая со стрелкой 31">
            <a:extLst>
              <a:ext uri="{FF2B5EF4-FFF2-40B4-BE49-F238E27FC236}">
                <a16:creationId xmlns:a16="http://schemas.microsoft.com/office/drawing/2014/main" id="{DD1312A3-D393-E149-A9ED-47565D6CF266}"/>
              </a:ext>
            </a:extLst>
          </p:cNvPr>
          <p:cNvCxnSpPr/>
          <p:nvPr/>
        </p:nvCxnSpPr>
        <p:spPr>
          <a:xfrm>
            <a:off x="2632841" y="3237187"/>
            <a:ext cx="0" cy="27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Прямая со стрелкой 32">
            <a:extLst>
              <a:ext uri="{FF2B5EF4-FFF2-40B4-BE49-F238E27FC236}">
                <a16:creationId xmlns:a16="http://schemas.microsoft.com/office/drawing/2014/main" id="{803FA3BB-8FCF-1347-B900-029046D054C1}"/>
              </a:ext>
            </a:extLst>
          </p:cNvPr>
          <p:cNvCxnSpPr/>
          <p:nvPr/>
        </p:nvCxnSpPr>
        <p:spPr>
          <a:xfrm>
            <a:off x="3463158" y="3237187"/>
            <a:ext cx="0" cy="2732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Прямая со стрелкой 33">
            <a:extLst>
              <a:ext uri="{FF2B5EF4-FFF2-40B4-BE49-F238E27FC236}">
                <a16:creationId xmlns:a16="http://schemas.microsoft.com/office/drawing/2014/main" id="{64A885DC-6F28-7149-9D66-6D80D58749E4}"/>
              </a:ext>
            </a:extLst>
          </p:cNvPr>
          <p:cNvCxnSpPr/>
          <p:nvPr/>
        </p:nvCxnSpPr>
        <p:spPr>
          <a:xfrm>
            <a:off x="4293475" y="3237187"/>
            <a:ext cx="0" cy="27324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Прямая со стрелкой 34">
            <a:extLst>
              <a:ext uri="{FF2B5EF4-FFF2-40B4-BE49-F238E27FC236}">
                <a16:creationId xmlns:a16="http://schemas.microsoft.com/office/drawing/2014/main" id="{E559CB56-24E4-9649-A111-3B849721F9EC}"/>
              </a:ext>
            </a:extLst>
          </p:cNvPr>
          <p:cNvCxnSpPr/>
          <p:nvPr/>
        </p:nvCxnSpPr>
        <p:spPr>
          <a:xfrm>
            <a:off x="5123792" y="3237187"/>
            <a:ext cx="0" cy="2732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110258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8F2CB52A-F4F6-3D43-85BE-FD9AD139499D}"/>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 name="Прямоугольник 4">
            <a:extLst>
              <a:ext uri="{FF2B5EF4-FFF2-40B4-BE49-F238E27FC236}">
                <a16:creationId xmlns:a16="http://schemas.microsoft.com/office/drawing/2014/main" id="{A5A5C15F-3204-B147-A37D-37F8168A827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6" name="Прямоугольник 5">
            <a:extLst>
              <a:ext uri="{FF2B5EF4-FFF2-40B4-BE49-F238E27FC236}">
                <a16:creationId xmlns:a16="http://schemas.microsoft.com/office/drawing/2014/main" id="{20B8370C-977E-6747-9C13-254FEE8BB5AF}"/>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7" name="Прямоугольник 6">
            <a:extLst>
              <a:ext uri="{FF2B5EF4-FFF2-40B4-BE49-F238E27FC236}">
                <a16:creationId xmlns:a16="http://schemas.microsoft.com/office/drawing/2014/main" id="{E565776F-CCC9-1E48-B629-FF17E0AC1A2D}"/>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8" name="Прямоугольник 7">
            <a:extLst>
              <a:ext uri="{FF2B5EF4-FFF2-40B4-BE49-F238E27FC236}">
                <a16:creationId xmlns:a16="http://schemas.microsoft.com/office/drawing/2014/main" id="{CD1308C8-1664-614A-907E-553A251DBB1D}"/>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  </a:t>
            </a:r>
          </a:p>
        </p:txBody>
      </p:sp>
      <p:sp>
        <p:nvSpPr>
          <p:cNvPr id="9" name="Прямоугольник 8">
            <a:extLst>
              <a:ext uri="{FF2B5EF4-FFF2-40B4-BE49-F238E27FC236}">
                <a16:creationId xmlns:a16="http://schemas.microsoft.com/office/drawing/2014/main" id="{A44D05E5-78F5-2943-AC89-EAF4684C74B1}"/>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0" name="Прямоугольник 9">
            <a:extLst>
              <a:ext uri="{FF2B5EF4-FFF2-40B4-BE49-F238E27FC236}">
                <a16:creationId xmlns:a16="http://schemas.microsoft.com/office/drawing/2014/main" id="{2A37B87F-366C-434F-96DB-1BEE413C4F35}"/>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1" name="Прямоугольник 10">
            <a:extLst>
              <a:ext uri="{FF2B5EF4-FFF2-40B4-BE49-F238E27FC236}">
                <a16:creationId xmlns:a16="http://schemas.microsoft.com/office/drawing/2014/main" id="{35A1D3B8-B949-C44F-BADB-2EE65FFD7650}"/>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2" name="Прямоугольник 11">
            <a:extLst>
              <a:ext uri="{FF2B5EF4-FFF2-40B4-BE49-F238E27FC236}">
                <a16:creationId xmlns:a16="http://schemas.microsoft.com/office/drawing/2014/main" id="{6A1C80A6-F9E4-0545-A0EA-909416561A67}"/>
              </a:ext>
            </a:extLst>
          </p:cNvPr>
          <p:cNvSpPr/>
          <p:nvPr/>
        </p:nvSpPr>
        <p:spPr>
          <a:xfrm>
            <a:off x="1387365" y="1954919"/>
            <a:ext cx="830317" cy="388883"/>
          </a:xfrm>
          <a:prstGeom prst="rect">
            <a:avLst/>
          </a:prstGeom>
          <a:solidFill>
            <a:schemeClr val="accent4">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A8DDCD88-14B1-1A49-864B-1B9DE0DB89BB}"/>
              </a:ext>
            </a:extLst>
          </p:cNvPr>
          <p:cNvSpPr/>
          <p:nvPr/>
        </p:nvSpPr>
        <p:spPr>
          <a:xfrm>
            <a:off x="2217682" y="351043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33</a:t>
            </a:r>
          </a:p>
        </p:txBody>
      </p:sp>
      <p:sp>
        <p:nvSpPr>
          <p:cNvPr id="14" name="Прямоугольник 13">
            <a:extLst>
              <a:ext uri="{FF2B5EF4-FFF2-40B4-BE49-F238E27FC236}">
                <a16:creationId xmlns:a16="http://schemas.microsoft.com/office/drawing/2014/main" id="{8C3B1449-6F39-AE40-9841-60FC5A473195}"/>
              </a:ext>
            </a:extLst>
          </p:cNvPr>
          <p:cNvSpPr/>
          <p:nvPr/>
        </p:nvSpPr>
        <p:spPr>
          <a:xfrm>
            <a:off x="3047999" y="3510436"/>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39</a:t>
            </a:r>
          </a:p>
        </p:txBody>
      </p:sp>
      <p:sp>
        <p:nvSpPr>
          <p:cNvPr id="15" name="Прямоугольник 14">
            <a:extLst>
              <a:ext uri="{FF2B5EF4-FFF2-40B4-BE49-F238E27FC236}">
                <a16:creationId xmlns:a16="http://schemas.microsoft.com/office/drawing/2014/main" id="{203687D4-69F2-B449-A0DC-433BE53019CC}"/>
              </a:ext>
            </a:extLst>
          </p:cNvPr>
          <p:cNvSpPr/>
          <p:nvPr/>
        </p:nvSpPr>
        <p:spPr>
          <a:xfrm>
            <a:off x="3878316" y="351043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67</a:t>
            </a:r>
          </a:p>
        </p:txBody>
      </p:sp>
      <p:sp>
        <p:nvSpPr>
          <p:cNvPr id="16" name="Прямоугольник 15">
            <a:extLst>
              <a:ext uri="{FF2B5EF4-FFF2-40B4-BE49-F238E27FC236}">
                <a16:creationId xmlns:a16="http://schemas.microsoft.com/office/drawing/2014/main" id="{898ACF87-D21C-5943-91AC-A652A69E958D}"/>
              </a:ext>
            </a:extLst>
          </p:cNvPr>
          <p:cNvSpPr/>
          <p:nvPr/>
        </p:nvSpPr>
        <p:spPr>
          <a:xfrm>
            <a:off x="4708633" y="351043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79</a:t>
            </a:r>
          </a:p>
        </p:txBody>
      </p:sp>
      <p:sp>
        <p:nvSpPr>
          <p:cNvPr id="17" name="Прямоугольник 16">
            <a:extLst>
              <a:ext uri="{FF2B5EF4-FFF2-40B4-BE49-F238E27FC236}">
                <a16:creationId xmlns:a16="http://schemas.microsoft.com/office/drawing/2014/main" id="{D9948DCE-6F7B-6F4A-B9EE-82FC583DFA4E}"/>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8" name="Прямоугольник 17">
            <a:extLst>
              <a:ext uri="{FF2B5EF4-FFF2-40B4-BE49-F238E27FC236}">
                <a16:creationId xmlns:a16="http://schemas.microsoft.com/office/drawing/2014/main" id="{29623E4E-274A-6B4A-B60C-2F32184B6763}"/>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19" name="Прямоугольник 18">
            <a:extLst>
              <a:ext uri="{FF2B5EF4-FFF2-40B4-BE49-F238E27FC236}">
                <a16:creationId xmlns:a16="http://schemas.microsoft.com/office/drawing/2014/main" id="{2D83A71D-B44A-1F4C-994A-02714E94F611}"/>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20" name="Прямоугольник 19">
            <a:extLst>
              <a:ext uri="{FF2B5EF4-FFF2-40B4-BE49-F238E27FC236}">
                <a16:creationId xmlns:a16="http://schemas.microsoft.com/office/drawing/2014/main" id="{41BAE68A-4181-8149-85F2-1B49C6453EBE}"/>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45</a:t>
            </a:r>
          </a:p>
        </p:txBody>
      </p:sp>
      <p:sp>
        <p:nvSpPr>
          <p:cNvPr id="21" name="Прямоугольник 20">
            <a:extLst>
              <a:ext uri="{FF2B5EF4-FFF2-40B4-BE49-F238E27FC236}">
                <a16:creationId xmlns:a16="http://schemas.microsoft.com/office/drawing/2014/main" id="{1FCDA412-24D4-CD4D-9AEC-4CDAE09DEB77}"/>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22" name="Прямоугольник 21">
            <a:extLst>
              <a:ext uri="{FF2B5EF4-FFF2-40B4-BE49-F238E27FC236}">
                <a16:creationId xmlns:a16="http://schemas.microsoft.com/office/drawing/2014/main" id="{DD5D3F3B-5CA9-C149-82C9-BDA212E856EC}"/>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Tree>
    <p:extLst>
      <p:ext uri="{BB962C8B-B14F-4D97-AF65-F5344CB8AC3E}">
        <p14:creationId xmlns:p14="http://schemas.microsoft.com/office/powerpoint/2010/main" val="22983616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9A44E0C5-62C1-8E46-A7BD-049EFD99BD1C}"/>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5" name="Прямоугольник 4">
            <a:extLst>
              <a:ext uri="{FF2B5EF4-FFF2-40B4-BE49-F238E27FC236}">
                <a16:creationId xmlns:a16="http://schemas.microsoft.com/office/drawing/2014/main" id="{BFF21DBE-71DD-5F4F-A656-7B23E20C3E2B}"/>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6" name="Прямоугольник 5">
            <a:extLst>
              <a:ext uri="{FF2B5EF4-FFF2-40B4-BE49-F238E27FC236}">
                <a16:creationId xmlns:a16="http://schemas.microsoft.com/office/drawing/2014/main" id="{1D1BBF9D-B345-6D42-A1EC-7133452A2E56}"/>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33</a:t>
            </a:r>
          </a:p>
        </p:txBody>
      </p:sp>
      <p:sp>
        <p:nvSpPr>
          <p:cNvPr id="7" name="Прямоугольник 6">
            <a:extLst>
              <a:ext uri="{FF2B5EF4-FFF2-40B4-BE49-F238E27FC236}">
                <a16:creationId xmlns:a16="http://schemas.microsoft.com/office/drawing/2014/main" id="{F0121CA2-A8D2-C049-A8DE-EDAFD625D84D}"/>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39</a:t>
            </a:r>
          </a:p>
        </p:txBody>
      </p:sp>
      <p:sp>
        <p:nvSpPr>
          <p:cNvPr id="8" name="Прямоугольник 7">
            <a:extLst>
              <a:ext uri="{FF2B5EF4-FFF2-40B4-BE49-F238E27FC236}">
                <a16:creationId xmlns:a16="http://schemas.microsoft.com/office/drawing/2014/main" id="{4891D8EE-9A0C-7443-A5EB-C07BB529D797}"/>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45</a:t>
            </a:r>
          </a:p>
        </p:txBody>
      </p:sp>
      <p:sp>
        <p:nvSpPr>
          <p:cNvPr id="9" name="Прямоугольник 8">
            <a:extLst>
              <a:ext uri="{FF2B5EF4-FFF2-40B4-BE49-F238E27FC236}">
                <a16:creationId xmlns:a16="http://schemas.microsoft.com/office/drawing/2014/main" id="{859D2B99-EC03-E14A-8334-7E8E2ABB2855}"/>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10" name="Прямоугольник 9">
            <a:extLst>
              <a:ext uri="{FF2B5EF4-FFF2-40B4-BE49-F238E27FC236}">
                <a16:creationId xmlns:a16="http://schemas.microsoft.com/office/drawing/2014/main" id="{7BABA90E-E7C1-D147-8C4E-A7F0DAEDD7A5}"/>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67</a:t>
            </a:r>
          </a:p>
        </p:txBody>
      </p:sp>
      <p:sp>
        <p:nvSpPr>
          <p:cNvPr id="11" name="Прямоугольник 10">
            <a:extLst>
              <a:ext uri="{FF2B5EF4-FFF2-40B4-BE49-F238E27FC236}">
                <a16:creationId xmlns:a16="http://schemas.microsoft.com/office/drawing/2014/main" id="{570BB288-3689-504A-8DB7-BE32EBC1FD94}"/>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79</a:t>
            </a:r>
          </a:p>
        </p:txBody>
      </p:sp>
      <p:sp>
        <p:nvSpPr>
          <p:cNvPr id="12" name="Прямоугольник 11">
            <a:extLst>
              <a:ext uri="{FF2B5EF4-FFF2-40B4-BE49-F238E27FC236}">
                <a16:creationId xmlns:a16="http://schemas.microsoft.com/office/drawing/2014/main" id="{BD19F038-D042-0A48-BF6D-26F1B7E941B7}"/>
              </a:ext>
            </a:extLst>
          </p:cNvPr>
          <p:cNvSpPr/>
          <p:nvPr/>
        </p:nvSpPr>
        <p:spPr>
          <a:xfrm>
            <a:off x="1387365" y="1954919"/>
            <a:ext cx="830317" cy="388883"/>
          </a:xfrm>
          <a:prstGeom prst="rect">
            <a:avLst/>
          </a:prstGeom>
          <a:solidFill>
            <a:schemeClr val="accent4">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BDB02F16-316A-2842-8E2B-2A5D3837392E}"/>
              </a:ext>
            </a:extLst>
          </p:cNvPr>
          <p:cNvSpPr/>
          <p:nvPr/>
        </p:nvSpPr>
        <p:spPr>
          <a:xfrm>
            <a:off x="2217682" y="351043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33</a:t>
            </a:r>
          </a:p>
        </p:txBody>
      </p:sp>
      <p:sp>
        <p:nvSpPr>
          <p:cNvPr id="14" name="Прямоугольник 13">
            <a:extLst>
              <a:ext uri="{FF2B5EF4-FFF2-40B4-BE49-F238E27FC236}">
                <a16:creationId xmlns:a16="http://schemas.microsoft.com/office/drawing/2014/main" id="{B89C898C-BC4B-DE4C-ABBD-73F13B5D6CE2}"/>
              </a:ext>
            </a:extLst>
          </p:cNvPr>
          <p:cNvSpPr/>
          <p:nvPr/>
        </p:nvSpPr>
        <p:spPr>
          <a:xfrm>
            <a:off x="3047999" y="3510436"/>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39</a:t>
            </a:r>
          </a:p>
        </p:txBody>
      </p:sp>
      <p:sp>
        <p:nvSpPr>
          <p:cNvPr id="15" name="Прямоугольник 14">
            <a:extLst>
              <a:ext uri="{FF2B5EF4-FFF2-40B4-BE49-F238E27FC236}">
                <a16:creationId xmlns:a16="http://schemas.microsoft.com/office/drawing/2014/main" id="{51A6D6E1-573D-D748-B772-B6FC2CC4CAD0}"/>
              </a:ext>
            </a:extLst>
          </p:cNvPr>
          <p:cNvSpPr/>
          <p:nvPr/>
        </p:nvSpPr>
        <p:spPr>
          <a:xfrm>
            <a:off x="3878316" y="351043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67</a:t>
            </a:r>
          </a:p>
        </p:txBody>
      </p:sp>
      <p:sp>
        <p:nvSpPr>
          <p:cNvPr id="16" name="Прямоугольник 15">
            <a:extLst>
              <a:ext uri="{FF2B5EF4-FFF2-40B4-BE49-F238E27FC236}">
                <a16:creationId xmlns:a16="http://schemas.microsoft.com/office/drawing/2014/main" id="{644317BB-92F0-774B-A58C-D35C12F0DB29}"/>
              </a:ext>
            </a:extLst>
          </p:cNvPr>
          <p:cNvSpPr/>
          <p:nvPr/>
        </p:nvSpPr>
        <p:spPr>
          <a:xfrm>
            <a:off x="4708633" y="351043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79</a:t>
            </a:r>
          </a:p>
        </p:txBody>
      </p:sp>
      <p:sp>
        <p:nvSpPr>
          <p:cNvPr id="17" name="Прямоугольник 16">
            <a:extLst>
              <a:ext uri="{FF2B5EF4-FFF2-40B4-BE49-F238E27FC236}">
                <a16:creationId xmlns:a16="http://schemas.microsoft.com/office/drawing/2014/main" id="{57DEEC9C-7954-1948-BF87-E9C0E14E0252}"/>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8" name="Прямоугольник 17">
            <a:extLst>
              <a:ext uri="{FF2B5EF4-FFF2-40B4-BE49-F238E27FC236}">
                <a16:creationId xmlns:a16="http://schemas.microsoft.com/office/drawing/2014/main" id="{2675E39D-E71C-454A-A600-77B76674CACA}"/>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19" name="Прямоугольник 18">
            <a:extLst>
              <a:ext uri="{FF2B5EF4-FFF2-40B4-BE49-F238E27FC236}">
                <a16:creationId xmlns:a16="http://schemas.microsoft.com/office/drawing/2014/main" id="{25787A84-1023-F54E-A5F0-E13CFD6B06CF}"/>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20" name="Прямоугольник 19">
            <a:extLst>
              <a:ext uri="{FF2B5EF4-FFF2-40B4-BE49-F238E27FC236}">
                <a16:creationId xmlns:a16="http://schemas.microsoft.com/office/drawing/2014/main" id="{B0F44BC1-D7BA-C148-BFF0-199BC59E3DEF}"/>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45</a:t>
            </a:r>
          </a:p>
        </p:txBody>
      </p:sp>
      <p:sp>
        <p:nvSpPr>
          <p:cNvPr id="21" name="Прямоугольник 20">
            <a:extLst>
              <a:ext uri="{FF2B5EF4-FFF2-40B4-BE49-F238E27FC236}">
                <a16:creationId xmlns:a16="http://schemas.microsoft.com/office/drawing/2014/main" id="{25D6E734-E06F-424A-B221-664297049CC4}"/>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22" name="Прямоугольник 21">
            <a:extLst>
              <a:ext uri="{FF2B5EF4-FFF2-40B4-BE49-F238E27FC236}">
                <a16:creationId xmlns:a16="http://schemas.microsoft.com/office/drawing/2014/main" id="{E45DAE94-B725-5F47-9993-D7B7E63B032C}"/>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 name="TextBox 1">
            <a:extLst>
              <a:ext uri="{FF2B5EF4-FFF2-40B4-BE49-F238E27FC236}">
                <a16:creationId xmlns:a16="http://schemas.microsoft.com/office/drawing/2014/main" id="{FE31AE43-CB48-494A-BA92-AD71D7D1D288}"/>
              </a:ext>
            </a:extLst>
          </p:cNvPr>
          <p:cNvSpPr txBox="1"/>
          <p:nvPr/>
        </p:nvSpPr>
        <p:spPr>
          <a:xfrm>
            <a:off x="1387365" y="5255173"/>
            <a:ext cx="7353295" cy="861774"/>
          </a:xfrm>
          <a:prstGeom prst="rect">
            <a:avLst/>
          </a:prstGeom>
          <a:noFill/>
        </p:spPr>
        <p:txBody>
          <a:bodyPr wrap="none" rtlCol="0">
            <a:spAutoFit/>
          </a:bodyPr>
          <a:lstStyle/>
          <a:p>
            <a:r>
              <a:rPr lang="x-none" sz="2500" dirty="0"/>
              <a:t>Слияние в упорядоченные восьмерки приведет </a:t>
            </a:r>
          </a:p>
          <a:p>
            <a:r>
              <a:rPr lang="ru-RU" sz="2500" dirty="0"/>
              <a:t>к отсортированной последовательности</a:t>
            </a:r>
            <a:endParaRPr lang="x-none" sz="2500" dirty="0"/>
          </a:p>
        </p:txBody>
      </p:sp>
    </p:spTree>
    <p:extLst>
      <p:ext uri="{BB962C8B-B14F-4D97-AF65-F5344CB8AC3E}">
        <p14:creationId xmlns:p14="http://schemas.microsoft.com/office/powerpoint/2010/main" val="3900910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FC947A-FB4E-4B30-B6D0-BD1E24A489BF}"/>
              </a:ext>
            </a:extLst>
          </p:cNvPr>
          <p:cNvSpPr>
            <a:spLocks noGrp="1"/>
          </p:cNvSpPr>
          <p:nvPr>
            <p:ph type="title"/>
          </p:nvPr>
        </p:nvSpPr>
        <p:spPr>
          <a:xfrm>
            <a:off x="677334" y="609600"/>
            <a:ext cx="10201198" cy="1320800"/>
          </a:xfrm>
        </p:spPr>
        <p:txBody>
          <a:bodyPr/>
          <a:lstStyle/>
          <a:p>
            <a:r>
              <a:rPr lang="ru-RU" dirty="0">
                <a:solidFill>
                  <a:schemeClr val="tx1"/>
                </a:solidFill>
              </a:rPr>
              <a:t>Сортировки последовательностей</a:t>
            </a:r>
            <a:r>
              <a:rPr lang="en-US" dirty="0">
                <a:solidFill>
                  <a:schemeClr val="tx1"/>
                </a:solidFill>
              </a:rPr>
              <a:t> </a:t>
            </a:r>
            <a:r>
              <a:rPr lang="ru-RU" dirty="0">
                <a:solidFill>
                  <a:schemeClr val="tx1"/>
                </a:solidFill>
              </a:rPr>
              <a:t>(файлов)</a:t>
            </a:r>
            <a:endParaRPr lang="ru-BY" dirty="0"/>
          </a:p>
        </p:txBody>
      </p:sp>
      <p:sp>
        <p:nvSpPr>
          <p:cNvPr id="3" name="Объект 2">
            <a:extLst>
              <a:ext uri="{FF2B5EF4-FFF2-40B4-BE49-F238E27FC236}">
                <a16:creationId xmlns:a16="http://schemas.microsoft.com/office/drawing/2014/main" id="{1ED87EEE-A8EE-4DEB-86DD-D35E51163124}"/>
              </a:ext>
            </a:extLst>
          </p:cNvPr>
          <p:cNvSpPr>
            <a:spLocks noGrp="1"/>
          </p:cNvSpPr>
          <p:nvPr>
            <p:ph idx="1"/>
          </p:nvPr>
        </p:nvSpPr>
        <p:spPr/>
        <p:txBody>
          <a:bodyPr/>
          <a:lstStyle/>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rPr>
              <a:t>Любым другим процедурам ввода-вывода предшествует процедура </a:t>
            </a:r>
            <a:r>
              <a:rPr kumimoji="0" lang="ru-RU" sz="2500" b="1" i="0" u="none" strike="noStrike" kern="1200" cap="none" spc="0" normalizeH="0" baseline="0" noProof="0" dirty="0" err="1">
                <a:ln>
                  <a:noFill/>
                </a:ln>
                <a:solidFill>
                  <a:prstClr val="black"/>
                </a:solidFill>
                <a:effectLst/>
                <a:uLnTx/>
                <a:uFillTx/>
                <a:latin typeface="Trebuchet MS" panose="020B0603020202020204"/>
                <a:ea typeface="+mn-ea"/>
                <a:cs typeface="+mn-cs"/>
              </a:rPr>
              <a:t>AssignFile</a:t>
            </a:r>
            <a:r>
              <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rPr>
              <a:t>.</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rPr>
              <a:t>Формат заголовка:</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2500" b="0" i="0" u="none" strike="noStrike" kern="1200" cap="none" spc="0" normalizeH="0" baseline="0" noProof="0" dirty="0" err="1">
                <a:ln>
                  <a:noFill/>
                </a:ln>
                <a:solidFill>
                  <a:prstClr val="black"/>
                </a:solidFill>
                <a:effectLst/>
                <a:uLnTx/>
                <a:uFillTx/>
                <a:latin typeface="Trebuchet MS" panose="020B0603020202020204"/>
                <a:ea typeface="+mn-ea"/>
                <a:cs typeface="+mn-cs"/>
              </a:rPr>
              <a:t>AssignFile</a:t>
            </a:r>
            <a:r>
              <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rPr>
              <a:t> (</a:t>
            </a:r>
            <a:r>
              <a:rPr kumimoji="0" lang="ru-RU" sz="2500" b="0" i="0" u="none" strike="noStrike" kern="1200" cap="none" spc="0" normalizeH="0" baseline="0" noProof="0" dirty="0" err="1">
                <a:ln>
                  <a:noFill/>
                </a:ln>
                <a:solidFill>
                  <a:prstClr val="black"/>
                </a:solidFill>
                <a:effectLst/>
                <a:uLnTx/>
                <a:uFillTx/>
                <a:latin typeface="Trebuchet MS" panose="020B0603020202020204"/>
                <a:ea typeface="+mn-ea"/>
                <a:cs typeface="+mn-cs"/>
              </a:rPr>
              <a:t>Var</a:t>
            </a:r>
            <a:r>
              <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rPr>
              <a:t> F; Name: </a:t>
            </a:r>
            <a:r>
              <a:rPr kumimoji="0" lang="ru-RU" sz="2500" b="0" i="0" u="none" strike="noStrike" kern="1200" cap="none" spc="0" normalizeH="0" baseline="0" noProof="0" dirty="0" err="1">
                <a:ln>
                  <a:noFill/>
                </a:ln>
                <a:solidFill>
                  <a:prstClr val="black"/>
                </a:solidFill>
                <a:effectLst/>
                <a:uLnTx/>
                <a:uFillTx/>
                <a:latin typeface="Trebuchet MS" panose="020B0603020202020204"/>
                <a:ea typeface="+mn-ea"/>
                <a:cs typeface="+mn-cs"/>
              </a:rPr>
              <a:t>String</a:t>
            </a:r>
            <a:r>
              <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rPr>
              <a:t>)</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endPar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rPr>
              <a:t>Файлы с типом состоят из однотипных компонент, тип которых указан при объявлении.</a:t>
            </a:r>
            <a:endParaRPr lang="ru-BY" dirty="0"/>
          </a:p>
        </p:txBody>
      </p:sp>
    </p:spTree>
    <p:extLst>
      <p:ext uri="{BB962C8B-B14F-4D97-AF65-F5344CB8AC3E}">
        <p14:creationId xmlns:p14="http://schemas.microsoft.com/office/powerpoint/2010/main" val="34026657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6FCB38-E7F5-9C46-86C1-044C4994CF6F}"/>
              </a:ext>
            </a:extLst>
          </p:cNvPr>
          <p:cNvSpPr>
            <a:spLocks noGrp="1"/>
          </p:cNvSpPr>
          <p:nvPr>
            <p:ph type="title"/>
          </p:nvPr>
        </p:nvSpPr>
        <p:spPr/>
        <p:txBody>
          <a:bodyPr>
            <a:normAutofit/>
          </a:bodyPr>
          <a:lstStyle/>
          <a:p>
            <a:r>
              <a:rPr lang="ru-RU" dirty="0"/>
              <a:t>Простое слияние с нечетным количеством элементов</a:t>
            </a:r>
            <a:endParaRPr lang="x-none" dirty="0"/>
          </a:p>
        </p:txBody>
      </p:sp>
      <p:sp>
        <p:nvSpPr>
          <p:cNvPr id="4" name="Прямоугольник 3">
            <a:extLst>
              <a:ext uri="{FF2B5EF4-FFF2-40B4-BE49-F238E27FC236}">
                <a16:creationId xmlns:a16="http://schemas.microsoft.com/office/drawing/2014/main" id="{83720684-8141-8C46-8AB7-82BC1C19AEF4}"/>
              </a:ext>
            </a:extLst>
          </p:cNvPr>
          <p:cNvSpPr/>
          <p:nvPr/>
        </p:nvSpPr>
        <p:spPr>
          <a:xfrm>
            <a:off x="2217682" y="244891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 name="Прямоугольник 4">
            <a:extLst>
              <a:ext uri="{FF2B5EF4-FFF2-40B4-BE49-F238E27FC236}">
                <a16:creationId xmlns:a16="http://schemas.microsoft.com/office/drawing/2014/main" id="{2D0B248F-CB0E-8645-B25D-7DD9E662F943}"/>
              </a:ext>
            </a:extLst>
          </p:cNvPr>
          <p:cNvSpPr/>
          <p:nvPr/>
        </p:nvSpPr>
        <p:spPr>
          <a:xfrm>
            <a:off x="3047999" y="24489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6" name="Прямоугольник 5">
            <a:extLst>
              <a:ext uri="{FF2B5EF4-FFF2-40B4-BE49-F238E27FC236}">
                <a16:creationId xmlns:a16="http://schemas.microsoft.com/office/drawing/2014/main" id="{AAC48BE4-9AD5-8048-BAA6-3A51A13F0BB9}"/>
              </a:ext>
            </a:extLst>
          </p:cNvPr>
          <p:cNvSpPr/>
          <p:nvPr/>
        </p:nvSpPr>
        <p:spPr>
          <a:xfrm>
            <a:off x="3878316" y="24489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7" name="Прямоугольник 6">
            <a:extLst>
              <a:ext uri="{FF2B5EF4-FFF2-40B4-BE49-F238E27FC236}">
                <a16:creationId xmlns:a16="http://schemas.microsoft.com/office/drawing/2014/main" id="{67D7F8D0-12FE-664D-8B75-D4B34CA948E1}"/>
              </a:ext>
            </a:extLst>
          </p:cNvPr>
          <p:cNvSpPr/>
          <p:nvPr/>
        </p:nvSpPr>
        <p:spPr>
          <a:xfrm>
            <a:off x="4708633" y="24489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8" name="Прямоугольник 7">
            <a:extLst>
              <a:ext uri="{FF2B5EF4-FFF2-40B4-BE49-F238E27FC236}">
                <a16:creationId xmlns:a16="http://schemas.microsoft.com/office/drawing/2014/main" id="{3A250EEE-3940-F142-8387-7226B73A5043}"/>
              </a:ext>
            </a:extLst>
          </p:cNvPr>
          <p:cNvSpPr/>
          <p:nvPr/>
        </p:nvSpPr>
        <p:spPr>
          <a:xfrm>
            <a:off x="5538950" y="24489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9" name="Прямоугольник 8">
            <a:extLst>
              <a:ext uri="{FF2B5EF4-FFF2-40B4-BE49-F238E27FC236}">
                <a16:creationId xmlns:a16="http://schemas.microsoft.com/office/drawing/2014/main" id="{43E2AA73-8C4F-7948-9F09-61B437E6F2B3}"/>
              </a:ext>
            </a:extLst>
          </p:cNvPr>
          <p:cNvSpPr/>
          <p:nvPr/>
        </p:nvSpPr>
        <p:spPr>
          <a:xfrm>
            <a:off x="6369267" y="24489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10" name="Прямоугольник 9">
            <a:extLst>
              <a:ext uri="{FF2B5EF4-FFF2-40B4-BE49-F238E27FC236}">
                <a16:creationId xmlns:a16="http://schemas.microsoft.com/office/drawing/2014/main" id="{F23FC305-5503-BC42-B402-401BF0CDB1E7}"/>
              </a:ext>
            </a:extLst>
          </p:cNvPr>
          <p:cNvSpPr/>
          <p:nvPr/>
        </p:nvSpPr>
        <p:spPr>
          <a:xfrm>
            <a:off x="7199584" y="24489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12" name="Прямоугольник 11">
            <a:extLst>
              <a:ext uri="{FF2B5EF4-FFF2-40B4-BE49-F238E27FC236}">
                <a16:creationId xmlns:a16="http://schemas.microsoft.com/office/drawing/2014/main" id="{5C1EFA6C-A0DB-CC47-A24B-8A77A6BF1079}"/>
              </a:ext>
            </a:extLst>
          </p:cNvPr>
          <p:cNvSpPr/>
          <p:nvPr/>
        </p:nvSpPr>
        <p:spPr>
          <a:xfrm>
            <a:off x="1387365" y="244890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117A2A13-3649-5640-9527-DA37DB3E2C2C}"/>
              </a:ext>
            </a:extLst>
          </p:cNvPr>
          <p:cNvSpPr/>
          <p:nvPr/>
        </p:nvSpPr>
        <p:spPr>
          <a:xfrm>
            <a:off x="2217682" y="283779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4" name="Прямоугольник 13">
            <a:extLst>
              <a:ext uri="{FF2B5EF4-FFF2-40B4-BE49-F238E27FC236}">
                <a16:creationId xmlns:a16="http://schemas.microsoft.com/office/drawing/2014/main" id="{821B312F-F2DC-8940-8BC0-70ACC1F2D2C4}"/>
              </a:ext>
            </a:extLst>
          </p:cNvPr>
          <p:cNvSpPr/>
          <p:nvPr/>
        </p:nvSpPr>
        <p:spPr>
          <a:xfrm>
            <a:off x="3047999" y="283779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5" name="Прямоугольник 14">
            <a:extLst>
              <a:ext uri="{FF2B5EF4-FFF2-40B4-BE49-F238E27FC236}">
                <a16:creationId xmlns:a16="http://schemas.microsoft.com/office/drawing/2014/main" id="{DD365F2C-8270-C94D-A76E-F7E85B1CF37B}"/>
              </a:ext>
            </a:extLst>
          </p:cNvPr>
          <p:cNvSpPr/>
          <p:nvPr/>
        </p:nvSpPr>
        <p:spPr>
          <a:xfrm>
            <a:off x="3878316" y="283778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6" name="Прямоугольник 15">
            <a:extLst>
              <a:ext uri="{FF2B5EF4-FFF2-40B4-BE49-F238E27FC236}">
                <a16:creationId xmlns:a16="http://schemas.microsoft.com/office/drawing/2014/main" id="{A6139D60-0E30-CC49-8041-0816F172C44F}"/>
              </a:ext>
            </a:extLst>
          </p:cNvPr>
          <p:cNvSpPr/>
          <p:nvPr/>
        </p:nvSpPr>
        <p:spPr>
          <a:xfrm>
            <a:off x="4708633"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7" name="Прямоугольник 16">
            <a:extLst>
              <a:ext uri="{FF2B5EF4-FFF2-40B4-BE49-F238E27FC236}">
                <a16:creationId xmlns:a16="http://schemas.microsoft.com/office/drawing/2014/main" id="{5E42D989-4049-7940-A4EC-239F45C12393}"/>
              </a:ext>
            </a:extLst>
          </p:cNvPr>
          <p:cNvSpPr/>
          <p:nvPr/>
        </p:nvSpPr>
        <p:spPr>
          <a:xfrm>
            <a:off x="5538950"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8" name="Прямоугольник 17">
            <a:extLst>
              <a:ext uri="{FF2B5EF4-FFF2-40B4-BE49-F238E27FC236}">
                <a16:creationId xmlns:a16="http://schemas.microsoft.com/office/drawing/2014/main" id="{956BF2C8-EE67-7A4A-8DD3-A4500BA06A49}"/>
              </a:ext>
            </a:extLst>
          </p:cNvPr>
          <p:cNvSpPr/>
          <p:nvPr/>
        </p:nvSpPr>
        <p:spPr>
          <a:xfrm>
            <a:off x="6369267"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9" name="Прямоугольник 18">
            <a:extLst>
              <a:ext uri="{FF2B5EF4-FFF2-40B4-BE49-F238E27FC236}">
                <a16:creationId xmlns:a16="http://schemas.microsoft.com/office/drawing/2014/main" id="{C337EC7B-5DC3-3C46-A7E6-A115F99FFB26}"/>
              </a:ext>
            </a:extLst>
          </p:cNvPr>
          <p:cNvSpPr/>
          <p:nvPr/>
        </p:nvSpPr>
        <p:spPr>
          <a:xfrm>
            <a:off x="7199584"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1" name="Прямоугольник 20">
            <a:extLst>
              <a:ext uri="{FF2B5EF4-FFF2-40B4-BE49-F238E27FC236}">
                <a16:creationId xmlns:a16="http://schemas.microsoft.com/office/drawing/2014/main" id="{AFCFBFD2-E9AB-3642-8102-DE1850C2AE57}"/>
              </a:ext>
            </a:extLst>
          </p:cNvPr>
          <p:cNvSpPr/>
          <p:nvPr/>
        </p:nvSpPr>
        <p:spPr>
          <a:xfrm>
            <a:off x="1387365" y="2837786"/>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68B70308-3B47-F24E-8B2C-8BD2FFC04DFD}"/>
              </a:ext>
            </a:extLst>
          </p:cNvPr>
          <p:cNvSpPr/>
          <p:nvPr/>
        </p:nvSpPr>
        <p:spPr>
          <a:xfrm>
            <a:off x="2217682" y="322666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3" name="Прямоугольник 22">
            <a:extLst>
              <a:ext uri="{FF2B5EF4-FFF2-40B4-BE49-F238E27FC236}">
                <a16:creationId xmlns:a16="http://schemas.microsoft.com/office/drawing/2014/main" id="{441B682B-E628-6044-985A-98E97A8D12B9}"/>
              </a:ext>
            </a:extLst>
          </p:cNvPr>
          <p:cNvSpPr/>
          <p:nvPr/>
        </p:nvSpPr>
        <p:spPr>
          <a:xfrm>
            <a:off x="3047999" y="322666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4" name="Прямоугольник 23">
            <a:extLst>
              <a:ext uri="{FF2B5EF4-FFF2-40B4-BE49-F238E27FC236}">
                <a16:creationId xmlns:a16="http://schemas.microsoft.com/office/drawing/2014/main" id="{9296EEE8-E936-8C4F-AC58-BF26CC7403A8}"/>
              </a:ext>
            </a:extLst>
          </p:cNvPr>
          <p:cNvSpPr/>
          <p:nvPr/>
        </p:nvSpPr>
        <p:spPr>
          <a:xfrm>
            <a:off x="3878316" y="32266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5" name="Прямоугольник 24">
            <a:extLst>
              <a:ext uri="{FF2B5EF4-FFF2-40B4-BE49-F238E27FC236}">
                <a16:creationId xmlns:a16="http://schemas.microsoft.com/office/drawing/2014/main" id="{9172909D-D028-C84C-A9DF-D5ACC6D210A8}"/>
              </a:ext>
            </a:extLst>
          </p:cNvPr>
          <p:cNvSpPr/>
          <p:nvPr/>
        </p:nvSpPr>
        <p:spPr>
          <a:xfrm>
            <a:off x="4708633" y="32266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6" name="Прямоугольник 25">
            <a:extLst>
              <a:ext uri="{FF2B5EF4-FFF2-40B4-BE49-F238E27FC236}">
                <a16:creationId xmlns:a16="http://schemas.microsoft.com/office/drawing/2014/main" id="{C383F456-9E4F-224C-A13B-69D1A156AFD2}"/>
              </a:ext>
            </a:extLst>
          </p:cNvPr>
          <p:cNvSpPr/>
          <p:nvPr/>
        </p:nvSpPr>
        <p:spPr>
          <a:xfrm>
            <a:off x="5538950" y="32266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7" name="Прямоугольник 26">
            <a:extLst>
              <a:ext uri="{FF2B5EF4-FFF2-40B4-BE49-F238E27FC236}">
                <a16:creationId xmlns:a16="http://schemas.microsoft.com/office/drawing/2014/main" id="{5047352D-24F2-B647-9053-FD666E34D82E}"/>
              </a:ext>
            </a:extLst>
          </p:cNvPr>
          <p:cNvSpPr/>
          <p:nvPr/>
        </p:nvSpPr>
        <p:spPr>
          <a:xfrm>
            <a:off x="6369267" y="32266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8" name="Прямоугольник 27">
            <a:extLst>
              <a:ext uri="{FF2B5EF4-FFF2-40B4-BE49-F238E27FC236}">
                <a16:creationId xmlns:a16="http://schemas.microsoft.com/office/drawing/2014/main" id="{8F307CB2-84BE-9948-A5CD-7DAECDB6E427}"/>
              </a:ext>
            </a:extLst>
          </p:cNvPr>
          <p:cNvSpPr/>
          <p:nvPr/>
        </p:nvSpPr>
        <p:spPr>
          <a:xfrm>
            <a:off x="7199584" y="32266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40EE7855-7A3E-494A-9FB3-0BB5DB2CBBB6}"/>
              </a:ext>
            </a:extLst>
          </p:cNvPr>
          <p:cNvSpPr/>
          <p:nvPr/>
        </p:nvSpPr>
        <p:spPr>
          <a:xfrm>
            <a:off x="1387365" y="3226664"/>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Tree>
    <p:extLst>
      <p:ext uri="{BB962C8B-B14F-4D97-AF65-F5344CB8AC3E}">
        <p14:creationId xmlns:p14="http://schemas.microsoft.com/office/powerpoint/2010/main" val="29360505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C50E24AC-9014-364B-87BA-8AC63BF81356}"/>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 name="Прямоугольник 4">
            <a:extLst>
              <a:ext uri="{FF2B5EF4-FFF2-40B4-BE49-F238E27FC236}">
                <a16:creationId xmlns:a16="http://schemas.microsoft.com/office/drawing/2014/main" id="{861A8F62-4D81-2842-B648-8AE0781E571C}"/>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6" name="Прямоугольник 5">
            <a:extLst>
              <a:ext uri="{FF2B5EF4-FFF2-40B4-BE49-F238E27FC236}">
                <a16:creationId xmlns:a16="http://schemas.microsoft.com/office/drawing/2014/main" id="{ABFA302A-305E-884B-8B08-401A171759CB}"/>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7" name="Прямоугольник 6">
            <a:extLst>
              <a:ext uri="{FF2B5EF4-FFF2-40B4-BE49-F238E27FC236}">
                <a16:creationId xmlns:a16="http://schemas.microsoft.com/office/drawing/2014/main" id="{7683FB89-F3E2-5D4B-A0DE-BED7A2A26833}"/>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8" name="Прямоугольник 7">
            <a:extLst>
              <a:ext uri="{FF2B5EF4-FFF2-40B4-BE49-F238E27FC236}">
                <a16:creationId xmlns:a16="http://schemas.microsoft.com/office/drawing/2014/main" id="{89B9D863-B5C2-D945-BD91-B88D1EA88EA0}"/>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9" name="Прямоугольник 8">
            <a:extLst>
              <a:ext uri="{FF2B5EF4-FFF2-40B4-BE49-F238E27FC236}">
                <a16:creationId xmlns:a16="http://schemas.microsoft.com/office/drawing/2014/main" id="{797487F6-ED2F-C24C-A1B7-B483CF956473}"/>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10" name="Прямоугольник 9">
            <a:extLst>
              <a:ext uri="{FF2B5EF4-FFF2-40B4-BE49-F238E27FC236}">
                <a16:creationId xmlns:a16="http://schemas.microsoft.com/office/drawing/2014/main" id="{7EC3C96A-B8D3-6440-89F4-2B241E5CCA60}"/>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12" name="Прямоугольник 11">
            <a:extLst>
              <a:ext uri="{FF2B5EF4-FFF2-40B4-BE49-F238E27FC236}">
                <a16:creationId xmlns:a16="http://schemas.microsoft.com/office/drawing/2014/main" id="{8DAC1F3D-F880-9D46-BF13-7207D3E268A1}"/>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982E7BEF-7FC5-D042-A37E-B43A42F9F8E0}"/>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4" name="Прямоугольник 13">
            <a:extLst>
              <a:ext uri="{FF2B5EF4-FFF2-40B4-BE49-F238E27FC236}">
                <a16:creationId xmlns:a16="http://schemas.microsoft.com/office/drawing/2014/main" id="{5DE36A51-FD6D-BD43-AD1B-99C8F03D9E90}"/>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5" name="Прямоугольник 14">
            <a:extLst>
              <a:ext uri="{FF2B5EF4-FFF2-40B4-BE49-F238E27FC236}">
                <a16:creationId xmlns:a16="http://schemas.microsoft.com/office/drawing/2014/main" id="{5C6AFFBC-C003-5540-9CE5-19598F5486E7}"/>
              </a:ext>
            </a:extLst>
          </p:cNvPr>
          <p:cNvSpPr/>
          <p:nvPr/>
        </p:nvSpPr>
        <p:spPr>
          <a:xfrm>
            <a:off x="3878316" y="351043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6" name="Прямоугольник 15">
            <a:extLst>
              <a:ext uri="{FF2B5EF4-FFF2-40B4-BE49-F238E27FC236}">
                <a16:creationId xmlns:a16="http://schemas.microsoft.com/office/drawing/2014/main" id="{DCC21357-6483-2E4D-8E7A-0960732763B6}"/>
              </a:ext>
            </a:extLst>
          </p:cNvPr>
          <p:cNvSpPr/>
          <p:nvPr/>
        </p:nvSpPr>
        <p:spPr>
          <a:xfrm>
            <a:off x="4708633" y="351043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7" name="Прямоугольник 16">
            <a:extLst>
              <a:ext uri="{FF2B5EF4-FFF2-40B4-BE49-F238E27FC236}">
                <a16:creationId xmlns:a16="http://schemas.microsoft.com/office/drawing/2014/main" id="{ED6FF68B-137F-BB45-8E01-A13CDA53F7DC}"/>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8" name="Прямоугольник 17">
            <a:extLst>
              <a:ext uri="{FF2B5EF4-FFF2-40B4-BE49-F238E27FC236}">
                <a16:creationId xmlns:a16="http://schemas.microsoft.com/office/drawing/2014/main" id="{F5109D1E-C58C-FD4E-9ECE-8FA7043A002C}"/>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45</a:t>
            </a:r>
          </a:p>
        </p:txBody>
      </p:sp>
      <p:sp>
        <p:nvSpPr>
          <p:cNvPr id="19" name="Прямоугольник 18">
            <a:extLst>
              <a:ext uri="{FF2B5EF4-FFF2-40B4-BE49-F238E27FC236}">
                <a16:creationId xmlns:a16="http://schemas.microsoft.com/office/drawing/2014/main" id="{79C1FED8-1D99-F24C-A29E-B8DED03B8A22}"/>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33</a:t>
            </a:r>
          </a:p>
        </p:txBody>
      </p:sp>
      <p:sp>
        <p:nvSpPr>
          <p:cNvPr id="20" name="Прямоугольник 19">
            <a:extLst>
              <a:ext uri="{FF2B5EF4-FFF2-40B4-BE49-F238E27FC236}">
                <a16:creationId xmlns:a16="http://schemas.microsoft.com/office/drawing/2014/main" id="{5281FCD8-6CA7-524D-8CA0-33FE8F25107C}"/>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21" name="Прямоугольник 20">
            <a:extLst>
              <a:ext uri="{FF2B5EF4-FFF2-40B4-BE49-F238E27FC236}">
                <a16:creationId xmlns:a16="http://schemas.microsoft.com/office/drawing/2014/main" id="{A9A8D451-A552-DD4C-BF23-EFB2E0D133E7}"/>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79</a:t>
            </a:r>
          </a:p>
        </p:txBody>
      </p:sp>
      <p:sp>
        <p:nvSpPr>
          <p:cNvPr id="22" name="Прямоугольник 21">
            <a:extLst>
              <a:ext uri="{FF2B5EF4-FFF2-40B4-BE49-F238E27FC236}">
                <a16:creationId xmlns:a16="http://schemas.microsoft.com/office/drawing/2014/main" id="{FC395C13-B313-F244-A76A-549A1A7629A8}"/>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cxnSp>
        <p:nvCxnSpPr>
          <p:cNvPr id="23" name="Прямая со стрелкой 22">
            <a:extLst>
              <a:ext uri="{FF2B5EF4-FFF2-40B4-BE49-F238E27FC236}">
                <a16:creationId xmlns:a16="http://schemas.microsoft.com/office/drawing/2014/main" id="{C0DE75EB-74BA-DC4F-9EC0-24AAC85DD5D2}"/>
              </a:ext>
            </a:extLst>
          </p:cNvPr>
          <p:cNvCxnSpPr>
            <a:cxnSpLocks/>
          </p:cNvCxnSpPr>
          <p:nvPr/>
        </p:nvCxnSpPr>
        <p:spPr>
          <a:xfrm>
            <a:off x="2632841" y="2343807"/>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Прямая со стрелкой 23">
            <a:extLst>
              <a:ext uri="{FF2B5EF4-FFF2-40B4-BE49-F238E27FC236}">
                <a16:creationId xmlns:a16="http://schemas.microsoft.com/office/drawing/2014/main" id="{85CE0274-E542-114C-B305-2B4C8D103EAC}"/>
              </a:ext>
            </a:extLst>
          </p:cNvPr>
          <p:cNvCxnSpPr>
            <a:cxnSpLocks/>
          </p:cNvCxnSpPr>
          <p:nvPr/>
        </p:nvCxnSpPr>
        <p:spPr>
          <a:xfrm>
            <a:off x="3468413"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Прямая со стрелкой 24">
            <a:extLst>
              <a:ext uri="{FF2B5EF4-FFF2-40B4-BE49-F238E27FC236}">
                <a16:creationId xmlns:a16="http://schemas.microsoft.com/office/drawing/2014/main" id="{0F250D45-A0FD-8343-B3C0-03F827687D22}"/>
              </a:ext>
            </a:extLst>
          </p:cNvPr>
          <p:cNvCxnSpPr>
            <a:cxnSpLocks/>
          </p:cNvCxnSpPr>
          <p:nvPr/>
        </p:nvCxnSpPr>
        <p:spPr>
          <a:xfrm>
            <a:off x="4288220"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Прямая со стрелкой 25">
            <a:extLst>
              <a:ext uri="{FF2B5EF4-FFF2-40B4-BE49-F238E27FC236}">
                <a16:creationId xmlns:a16="http://schemas.microsoft.com/office/drawing/2014/main" id="{185EE36B-41D2-5B4B-9E97-1F54BC1BBF49}"/>
              </a:ext>
            </a:extLst>
          </p:cNvPr>
          <p:cNvCxnSpPr>
            <a:cxnSpLocks/>
          </p:cNvCxnSpPr>
          <p:nvPr/>
        </p:nvCxnSpPr>
        <p:spPr>
          <a:xfrm>
            <a:off x="5139558"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74894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7A7D0432-C579-0E46-94C7-AFF15FB99579}"/>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 name="Прямоугольник 4">
            <a:extLst>
              <a:ext uri="{FF2B5EF4-FFF2-40B4-BE49-F238E27FC236}">
                <a16:creationId xmlns:a16="http://schemas.microsoft.com/office/drawing/2014/main" id="{4B7544C3-E157-D246-B6F4-C5EF71506FD1}"/>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6" name="Прямоугольник 5">
            <a:extLst>
              <a:ext uri="{FF2B5EF4-FFF2-40B4-BE49-F238E27FC236}">
                <a16:creationId xmlns:a16="http://schemas.microsoft.com/office/drawing/2014/main" id="{F525C575-A18D-C941-8F67-573917459FB7}"/>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7" name="Прямоугольник 6">
            <a:extLst>
              <a:ext uri="{FF2B5EF4-FFF2-40B4-BE49-F238E27FC236}">
                <a16:creationId xmlns:a16="http://schemas.microsoft.com/office/drawing/2014/main" id="{5FEBD163-275D-404B-AC16-04CEB5CF50A8}"/>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8" name="Прямоугольник 7">
            <a:extLst>
              <a:ext uri="{FF2B5EF4-FFF2-40B4-BE49-F238E27FC236}">
                <a16:creationId xmlns:a16="http://schemas.microsoft.com/office/drawing/2014/main" id="{457A4B24-21B8-FF4D-987D-748482A72C57}"/>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9" name="Прямоугольник 8">
            <a:extLst>
              <a:ext uri="{FF2B5EF4-FFF2-40B4-BE49-F238E27FC236}">
                <a16:creationId xmlns:a16="http://schemas.microsoft.com/office/drawing/2014/main" id="{60563E7B-7B39-8E4D-8262-67A7FB57032A}"/>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10" name="Прямоугольник 9">
            <a:extLst>
              <a:ext uri="{FF2B5EF4-FFF2-40B4-BE49-F238E27FC236}">
                <a16:creationId xmlns:a16="http://schemas.microsoft.com/office/drawing/2014/main" id="{87B6D976-8BE6-8246-BB1B-1016342B9EC1}"/>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11" name="Прямоугольник 10">
            <a:extLst>
              <a:ext uri="{FF2B5EF4-FFF2-40B4-BE49-F238E27FC236}">
                <a16:creationId xmlns:a16="http://schemas.microsoft.com/office/drawing/2014/main" id="{89B533F7-2A14-3743-8FE5-D5B28FC6BB02}"/>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2" name="Прямоугольник 11">
            <a:extLst>
              <a:ext uri="{FF2B5EF4-FFF2-40B4-BE49-F238E27FC236}">
                <a16:creationId xmlns:a16="http://schemas.microsoft.com/office/drawing/2014/main" id="{9CAADFBB-DFF3-6A4C-99AA-1F46D7A97313}"/>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13" name="Прямоугольник 12">
            <a:extLst>
              <a:ext uri="{FF2B5EF4-FFF2-40B4-BE49-F238E27FC236}">
                <a16:creationId xmlns:a16="http://schemas.microsoft.com/office/drawing/2014/main" id="{CFD88EBC-1394-B745-AFE5-DB3FD375B4C1}"/>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39</a:t>
            </a:r>
          </a:p>
        </p:txBody>
      </p:sp>
      <p:sp>
        <p:nvSpPr>
          <p:cNvPr id="14" name="Прямоугольник 13">
            <a:extLst>
              <a:ext uri="{FF2B5EF4-FFF2-40B4-BE49-F238E27FC236}">
                <a16:creationId xmlns:a16="http://schemas.microsoft.com/office/drawing/2014/main" id="{0BC0C9BB-97C2-D446-A290-3E005D96D1D7}"/>
              </a:ext>
            </a:extLst>
          </p:cNvPr>
          <p:cNvSpPr/>
          <p:nvPr/>
        </p:nvSpPr>
        <p:spPr>
          <a:xfrm>
            <a:off x="3878316" y="351043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16" name="Прямоугольник 15">
            <a:extLst>
              <a:ext uri="{FF2B5EF4-FFF2-40B4-BE49-F238E27FC236}">
                <a16:creationId xmlns:a16="http://schemas.microsoft.com/office/drawing/2014/main" id="{C57EBE7B-EFA4-1A4A-A607-D757026A2478}"/>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7" name="Прямоугольник 16">
            <a:extLst>
              <a:ext uri="{FF2B5EF4-FFF2-40B4-BE49-F238E27FC236}">
                <a16:creationId xmlns:a16="http://schemas.microsoft.com/office/drawing/2014/main" id="{2A180669-0FB6-3E49-BE01-2E80F2708D6D}"/>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45</a:t>
            </a:r>
          </a:p>
        </p:txBody>
      </p:sp>
      <p:sp>
        <p:nvSpPr>
          <p:cNvPr id="18" name="Прямоугольник 17">
            <a:extLst>
              <a:ext uri="{FF2B5EF4-FFF2-40B4-BE49-F238E27FC236}">
                <a16:creationId xmlns:a16="http://schemas.microsoft.com/office/drawing/2014/main" id="{40C78EF3-D8AD-E54F-8960-38878DDAFCB5}"/>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33</a:t>
            </a:r>
          </a:p>
        </p:txBody>
      </p:sp>
      <p:sp>
        <p:nvSpPr>
          <p:cNvPr id="19" name="Прямоугольник 18">
            <a:extLst>
              <a:ext uri="{FF2B5EF4-FFF2-40B4-BE49-F238E27FC236}">
                <a16:creationId xmlns:a16="http://schemas.microsoft.com/office/drawing/2014/main" id="{05D1C7E9-5833-2744-8778-743CBDCD489B}"/>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20" name="Прямоугольник 19">
            <a:extLst>
              <a:ext uri="{FF2B5EF4-FFF2-40B4-BE49-F238E27FC236}">
                <a16:creationId xmlns:a16="http://schemas.microsoft.com/office/drawing/2014/main" id="{1B0E7D73-376F-A345-8567-3190B0C43A61}"/>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79</a:t>
            </a:r>
          </a:p>
        </p:txBody>
      </p:sp>
      <p:sp>
        <p:nvSpPr>
          <p:cNvPr id="21" name="Прямоугольник 20">
            <a:extLst>
              <a:ext uri="{FF2B5EF4-FFF2-40B4-BE49-F238E27FC236}">
                <a16:creationId xmlns:a16="http://schemas.microsoft.com/office/drawing/2014/main" id="{4A979587-D597-8644-B1B2-921C7B7FC685}"/>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cxnSp>
        <p:nvCxnSpPr>
          <p:cNvPr id="26" name="Прямая соединительная линия 25">
            <a:extLst>
              <a:ext uri="{FF2B5EF4-FFF2-40B4-BE49-F238E27FC236}">
                <a16:creationId xmlns:a16="http://schemas.microsoft.com/office/drawing/2014/main" id="{5A88DBF7-9CF0-1D44-B363-D17A75E48E4D}"/>
              </a:ext>
            </a:extLst>
          </p:cNvPr>
          <p:cNvCxnSpPr>
            <a:cxnSpLocks/>
          </p:cNvCxnSpPr>
          <p:nvPr/>
        </p:nvCxnSpPr>
        <p:spPr>
          <a:xfrm flipH="1">
            <a:off x="2217683" y="3237187"/>
            <a:ext cx="58122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a:extLst>
              <a:ext uri="{FF2B5EF4-FFF2-40B4-BE49-F238E27FC236}">
                <a16:creationId xmlns:a16="http://schemas.microsoft.com/office/drawing/2014/main" id="{F96299A4-32DB-F04E-8D8F-13C1B063E786}"/>
              </a:ext>
            </a:extLst>
          </p:cNvPr>
          <p:cNvCxnSpPr/>
          <p:nvPr/>
        </p:nvCxnSpPr>
        <p:spPr>
          <a:xfrm>
            <a:off x="6784426" y="2343804"/>
            <a:ext cx="2627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Прямая со стрелкой 27">
            <a:extLst>
              <a:ext uri="{FF2B5EF4-FFF2-40B4-BE49-F238E27FC236}">
                <a16:creationId xmlns:a16="http://schemas.microsoft.com/office/drawing/2014/main" id="{71B0155D-6EFE-D045-84F7-5FCF10E0C97D}"/>
              </a:ext>
            </a:extLst>
          </p:cNvPr>
          <p:cNvCxnSpPr/>
          <p:nvPr/>
        </p:nvCxnSpPr>
        <p:spPr>
          <a:xfrm>
            <a:off x="7614743" y="2343804"/>
            <a:ext cx="1576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Прямая со стрелкой 29">
            <a:extLst>
              <a:ext uri="{FF2B5EF4-FFF2-40B4-BE49-F238E27FC236}">
                <a16:creationId xmlns:a16="http://schemas.microsoft.com/office/drawing/2014/main" id="{377F3FA1-2B6B-B04F-AAB9-E8B6A82A5538}"/>
              </a:ext>
            </a:extLst>
          </p:cNvPr>
          <p:cNvCxnSpPr/>
          <p:nvPr/>
        </p:nvCxnSpPr>
        <p:spPr>
          <a:xfrm>
            <a:off x="5954109" y="2343804"/>
            <a:ext cx="525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Прямая со стрелкой 30">
            <a:extLst>
              <a:ext uri="{FF2B5EF4-FFF2-40B4-BE49-F238E27FC236}">
                <a16:creationId xmlns:a16="http://schemas.microsoft.com/office/drawing/2014/main" id="{91B416D6-F112-314F-B2C2-95FCA9AA0417}"/>
              </a:ext>
            </a:extLst>
          </p:cNvPr>
          <p:cNvCxnSpPr/>
          <p:nvPr/>
        </p:nvCxnSpPr>
        <p:spPr>
          <a:xfrm>
            <a:off x="2632841" y="3237187"/>
            <a:ext cx="0" cy="27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Прямая со стрелкой 31">
            <a:extLst>
              <a:ext uri="{FF2B5EF4-FFF2-40B4-BE49-F238E27FC236}">
                <a16:creationId xmlns:a16="http://schemas.microsoft.com/office/drawing/2014/main" id="{A0E8BDEE-142A-7B4F-8C00-160673616635}"/>
              </a:ext>
            </a:extLst>
          </p:cNvPr>
          <p:cNvCxnSpPr/>
          <p:nvPr/>
        </p:nvCxnSpPr>
        <p:spPr>
          <a:xfrm>
            <a:off x="3463158" y="3237187"/>
            <a:ext cx="0" cy="2732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Прямая со стрелкой 32">
            <a:extLst>
              <a:ext uri="{FF2B5EF4-FFF2-40B4-BE49-F238E27FC236}">
                <a16:creationId xmlns:a16="http://schemas.microsoft.com/office/drawing/2014/main" id="{4C6C0C21-500C-FC43-B315-5BC16108349D}"/>
              </a:ext>
            </a:extLst>
          </p:cNvPr>
          <p:cNvCxnSpPr/>
          <p:nvPr/>
        </p:nvCxnSpPr>
        <p:spPr>
          <a:xfrm>
            <a:off x="4293475" y="3237187"/>
            <a:ext cx="0" cy="27324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355521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BEB318B4-5FED-2C4C-BEA0-97F5994BA125}"/>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 name="Прямоугольник 4">
            <a:extLst>
              <a:ext uri="{FF2B5EF4-FFF2-40B4-BE49-F238E27FC236}">
                <a16:creationId xmlns:a16="http://schemas.microsoft.com/office/drawing/2014/main" id="{28EA53F8-AB2B-3348-BC43-5382E677AE8F}"/>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6" name="Прямоугольник 5">
            <a:extLst>
              <a:ext uri="{FF2B5EF4-FFF2-40B4-BE49-F238E27FC236}">
                <a16:creationId xmlns:a16="http://schemas.microsoft.com/office/drawing/2014/main" id="{7BDAA89C-94C2-5F4A-8F9A-2EB018DEFBE9}"/>
              </a:ext>
            </a:extLst>
          </p:cNvPr>
          <p:cNvSpPr/>
          <p:nvPr/>
        </p:nvSpPr>
        <p:spPr>
          <a:xfrm>
            <a:off x="3878316" y="1954922"/>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33</a:t>
            </a:r>
          </a:p>
        </p:txBody>
      </p:sp>
      <p:sp>
        <p:nvSpPr>
          <p:cNvPr id="7" name="Прямоугольник 6">
            <a:extLst>
              <a:ext uri="{FF2B5EF4-FFF2-40B4-BE49-F238E27FC236}">
                <a16:creationId xmlns:a16="http://schemas.microsoft.com/office/drawing/2014/main" id="{3C8A85AA-8A2E-C240-82AD-A5D06C57E8D6}"/>
              </a:ext>
            </a:extLst>
          </p:cNvPr>
          <p:cNvSpPr/>
          <p:nvPr/>
        </p:nvSpPr>
        <p:spPr>
          <a:xfrm>
            <a:off x="4708633"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39</a:t>
            </a:r>
          </a:p>
        </p:txBody>
      </p:sp>
      <p:sp>
        <p:nvSpPr>
          <p:cNvPr id="8" name="Прямоугольник 7">
            <a:extLst>
              <a:ext uri="{FF2B5EF4-FFF2-40B4-BE49-F238E27FC236}">
                <a16:creationId xmlns:a16="http://schemas.microsoft.com/office/drawing/2014/main" id="{26916A7F-33E6-0C40-B6D1-617F736A96F6}"/>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9" name="Прямоугольник 8">
            <a:extLst>
              <a:ext uri="{FF2B5EF4-FFF2-40B4-BE49-F238E27FC236}">
                <a16:creationId xmlns:a16="http://schemas.microsoft.com/office/drawing/2014/main" id="{F581CE40-25D2-A949-AD68-AFEFBD5A0D7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10" name="Прямоугольник 9">
            <a:extLst>
              <a:ext uri="{FF2B5EF4-FFF2-40B4-BE49-F238E27FC236}">
                <a16:creationId xmlns:a16="http://schemas.microsoft.com/office/drawing/2014/main" id="{2A5F27C5-5FC5-0A46-A60D-D1C1B83CE966}"/>
              </a:ext>
            </a:extLst>
          </p:cNvPr>
          <p:cNvSpPr/>
          <p:nvPr/>
        </p:nvSpPr>
        <p:spPr>
          <a:xfrm>
            <a:off x="7199584"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79</a:t>
            </a:r>
          </a:p>
        </p:txBody>
      </p:sp>
      <p:sp>
        <p:nvSpPr>
          <p:cNvPr id="11" name="Прямоугольник 10">
            <a:extLst>
              <a:ext uri="{FF2B5EF4-FFF2-40B4-BE49-F238E27FC236}">
                <a16:creationId xmlns:a16="http://schemas.microsoft.com/office/drawing/2014/main" id="{7207396C-EB9C-694C-BE2E-D2AFA82DE4A4}"/>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2" name="Прямоугольник 11">
            <a:extLst>
              <a:ext uri="{FF2B5EF4-FFF2-40B4-BE49-F238E27FC236}">
                <a16:creationId xmlns:a16="http://schemas.microsoft.com/office/drawing/2014/main" id="{B99C37DC-2D9C-F14D-871B-59567586FEB8}"/>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13" name="Прямоугольник 12">
            <a:extLst>
              <a:ext uri="{FF2B5EF4-FFF2-40B4-BE49-F238E27FC236}">
                <a16:creationId xmlns:a16="http://schemas.microsoft.com/office/drawing/2014/main" id="{8BC24BB9-128E-EC4C-A28F-D4AF158A2D65}"/>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39</a:t>
            </a:r>
          </a:p>
        </p:txBody>
      </p:sp>
      <p:sp>
        <p:nvSpPr>
          <p:cNvPr id="14" name="Прямоугольник 13">
            <a:extLst>
              <a:ext uri="{FF2B5EF4-FFF2-40B4-BE49-F238E27FC236}">
                <a16:creationId xmlns:a16="http://schemas.microsoft.com/office/drawing/2014/main" id="{BEFCBC43-CFFD-F04F-BAC7-478529C0BC08}"/>
              </a:ext>
            </a:extLst>
          </p:cNvPr>
          <p:cNvSpPr/>
          <p:nvPr/>
        </p:nvSpPr>
        <p:spPr>
          <a:xfrm>
            <a:off x="3878316" y="351043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15" name="Прямоугольник 14">
            <a:extLst>
              <a:ext uri="{FF2B5EF4-FFF2-40B4-BE49-F238E27FC236}">
                <a16:creationId xmlns:a16="http://schemas.microsoft.com/office/drawing/2014/main" id="{AE050F60-0261-1744-A958-3105437EECC8}"/>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6" name="Прямоугольник 15">
            <a:extLst>
              <a:ext uri="{FF2B5EF4-FFF2-40B4-BE49-F238E27FC236}">
                <a16:creationId xmlns:a16="http://schemas.microsoft.com/office/drawing/2014/main" id="{36078426-F24C-364B-9C2D-C8382F5F9E5B}"/>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45</a:t>
            </a:r>
          </a:p>
        </p:txBody>
      </p:sp>
      <p:sp>
        <p:nvSpPr>
          <p:cNvPr id="17" name="Прямоугольник 16">
            <a:extLst>
              <a:ext uri="{FF2B5EF4-FFF2-40B4-BE49-F238E27FC236}">
                <a16:creationId xmlns:a16="http://schemas.microsoft.com/office/drawing/2014/main" id="{EB4F00E7-1045-A246-82C6-F9FE18F8D328}"/>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33</a:t>
            </a:r>
          </a:p>
        </p:txBody>
      </p:sp>
      <p:sp>
        <p:nvSpPr>
          <p:cNvPr id="18" name="Прямоугольник 17">
            <a:extLst>
              <a:ext uri="{FF2B5EF4-FFF2-40B4-BE49-F238E27FC236}">
                <a16:creationId xmlns:a16="http://schemas.microsoft.com/office/drawing/2014/main" id="{F206B549-695C-3F4A-9046-0FD13511EB8D}"/>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19" name="Прямоугольник 18">
            <a:extLst>
              <a:ext uri="{FF2B5EF4-FFF2-40B4-BE49-F238E27FC236}">
                <a16:creationId xmlns:a16="http://schemas.microsoft.com/office/drawing/2014/main" id="{6E20B49D-02B9-D84E-88D2-B01E5138C359}"/>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79</a:t>
            </a:r>
          </a:p>
        </p:txBody>
      </p:sp>
      <p:sp>
        <p:nvSpPr>
          <p:cNvPr id="20" name="Прямоугольник 19">
            <a:extLst>
              <a:ext uri="{FF2B5EF4-FFF2-40B4-BE49-F238E27FC236}">
                <a16:creationId xmlns:a16="http://schemas.microsoft.com/office/drawing/2014/main" id="{D11DE476-B5BD-CA4B-A64F-915234FD5C6A}"/>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Tree>
    <p:extLst>
      <p:ext uri="{BB962C8B-B14F-4D97-AF65-F5344CB8AC3E}">
        <p14:creationId xmlns:p14="http://schemas.microsoft.com/office/powerpoint/2010/main" val="4530508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56AFE49B-3404-7E44-AEC7-60CD657DA3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 name="Прямоугольник 4">
            <a:extLst>
              <a:ext uri="{FF2B5EF4-FFF2-40B4-BE49-F238E27FC236}">
                <a16:creationId xmlns:a16="http://schemas.microsoft.com/office/drawing/2014/main" id="{CA29E83B-8766-3347-B523-783FBFE7A027}"/>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6" name="Прямоугольник 5">
            <a:extLst>
              <a:ext uri="{FF2B5EF4-FFF2-40B4-BE49-F238E27FC236}">
                <a16:creationId xmlns:a16="http://schemas.microsoft.com/office/drawing/2014/main" id="{FE7C4C44-531F-504D-A68E-BA74C21B6277}"/>
              </a:ext>
            </a:extLst>
          </p:cNvPr>
          <p:cNvSpPr/>
          <p:nvPr/>
        </p:nvSpPr>
        <p:spPr>
          <a:xfrm>
            <a:off x="3878316" y="1954922"/>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33</a:t>
            </a:r>
          </a:p>
        </p:txBody>
      </p:sp>
      <p:sp>
        <p:nvSpPr>
          <p:cNvPr id="7" name="Прямоугольник 6">
            <a:extLst>
              <a:ext uri="{FF2B5EF4-FFF2-40B4-BE49-F238E27FC236}">
                <a16:creationId xmlns:a16="http://schemas.microsoft.com/office/drawing/2014/main" id="{638867C7-389A-2241-9E94-FA7BE709FFC2}"/>
              </a:ext>
            </a:extLst>
          </p:cNvPr>
          <p:cNvSpPr/>
          <p:nvPr/>
        </p:nvSpPr>
        <p:spPr>
          <a:xfrm>
            <a:off x="4708633"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39</a:t>
            </a:r>
          </a:p>
        </p:txBody>
      </p:sp>
      <p:sp>
        <p:nvSpPr>
          <p:cNvPr id="8" name="Прямоугольник 7">
            <a:extLst>
              <a:ext uri="{FF2B5EF4-FFF2-40B4-BE49-F238E27FC236}">
                <a16:creationId xmlns:a16="http://schemas.microsoft.com/office/drawing/2014/main" id="{BDE1FFE7-9C56-D541-AFEB-A60A2944306E}"/>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9" name="Прямоугольник 8">
            <a:extLst>
              <a:ext uri="{FF2B5EF4-FFF2-40B4-BE49-F238E27FC236}">
                <a16:creationId xmlns:a16="http://schemas.microsoft.com/office/drawing/2014/main" id="{ECE04CF9-314F-D947-9D76-FF03B3FE0A66}"/>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10" name="Прямоугольник 9">
            <a:extLst>
              <a:ext uri="{FF2B5EF4-FFF2-40B4-BE49-F238E27FC236}">
                <a16:creationId xmlns:a16="http://schemas.microsoft.com/office/drawing/2014/main" id="{73FC26B9-EB14-624C-B0E3-865A745711D2}"/>
              </a:ext>
            </a:extLst>
          </p:cNvPr>
          <p:cNvSpPr/>
          <p:nvPr/>
        </p:nvSpPr>
        <p:spPr>
          <a:xfrm>
            <a:off x="7199584"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79</a:t>
            </a:r>
          </a:p>
        </p:txBody>
      </p:sp>
      <p:sp>
        <p:nvSpPr>
          <p:cNvPr id="11" name="Прямоугольник 10">
            <a:extLst>
              <a:ext uri="{FF2B5EF4-FFF2-40B4-BE49-F238E27FC236}">
                <a16:creationId xmlns:a16="http://schemas.microsoft.com/office/drawing/2014/main" id="{8BCF3C66-491D-934F-A85C-FE84EA53E21E}"/>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2" name="Прямоугольник 11">
            <a:extLst>
              <a:ext uri="{FF2B5EF4-FFF2-40B4-BE49-F238E27FC236}">
                <a16:creationId xmlns:a16="http://schemas.microsoft.com/office/drawing/2014/main" id="{1C9E51A6-BE43-9547-AD6A-7AE0A28B1F83}"/>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13" name="Прямоугольник 12">
            <a:extLst>
              <a:ext uri="{FF2B5EF4-FFF2-40B4-BE49-F238E27FC236}">
                <a16:creationId xmlns:a16="http://schemas.microsoft.com/office/drawing/2014/main" id="{22601E6C-CE4A-8745-97CC-45578612E2B0}"/>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14" name="Прямоугольник 13">
            <a:extLst>
              <a:ext uri="{FF2B5EF4-FFF2-40B4-BE49-F238E27FC236}">
                <a16:creationId xmlns:a16="http://schemas.microsoft.com/office/drawing/2014/main" id="{EE144F99-4DB1-6F4B-AEAC-5D9CDD7EB7E9}"/>
              </a:ext>
            </a:extLst>
          </p:cNvPr>
          <p:cNvSpPr/>
          <p:nvPr/>
        </p:nvSpPr>
        <p:spPr>
          <a:xfrm>
            <a:off x="3878316" y="351043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79</a:t>
            </a:r>
          </a:p>
        </p:txBody>
      </p:sp>
      <p:sp>
        <p:nvSpPr>
          <p:cNvPr id="15" name="Прямоугольник 14">
            <a:extLst>
              <a:ext uri="{FF2B5EF4-FFF2-40B4-BE49-F238E27FC236}">
                <a16:creationId xmlns:a16="http://schemas.microsoft.com/office/drawing/2014/main" id="{89C71DEA-0503-7146-9248-03C362142025}"/>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6" name="Прямоугольник 15">
            <a:extLst>
              <a:ext uri="{FF2B5EF4-FFF2-40B4-BE49-F238E27FC236}">
                <a16:creationId xmlns:a16="http://schemas.microsoft.com/office/drawing/2014/main" id="{630005EB-8C1B-A649-BEA4-566240F261C8}"/>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45</a:t>
            </a:r>
          </a:p>
        </p:txBody>
      </p:sp>
      <p:sp>
        <p:nvSpPr>
          <p:cNvPr id="17" name="Прямоугольник 16">
            <a:extLst>
              <a:ext uri="{FF2B5EF4-FFF2-40B4-BE49-F238E27FC236}">
                <a16:creationId xmlns:a16="http://schemas.microsoft.com/office/drawing/2014/main" id="{6A47B712-A148-8642-A783-DACDF53E7812}"/>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18" name="Прямоугольник 17">
            <a:extLst>
              <a:ext uri="{FF2B5EF4-FFF2-40B4-BE49-F238E27FC236}">
                <a16:creationId xmlns:a16="http://schemas.microsoft.com/office/drawing/2014/main" id="{D4A18863-9CF9-3149-9FAD-87F53443A995}"/>
              </a:ext>
            </a:extLst>
          </p:cNvPr>
          <p:cNvSpPr/>
          <p:nvPr/>
        </p:nvSpPr>
        <p:spPr>
          <a:xfrm>
            <a:off x="3878316" y="273268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33</a:t>
            </a:r>
          </a:p>
        </p:txBody>
      </p:sp>
      <p:sp>
        <p:nvSpPr>
          <p:cNvPr id="19" name="Прямоугольник 18">
            <a:extLst>
              <a:ext uri="{FF2B5EF4-FFF2-40B4-BE49-F238E27FC236}">
                <a16:creationId xmlns:a16="http://schemas.microsoft.com/office/drawing/2014/main" id="{90B44C82-A3D6-2C48-9976-88B4D40E9CE1}"/>
              </a:ext>
            </a:extLst>
          </p:cNvPr>
          <p:cNvSpPr/>
          <p:nvPr/>
        </p:nvSpPr>
        <p:spPr>
          <a:xfrm>
            <a:off x="4708633" y="2732680"/>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39</a:t>
            </a:r>
          </a:p>
        </p:txBody>
      </p:sp>
      <p:sp>
        <p:nvSpPr>
          <p:cNvPr id="20" name="Прямоугольник 19">
            <a:extLst>
              <a:ext uri="{FF2B5EF4-FFF2-40B4-BE49-F238E27FC236}">
                <a16:creationId xmlns:a16="http://schemas.microsoft.com/office/drawing/2014/main" id="{CCDC32EC-6C31-2D46-8B68-74190E55F32F}"/>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1" name="TextBox 20">
            <a:extLst>
              <a:ext uri="{FF2B5EF4-FFF2-40B4-BE49-F238E27FC236}">
                <a16:creationId xmlns:a16="http://schemas.microsoft.com/office/drawing/2014/main" id="{CB4E0A5C-ACA1-5E46-A288-822CB9766305}"/>
              </a:ext>
            </a:extLst>
          </p:cNvPr>
          <p:cNvSpPr txBox="1"/>
          <p:nvPr/>
        </p:nvSpPr>
        <p:spPr>
          <a:xfrm>
            <a:off x="1250731" y="1576552"/>
            <a:ext cx="184731" cy="369332"/>
          </a:xfrm>
          <a:prstGeom prst="rect">
            <a:avLst/>
          </a:prstGeom>
          <a:noFill/>
        </p:spPr>
        <p:txBody>
          <a:bodyPr wrap="none" rtlCol="0">
            <a:spAutoFit/>
          </a:bodyPr>
          <a:lstStyle/>
          <a:p>
            <a:endParaRPr lang="x-none" dirty="0"/>
          </a:p>
        </p:txBody>
      </p:sp>
      <p:cxnSp>
        <p:nvCxnSpPr>
          <p:cNvPr id="22" name="Прямая со стрелкой 21">
            <a:extLst>
              <a:ext uri="{FF2B5EF4-FFF2-40B4-BE49-F238E27FC236}">
                <a16:creationId xmlns:a16="http://schemas.microsoft.com/office/drawing/2014/main" id="{82D75D79-CEEF-404C-BC38-DB44FAC57714}"/>
              </a:ext>
            </a:extLst>
          </p:cNvPr>
          <p:cNvCxnSpPr>
            <a:cxnSpLocks/>
          </p:cNvCxnSpPr>
          <p:nvPr/>
        </p:nvCxnSpPr>
        <p:spPr>
          <a:xfrm>
            <a:off x="2632841" y="2343807"/>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Прямая со стрелкой 22">
            <a:extLst>
              <a:ext uri="{FF2B5EF4-FFF2-40B4-BE49-F238E27FC236}">
                <a16:creationId xmlns:a16="http://schemas.microsoft.com/office/drawing/2014/main" id="{8C5073DD-3E96-2B4D-8D70-742A1E25A208}"/>
              </a:ext>
            </a:extLst>
          </p:cNvPr>
          <p:cNvCxnSpPr>
            <a:cxnSpLocks/>
          </p:cNvCxnSpPr>
          <p:nvPr/>
        </p:nvCxnSpPr>
        <p:spPr>
          <a:xfrm>
            <a:off x="3468413"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Прямая со стрелкой 23">
            <a:extLst>
              <a:ext uri="{FF2B5EF4-FFF2-40B4-BE49-F238E27FC236}">
                <a16:creationId xmlns:a16="http://schemas.microsoft.com/office/drawing/2014/main" id="{5B3EA6CD-E2DA-3C49-BE3F-6E893CE7B2D9}"/>
              </a:ext>
            </a:extLst>
          </p:cNvPr>
          <p:cNvCxnSpPr>
            <a:cxnSpLocks/>
          </p:cNvCxnSpPr>
          <p:nvPr/>
        </p:nvCxnSpPr>
        <p:spPr>
          <a:xfrm>
            <a:off x="4288220"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Прямая со стрелкой 24">
            <a:extLst>
              <a:ext uri="{FF2B5EF4-FFF2-40B4-BE49-F238E27FC236}">
                <a16:creationId xmlns:a16="http://schemas.microsoft.com/office/drawing/2014/main" id="{55DF9D76-61F9-8443-A4A7-996E5DCD34F4}"/>
              </a:ext>
            </a:extLst>
          </p:cNvPr>
          <p:cNvCxnSpPr>
            <a:cxnSpLocks/>
          </p:cNvCxnSpPr>
          <p:nvPr/>
        </p:nvCxnSpPr>
        <p:spPr>
          <a:xfrm>
            <a:off x="5139558"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Прямая соединительная линия 25">
            <a:extLst>
              <a:ext uri="{FF2B5EF4-FFF2-40B4-BE49-F238E27FC236}">
                <a16:creationId xmlns:a16="http://schemas.microsoft.com/office/drawing/2014/main" id="{8417E378-7C6D-9941-A2A7-1C8963FB6D09}"/>
              </a:ext>
            </a:extLst>
          </p:cNvPr>
          <p:cNvCxnSpPr>
            <a:cxnSpLocks/>
          </p:cNvCxnSpPr>
          <p:nvPr/>
        </p:nvCxnSpPr>
        <p:spPr>
          <a:xfrm flipH="1">
            <a:off x="2217683" y="3237187"/>
            <a:ext cx="58122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a:extLst>
              <a:ext uri="{FF2B5EF4-FFF2-40B4-BE49-F238E27FC236}">
                <a16:creationId xmlns:a16="http://schemas.microsoft.com/office/drawing/2014/main" id="{CE047594-77ED-FA46-9CEA-8A80C41F9395}"/>
              </a:ext>
            </a:extLst>
          </p:cNvPr>
          <p:cNvCxnSpPr/>
          <p:nvPr/>
        </p:nvCxnSpPr>
        <p:spPr>
          <a:xfrm>
            <a:off x="6784426" y="2343804"/>
            <a:ext cx="2627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Прямая со стрелкой 27">
            <a:extLst>
              <a:ext uri="{FF2B5EF4-FFF2-40B4-BE49-F238E27FC236}">
                <a16:creationId xmlns:a16="http://schemas.microsoft.com/office/drawing/2014/main" id="{F3C65D7D-55A1-3940-B396-00DE15D50A16}"/>
              </a:ext>
            </a:extLst>
          </p:cNvPr>
          <p:cNvCxnSpPr/>
          <p:nvPr/>
        </p:nvCxnSpPr>
        <p:spPr>
          <a:xfrm>
            <a:off x="7614743" y="2343804"/>
            <a:ext cx="1576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Прямая со стрелкой 28">
            <a:extLst>
              <a:ext uri="{FF2B5EF4-FFF2-40B4-BE49-F238E27FC236}">
                <a16:creationId xmlns:a16="http://schemas.microsoft.com/office/drawing/2014/main" id="{7CAB755E-E626-A747-8D34-4E7898EAFBB2}"/>
              </a:ext>
            </a:extLst>
          </p:cNvPr>
          <p:cNvCxnSpPr/>
          <p:nvPr/>
        </p:nvCxnSpPr>
        <p:spPr>
          <a:xfrm>
            <a:off x="5954109" y="2343804"/>
            <a:ext cx="525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Прямая со стрелкой 29">
            <a:extLst>
              <a:ext uri="{FF2B5EF4-FFF2-40B4-BE49-F238E27FC236}">
                <a16:creationId xmlns:a16="http://schemas.microsoft.com/office/drawing/2014/main" id="{607D4605-5918-5E43-A70C-2CCE5F35A561}"/>
              </a:ext>
            </a:extLst>
          </p:cNvPr>
          <p:cNvCxnSpPr/>
          <p:nvPr/>
        </p:nvCxnSpPr>
        <p:spPr>
          <a:xfrm>
            <a:off x="2632841" y="3237187"/>
            <a:ext cx="0" cy="27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Прямая со стрелкой 30">
            <a:extLst>
              <a:ext uri="{FF2B5EF4-FFF2-40B4-BE49-F238E27FC236}">
                <a16:creationId xmlns:a16="http://schemas.microsoft.com/office/drawing/2014/main" id="{AD862FF0-2F17-C04B-932E-5EF76FA4D925}"/>
              </a:ext>
            </a:extLst>
          </p:cNvPr>
          <p:cNvCxnSpPr/>
          <p:nvPr/>
        </p:nvCxnSpPr>
        <p:spPr>
          <a:xfrm>
            <a:off x="3463158" y="3237187"/>
            <a:ext cx="0" cy="2732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Прямая со стрелкой 31">
            <a:extLst>
              <a:ext uri="{FF2B5EF4-FFF2-40B4-BE49-F238E27FC236}">
                <a16:creationId xmlns:a16="http://schemas.microsoft.com/office/drawing/2014/main" id="{D736AD46-D030-FC4C-BB24-90F0D19199DA}"/>
              </a:ext>
            </a:extLst>
          </p:cNvPr>
          <p:cNvCxnSpPr/>
          <p:nvPr/>
        </p:nvCxnSpPr>
        <p:spPr>
          <a:xfrm>
            <a:off x="4293475" y="3237187"/>
            <a:ext cx="0" cy="27324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681823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AB5CD558-3982-2B4C-A170-D71F24F563D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5" name="Прямоугольник 4">
            <a:extLst>
              <a:ext uri="{FF2B5EF4-FFF2-40B4-BE49-F238E27FC236}">
                <a16:creationId xmlns:a16="http://schemas.microsoft.com/office/drawing/2014/main" id="{019BAF78-1343-F84E-89BE-22CFA46DA5AD}"/>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6" name="Прямоугольник 5">
            <a:extLst>
              <a:ext uri="{FF2B5EF4-FFF2-40B4-BE49-F238E27FC236}">
                <a16:creationId xmlns:a16="http://schemas.microsoft.com/office/drawing/2014/main" id="{CF828E48-B0A6-B54A-8E45-0ABF2E56430C}"/>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45</a:t>
            </a:r>
          </a:p>
        </p:txBody>
      </p:sp>
      <p:sp>
        <p:nvSpPr>
          <p:cNvPr id="7" name="Прямоугольник 6">
            <a:extLst>
              <a:ext uri="{FF2B5EF4-FFF2-40B4-BE49-F238E27FC236}">
                <a16:creationId xmlns:a16="http://schemas.microsoft.com/office/drawing/2014/main" id="{24D4AF05-BC10-7F4F-9583-5975FC2AB8D0}"/>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8" name="Прямоугольник 7">
            <a:extLst>
              <a:ext uri="{FF2B5EF4-FFF2-40B4-BE49-F238E27FC236}">
                <a16:creationId xmlns:a16="http://schemas.microsoft.com/office/drawing/2014/main" id="{75AAB717-03CB-3349-AEF1-9BF8AACD6561}"/>
              </a:ext>
            </a:extLst>
          </p:cNvPr>
          <p:cNvSpPr/>
          <p:nvPr/>
        </p:nvSpPr>
        <p:spPr>
          <a:xfrm>
            <a:off x="5538950"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33</a:t>
            </a:r>
          </a:p>
        </p:txBody>
      </p:sp>
      <p:sp>
        <p:nvSpPr>
          <p:cNvPr id="9" name="Прямоугольник 8">
            <a:extLst>
              <a:ext uri="{FF2B5EF4-FFF2-40B4-BE49-F238E27FC236}">
                <a16:creationId xmlns:a16="http://schemas.microsoft.com/office/drawing/2014/main" id="{5CC64458-4488-834F-9E79-05809AA00BC3}"/>
              </a:ext>
            </a:extLst>
          </p:cNvPr>
          <p:cNvSpPr/>
          <p:nvPr/>
        </p:nvSpPr>
        <p:spPr>
          <a:xfrm>
            <a:off x="6369267"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39</a:t>
            </a:r>
          </a:p>
        </p:txBody>
      </p:sp>
      <p:sp>
        <p:nvSpPr>
          <p:cNvPr id="10" name="Прямоугольник 9">
            <a:extLst>
              <a:ext uri="{FF2B5EF4-FFF2-40B4-BE49-F238E27FC236}">
                <a16:creationId xmlns:a16="http://schemas.microsoft.com/office/drawing/2014/main" id="{5CF9C35D-C585-8D48-928A-DF19C23EDE28}"/>
              </a:ext>
            </a:extLst>
          </p:cNvPr>
          <p:cNvSpPr/>
          <p:nvPr/>
        </p:nvSpPr>
        <p:spPr>
          <a:xfrm>
            <a:off x="7199584"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79</a:t>
            </a:r>
          </a:p>
        </p:txBody>
      </p:sp>
      <p:sp>
        <p:nvSpPr>
          <p:cNvPr id="11" name="Прямоугольник 10">
            <a:extLst>
              <a:ext uri="{FF2B5EF4-FFF2-40B4-BE49-F238E27FC236}">
                <a16:creationId xmlns:a16="http://schemas.microsoft.com/office/drawing/2014/main" id="{B28CAA20-910E-C246-88A6-0CCE5E775104}"/>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2" name="Прямоугольник 11">
            <a:extLst>
              <a:ext uri="{FF2B5EF4-FFF2-40B4-BE49-F238E27FC236}">
                <a16:creationId xmlns:a16="http://schemas.microsoft.com/office/drawing/2014/main" id="{F68F9CC0-6C68-3446-8AE0-7B39A639B1ED}"/>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13" name="Прямоугольник 12">
            <a:extLst>
              <a:ext uri="{FF2B5EF4-FFF2-40B4-BE49-F238E27FC236}">
                <a16:creationId xmlns:a16="http://schemas.microsoft.com/office/drawing/2014/main" id="{BFCF4FE8-D6CA-E04B-A791-FF9B35A06C05}"/>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14" name="Прямоугольник 13">
            <a:extLst>
              <a:ext uri="{FF2B5EF4-FFF2-40B4-BE49-F238E27FC236}">
                <a16:creationId xmlns:a16="http://schemas.microsoft.com/office/drawing/2014/main" id="{1E8D53A8-D9C0-DE40-A449-BCB97749DE5D}"/>
              </a:ext>
            </a:extLst>
          </p:cNvPr>
          <p:cNvSpPr/>
          <p:nvPr/>
        </p:nvSpPr>
        <p:spPr>
          <a:xfrm>
            <a:off x="3878316" y="351043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79</a:t>
            </a:r>
          </a:p>
        </p:txBody>
      </p:sp>
      <p:sp>
        <p:nvSpPr>
          <p:cNvPr id="15" name="Прямоугольник 14">
            <a:extLst>
              <a:ext uri="{FF2B5EF4-FFF2-40B4-BE49-F238E27FC236}">
                <a16:creationId xmlns:a16="http://schemas.microsoft.com/office/drawing/2014/main" id="{AA72331B-3355-C24C-BEB9-9E487AC833F7}"/>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6" name="Прямоугольник 15">
            <a:extLst>
              <a:ext uri="{FF2B5EF4-FFF2-40B4-BE49-F238E27FC236}">
                <a16:creationId xmlns:a16="http://schemas.microsoft.com/office/drawing/2014/main" id="{1F07124C-F7F5-6147-8E08-3CA918797D7A}"/>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45</a:t>
            </a:r>
          </a:p>
        </p:txBody>
      </p:sp>
      <p:sp>
        <p:nvSpPr>
          <p:cNvPr id="17" name="Прямоугольник 16">
            <a:extLst>
              <a:ext uri="{FF2B5EF4-FFF2-40B4-BE49-F238E27FC236}">
                <a16:creationId xmlns:a16="http://schemas.microsoft.com/office/drawing/2014/main" id="{EC4E5199-E80C-0B4E-85A4-5619C0C8728F}"/>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18" name="Прямоугольник 17">
            <a:extLst>
              <a:ext uri="{FF2B5EF4-FFF2-40B4-BE49-F238E27FC236}">
                <a16:creationId xmlns:a16="http://schemas.microsoft.com/office/drawing/2014/main" id="{D58606C2-5B7A-874C-B84A-FA3F6C9AEDC6}"/>
              </a:ext>
            </a:extLst>
          </p:cNvPr>
          <p:cNvSpPr/>
          <p:nvPr/>
        </p:nvSpPr>
        <p:spPr>
          <a:xfrm>
            <a:off x="3878316" y="273268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33</a:t>
            </a:r>
          </a:p>
        </p:txBody>
      </p:sp>
      <p:sp>
        <p:nvSpPr>
          <p:cNvPr id="19" name="Прямоугольник 18">
            <a:extLst>
              <a:ext uri="{FF2B5EF4-FFF2-40B4-BE49-F238E27FC236}">
                <a16:creationId xmlns:a16="http://schemas.microsoft.com/office/drawing/2014/main" id="{AEC458A8-216E-FB45-981E-13D2FF63182D}"/>
              </a:ext>
            </a:extLst>
          </p:cNvPr>
          <p:cNvSpPr/>
          <p:nvPr/>
        </p:nvSpPr>
        <p:spPr>
          <a:xfrm>
            <a:off x="4708633" y="2732680"/>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39</a:t>
            </a:r>
          </a:p>
        </p:txBody>
      </p:sp>
      <p:sp>
        <p:nvSpPr>
          <p:cNvPr id="20" name="Прямоугольник 19">
            <a:extLst>
              <a:ext uri="{FF2B5EF4-FFF2-40B4-BE49-F238E27FC236}">
                <a16:creationId xmlns:a16="http://schemas.microsoft.com/office/drawing/2014/main" id="{9C2DA194-E874-EE4D-B516-237BAE315441}"/>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1" name="TextBox 20">
            <a:extLst>
              <a:ext uri="{FF2B5EF4-FFF2-40B4-BE49-F238E27FC236}">
                <a16:creationId xmlns:a16="http://schemas.microsoft.com/office/drawing/2014/main" id="{1DC3FFA8-F851-4645-B098-E3DCC9DCAB59}"/>
              </a:ext>
            </a:extLst>
          </p:cNvPr>
          <p:cNvSpPr txBox="1"/>
          <p:nvPr/>
        </p:nvSpPr>
        <p:spPr>
          <a:xfrm>
            <a:off x="1250731" y="1576552"/>
            <a:ext cx="184731" cy="369332"/>
          </a:xfrm>
          <a:prstGeom prst="rect">
            <a:avLst/>
          </a:prstGeom>
          <a:noFill/>
        </p:spPr>
        <p:txBody>
          <a:bodyPr wrap="none" rtlCol="0">
            <a:spAutoFit/>
          </a:bodyPr>
          <a:lstStyle/>
          <a:p>
            <a:endParaRPr lang="x-none" dirty="0"/>
          </a:p>
        </p:txBody>
      </p:sp>
    </p:spTree>
    <p:extLst>
      <p:ext uri="{BB962C8B-B14F-4D97-AF65-F5344CB8AC3E}">
        <p14:creationId xmlns:p14="http://schemas.microsoft.com/office/powerpoint/2010/main" val="20622996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F43D03C2-627D-4C4C-B2CB-E52EFAE0E7FD}"/>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5" name="Прямоугольник 4">
            <a:extLst>
              <a:ext uri="{FF2B5EF4-FFF2-40B4-BE49-F238E27FC236}">
                <a16:creationId xmlns:a16="http://schemas.microsoft.com/office/drawing/2014/main" id="{4CEBA545-C9DD-5C44-9068-D470CD35B105}"/>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6" name="Прямоугольник 5">
            <a:extLst>
              <a:ext uri="{FF2B5EF4-FFF2-40B4-BE49-F238E27FC236}">
                <a16:creationId xmlns:a16="http://schemas.microsoft.com/office/drawing/2014/main" id="{0A2EE6C1-7DA3-3A4A-B7E3-1212F3A99590}"/>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45</a:t>
            </a:r>
          </a:p>
        </p:txBody>
      </p:sp>
      <p:sp>
        <p:nvSpPr>
          <p:cNvPr id="7" name="Прямоугольник 6">
            <a:extLst>
              <a:ext uri="{FF2B5EF4-FFF2-40B4-BE49-F238E27FC236}">
                <a16:creationId xmlns:a16="http://schemas.microsoft.com/office/drawing/2014/main" id="{E7208DA7-0EE4-7046-A850-AC186FBAEBE5}"/>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8" name="Прямоугольник 7">
            <a:extLst>
              <a:ext uri="{FF2B5EF4-FFF2-40B4-BE49-F238E27FC236}">
                <a16:creationId xmlns:a16="http://schemas.microsoft.com/office/drawing/2014/main" id="{1C65C69F-9A5A-1E4B-B9D4-E1DD96FAD76D}"/>
              </a:ext>
            </a:extLst>
          </p:cNvPr>
          <p:cNvSpPr/>
          <p:nvPr/>
        </p:nvSpPr>
        <p:spPr>
          <a:xfrm>
            <a:off x="5538950"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33</a:t>
            </a:r>
          </a:p>
        </p:txBody>
      </p:sp>
      <p:sp>
        <p:nvSpPr>
          <p:cNvPr id="9" name="Прямоугольник 8">
            <a:extLst>
              <a:ext uri="{FF2B5EF4-FFF2-40B4-BE49-F238E27FC236}">
                <a16:creationId xmlns:a16="http://schemas.microsoft.com/office/drawing/2014/main" id="{7FBFFBCD-41DB-CC4E-861A-6BBFB670D82E}"/>
              </a:ext>
            </a:extLst>
          </p:cNvPr>
          <p:cNvSpPr/>
          <p:nvPr/>
        </p:nvSpPr>
        <p:spPr>
          <a:xfrm>
            <a:off x="6369267"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39</a:t>
            </a:r>
          </a:p>
        </p:txBody>
      </p:sp>
      <p:sp>
        <p:nvSpPr>
          <p:cNvPr id="10" name="Прямоугольник 9">
            <a:extLst>
              <a:ext uri="{FF2B5EF4-FFF2-40B4-BE49-F238E27FC236}">
                <a16:creationId xmlns:a16="http://schemas.microsoft.com/office/drawing/2014/main" id="{9343EB7D-CD4A-C640-B80A-3C7429E2EB4F}"/>
              </a:ext>
            </a:extLst>
          </p:cNvPr>
          <p:cNvSpPr/>
          <p:nvPr/>
        </p:nvSpPr>
        <p:spPr>
          <a:xfrm>
            <a:off x="7199584"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79</a:t>
            </a:r>
          </a:p>
        </p:txBody>
      </p:sp>
      <p:sp>
        <p:nvSpPr>
          <p:cNvPr id="11" name="Прямоугольник 10">
            <a:extLst>
              <a:ext uri="{FF2B5EF4-FFF2-40B4-BE49-F238E27FC236}">
                <a16:creationId xmlns:a16="http://schemas.microsoft.com/office/drawing/2014/main" id="{A36E3E2D-92C5-F040-A3EE-A82E4B41B0AD}"/>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2" name="Прямоугольник 11">
            <a:extLst>
              <a:ext uri="{FF2B5EF4-FFF2-40B4-BE49-F238E27FC236}">
                <a16:creationId xmlns:a16="http://schemas.microsoft.com/office/drawing/2014/main" id="{34EE8BA1-DC74-B947-9BD4-1401C39EB77E}"/>
              </a:ext>
            </a:extLst>
          </p:cNvPr>
          <p:cNvSpPr/>
          <p:nvPr/>
        </p:nvSpPr>
        <p:spPr>
          <a:xfrm>
            <a:off x="2217682" y="351043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33</a:t>
            </a:r>
          </a:p>
        </p:txBody>
      </p:sp>
      <p:sp>
        <p:nvSpPr>
          <p:cNvPr id="13" name="Прямоугольник 12">
            <a:extLst>
              <a:ext uri="{FF2B5EF4-FFF2-40B4-BE49-F238E27FC236}">
                <a16:creationId xmlns:a16="http://schemas.microsoft.com/office/drawing/2014/main" id="{4C91E588-B8F0-3646-84DE-BC712629D020}"/>
              </a:ext>
            </a:extLst>
          </p:cNvPr>
          <p:cNvSpPr/>
          <p:nvPr/>
        </p:nvSpPr>
        <p:spPr>
          <a:xfrm>
            <a:off x="3047999" y="3510436"/>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39</a:t>
            </a:r>
          </a:p>
        </p:txBody>
      </p:sp>
      <p:sp>
        <p:nvSpPr>
          <p:cNvPr id="14" name="Прямоугольник 13">
            <a:extLst>
              <a:ext uri="{FF2B5EF4-FFF2-40B4-BE49-F238E27FC236}">
                <a16:creationId xmlns:a16="http://schemas.microsoft.com/office/drawing/2014/main" id="{F2BF56E6-742D-1C4F-9F43-968F95843E1B}"/>
              </a:ext>
            </a:extLst>
          </p:cNvPr>
          <p:cNvSpPr/>
          <p:nvPr/>
        </p:nvSpPr>
        <p:spPr>
          <a:xfrm>
            <a:off x="3878316" y="351043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79</a:t>
            </a:r>
          </a:p>
        </p:txBody>
      </p:sp>
      <p:sp>
        <p:nvSpPr>
          <p:cNvPr id="15" name="Прямоугольник 14">
            <a:extLst>
              <a:ext uri="{FF2B5EF4-FFF2-40B4-BE49-F238E27FC236}">
                <a16:creationId xmlns:a16="http://schemas.microsoft.com/office/drawing/2014/main" id="{70C13C56-228D-B84C-8425-57C4A6C065E7}"/>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6" name="Прямоугольник 15">
            <a:extLst>
              <a:ext uri="{FF2B5EF4-FFF2-40B4-BE49-F238E27FC236}">
                <a16:creationId xmlns:a16="http://schemas.microsoft.com/office/drawing/2014/main" id="{510EE327-7570-AA49-A211-9B3C4FB226A4}"/>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17" name="Прямоугольник 16">
            <a:extLst>
              <a:ext uri="{FF2B5EF4-FFF2-40B4-BE49-F238E27FC236}">
                <a16:creationId xmlns:a16="http://schemas.microsoft.com/office/drawing/2014/main" id="{E14D69D4-74CB-A548-84D7-C8E77633FB5A}"/>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18" name="Прямоугольник 17">
            <a:extLst>
              <a:ext uri="{FF2B5EF4-FFF2-40B4-BE49-F238E27FC236}">
                <a16:creationId xmlns:a16="http://schemas.microsoft.com/office/drawing/2014/main" id="{8BC8FF3B-034A-C547-AAF8-C2B1B5CEF8B6}"/>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45</a:t>
            </a:r>
          </a:p>
        </p:txBody>
      </p:sp>
      <p:sp>
        <p:nvSpPr>
          <p:cNvPr id="19" name="Прямоугольник 18">
            <a:extLst>
              <a:ext uri="{FF2B5EF4-FFF2-40B4-BE49-F238E27FC236}">
                <a16:creationId xmlns:a16="http://schemas.microsoft.com/office/drawing/2014/main" id="{1E2C0BAF-4171-5741-800C-2FFBAABC2672}"/>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20" name="Прямоугольник 19">
            <a:extLst>
              <a:ext uri="{FF2B5EF4-FFF2-40B4-BE49-F238E27FC236}">
                <a16:creationId xmlns:a16="http://schemas.microsoft.com/office/drawing/2014/main" id="{9DA034A4-77FC-6F4A-93D9-9D87BDC08F7D}"/>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1" name="TextBox 20">
            <a:extLst>
              <a:ext uri="{FF2B5EF4-FFF2-40B4-BE49-F238E27FC236}">
                <a16:creationId xmlns:a16="http://schemas.microsoft.com/office/drawing/2014/main" id="{38DF3BCE-A626-6C41-884F-8185B5C05168}"/>
              </a:ext>
            </a:extLst>
          </p:cNvPr>
          <p:cNvSpPr txBox="1"/>
          <p:nvPr/>
        </p:nvSpPr>
        <p:spPr>
          <a:xfrm>
            <a:off x="1250731" y="1576552"/>
            <a:ext cx="184731" cy="369332"/>
          </a:xfrm>
          <a:prstGeom prst="rect">
            <a:avLst/>
          </a:prstGeom>
          <a:noFill/>
        </p:spPr>
        <p:txBody>
          <a:bodyPr wrap="none" rtlCol="0">
            <a:spAutoFit/>
          </a:bodyPr>
          <a:lstStyle/>
          <a:p>
            <a:endParaRPr lang="x-none" dirty="0"/>
          </a:p>
        </p:txBody>
      </p:sp>
      <p:cxnSp>
        <p:nvCxnSpPr>
          <p:cNvPr id="22" name="Прямая со стрелкой 21">
            <a:extLst>
              <a:ext uri="{FF2B5EF4-FFF2-40B4-BE49-F238E27FC236}">
                <a16:creationId xmlns:a16="http://schemas.microsoft.com/office/drawing/2014/main" id="{D1028D6A-55E5-4D4C-90F1-66EF16F78C3F}"/>
              </a:ext>
            </a:extLst>
          </p:cNvPr>
          <p:cNvCxnSpPr>
            <a:cxnSpLocks/>
          </p:cNvCxnSpPr>
          <p:nvPr/>
        </p:nvCxnSpPr>
        <p:spPr>
          <a:xfrm>
            <a:off x="2632841" y="2343807"/>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Прямая со стрелкой 22">
            <a:extLst>
              <a:ext uri="{FF2B5EF4-FFF2-40B4-BE49-F238E27FC236}">
                <a16:creationId xmlns:a16="http://schemas.microsoft.com/office/drawing/2014/main" id="{5732A987-A969-5844-9A6B-1AE1708056AE}"/>
              </a:ext>
            </a:extLst>
          </p:cNvPr>
          <p:cNvCxnSpPr>
            <a:cxnSpLocks/>
          </p:cNvCxnSpPr>
          <p:nvPr/>
        </p:nvCxnSpPr>
        <p:spPr>
          <a:xfrm>
            <a:off x="3468413"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Прямая со стрелкой 23">
            <a:extLst>
              <a:ext uri="{FF2B5EF4-FFF2-40B4-BE49-F238E27FC236}">
                <a16:creationId xmlns:a16="http://schemas.microsoft.com/office/drawing/2014/main" id="{0710FFC7-B4AA-9348-B866-6C439B9C1682}"/>
              </a:ext>
            </a:extLst>
          </p:cNvPr>
          <p:cNvCxnSpPr>
            <a:cxnSpLocks/>
          </p:cNvCxnSpPr>
          <p:nvPr/>
        </p:nvCxnSpPr>
        <p:spPr>
          <a:xfrm>
            <a:off x="4288220"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Прямая со стрелкой 24">
            <a:extLst>
              <a:ext uri="{FF2B5EF4-FFF2-40B4-BE49-F238E27FC236}">
                <a16:creationId xmlns:a16="http://schemas.microsoft.com/office/drawing/2014/main" id="{87BB8E31-0D2D-C44C-9D63-FF295880867B}"/>
              </a:ext>
            </a:extLst>
          </p:cNvPr>
          <p:cNvCxnSpPr>
            <a:cxnSpLocks/>
          </p:cNvCxnSpPr>
          <p:nvPr/>
        </p:nvCxnSpPr>
        <p:spPr>
          <a:xfrm>
            <a:off x="5139558"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Прямая соединительная линия 25">
            <a:extLst>
              <a:ext uri="{FF2B5EF4-FFF2-40B4-BE49-F238E27FC236}">
                <a16:creationId xmlns:a16="http://schemas.microsoft.com/office/drawing/2014/main" id="{2562D220-6F44-E74B-893C-D645DE847B3E}"/>
              </a:ext>
            </a:extLst>
          </p:cNvPr>
          <p:cNvCxnSpPr>
            <a:cxnSpLocks/>
          </p:cNvCxnSpPr>
          <p:nvPr/>
        </p:nvCxnSpPr>
        <p:spPr>
          <a:xfrm flipH="1">
            <a:off x="2217683" y="3237187"/>
            <a:ext cx="58122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a:extLst>
              <a:ext uri="{FF2B5EF4-FFF2-40B4-BE49-F238E27FC236}">
                <a16:creationId xmlns:a16="http://schemas.microsoft.com/office/drawing/2014/main" id="{8D98CAB3-ED53-384F-A748-C1C6122EBFEA}"/>
              </a:ext>
            </a:extLst>
          </p:cNvPr>
          <p:cNvCxnSpPr/>
          <p:nvPr/>
        </p:nvCxnSpPr>
        <p:spPr>
          <a:xfrm>
            <a:off x="6784426" y="2343804"/>
            <a:ext cx="2627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Прямая со стрелкой 27">
            <a:extLst>
              <a:ext uri="{FF2B5EF4-FFF2-40B4-BE49-F238E27FC236}">
                <a16:creationId xmlns:a16="http://schemas.microsoft.com/office/drawing/2014/main" id="{2C5B5EAB-FB72-F348-847B-82088C7450DD}"/>
              </a:ext>
            </a:extLst>
          </p:cNvPr>
          <p:cNvCxnSpPr/>
          <p:nvPr/>
        </p:nvCxnSpPr>
        <p:spPr>
          <a:xfrm>
            <a:off x="7614743" y="2343804"/>
            <a:ext cx="1576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Прямая со стрелкой 28">
            <a:extLst>
              <a:ext uri="{FF2B5EF4-FFF2-40B4-BE49-F238E27FC236}">
                <a16:creationId xmlns:a16="http://schemas.microsoft.com/office/drawing/2014/main" id="{EEC4A2E5-2B41-7947-B3EC-ED42A4DCFE65}"/>
              </a:ext>
            </a:extLst>
          </p:cNvPr>
          <p:cNvCxnSpPr/>
          <p:nvPr/>
        </p:nvCxnSpPr>
        <p:spPr>
          <a:xfrm>
            <a:off x="5954109" y="2343804"/>
            <a:ext cx="525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Прямая со стрелкой 29">
            <a:extLst>
              <a:ext uri="{FF2B5EF4-FFF2-40B4-BE49-F238E27FC236}">
                <a16:creationId xmlns:a16="http://schemas.microsoft.com/office/drawing/2014/main" id="{ED81CCA7-2E85-CB4E-A5D9-1DB37E5438BD}"/>
              </a:ext>
            </a:extLst>
          </p:cNvPr>
          <p:cNvCxnSpPr/>
          <p:nvPr/>
        </p:nvCxnSpPr>
        <p:spPr>
          <a:xfrm>
            <a:off x="2632841" y="3237187"/>
            <a:ext cx="0" cy="27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Прямая со стрелкой 30">
            <a:extLst>
              <a:ext uri="{FF2B5EF4-FFF2-40B4-BE49-F238E27FC236}">
                <a16:creationId xmlns:a16="http://schemas.microsoft.com/office/drawing/2014/main" id="{9B1FCEDA-1F16-AC47-9637-3217F1867066}"/>
              </a:ext>
            </a:extLst>
          </p:cNvPr>
          <p:cNvCxnSpPr/>
          <p:nvPr/>
        </p:nvCxnSpPr>
        <p:spPr>
          <a:xfrm>
            <a:off x="3463158" y="3237187"/>
            <a:ext cx="0" cy="2732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Прямая со стрелкой 31">
            <a:extLst>
              <a:ext uri="{FF2B5EF4-FFF2-40B4-BE49-F238E27FC236}">
                <a16:creationId xmlns:a16="http://schemas.microsoft.com/office/drawing/2014/main" id="{C165A449-4CE5-654D-A611-CB1E4EC5D79E}"/>
              </a:ext>
            </a:extLst>
          </p:cNvPr>
          <p:cNvCxnSpPr/>
          <p:nvPr/>
        </p:nvCxnSpPr>
        <p:spPr>
          <a:xfrm>
            <a:off x="4293475" y="3237187"/>
            <a:ext cx="0" cy="27324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586957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7F8110F5-7805-7C40-808E-A2313CDD6E8F}"/>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5" name="Прямоугольник 4">
            <a:extLst>
              <a:ext uri="{FF2B5EF4-FFF2-40B4-BE49-F238E27FC236}">
                <a16:creationId xmlns:a16="http://schemas.microsoft.com/office/drawing/2014/main" id="{43808723-F00E-844A-AE18-A77FF10E2F95}"/>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6" name="Прямоугольник 5">
            <a:extLst>
              <a:ext uri="{FF2B5EF4-FFF2-40B4-BE49-F238E27FC236}">
                <a16:creationId xmlns:a16="http://schemas.microsoft.com/office/drawing/2014/main" id="{8E20ED77-1478-4C48-BD50-6BB822AE122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33</a:t>
            </a:r>
          </a:p>
        </p:txBody>
      </p:sp>
      <p:sp>
        <p:nvSpPr>
          <p:cNvPr id="7" name="Прямоугольник 6">
            <a:extLst>
              <a:ext uri="{FF2B5EF4-FFF2-40B4-BE49-F238E27FC236}">
                <a16:creationId xmlns:a16="http://schemas.microsoft.com/office/drawing/2014/main" id="{9B238860-2B78-F141-A0DB-345FE3E9BC37}"/>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39</a:t>
            </a:r>
          </a:p>
        </p:txBody>
      </p:sp>
      <p:sp>
        <p:nvSpPr>
          <p:cNvPr id="8" name="Прямоугольник 7">
            <a:extLst>
              <a:ext uri="{FF2B5EF4-FFF2-40B4-BE49-F238E27FC236}">
                <a16:creationId xmlns:a16="http://schemas.microsoft.com/office/drawing/2014/main" id="{F751D31B-313E-714F-8002-CCB66D3882FD}"/>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45</a:t>
            </a:r>
          </a:p>
        </p:txBody>
      </p:sp>
      <p:sp>
        <p:nvSpPr>
          <p:cNvPr id="9" name="Прямоугольник 8">
            <a:extLst>
              <a:ext uri="{FF2B5EF4-FFF2-40B4-BE49-F238E27FC236}">
                <a16:creationId xmlns:a16="http://schemas.microsoft.com/office/drawing/2014/main" id="{027D424D-8748-1849-AFC7-878F4F9BEA50}"/>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10" name="Прямоугольник 9">
            <a:extLst>
              <a:ext uri="{FF2B5EF4-FFF2-40B4-BE49-F238E27FC236}">
                <a16:creationId xmlns:a16="http://schemas.microsoft.com/office/drawing/2014/main" id="{B828AB98-3222-EF4D-A72C-D7549A8D3218}"/>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79</a:t>
            </a:r>
          </a:p>
        </p:txBody>
      </p:sp>
      <p:sp>
        <p:nvSpPr>
          <p:cNvPr id="11" name="Прямоугольник 10">
            <a:extLst>
              <a:ext uri="{FF2B5EF4-FFF2-40B4-BE49-F238E27FC236}">
                <a16:creationId xmlns:a16="http://schemas.microsoft.com/office/drawing/2014/main" id="{2F9DE6DA-D026-9848-ACC7-9170ABC16CCE}"/>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2" name="Прямоугольник 11">
            <a:extLst>
              <a:ext uri="{FF2B5EF4-FFF2-40B4-BE49-F238E27FC236}">
                <a16:creationId xmlns:a16="http://schemas.microsoft.com/office/drawing/2014/main" id="{CFF844CD-F70F-AD47-873D-82B521C618FA}"/>
              </a:ext>
            </a:extLst>
          </p:cNvPr>
          <p:cNvSpPr/>
          <p:nvPr/>
        </p:nvSpPr>
        <p:spPr>
          <a:xfrm>
            <a:off x="2217682" y="351043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33</a:t>
            </a:r>
          </a:p>
        </p:txBody>
      </p:sp>
      <p:sp>
        <p:nvSpPr>
          <p:cNvPr id="13" name="Прямоугольник 12">
            <a:extLst>
              <a:ext uri="{FF2B5EF4-FFF2-40B4-BE49-F238E27FC236}">
                <a16:creationId xmlns:a16="http://schemas.microsoft.com/office/drawing/2014/main" id="{363D4CA1-E658-1D47-979C-7F0841ADDBF4}"/>
              </a:ext>
            </a:extLst>
          </p:cNvPr>
          <p:cNvSpPr/>
          <p:nvPr/>
        </p:nvSpPr>
        <p:spPr>
          <a:xfrm>
            <a:off x="3047999" y="3510436"/>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39</a:t>
            </a:r>
          </a:p>
        </p:txBody>
      </p:sp>
      <p:sp>
        <p:nvSpPr>
          <p:cNvPr id="14" name="Прямоугольник 13">
            <a:extLst>
              <a:ext uri="{FF2B5EF4-FFF2-40B4-BE49-F238E27FC236}">
                <a16:creationId xmlns:a16="http://schemas.microsoft.com/office/drawing/2014/main" id="{6502182F-F232-C444-9820-3B345C8F3F45}"/>
              </a:ext>
            </a:extLst>
          </p:cNvPr>
          <p:cNvSpPr/>
          <p:nvPr/>
        </p:nvSpPr>
        <p:spPr>
          <a:xfrm>
            <a:off x="3878316" y="351043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79</a:t>
            </a:r>
          </a:p>
        </p:txBody>
      </p:sp>
      <p:sp>
        <p:nvSpPr>
          <p:cNvPr id="15" name="Прямоугольник 14">
            <a:extLst>
              <a:ext uri="{FF2B5EF4-FFF2-40B4-BE49-F238E27FC236}">
                <a16:creationId xmlns:a16="http://schemas.microsoft.com/office/drawing/2014/main" id="{E629C1E7-CFB2-D942-A10A-1D0E6822B378}"/>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6" name="Прямоугольник 15">
            <a:extLst>
              <a:ext uri="{FF2B5EF4-FFF2-40B4-BE49-F238E27FC236}">
                <a16:creationId xmlns:a16="http://schemas.microsoft.com/office/drawing/2014/main" id="{21D8B3BF-C26A-2F4A-947D-84578867DBEA}"/>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17" name="Прямоугольник 16">
            <a:extLst>
              <a:ext uri="{FF2B5EF4-FFF2-40B4-BE49-F238E27FC236}">
                <a16:creationId xmlns:a16="http://schemas.microsoft.com/office/drawing/2014/main" id="{0D63B15D-ADAF-6F40-AD11-26466B3C2371}"/>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18" name="Прямоугольник 17">
            <a:extLst>
              <a:ext uri="{FF2B5EF4-FFF2-40B4-BE49-F238E27FC236}">
                <a16:creationId xmlns:a16="http://schemas.microsoft.com/office/drawing/2014/main" id="{1566EFFC-55FB-934E-BB65-396DC21A6DF5}"/>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45</a:t>
            </a:r>
          </a:p>
        </p:txBody>
      </p:sp>
      <p:sp>
        <p:nvSpPr>
          <p:cNvPr id="19" name="Прямоугольник 18">
            <a:extLst>
              <a:ext uri="{FF2B5EF4-FFF2-40B4-BE49-F238E27FC236}">
                <a16:creationId xmlns:a16="http://schemas.microsoft.com/office/drawing/2014/main" id="{B89AAF3E-DA06-DD40-A038-BB325F0C730A}"/>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20" name="Прямоугольник 19">
            <a:extLst>
              <a:ext uri="{FF2B5EF4-FFF2-40B4-BE49-F238E27FC236}">
                <a16:creationId xmlns:a16="http://schemas.microsoft.com/office/drawing/2014/main" id="{9499D3EA-B197-F443-A615-472D2E20A1C4}"/>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1" name="TextBox 20">
            <a:extLst>
              <a:ext uri="{FF2B5EF4-FFF2-40B4-BE49-F238E27FC236}">
                <a16:creationId xmlns:a16="http://schemas.microsoft.com/office/drawing/2014/main" id="{AD4DB139-33DC-8F46-8535-EC52D2F7230D}"/>
              </a:ext>
            </a:extLst>
          </p:cNvPr>
          <p:cNvSpPr txBox="1"/>
          <p:nvPr/>
        </p:nvSpPr>
        <p:spPr>
          <a:xfrm>
            <a:off x="1250731" y="1576552"/>
            <a:ext cx="184731" cy="369332"/>
          </a:xfrm>
          <a:prstGeom prst="rect">
            <a:avLst/>
          </a:prstGeom>
          <a:noFill/>
        </p:spPr>
        <p:txBody>
          <a:bodyPr wrap="none" rtlCol="0">
            <a:spAutoFit/>
          </a:bodyPr>
          <a:lstStyle/>
          <a:p>
            <a:endParaRPr lang="x-none" dirty="0"/>
          </a:p>
        </p:txBody>
      </p:sp>
    </p:spTree>
    <p:extLst>
      <p:ext uri="{BB962C8B-B14F-4D97-AF65-F5344CB8AC3E}">
        <p14:creationId xmlns:p14="http://schemas.microsoft.com/office/powerpoint/2010/main" val="17530919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87795E-F4C6-A64B-962A-F281778AF107}"/>
              </a:ext>
            </a:extLst>
          </p:cNvPr>
          <p:cNvSpPr>
            <a:spLocks noGrp="1"/>
          </p:cNvSpPr>
          <p:nvPr>
            <p:ph type="title"/>
          </p:nvPr>
        </p:nvSpPr>
        <p:spPr>
          <a:xfrm>
            <a:off x="677334" y="609600"/>
            <a:ext cx="8596668" cy="798786"/>
          </a:xfrm>
        </p:spPr>
        <p:txBody>
          <a:bodyPr/>
          <a:lstStyle/>
          <a:p>
            <a:r>
              <a:rPr lang="x-none" dirty="0"/>
              <a:t>Ключевые моменты</a:t>
            </a:r>
          </a:p>
        </p:txBody>
      </p:sp>
      <p:sp>
        <p:nvSpPr>
          <p:cNvPr id="3" name="Объект 2">
            <a:extLst>
              <a:ext uri="{FF2B5EF4-FFF2-40B4-BE49-F238E27FC236}">
                <a16:creationId xmlns:a16="http://schemas.microsoft.com/office/drawing/2014/main" id="{D9E383F0-7A9C-0341-8877-978838460C41}"/>
              </a:ext>
            </a:extLst>
          </p:cNvPr>
          <p:cNvSpPr>
            <a:spLocks noGrp="1"/>
          </p:cNvSpPr>
          <p:nvPr>
            <p:ph idx="1"/>
          </p:nvPr>
        </p:nvSpPr>
        <p:spPr>
          <a:xfrm>
            <a:off x="677334" y="1765739"/>
            <a:ext cx="8596668" cy="4275624"/>
          </a:xfrm>
        </p:spPr>
        <p:txBody>
          <a:bodyPr>
            <a:normAutofit/>
          </a:bodyPr>
          <a:lstStyle/>
          <a:p>
            <a:r>
              <a:rPr lang="x-none" sz="2500" dirty="0"/>
              <a:t>Действия по однократной </a:t>
            </a:r>
            <a:r>
              <a:rPr lang="ru-RU" sz="2500" dirty="0"/>
              <a:t>обработке</a:t>
            </a:r>
            <a:r>
              <a:rPr lang="x-none" sz="2500" dirty="0"/>
              <a:t> всего набора данных называются фазой</a:t>
            </a:r>
            <a:r>
              <a:rPr lang="en-US" sz="2500" dirty="0"/>
              <a:t>.</a:t>
            </a:r>
            <a:endParaRPr lang="x-none" sz="2500" dirty="0"/>
          </a:p>
          <a:p>
            <a:r>
              <a:rPr lang="x-none" sz="2500" dirty="0"/>
              <a:t>Наименьший процесс, который повторяется в ходе сортировки называется проходом или этапом</a:t>
            </a:r>
            <a:r>
              <a:rPr lang="en-US" sz="2500" dirty="0"/>
              <a:t>.</a:t>
            </a:r>
            <a:endParaRPr lang="x-none" sz="2500" dirty="0"/>
          </a:p>
          <a:p>
            <a:r>
              <a:rPr lang="x-none" sz="2500" dirty="0"/>
              <a:t>Сортировка простым слиянием выполняется за три прохода, каждый их которых состоит из фазы разделения и фазы слияния. Для сортировки используются три вспомогательных файла(ленты), поэтому она называется трехленточным слиянием. </a:t>
            </a:r>
          </a:p>
          <a:p>
            <a:endParaRPr lang="x-none" dirty="0"/>
          </a:p>
        </p:txBody>
      </p:sp>
    </p:spTree>
    <p:extLst>
      <p:ext uri="{BB962C8B-B14F-4D97-AF65-F5344CB8AC3E}">
        <p14:creationId xmlns:p14="http://schemas.microsoft.com/office/powerpoint/2010/main" val="1378118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4" y="609600"/>
            <a:ext cx="11681206" cy="788276"/>
          </a:xfrm>
        </p:spPr>
        <p:txBody>
          <a:bodyPr>
            <a:normAutofit/>
          </a:bodyPr>
          <a:lstStyle/>
          <a:p>
            <a:r>
              <a:rPr lang="x-none" dirty="0"/>
              <a:t>Простое слияние (од</a:t>
            </a:r>
            <a:r>
              <a:rPr lang="ru-RU" dirty="0"/>
              <a:t>ин вспомогательный файл</a:t>
            </a:r>
            <a:r>
              <a:rPr lang="x-none" dirty="0"/>
              <a:t>)</a:t>
            </a:r>
          </a:p>
        </p:txBody>
      </p:sp>
      <p:pic>
        <p:nvPicPr>
          <p:cNvPr id="3" name="Рисунок 2"/>
          <p:cNvPicPr>
            <a:picLocks noChangeAspect="1"/>
          </p:cNvPicPr>
          <p:nvPr/>
        </p:nvPicPr>
        <p:blipFill>
          <a:blip r:embed="rId2"/>
          <a:stretch>
            <a:fillRect/>
          </a:stretch>
        </p:blipFill>
        <p:spPr>
          <a:xfrm>
            <a:off x="913951" y="1481921"/>
            <a:ext cx="10364098" cy="3894157"/>
          </a:xfrm>
          <a:prstGeom prst="rect">
            <a:avLst/>
          </a:prstGeom>
        </p:spPr>
      </p:pic>
    </p:spTree>
    <p:extLst>
      <p:ext uri="{BB962C8B-B14F-4D97-AF65-F5344CB8AC3E}">
        <p14:creationId xmlns:p14="http://schemas.microsoft.com/office/powerpoint/2010/main" val="1849825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FC947A-FB4E-4B30-B6D0-BD1E24A489BF}"/>
              </a:ext>
            </a:extLst>
          </p:cNvPr>
          <p:cNvSpPr>
            <a:spLocks noGrp="1"/>
          </p:cNvSpPr>
          <p:nvPr>
            <p:ph type="title"/>
          </p:nvPr>
        </p:nvSpPr>
        <p:spPr>
          <a:xfrm>
            <a:off x="677334" y="609600"/>
            <a:ext cx="10201198" cy="1320800"/>
          </a:xfrm>
        </p:spPr>
        <p:txBody>
          <a:bodyPr/>
          <a:lstStyle/>
          <a:p>
            <a:r>
              <a:rPr lang="ru-RU" dirty="0">
                <a:solidFill>
                  <a:schemeClr val="tx1"/>
                </a:solidFill>
              </a:rPr>
              <a:t>Сортировки последовательностей</a:t>
            </a:r>
            <a:r>
              <a:rPr lang="en-US" dirty="0">
                <a:solidFill>
                  <a:schemeClr val="tx1"/>
                </a:solidFill>
              </a:rPr>
              <a:t> </a:t>
            </a:r>
            <a:r>
              <a:rPr lang="ru-RU" dirty="0">
                <a:solidFill>
                  <a:schemeClr val="tx1"/>
                </a:solidFill>
              </a:rPr>
              <a:t>(файлов)</a:t>
            </a:r>
            <a:endParaRPr lang="ru-BY" dirty="0"/>
          </a:p>
        </p:txBody>
      </p:sp>
      <p:sp>
        <p:nvSpPr>
          <p:cNvPr id="3" name="Объект 2">
            <a:extLst>
              <a:ext uri="{FF2B5EF4-FFF2-40B4-BE49-F238E27FC236}">
                <a16:creationId xmlns:a16="http://schemas.microsoft.com/office/drawing/2014/main" id="{1ED87EEE-A8EE-4DEB-86DD-D35E51163124}"/>
              </a:ext>
            </a:extLst>
          </p:cNvPr>
          <p:cNvSpPr>
            <a:spLocks noGrp="1"/>
          </p:cNvSpPr>
          <p:nvPr>
            <p:ph idx="1"/>
          </p:nvPr>
        </p:nvSpPr>
        <p:spPr/>
        <p:txBody>
          <a:bodyPr/>
          <a:lstStyle/>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2500" b="1" i="0" u="none" strike="noStrike" kern="1200" cap="none" spc="0" normalizeH="0" baseline="0" noProof="0" dirty="0">
                <a:ln>
                  <a:noFill/>
                </a:ln>
                <a:solidFill>
                  <a:prstClr val="black"/>
                </a:solidFill>
                <a:effectLst/>
                <a:uLnTx/>
                <a:uFillTx/>
                <a:latin typeface="Trebuchet MS" panose="020B0603020202020204"/>
                <a:ea typeface="+mn-ea"/>
                <a:cs typeface="+mn-cs"/>
              </a:rPr>
              <a:t>Процедура </a:t>
            </a:r>
            <a:r>
              <a:rPr kumimoji="0" lang="ru-RU" sz="2500" b="1" i="0" u="none" strike="noStrike" kern="1200" cap="none" spc="0" normalizeH="0" baseline="0" noProof="0">
                <a:ln>
                  <a:noFill/>
                </a:ln>
                <a:solidFill>
                  <a:prstClr val="black"/>
                </a:solidFill>
                <a:effectLst/>
                <a:uLnTx/>
                <a:uFillTx/>
                <a:latin typeface="Trebuchet MS" panose="020B0603020202020204"/>
                <a:ea typeface="+mn-ea"/>
                <a:cs typeface="+mn-cs"/>
              </a:rPr>
              <a:t>Rewrite</a:t>
            </a:r>
            <a:endParaRPr kumimoji="0" lang="ru-RU" sz="2500" b="1"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rPr>
              <a:t>Процедура </a:t>
            </a:r>
            <a:r>
              <a:rPr kumimoji="0" lang="ru-RU" sz="2500" b="0" i="0" u="none" strike="noStrike" kern="1200" cap="none" spc="0" normalizeH="0" baseline="0" noProof="0" dirty="0" err="1">
                <a:ln>
                  <a:noFill/>
                </a:ln>
                <a:solidFill>
                  <a:prstClr val="black"/>
                </a:solidFill>
                <a:effectLst/>
                <a:uLnTx/>
                <a:uFillTx/>
                <a:latin typeface="Trebuchet MS" panose="020B0603020202020204"/>
                <a:ea typeface="+mn-ea"/>
                <a:cs typeface="+mn-cs"/>
              </a:rPr>
              <a:t>Rewrite</a:t>
            </a:r>
            <a:r>
              <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rPr>
              <a:t> (F) – создает и открывает новый файл F.</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rPr>
              <a:t>Указатель устанавливается на первую позицию файла.</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rPr>
              <a:t>Если файл был ранее открыт, то он предварительно закрывается, а затем повторно открывается.</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rPr>
              <a:t>Если ранее в файл были записаны какие-либо элементы, они становятся недоступными.</a:t>
            </a:r>
          </a:p>
        </p:txBody>
      </p:sp>
    </p:spTree>
    <p:extLst>
      <p:ext uri="{BB962C8B-B14F-4D97-AF65-F5344CB8AC3E}">
        <p14:creationId xmlns:p14="http://schemas.microsoft.com/office/powerpoint/2010/main" val="26798118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4" y="619027"/>
            <a:ext cx="10861074" cy="788276"/>
          </a:xfrm>
        </p:spPr>
        <p:txBody>
          <a:bodyPr>
            <a:normAutofit/>
          </a:bodyPr>
          <a:lstStyle/>
          <a:p>
            <a:r>
              <a:rPr lang="x-none" dirty="0"/>
              <a:t>Простое слияние</a:t>
            </a:r>
          </a:p>
        </p:txBody>
      </p:sp>
      <p:sp>
        <p:nvSpPr>
          <p:cNvPr id="49" name="Прямоугольник 48">
            <a:extLst>
              <a:ext uri="{FF2B5EF4-FFF2-40B4-BE49-F238E27FC236}">
                <a16:creationId xmlns:a16="http://schemas.microsoft.com/office/drawing/2014/main" id="{E4DD6CDD-9DEB-5149-87B4-F25D79823E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0" name="Прямоугольник 49">
            <a:extLst>
              <a:ext uri="{FF2B5EF4-FFF2-40B4-BE49-F238E27FC236}">
                <a16:creationId xmlns:a16="http://schemas.microsoft.com/office/drawing/2014/main" id="{7AB7166F-E1D2-C64E-9211-AE15183225F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51" name="Прямоугольник 50">
            <a:extLst>
              <a:ext uri="{FF2B5EF4-FFF2-40B4-BE49-F238E27FC236}">
                <a16:creationId xmlns:a16="http://schemas.microsoft.com/office/drawing/2014/main" id="{A54FAE1A-9945-3243-BA5E-4C06E02B84FD}"/>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52" name="Прямоугольник 51">
            <a:extLst>
              <a:ext uri="{FF2B5EF4-FFF2-40B4-BE49-F238E27FC236}">
                <a16:creationId xmlns:a16="http://schemas.microsoft.com/office/drawing/2014/main" id="{D33C7C87-92C3-E048-BDF3-9507B6122EC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53" name="Прямоугольник 52">
            <a:extLst>
              <a:ext uri="{FF2B5EF4-FFF2-40B4-BE49-F238E27FC236}">
                <a16:creationId xmlns:a16="http://schemas.microsoft.com/office/drawing/2014/main" id="{AFE30B4B-4FF8-B341-A329-974D527E732F}"/>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54" name="Прямоугольник 53">
            <a:extLst>
              <a:ext uri="{FF2B5EF4-FFF2-40B4-BE49-F238E27FC236}">
                <a16:creationId xmlns:a16="http://schemas.microsoft.com/office/drawing/2014/main" id="{949862BC-339D-F048-AF2B-BB289E0A66F4}"/>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55" name="Прямоугольник 54">
            <a:extLst>
              <a:ext uri="{FF2B5EF4-FFF2-40B4-BE49-F238E27FC236}">
                <a16:creationId xmlns:a16="http://schemas.microsoft.com/office/drawing/2014/main" id="{41353A6F-A44B-2C4E-986A-D648F619A6BE}"/>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56" name="Прямоугольник 55">
            <a:extLst>
              <a:ext uri="{FF2B5EF4-FFF2-40B4-BE49-F238E27FC236}">
                <a16:creationId xmlns:a16="http://schemas.microsoft.com/office/drawing/2014/main" id="{F0FFF2D3-FAD3-0A4A-84FA-C1CD0E04AEE1}"/>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57" name="Прямоугольник 56">
            <a:extLst>
              <a:ext uri="{FF2B5EF4-FFF2-40B4-BE49-F238E27FC236}">
                <a16:creationId xmlns:a16="http://schemas.microsoft.com/office/drawing/2014/main" id="{1C471325-8437-B146-A983-E7B9934B03E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58" name="Прямоугольник 57">
            <a:extLst>
              <a:ext uri="{FF2B5EF4-FFF2-40B4-BE49-F238E27FC236}">
                <a16:creationId xmlns:a16="http://schemas.microsoft.com/office/drawing/2014/main" id="{C64E1EB9-E934-0C47-B873-6C5D8A974734}"/>
              </a:ext>
            </a:extLst>
          </p:cNvPr>
          <p:cNvSpPr/>
          <p:nvPr/>
        </p:nvSpPr>
        <p:spPr>
          <a:xfrm>
            <a:off x="221768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9" name="Прямоугольник 58">
            <a:extLst>
              <a:ext uri="{FF2B5EF4-FFF2-40B4-BE49-F238E27FC236}">
                <a16:creationId xmlns:a16="http://schemas.microsoft.com/office/drawing/2014/main" id="{DE39B97D-82E0-5E4C-85B8-C804D8729038}"/>
              </a:ext>
            </a:extLst>
          </p:cNvPr>
          <p:cNvSpPr/>
          <p:nvPr/>
        </p:nvSpPr>
        <p:spPr>
          <a:xfrm>
            <a:off x="3047999"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60" name="Прямоугольник 59">
            <a:extLst>
              <a:ext uri="{FF2B5EF4-FFF2-40B4-BE49-F238E27FC236}">
                <a16:creationId xmlns:a16="http://schemas.microsoft.com/office/drawing/2014/main" id="{7B429781-DE94-2941-BBA9-25EC65573C29}"/>
              </a:ext>
            </a:extLst>
          </p:cNvPr>
          <p:cNvSpPr/>
          <p:nvPr/>
        </p:nvSpPr>
        <p:spPr>
          <a:xfrm>
            <a:off x="3878316"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61" name="Прямоугольник 60">
            <a:extLst>
              <a:ext uri="{FF2B5EF4-FFF2-40B4-BE49-F238E27FC236}">
                <a16:creationId xmlns:a16="http://schemas.microsoft.com/office/drawing/2014/main" id="{149FCC0C-6A86-DE42-8005-AA1039845306}"/>
              </a:ext>
            </a:extLst>
          </p:cNvPr>
          <p:cNvSpPr/>
          <p:nvPr/>
        </p:nvSpPr>
        <p:spPr>
          <a:xfrm>
            <a:off x="4708633"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66" name="Прямоугольник 65">
            <a:extLst>
              <a:ext uri="{FF2B5EF4-FFF2-40B4-BE49-F238E27FC236}">
                <a16:creationId xmlns:a16="http://schemas.microsoft.com/office/drawing/2014/main" id="{9B1FA4F4-C5D1-9549-80E8-EECBCD5261CC}"/>
              </a:ext>
            </a:extLst>
          </p:cNvPr>
          <p:cNvSpPr/>
          <p:nvPr/>
        </p:nvSpPr>
        <p:spPr>
          <a:xfrm>
            <a:off x="1387365" y="318056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7" name="Прямоугольник 26">
            <a:extLst>
              <a:ext uri="{FF2B5EF4-FFF2-40B4-BE49-F238E27FC236}">
                <a16:creationId xmlns:a16="http://schemas.microsoft.com/office/drawing/2014/main" id="{C64E1EB9-E934-0C47-B873-6C5D8A974734}"/>
              </a:ext>
            </a:extLst>
          </p:cNvPr>
          <p:cNvSpPr/>
          <p:nvPr/>
        </p:nvSpPr>
        <p:spPr>
          <a:xfrm>
            <a:off x="5538950"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8" name="Прямоугольник 27">
            <a:extLst>
              <a:ext uri="{FF2B5EF4-FFF2-40B4-BE49-F238E27FC236}">
                <a16:creationId xmlns:a16="http://schemas.microsoft.com/office/drawing/2014/main" id="{DE39B97D-82E0-5E4C-85B8-C804D8729038}"/>
              </a:ext>
            </a:extLst>
          </p:cNvPr>
          <p:cNvSpPr/>
          <p:nvPr/>
        </p:nvSpPr>
        <p:spPr>
          <a:xfrm>
            <a:off x="6369267"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9" name="Прямоугольник 28">
            <a:extLst>
              <a:ext uri="{FF2B5EF4-FFF2-40B4-BE49-F238E27FC236}">
                <a16:creationId xmlns:a16="http://schemas.microsoft.com/office/drawing/2014/main" id="{7B429781-DE94-2941-BBA9-25EC65573C29}"/>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49FCC0C-6A86-DE42-8005-AA1039845306}"/>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cxnSp>
        <p:nvCxnSpPr>
          <p:cNvPr id="4" name="Скругленная соединительная линия 3"/>
          <p:cNvCxnSpPr>
            <a:stCxn id="49" idx="2"/>
            <a:endCxn id="58" idx="0"/>
          </p:cNvCxnSpPr>
          <p:nvPr/>
        </p:nvCxnSpPr>
        <p:spPr>
          <a:xfrm rot="5400000">
            <a:off x="2214461" y="2762187"/>
            <a:ext cx="836760" cy="12700"/>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Скругленная соединительная линия 5"/>
          <p:cNvCxnSpPr>
            <a:stCxn id="56" idx="2"/>
            <a:endCxn id="59" idx="0"/>
          </p:cNvCxnSpPr>
          <p:nvPr/>
        </p:nvCxnSpPr>
        <p:spPr>
          <a:xfrm rot="5400000">
            <a:off x="5535728" y="271233"/>
            <a:ext cx="836763" cy="4981902"/>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Прямая со стрелкой 7"/>
          <p:cNvCxnSpPr/>
          <p:nvPr/>
        </p:nvCxnSpPr>
        <p:spPr>
          <a:xfrm>
            <a:off x="1387365" y="4097547"/>
            <a:ext cx="1036658" cy="0"/>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17285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4" y="609600"/>
            <a:ext cx="11935730" cy="788276"/>
          </a:xfrm>
        </p:spPr>
        <p:txBody>
          <a:bodyPr>
            <a:normAutofit/>
          </a:bodyPr>
          <a:lstStyle/>
          <a:p>
            <a:r>
              <a:rPr lang="x-none" dirty="0"/>
              <a:t>Простое слияние</a:t>
            </a:r>
          </a:p>
        </p:txBody>
      </p:sp>
      <p:sp>
        <p:nvSpPr>
          <p:cNvPr id="49" name="Прямоугольник 48">
            <a:extLst>
              <a:ext uri="{FF2B5EF4-FFF2-40B4-BE49-F238E27FC236}">
                <a16:creationId xmlns:a16="http://schemas.microsoft.com/office/drawing/2014/main" id="{E4DD6CDD-9DEB-5149-87B4-F25D79823E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0" name="Прямоугольник 49">
            <a:extLst>
              <a:ext uri="{FF2B5EF4-FFF2-40B4-BE49-F238E27FC236}">
                <a16:creationId xmlns:a16="http://schemas.microsoft.com/office/drawing/2014/main" id="{7AB7166F-E1D2-C64E-9211-AE15183225F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51" name="Прямоугольник 50">
            <a:extLst>
              <a:ext uri="{FF2B5EF4-FFF2-40B4-BE49-F238E27FC236}">
                <a16:creationId xmlns:a16="http://schemas.microsoft.com/office/drawing/2014/main" id="{A54FAE1A-9945-3243-BA5E-4C06E02B84FD}"/>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52" name="Прямоугольник 51">
            <a:extLst>
              <a:ext uri="{FF2B5EF4-FFF2-40B4-BE49-F238E27FC236}">
                <a16:creationId xmlns:a16="http://schemas.microsoft.com/office/drawing/2014/main" id="{D33C7C87-92C3-E048-BDF3-9507B6122EC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53" name="Прямоугольник 52">
            <a:extLst>
              <a:ext uri="{FF2B5EF4-FFF2-40B4-BE49-F238E27FC236}">
                <a16:creationId xmlns:a16="http://schemas.microsoft.com/office/drawing/2014/main" id="{AFE30B4B-4FF8-B341-A329-974D527E732F}"/>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54" name="Прямоугольник 53">
            <a:extLst>
              <a:ext uri="{FF2B5EF4-FFF2-40B4-BE49-F238E27FC236}">
                <a16:creationId xmlns:a16="http://schemas.microsoft.com/office/drawing/2014/main" id="{949862BC-339D-F048-AF2B-BB289E0A66F4}"/>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55" name="Прямоугольник 54">
            <a:extLst>
              <a:ext uri="{FF2B5EF4-FFF2-40B4-BE49-F238E27FC236}">
                <a16:creationId xmlns:a16="http://schemas.microsoft.com/office/drawing/2014/main" id="{41353A6F-A44B-2C4E-986A-D648F619A6BE}"/>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56" name="Прямоугольник 55">
            <a:extLst>
              <a:ext uri="{FF2B5EF4-FFF2-40B4-BE49-F238E27FC236}">
                <a16:creationId xmlns:a16="http://schemas.microsoft.com/office/drawing/2014/main" id="{F0FFF2D3-FAD3-0A4A-84FA-C1CD0E04AEE1}"/>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57" name="Прямоугольник 56">
            <a:extLst>
              <a:ext uri="{FF2B5EF4-FFF2-40B4-BE49-F238E27FC236}">
                <a16:creationId xmlns:a16="http://schemas.microsoft.com/office/drawing/2014/main" id="{1C471325-8437-B146-A983-E7B9934B03E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58" name="Прямоугольник 57">
            <a:extLst>
              <a:ext uri="{FF2B5EF4-FFF2-40B4-BE49-F238E27FC236}">
                <a16:creationId xmlns:a16="http://schemas.microsoft.com/office/drawing/2014/main" id="{C64E1EB9-E934-0C47-B873-6C5D8A974734}"/>
              </a:ext>
            </a:extLst>
          </p:cNvPr>
          <p:cNvSpPr/>
          <p:nvPr/>
        </p:nvSpPr>
        <p:spPr>
          <a:xfrm>
            <a:off x="221768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9" name="Прямоугольник 58">
            <a:extLst>
              <a:ext uri="{FF2B5EF4-FFF2-40B4-BE49-F238E27FC236}">
                <a16:creationId xmlns:a16="http://schemas.microsoft.com/office/drawing/2014/main" id="{DE39B97D-82E0-5E4C-85B8-C804D8729038}"/>
              </a:ext>
            </a:extLst>
          </p:cNvPr>
          <p:cNvSpPr/>
          <p:nvPr/>
        </p:nvSpPr>
        <p:spPr>
          <a:xfrm>
            <a:off x="3047999"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60" name="Прямоугольник 59">
            <a:extLst>
              <a:ext uri="{FF2B5EF4-FFF2-40B4-BE49-F238E27FC236}">
                <a16:creationId xmlns:a16="http://schemas.microsoft.com/office/drawing/2014/main" id="{7B429781-DE94-2941-BBA9-25EC65573C29}"/>
              </a:ext>
            </a:extLst>
          </p:cNvPr>
          <p:cNvSpPr/>
          <p:nvPr/>
        </p:nvSpPr>
        <p:spPr>
          <a:xfrm>
            <a:off x="3878316"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61" name="Прямоугольник 60">
            <a:extLst>
              <a:ext uri="{FF2B5EF4-FFF2-40B4-BE49-F238E27FC236}">
                <a16:creationId xmlns:a16="http://schemas.microsoft.com/office/drawing/2014/main" id="{149FCC0C-6A86-DE42-8005-AA1039845306}"/>
              </a:ext>
            </a:extLst>
          </p:cNvPr>
          <p:cNvSpPr/>
          <p:nvPr/>
        </p:nvSpPr>
        <p:spPr>
          <a:xfrm>
            <a:off x="4708633"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66" name="Прямоугольник 65">
            <a:extLst>
              <a:ext uri="{FF2B5EF4-FFF2-40B4-BE49-F238E27FC236}">
                <a16:creationId xmlns:a16="http://schemas.microsoft.com/office/drawing/2014/main" id="{9B1FA4F4-C5D1-9549-80E8-EECBCD5261CC}"/>
              </a:ext>
            </a:extLst>
          </p:cNvPr>
          <p:cNvSpPr/>
          <p:nvPr/>
        </p:nvSpPr>
        <p:spPr>
          <a:xfrm>
            <a:off x="1387365" y="318056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7" name="Прямоугольник 26">
            <a:extLst>
              <a:ext uri="{FF2B5EF4-FFF2-40B4-BE49-F238E27FC236}">
                <a16:creationId xmlns:a16="http://schemas.microsoft.com/office/drawing/2014/main" id="{C64E1EB9-E934-0C47-B873-6C5D8A974734}"/>
              </a:ext>
            </a:extLst>
          </p:cNvPr>
          <p:cNvSpPr/>
          <p:nvPr/>
        </p:nvSpPr>
        <p:spPr>
          <a:xfrm>
            <a:off x="5538950"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8" name="Прямоугольник 27">
            <a:extLst>
              <a:ext uri="{FF2B5EF4-FFF2-40B4-BE49-F238E27FC236}">
                <a16:creationId xmlns:a16="http://schemas.microsoft.com/office/drawing/2014/main" id="{DE39B97D-82E0-5E4C-85B8-C804D8729038}"/>
              </a:ext>
            </a:extLst>
          </p:cNvPr>
          <p:cNvSpPr/>
          <p:nvPr/>
        </p:nvSpPr>
        <p:spPr>
          <a:xfrm>
            <a:off x="6369267"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9" name="Прямоугольник 28">
            <a:extLst>
              <a:ext uri="{FF2B5EF4-FFF2-40B4-BE49-F238E27FC236}">
                <a16:creationId xmlns:a16="http://schemas.microsoft.com/office/drawing/2014/main" id="{7B429781-DE94-2941-BBA9-25EC65573C29}"/>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49FCC0C-6A86-DE42-8005-AA1039845306}"/>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cxnSp>
        <p:nvCxnSpPr>
          <p:cNvPr id="4" name="Скругленная соединительная линия 3"/>
          <p:cNvCxnSpPr>
            <a:stCxn id="50" idx="2"/>
            <a:endCxn id="29" idx="0"/>
          </p:cNvCxnSpPr>
          <p:nvPr/>
        </p:nvCxnSpPr>
        <p:spPr>
          <a:xfrm rot="16200000" flipH="1">
            <a:off x="5120571" y="686392"/>
            <a:ext cx="836759" cy="4151585"/>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Скругленная соединительная линия 5"/>
          <p:cNvCxnSpPr>
            <a:stCxn id="55" idx="2"/>
            <a:endCxn id="32" idx="0"/>
          </p:cNvCxnSpPr>
          <p:nvPr/>
        </p:nvCxnSpPr>
        <p:spPr>
          <a:xfrm rot="16200000" flipH="1">
            <a:off x="7611521" y="2347026"/>
            <a:ext cx="836763" cy="830318"/>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Прямоугольник 30">
            <a:extLst>
              <a:ext uri="{FF2B5EF4-FFF2-40B4-BE49-F238E27FC236}">
                <a16:creationId xmlns:a16="http://schemas.microsoft.com/office/drawing/2014/main" id="{7B429781-DE94-2941-BBA9-25EC65573C29}"/>
              </a:ext>
            </a:extLst>
          </p:cNvPr>
          <p:cNvSpPr/>
          <p:nvPr/>
        </p:nvSpPr>
        <p:spPr>
          <a:xfrm>
            <a:off x="7199585" y="3180568"/>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33</a:t>
            </a:r>
            <a:endParaRPr lang="x-none" dirty="0"/>
          </a:p>
        </p:txBody>
      </p:sp>
      <p:sp>
        <p:nvSpPr>
          <p:cNvPr id="32" name="Прямоугольник 31">
            <a:extLst>
              <a:ext uri="{FF2B5EF4-FFF2-40B4-BE49-F238E27FC236}">
                <a16:creationId xmlns:a16="http://schemas.microsoft.com/office/drawing/2014/main" id="{149FCC0C-6A86-DE42-8005-AA1039845306}"/>
              </a:ext>
            </a:extLst>
          </p:cNvPr>
          <p:cNvSpPr/>
          <p:nvPr/>
        </p:nvSpPr>
        <p:spPr>
          <a:xfrm>
            <a:off x="8029902" y="318056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15</a:t>
            </a:r>
            <a:endParaRPr lang="x-none" dirty="0"/>
          </a:p>
        </p:txBody>
      </p:sp>
      <p:cxnSp>
        <p:nvCxnSpPr>
          <p:cNvPr id="33" name="Прямая со стрелкой 32"/>
          <p:cNvCxnSpPr/>
          <p:nvPr/>
        </p:nvCxnSpPr>
        <p:spPr>
          <a:xfrm flipH="1">
            <a:off x="7903628" y="4097547"/>
            <a:ext cx="956590" cy="0"/>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4343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3" y="609600"/>
            <a:ext cx="12576754" cy="788276"/>
          </a:xfrm>
        </p:spPr>
        <p:txBody>
          <a:bodyPr>
            <a:normAutofit/>
          </a:bodyPr>
          <a:lstStyle/>
          <a:p>
            <a:r>
              <a:rPr lang="x-none" dirty="0"/>
              <a:t>Простое слияние</a:t>
            </a:r>
          </a:p>
        </p:txBody>
      </p:sp>
      <p:sp>
        <p:nvSpPr>
          <p:cNvPr id="49" name="Прямоугольник 48">
            <a:extLst>
              <a:ext uri="{FF2B5EF4-FFF2-40B4-BE49-F238E27FC236}">
                <a16:creationId xmlns:a16="http://schemas.microsoft.com/office/drawing/2014/main" id="{E4DD6CDD-9DEB-5149-87B4-F25D79823E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0" name="Прямоугольник 49">
            <a:extLst>
              <a:ext uri="{FF2B5EF4-FFF2-40B4-BE49-F238E27FC236}">
                <a16:creationId xmlns:a16="http://schemas.microsoft.com/office/drawing/2014/main" id="{7AB7166F-E1D2-C64E-9211-AE15183225F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51" name="Прямоугольник 50">
            <a:extLst>
              <a:ext uri="{FF2B5EF4-FFF2-40B4-BE49-F238E27FC236}">
                <a16:creationId xmlns:a16="http://schemas.microsoft.com/office/drawing/2014/main" id="{A54FAE1A-9945-3243-BA5E-4C06E02B84FD}"/>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52" name="Прямоугольник 51">
            <a:extLst>
              <a:ext uri="{FF2B5EF4-FFF2-40B4-BE49-F238E27FC236}">
                <a16:creationId xmlns:a16="http://schemas.microsoft.com/office/drawing/2014/main" id="{D33C7C87-92C3-E048-BDF3-9507B6122EC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53" name="Прямоугольник 52">
            <a:extLst>
              <a:ext uri="{FF2B5EF4-FFF2-40B4-BE49-F238E27FC236}">
                <a16:creationId xmlns:a16="http://schemas.microsoft.com/office/drawing/2014/main" id="{AFE30B4B-4FF8-B341-A329-974D527E732F}"/>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54" name="Прямоугольник 53">
            <a:extLst>
              <a:ext uri="{FF2B5EF4-FFF2-40B4-BE49-F238E27FC236}">
                <a16:creationId xmlns:a16="http://schemas.microsoft.com/office/drawing/2014/main" id="{949862BC-339D-F048-AF2B-BB289E0A66F4}"/>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55" name="Прямоугольник 54">
            <a:extLst>
              <a:ext uri="{FF2B5EF4-FFF2-40B4-BE49-F238E27FC236}">
                <a16:creationId xmlns:a16="http://schemas.microsoft.com/office/drawing/2014/main" id="{41353A6F-A44B-2C4E-986A-D648F619A6BE}"/>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56" name="Прямоугольник 55">
            <a:extLst>
              <a:ext uri="{FF2B5EF4-FFF2-40B4-BE49-F238E27FC236}">
                <a16:creationId xmlns:a16="http://schemas.microsoft.com/office/drawing/2014/main" id="{F0FFF2D3-FAD3-0A4A-84FA-C1CD0E04AEE1}"/>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57" name="Прямоугольник 56">
            <a:extLst>
              <a:ext uri="{FF2B5EF4-FFF2-40B4-BE49-F238E27FC236}">
                <a16:creationId xmlns:a16="http://schemas.microsoft.com/office/drawing/2014/main" id="{1C471325-8437-B146-A983-E7B9934B03E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58" name="Прямоугольник 57">
            <a:extLst>
              <a:ext uri="{FF2B5EF4-FFF2-40B4-BE49-F238E27FC236}">
                <a16:creationId xmlns:a16="http://schemas.microsoft.com/office/drawing/2014/main" id="{C64E1EB9-E934-0C47-B873-6C5D8A974734}"/>
              </a:ext>
            </a:extLst>
          </p:cNvPr>
          <p:cNvSpPr/>
          <p:nvPr/>
        </p:nvSpPr>
        <p:spPr>
          <a:xfrm>
            <a:off x="221768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9" name="Прямоугольник 58">
            <a:extLst>
              <a:ext uri="{FF2B5EF4-FFF2-40B4-BE49-F238E27FC236}">
                <a16:creationId xmlns:a16="http://schemas.microsoft.com/office/drawing/2014/main" id="{DE39B97D-82E0-5E4C-85B8-C804D8729038}"/>
              </a:ext>
            </a:extLst>
          </p:cNvPr>
          <p:cNvSpPr/>
          <p:nvPr/>
        </p:nvSpPr>
        <p:spPr>
          <a:xfrm>
            <a:off x="3047999"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60" name="Прямоугольник 59">
            <a:extLst>
              <a:ext uri="{FF2B5EF4-FFF2-40B4-BE49-F238E27FC236}">
                <a16:creationId xmlns:a16="http://schemas.microsoft.com/office/drawing/2014/main" id="{7B429781-DE94-2941-BBA9-25EC65573C29}"/>
              </a:ext>
            </a:extLst>
          </p:cNvPr>
          <p:cNvSpPr/>
          <p:nvPr/>
        </p:nvSpPr>
        <p:spPr>
          <a:xfrm>
            <a:off x="3878316" y="318056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13</a:t>
            </a:r>
            <a:endParaRPr lang="x-none" dirty="0"/>
          </a:p>
        </p:txBody>
      </p:sp>
      <p:sp>
        <p:nvSpPr>
          <p:cNvPr id="61" name="Прямоугольник 60">
            <a:extLst>
              <a:ext uri="{FF2B5EF4-FFF2-40B4-BE49-F238E27FC236}">
                <a16:creationId xmlns:a16="http://schemas.microsoft.com/office/drawing/2014/main" id="{149FCC0C-6A86-DE42-8005-AA1039845306}"/>
              </a:ext>
            </a:extLst>
          </p:cNvPr>
          <p:cNvSpPr/>
          <p:nvPr/>
        </p:nvSpPr>
        <p:spPr>
          <a:xfrm>
            <a:off x="4708633" y="318056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39</a:t>
            </a:r>
            <a:endParaRPr lang="x-none" dirty="0"/>
          </a:p>
        </p:txBody>
      </p:sp>
      <p:sp>
        <p:nvSpPr>
          <p:cNvPr id="66" name="Прямоугольник 65">
            <a:extLst>
              <a:ext uri="{FF2B5EF4-FFF2-40B4-BE49-F238E27FC236}">
                <a16:creationId xmlns:a16="http://schemas.microsoft.com/office/drawing/2014/main" id="{9B1FA4F4-C5D1-9549-80E8-EECBCD5261CC}"/>
              </a:ext>
            </a:extLst>
          </p:cNvPr>
          <p:cNvSpPr/>
          <p:nvPr/>
        </p:nvSpPr>
        <p:spPr>
          <a:xfrm>
            <a:off x="1387365" y="318056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7" name="Прямоугольник 26">
            <a:extLst>
              <a:ext uri="{FF2B5EF4-FFF2-40B4-BE49-F238E27FC236}">
                <a16:creationId xmlns:a16="http://schemas.microsoft.com/office/drawing/2014/main" id="{C64E1EB9-E934-0C47-B873-6C5D8A974734}"/>
              </a:ext>
            </a:extLst>
          </p:cNvPr>
          <p:cNvSpPr/>
          <p:nvPr/>
        </p:nvSpPr>
        <p:spPr>
          <a:xfrm>
            <a:off x="5538950"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8" name="Прямоугольник 27">
            <a:extLst>
              <a:ext uri="{FF2B5EF4-FFF2-40B4-BE49-F238E27FC236}">
                <a16:creationId xmlns:a16="http://schemas.microsoft.com/office/drawing/2014/main" id="{DE39B97D-82E0-5E4C-85B8-C804D8729038}"/>
              </a:ext>
            </a:extLst>
          </p:cNvPr>
          <p:cNvSpPr/>
          <p:nvPr/>
        </p:nvSpPr>
        <p:spPr>
          <a:xfrm>
            <a:off x="6369267"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9" name="Прямоугольник 28">
            <a:extLst>
              <a:ext uri="{FF2B5EF4-FFF2-40B4-BE49-F238E27FC236}">
                <a16:creationId xmlns:a16="http://schemas.microsoft.com/office/drawing/2014/main" id="{7B429781-DE94-2941-BBA9-25EC65573C29}"/>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49FCC0C-6A86-DE42-8005-AA1039845306}"/>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cxnSp>
        <p:nvCxnSpPr>
          <p:cNvPr id="4" name="Скругленная соединительная линия 3"/>
          <p:cNvCxnSpPr>
            <a:stCxn id="51" idx="2"/>
            <a:endCxn id="60" idx="0"/>
          </p:cNvCxnSpPr>
          <p:nvPr/>
        </p:nvCxnSpPr>
        <p:spPr>
          <a:xfrm rot="5400000">
            <a:off x="3875095" y="2762185"/>
            <a:ext cx="836760" cy="12700"/>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Скругленная соединительная линия 5"/>
          <p:cNvCxnSpPr>
            <a:stCxn id="54" idx="2"/>
            <a:endCxn id="61" idx="0"/>
          </p:cNvCxnSpPr>
          <p:nvPr/>
        </p:nvCxnSpPr>
        <p:spPr>
          <a:xfrm rot="5400000">
            <a:off x="5535729" y="1931867"/>
            <a:ext cx="836760" cy="1660634"/>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Прямоугольник 30">
            <a:extLst>
              <a:ext uri="{FF2B5EF4-FFF2-40B4-BE49-F238E27FC236}">
                <a16:creationId xmlns:a16="http://schemas.microsoft.com/office/drawing/2014/main" id="{7B429781-DE94-2941-BBA9-25EC65573C29}"/>
              </a:ext>
            </a:extLst>
          </p:cNvPr>
          <p:cNvSpPr/>
          <p:nvPr/>
        </p:nvSpPr>
        <p:spPr>
          <a:xfrm>
            <a:off x="7199585" y="3180568"/>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33</a:t>
            </a:r>
            <a:endParaRPr lang="x-none" dirty="0"/>
          </a:p>
        </p:txBody>
      </p:sp>
      <p:sp>
        <p:nvSpPr>
          <p:cNvPr id="32" name="Прямоугольник 31">
            <a:extLst>
              <a:ext uri="{FF2B5EF4-FFF2-40B4-BE49-F238E27FC236}">
                <a16:creationId xmlns:a16="http://schemas.microsoft.com/office/drawing/2014/main" id="{149FCC0C-6A86-DE42-8005-AA1039845306}"/>
              </a:ext>
            </a:extLst>
          </p:cNvPr>
          <p:cNvSpPr/>
          <p:nvPr/>
        </p:nvSpPr>
        <p:spPr>
          <a:xfrm>
            <a:off x="8029902" y="318056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15</a:t>
            </a:r>
            <a:endParaRPr lang="x-none" dirty="0"/>
          </a:p>
        </p:txBody>
      </p:sp>
      <p:cxnSp>
        <p:nvCxnSpPr>
          <p:cNvPr id="33" name="Прямая со стрелкой 32"/>
          <p:cNvCxnSpPr/>
          <p:nvPr/>
        </p:nvCxnSpPr>
        <p:spPr>
          <a:xfrm>
            <a:off x="1387365" y="4097547"/>
            <a:ext cx="1036658" cy="0"/>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2388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4" y="609600"/>
            <a:ext cx="11907450" cy="788276"/>
          </a:xfrm>
        </p:spPr>
        <p:txBody>
          <a:bodyPr>
            <a:normAutofit/>
          </a:bodyPr>
          <a:lstStyle/>
          <a:p>
            <a:r>
              <a:rPr lang="x-none" dirty="0"/>
              <a:t>Простое слияние</a:t>
            </a:r>
          </a:p>
        </p:txBody>
      </p:sp>
      <p:sp>
        <p:nvSpPr>
          <p:cNvPr id="49" name="Прямоугольник 48">
            <a:extLst>
              <a:ext uri="{FF2B5EF4-FFF2-40B4-BE49-F238E27FC236}">
                <a16:creationId xmlns:a16="http://schemas.microsoft.com/office/drawing/2014/main" id="{E4DD6CDD-9DEB-5149-87B4-F25D79823E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0" name="Прямоугольник 49">
            <a:extLst>
              <a:ext uri="{FF2B5EF4-FFF2-40B4-BE49-F238E27FC236}">
                <a16:creationId xmlns:a16="http://schemas.microsoft.com/office/drawing/2014/main" id="{7AB7166F-E1D2-C64E-9211-AE15183225F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51" name="Прямоугольник 50">
            <a:extLst>
              <a:ext uri="{FF2B5EF4-FFF2-40B4-BE49-F238E27FC236}">
                <a16:creationId xmlns:a16="http://schemas.microsoft.com/office/drawing/2014/main" id="{A54FAE1A-9945-3243-BA5E-4C06E02B84FD}"/>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52" name="Прямоугольник 51">
            <a:extLst>
              <a:ext uri="{FF2B5EF4-FFF2-40B4-BE49-F238E27FC236}">
                <a16:creationId xmlns:a16="http://schemas.microsoft.com/office/drawing/2014/main" id="{D33C7C87-92C3-E048-BDF3-9507B6122EC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53" name="Прямоугольник 52">
            <a:extLst>
              <a:ext uri="{FF2B5EF4-FFF2-40B4-BE49-F238E27FC236}">
                <a16:creationId xmlns:a16="http://schemas.microsoft.com/office/drawing/2014/main" id="{AFE30B4B-4FF8-B341-A329-974D527E732F}"/>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54" name="Прямоугольник 53">
            <a:extLst>
              <a:ext uri="{FF2B5EF4-FFF2-40B4-BE49-F238E27FC236}">
                <a16:creationId xmlns:a16="http://schemas.microsoft.com/office/drawing/2014/main" id="{949862BC-339D-F048-AF2B-BB289E0A66F4}"/>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55" name="Прямоугольник 54">
            <a:extLst>
              <a:ext uri="{FF2B5EF4-FFF2-40B4-BE49-F238E27FC236}">
                <a16:creationId xmlns:a16="http://schemas.microsoft.com/office/drawing/2014/main" id="{41353A6F-A44B-2C4E-986A-D648F619A6BE}"/>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56" name="Прямоугольник 55">
            <a:extLst>
              <a:ext uri="{FF2B5EF4-FFF2-40B4-BE49-F238E27FC236}">
                <a16:creationId xmlns:a16="http://schemas.microsoft.com/office/drawing/2014/main" id="{F0FFF2D3-FAD3-0A4A-84FA-C1CD0E04AEE1}"/>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57" name="Прямоугольник 56">
            <a:extLst>
              <a:ext uri="{FF2B5EF4-FFF2-40B4-BE49-F238E27FC236}">
                <a16:creationId xmlns:a16="http://schemas.microsoft.com/office/drawing/2014/main" id="{1C471325-8437-B146-A983-E7B9934B03E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58" name="Прямоугольник 57">
            <a:extLst>
              <a:ext uri="{FF2B5EF4-FFF2-40B4-BE49-F238E27FC236}">
                <a16:creationId xmlns:a16="http://schemas.microsoft.com/office/drawing/2014/main" id="{C64E1EB9-E934-0C47-B873-6C5D8A974734}"/>
              </a:ext>
            </a:extLst>
          </p:cNvPr>
          <p:cNvSpPr/>
          <p:nvPr/>
        </p:nvSpPr>
        <p:spPr>
          <a:xfrm>
            <a:off x="221768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9" name="Прямоугольник 58">
            <a:extLst>
              <a:ext uri="{FF2B5EF4-FFF2-40B4-BE49-F238E27FC236}">
                <a16:creationId xmlns:a16="http://schemas.microsoft.com/office/drawing/2014/main" id="{DE39B97D-82E0-5E4C-85B8-C804D8729038}"/>
              </a:ext>
            </a:extLst>
          </p:cNvPr>
          <p:cNvSpPr/>
          <p:nvPr/>
        </p:nvSpPr>
        <p:spPr>
          <a:xfrm>
            <a:off x="3047999"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60" name="Прямоугольник 59">
            <a:extLst>
              <a:ext uri="{FF2B5EF4-FFF2-40B4-BE49-F238E27FC236}">
                <a16:creationId xmlns:a16="http://schemas.microsoft.com/office/drawing/2014/main" id="{7B429781-DE94-2941-BBA9-25EC65573C29}"/>
              </a:ext>
            </a:extLst>
          </p:cNvPr>
          <p:cNvSpPr/>
          <p:nvPr/>
        </p:nvSpPr>
        <p:spPr>
          <a:xfrm>
            <a:off x="3878316" y="318056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13</a:t>
            </a:r>
            <a:endParaRPr lang="x-none" dirty="0"/>
          </a:p>
        </p:txBody>
      </p:sp>
      <p:sp>
        <p:nvSpPr>
          <p:cNvPr id="61" name="Прямоугольник 60">
            <a:extLst>
              <a:ext uri="{FF2B5EF4-FFF2-40B4-BE49-F238E27FC236}">
                <a16:creationId xmlns:a16="http://schemas.microsoft.com/office/drawing/2014/main" id="{149FCC0C-6A86-DE42-8005-AA1039845306}"/>
              </a:ext>
            </a:extLst>
          </p:cNvPr>
          <p:cNvSpPr/>
          <p:nvPr/>
        </p:nvSpPr>
        <p:spPr>
          <a:xfrm>
            <a:off x="4708633" y="318056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39</a:t>
            </a:r>
            <a:endParaRPr lang="x-none" dirty="0"/>
          </a:p>
        </p:txBody>
      </p:sp>
      <p:sp>
        <p:nvSpPr>
          <p:cNvPr id="66" name="Прямоугольник 65">
            <a:extLst>
              <a:ext uri="{FF2B5EF4-FFF2-40B4-BE49-F238E27FC236}">
                <a16:creationId xmlns:a16="http://schemas.microsoft.com/office/drawing/2014/main" id="{9B1FA4F4-C5D1-9549-80E8-EECBCD5261CC}"/>
              </a:ext>
            </a:extLst>
          </p:cNvPr>
          <p:cNvSpPr/>
          <p:nvPr/>
        </p:nvSpPr>
        <p:spPr>
          <a:xfrm>
            <a:off x="1387365" y="318056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7" name="Прямоугольник 26">
            <a:extLst>
              <a:ext uri="{FF2B5EF4-FFF2-40B4-BE49-F238E27FC236}">
                <a16:creationId xmlns:a16="http://schemas.microsoft.com/office/drawing/2014/main" id="{C64E1EB9-E934-0C47-B873-6C5D8A974734}"/>
              </a:ext>
            </a:extLst>
          </p:cNvPr>
          <p:cNvSpPr/>
          <p:nvPr/>
        </p:nvSpPr>
        <p:spPr>
          <a:xfrm>
            <a:off x="5538950"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28" name="Прямоугольник 27">
            <a:extLst>
              <a:ext uri="{FF2B5EF4-FFF2-40B4-BE49-F238E27FC236}">
                <a16:creationId xmlns:a16="http://schemas.microsoft.com/office/drawing/2014/main" id="{DE39B97D-82E0-5E4C-85B8-C804D8729038}"/>
              </a:ext>
            </a:extLst>
          </p:cNvPr>
          <p:cNvSpPr/>
          <p:nvPr/>
        </p:nvSpPr>
        <p:spPr>
          <a:xfrm>
            <a:off x="6369267"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29" name="Прямоугольник 28">
            <a:extLst>
              <a:ext uri="{FF2B5EF4-FFF2-40B4-BE49-F238E27FC236}">
                <a16:creationId xmlns:a16="http://schemas.microsoft.com/office/drawing/2014/main" id="{7B429781-DE94-2941-BBA9-25EC65573C29}"/>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49FCC0C-6A86-DE42-8005-AA1039845306}"/>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cxnSp>
        <p:nvCxnSpPr>
          <p:cNvPr id="4" name="Скругленная соединительная линия 3"/>
          <p:cNvCxnSpPr>
            <a:stCxn id="52" idx="2"/>
            <a:endCxn id="27" idx="0"/>
          </p:cNvCxnSpPr>
          <p:nvPr/>
        </p:nvCxnSpPr>
        <p:spPr>
          <a:xfrm rot="16200000" flipH="1">
            <a:off x="5120569" y="2347026"/>
            <a:ext cx="836763" cy="830317"/>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Скругленная соединительная линия 5"/>
          <p:cNvCxnSpPr>
            <a:stCxn id="53" idx="2"/>
            <a:endCxn id="28" idx="0"/>
          </p:cNvCxnSpPr>
          <p:nvPr/>
        </p:nvCxnSpPr>
        <p:spPr>
          <a:xfrm rot="16200000" flipH="1">
            <a:off x="5950886" y="2347026"/>
            <a:ext cx="836762" cy="830317"/>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Прямоугольник 30">
            <a:extLst>
              <a:ext uri="{FF2B5EF4-FFF2-40B4-BE49-F238E27FC236}">
                <a16:creationId xmlns:a16="http://schemas.microsoft.com/office/drawing/2014/main" id="{7B429781-DE94-2941-BBA9-25EC65573C29}"/>
              </a:ext>
            </a:extLst>
          </p:cNvPr>
          <p:cNvSpPr/>
          <p:nvPr/>
        </p:nvSpPr>
        <p:spPr>
          <a:xfrm>
            <a:off x="7199585" y="3180568"/>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33</a:t>
            </a:r>
            <a:endParaRPr lang="x-none" dirty="0"/>
          </a:p>
        </p:txBody>
      </p:sp>
      <p:sp>
        <p:nvSpPr>
          <p:cNvPr id="32" name="Прямоугольник 31">
            <a:extLst>
              <a:ext uri="{FF2B5EF4-FFF2-40B4-BE49-F238E27FC236}">
                <a16:creationId xmlns:a16="http://schemas.microsoft.com/office/drawing/2014/main" id="{149FCC0C-6A86-DE42-8005-AA1039845306}"/>
              </a:ext>
            </a:extLst>
          </p:cNvPr>
          <p:cNvSpPr/>
          <p:nvPr/>
        </p:nvSpPr>
        <p:spPr>
          <a:xfrm>
            <a:off x="8029902" y="318056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15</a:t>
            </a:r>
            <a:endParaRPr lang="x-none" dirty="0"/>
          </a:p>
        </p:txBody>
      </p:sp>
      <p:cxnSp>
        <p:nvCxnSpPr>
          <p:cNvPr id="33" name="Прямая со стрелкой 32"/>
          <p:cNvCxnSpPr/>
          <p:nvPr/>
        </p:nvCxnSpPr>
        <p:spPr>
          <a:xfrm flipH="1">
            <a:off x="6523402" y="4097547"/>
            <a:ext cx="956590" cy="0"/>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606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4" y="609600"/>
            <a:ext cx="11514666" cy="788276"/>
          </a:xfrm>
        </p:spPr>
        <p:txBody>
          <a:bodyPr>
            <a:normAutofit/>
          </a:bodyPr>
          <a:lstStyle/>
          <a:p>
            <a:r>
              <a:rPr lang="x-none" dirty="0"/>
              <a:t>Простое слияние</a:t>
            </a:r>
          </a:p>
        </p:txBody>
      </p:sp>
      <p:sp>
        <p:nvSpPr>
          <p:cNvPr id="49" name="Прямоугольник 48">
            <a:extLst>
              <a:ext uri="{FF2B5EF4-FFF2-40B4-BE49-F238E27FC236}">
                <a16:creationId xmlns:a16="http://schemas.microsoft.com/office/drawing/2014/main" id="{E4DD6CDD-9DEB-5149-87B4-F25D79823E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0" name="Прямоугольник 49">
            <a:extLst>
              <a:ext uri="{FF2B5EF4-FFF2-40B4-BE49-F238E27FC236}">
                <a16:creationId xmlns:a16="http://schemas.microsoft.com/office/drawing/2014/main" id="{7AB7166F-E1D2-C64E-9211-AE15183225F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1" name="Прямоугольник 50">
            <a:extLst>
              <a:ext uri="{FF2B5EF4-FFF2-40B4-BE49-F238E27FC236}">
                <a16:creationId xmlns:a16="http://schemas.microsoft.com/office/drawing/2014/main" id="{A54FAE1A-9945-3243-BA5E-4C06E02B84FD}"/>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2" name="Прямоугольник 51">
            <a:extLst>
              <a:ext uri="{FF2B5EF4-FFF2-40B4-BE49-F238E27FC236}">
                <a16:creationId xmlns:a16="http://schemas.microsoft.com/office/drawing/2014/main" id="{D33C7C87-92C3-E048-BDF3-9507B6122EC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3" name="Прямоугольник 52">
            <a:extLst>
              <a:ext uri="{FF2B5EF4-FFF2-40B4-BE49-F238E27FC236}">
                <a16:creationId xmlns:a16="http://schemas.microsoft.com/office/drawing/2014/main" id="{AFE30B4B-4FF8-B341-A329-974D527E732F}"/>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4" name="Прямоугольник 53">
            <a:extLst>
              <a:ext uri="{FF2B5EF4-FFF2-40B4-BE49-F238E27FC236}">
                <a16:creationId xmlns:a16="http://schemas.microsoft.com/office/drawing/2014/main" id="{949862BC-339D-F048-AF2B-BB289E0A66F4}"/>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5" name="Прямоугольник 54">
            <a:extLst>
              <a:ext uri="{FF2B5EF4-FFF2-40B4-BE49-F238E27FC236}">
                <a16:creationId xmlns:a16="http://schemas.microsoft.com/office/drawing/2014/main" id="{41353A6F-A44B-2C4E-986A-D648F619A6BE}"/>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6" name="Прямоугольник 55">
            <a:extLst>
              <a:ext uri="{FF2B5EF4-FFF2-40B4-BE49-F238E27FC236}">
                <a16:creationId xmlns:a16="http://schemas.microsoft.com/office/drawing/2014/main" id="{F0FFF2D3-FAD3-0A4A-84FA-C1CD0E04AEE1}"/>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7" name="Прямоугольник 56">
            <a:extLst>
              <a:ext uri="{FF2B5EF4-FFF2-40B4-BE49-F238E27FC236}">
                <a16:creationId xmlns:a16="http://schemas.microsoft.com/office/drawing/2014/main" id="{1C471325-8437-B146-A983-E7B9934B03E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58" name="Прямоугольник 57">
            <a:extLst>
              <a:ext uri="{FF2B5EF4-FFF2-40B4-BE49-F238E27FC236}">
                <a16:creationId xmlns:a16="http://schemas.microsoft.com/office/drawing/2014/main" id="{C64E1EB9-E934-0C47-B873-6C5D8A974734}"/>
              </a:ext>
            </a:extLst>
          </p:cNvPr>
          <p:cNvSpPr/>
          <p:nvPr/>
        </p:nvSpPr>
        <p:spPr>
          <a:xfrm>
            <a:off x="221768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9" name="Прямоугольник 58">
            <a:extLst>
              <a:ext uri="{FF2B5EF4-FFF2-40B4-BE49-F238E27FC236}">
                <a16:creationId xmlns:a16="http://schemas.microsoft.com/office/drawing/2014/main" id="{DE39B97D-82E0-5E4C-85B8-C804D8729038}"/>
              </a:ext>
            </a:extLst>
          </p:cNvPr>
          <p:cNvSpPr/>
          <p:nvPr/>
        </p:nvSpPr>
        <p:spPr>
          <a:xfrm>
            <a:off x="3047999"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60" name="Прямоугольник 59">
            <a:extLst>
              <a:ext uri="{FF2B5EF4-FFF2-40B4-BE49-F238E27FC236}">
                <a16:creationId xmlns:a16="http://schemas.microsoft.com/office/drawing/2014/main" id="{7B429781-DE94-2941-BBA9-25EC65573C29}"/>
              </a:ext>
            </a:extLst>
          </p:cNvPr>
          <p:cNvSpPr/>
          <p:nvPr/>
        </p:nvSpPr>
        <p:spPr>
          <a:xfrm>
            <a:off x="3878316" y="318056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13</a:t>
            </a:r>
            <a:endParaRPr lang="x-none" dirty="0"/>
          </a:p>
        </p:txBody>
      </p:sp>
      <p:sp>
        <p:nvSpPr>
          <p:cNvPr id="61" name="Прямоугольник 60">
            <a:extLst>
              <a:ext uri="{FF2B5EF4-FFF2-40B4-BE49-F238E27FC236}">
                <a16:creationId xmlns:a16="http://schemas.microsoft.com/office/drawing/2014/main" id="{149FCC0C-6A86-DE42-8005-AA1039845306}"/>
              </a:ext>
            </a:extLst>
          </p:cNvPr>
          <p:cNvSpPr/>
          <p:nvPr/>
        </p:nvSpPr>
        <p:spPr>
          <a:xfrm>
            <a:off x="4708633" y="318056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39</a:t>
            </a:r>
            <a:endParaRPr lang="x-none" dirty="0"/>
          </a:p>
        </p:txBody>
      </p:sp>
      <p:sp>
        <p:nvSpPr>
          <p:cNvPr id="66" name="Прямоугольник 65">
            <a:extLst>
              <a:ext uri="{FF2B5EF4-FFF2-40B4-BE49-F238E27FC236}">
                <a16:creationId xmlns:a16="http://schemas.microsoft.com/office/drawing/2014/main" id="{9B1FA4F4-C5D1-9549-80E8-EECBCD5261CC}"/>
              </a:ext>
            </a:extLst>
          </p:cNvPr>
          <p:cNvSpPr/>
          <p:nvPr/>
        </p:nvSpPr>
        <p:spPr>
          <a:xfrm>
            <a:off x="1387365" y="318056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7" name="Прямоугольник 26">
            <a:extLst>
              <a:ext uri="{FF2B5EF4-FFF2-40B4-BE49-F238E27FC236}">
                <a16:creationId xmlns:a16="http://schemas.microsoft.com/office/drawing/2014/main" id="{C64E1EB9-E934-0C47-B873-6C5D8A974734}"/>
              </a:ext>
            </a:extLst>
          </p:cNvPr>
          <p:cNvSpPr/>
          <p:nvPr/>
        </p:nvSpPr>
        <p:spPr>
          <a:xfrm>
            <a:off x="5538950"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28" name="Прямоугольник 27">
            <a:extLst>
              <a:ext uri="{FF2B5EF4-FFF2-40B4-BE49-F238E27FC236}">
                <a16:creationId xmlns:a16="http://schemas.microsoft.com/office/drawing/2014/main" id="{DE39B97D-82E0-5E4C-85B8-C804D8729038}"/>
              </a:ext>
            </a:extLst>
          </p:cNvPr>
          <p:cNvSpPr/>
          <p:nvPr/>
        </p:nvSpPr>
        <p:spPr>
          <a:xfrm>
            <a:off x="6369267"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29" name="Прямоугольник 28">
            <a:extLst>
              <a:ext uri="{FF2B5EF4-FFF2-40B4-BE49-F238E27FC236}">
                <a16:creationId xmlns:a16="http://schemas.microsoft.com/office/drawing/2014/main" id="{7B429781-DE94-2941-BBA9-25EC65573C29}"/>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49FCC0C-6A86-DE42-8005-AA1039845306}"/>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1" name="Прямоугольник 30">
            <a:extLst>
              <a:ext uri="{FF2B5EF4-FFF2-40B4-BE49-F238E27FC236}">
                <a16:creationId xmlns:a16="http://schemas.microsoft.com/office/drawing/2014/main" id="{7B429781-DE94-2941-BBA9-25EC65573C29}"/>
              </a:ext>
            </a:extLst>
          </p:cNvPr>
          <p:cNvSpPr/>
          <p:nvPr/>
        </p:nvSpPr>
        <p:spPr>
          <a:xfrm>
            <a:off x="7199585" y="3180568"/>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33</a:t>
            </a:r>
            <a:endParaRPr lang="x-none" dirty="0"/>
          </a:p>
        </p:txBody>
      </p:sp>
      <p:sp>
        <p:nvSpPr>
          <p:cNvPr id="32" name="Прямоугольник 31">
            <a:extLst>
              <a:ext uri="{FF2B5EF4-FFF2-40B4-BE49-F238E27FC236}">
                <a16:creationId xmlns:a16="http://schemas.microsoft.com/office/drawing/2014/main" id="{149FCC0C-6A86-DE42-8005-AA1039845306}"/>
              </a:ext>
            </a:extLst>
          </p:cNvPr>
          <p:cNvSpPr/>
          <p:nvPr/>
        </p:nvSpPr>
        <p:spPr>
          <a:xfrm>
            <a:off x="8029902" y="318056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15</a:t>
            </a:r>
            <a:endParaRPr lang="x-none" dirty="0"/>
          </a:p>
        </p:txBody>
      </p:sp>
      <p:cxnSp>
        <p:nvCxnSpPr>
          <p:cNvPr id="5" name="Прямая со стрелкой 4"/>
          <p:cNvCxnSpPr/>
          <p:nvPr/>
        </p:nvCxnSpPr>
        <p:spPr>
          <a:xfrm flipV="1">
            <a:off x="2648310" y="3569451"/>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a:xfrm flipV="1">
            <a:off x="8453887" y="3569445"/>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Левая фигурная скобка 6"/>
          <p:cNvSpPr/>
          <p:nvPr/>
        </p:nvSpPr>
        <p:spPr>
          <a:xfrm rot="5400000">
            <a:off x="2918600" y="2220857"/>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42" name="Левая фигурная скобка 41"/>
          <p:cNvSpPr/>
          <p:nvPr/>
        </p:nvSpPr>
        <p:spPr>
          <a:xfrm rot="5400000">
            <a:off x="7903379" y="2199928"/>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43" name="Прямая со стрелкой 42"/>
          <p:cNvCxnSpPr/>
          <p:nvPr/>
        </p:nvCxnSpPr>
        <p:spPr>
          <a:xfrm flipV="1">
            <a:off x="2648310" y="2343802"/>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9408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3" y="609600"/>
            <a:ext cx="12086559" cy="788276"/>
          </a:xfrm>
        </p:spPr>
        <p:txBody>
          <a:bodyPr>
            <a:normAutofit/>
          </a:bodyPr>
          <a:lstStyle/>
          <a:p>
            <a:r>
              <a:rPr lang="x-none" dirty="0"/>
              <a:t>Простое слияние</a:t>
            </a:r>
          </a:p>
        </p:txBody>
      </p:sp>
      <p:sp>
        <p:nvSpPr>
          <p:cNvPr id="49" name="Прямоугольник 48">
            <a:extLst>
              <a:ext uri="{FF2B5EF4-FFF2-40B4-BE49-F238E27FC236}">
                <a16:creationId xmlns:a16="http://schemas.microsoft.com/office/drawing/2014/main" id="{E4DD6CDD-9DEB-5149-87B4-F25D79823E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50" name="Прямоугольник 49">
            <a:extLst>
              <a:ext uri="{FF2B5EF4-FFF2-40B4-BE49-F238E27FC236}">
                <a16:creationId xmlns:a16="http://schemas.microsoft.com/office/drawing/2014/main" id="{7AB7166F-E1D2-C64E-9211-AE15183225F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1" name="Прямоугольник 50">
            <a:extLst>
              <a:ext uri="{FF2B5EF4-FFF2-40B4-BE49-F238E27FC236}">
                <a16:creationId xmlns:a16="http://schemas.microsoft.com/office/drawing/2014/main" id="{A54FAE1A-9945-3243-BA5E-4C06E02B84FD}"/>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2" name="Прямоугольник 51">
            <a:extLst>
              <a:ext uri="{FF2B5EF4-FFF2-40B4-BE49-F238E27FC236}">
                <a16:creationId xmlns:a16="http://schemas.microsoft.com/office/drawing/2014/main" id="{D33C7C87-92C3-E048-BDF3-9507B6122EC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3" name="Прямоугольник 52">
            <a:extLst>
              <a:ext uri="{FF2B5EF4-FFF2-40B4-BE49-F238E27FC236}">
                <a16:creationId xmlns:a16="http://schemas.microsoft.com/office/drawing/2014/main" id="{AFE30B4B-4FF8-B341-A329-974D527E732F}"/>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4" name="Прямоугольник 53">
            <a:extLst>
              <a:ext uri="{FF2B5EF4-FFF2-40B4-BE49-F238E27FC236}">
                <a16:creationId xmlns:a16="http://schemas.microsoft.com/office/drawing/2014/main" id="{949862BC-339D-F048-AF2B-BB289E0A66F4}"/>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5" name="Прямоугольник 54">
            <a:extLst>
              <a:ext uri="{FF2B5EF4-FFF2-40B4-BE49-F238E27FC236}">
                <a16:creationId xmlns:a16="http://schemas.microsoft.com/office/drawing/2014/main" id="{41353A6F-A44B-2C4E-986A-D648F619A6BE}"/>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6" name="Прямоугольник 55">
            <a:extLst>
              <a:ext uri="{FF2B5EF4-FFF2-40B4-BE49-F238E27FC236}">
                <a16:creationId xmlns:a16="http://schemas.microsoft.com/office/drawing/2014/main" id="{F0FFF2D3-FAD3-0A4A-84FA-C1CD0E04AEE1}"/>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7" name="Прямоугольник 56">
            <a:extLst>
              <a:ext uri="{FF2B5EF4-FFF2-40B4-BE49-F238E27FC236}">
                <a16:creationId xmlns:a16="http://schemas.microsoft.com/office/drawing/2014/main" id="{1C471325-8437-B146-A983-E7B9934B03E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58" name="Прямоугольник 57">
            <a:extLst>
              <a:ext uri="{FF2B5EF4-FFF2-40B4-BE49-F238E27FC236}">
                <a16:creationId xmlns:a16="http://schemas.microsoft.com/office/drawing/2014/main" id="{C64E1EB9-E934-0C47-B873-6C5D8A974734}"/>
              </a:ext>
            </a:extLst>
          </p:cNvPr>
          <p:cNvSpPr/>
          <p:nvPr/>
        </p:nvSpPr>
        <p:spPr>
          <a:xfrm>
            <a:off x="221768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9" name="Прямоугольник 58">
            <a:extLst>
              <a:ext uri="{FF2B5EF4-FFF2-40B4-BE49-F238E27FC236}">
                <a16:creationId xmlns:a16="http://schemas.microsoft.com/office/drawing/2014/main" id="{DE39B97D-82E0-5E4C-85B8-C804D8729038}"/>
              </a:ext>
            </a:extLst>
          </p:cNvPr>
          <p:cNvSpPr/>
          <p:nvPr/>
        </p:nvSpPr>
        <p:spPr>
          <a:xfrm>
            <a:off x="3047999"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60" name="Прямоугольник 59">
            <a:extLst>
              <a:ext uri="{FF2B5EF4-FFF2-40B4-BE49-F238E27FC236}">
                <a16:creationId xmlns:a16="http://schemas.microsoft.com/office/drawing/2014/main" id="{7B429781-DE94-2941-BBA9-25EC65573C29}"/>
              </a:ext>
            </a:extLst>
          </p:cNvPr>
          <p:cNvSpPr/>
          <p:nvPr/>
        </p:nvSpPr>
        <p:spPr>
          <a:xfrm>
            <a:off x="3878316" y="318056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13</a:t>
            </a:r>
            <a:endParaRPr lang="x-none" dirty="0"/>
          </a:p>
        </p:txBody>
      </p:sp>
      <p:sp>
        <p:nvSpPr>
          <p:cNvPr id="61" name="Прямоугольник 60">
            <a:extLst>
              <a:ext uri="{FF2B5EF4-FFF2-40B4-BE49-F238E27FC236}">
                <a16:creationId xmlns:a16="http://schemas.microsoft.com/office/drawing/2014/main" id="{149FCC0C-6A86-DE42-8005-AA1039845306}"/>
              </a:ext>
            </a:extLst>
          </p:cNvPr>
          <p:cNvSpPr/>
          <p:nvPr/>
        </p:nvSpPr>
        <p:spPr>
          <a:xfrm>
            <a:off x="4708633" y="318056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39</a:t>
            </a:r>
            <a:endParaRPr lang="x-none" dirty="0"/>
          </a:p>
        </p:txBody>
      </p:sp>
      <p:sp>
        <p:nvSpPr>
          <p:cNvPr id="66" name="Прямоугольник 65">
            <a:extLst>
              <a:ext uri="{FF2B5EF4-FFF2-40B4-BE49-F238E27FC236}">
                <a16:creationId xmlns:a16="http://schemas.microsoft.com/office/drawing/2014/main" id="{9B1FA4F4-C5D1-9549-80E8-EECBCD5261CC}"/>
              </a:ext>
            </a:extLst>
          </p:cNvPr>
          <p:cNvSpPr/>
          <p:nvPr/>
        </p:nvSpPr>
        <p:spPr>
          <a:xfrm>
            <a:off x="1387365" y="318056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7" name="Прямоугольник 26">
            <a:extLst>
              <a:ext uri="{FF2B5EF4-FFF2-40B4-BE49-F238E27FC236}">
                <a16:creationId xmlns:a16="http://schemas.microsoft.com/office/drawing/2014/main" id="{C64E1EB9-E934-0C47-B873-6C5D8A974734}"/>
              </a:ext>
            </a:extLst>
          </p:cNvPr>
          <p:cNvSpPr/>
          <p:nvPr/>
        </p:nvSpPr>
        <p:spPr>
          <a:xfrm>
            <a:off x="5538950"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28" name="Прямоугольник 27">
            <a:extLst>
              <a:ext uri="{FF2B5EF4-FFF2-40B4-BE49-F238E27FC236}">
                <a16:creationId xmlns:a16="http://schemas.microsoft.com/office/drawing/2014/main" id="{DE39B97D-82E0-5E4C-85B8-C804D8729038}"/>
              </a:ext>
            </a:extLst>
          </p:cNvPr>
          <p:cNvSpPr/>
          <p:nvPr/>
        </p:nvSpPr>
        <p:spPr>
          <a:xfrm>
            <a:off x="6369267"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29" name="Прямоугольник 28">
            <a:extLst>
              <a:ext uri="{FF2B5EF4-FFF2-40B4-BE49-F238E27FC236}">
                <a16:creationId xmlns:a16="http://schemas.microsoft.com/office/drawing/2014/main" id="{7B429781-DE94-2941-BBA9-25EC65573C29}"/>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49FCC0C-6A86-DE42-8005-AA1039845306}"/>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1" name="Прямоугольник 30">
            <a:extLst>
              <a:ext uri="{FF2B5EF4-FFF2-40B4-BE49-F238E27FC236}">
                <a16:creationId xmlns:a16="http://schemas.microsoft.com/office/drawing/2014/main" id="{7B429781-DE94-2941-BBA9-25EC65573C29}"/>
              </a:ext>
            </a:extLst>
          </p:cNvPr>
          <p:cNvSpPr/>
          <p:nvPr/>
        </p:nvSpPr>
        <p:spPr>
          <a:xfrm>
            <a:off x="7199585" y="3180568"/>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33</a:t>
            </a:r>
            <a:endParaRPr lang="x-none" dirty="0"/>
          </a:p>
        </p:txBody>
      </p:sp>
      <p:sp>
        <p:nvSpPr>
          <p:cNvPr id="32" name="Прямоугольник 31">
            <a:extLst>
              <a:ext uri="{FF2B5EF4-FFF2-40B4-BE49-F238E27FC236}">
                <a16:creationId xmlns:a16="http://schemas.microsoft.com/office/drawing/2014/main" id="{149FCC0C-6A86-DE42-8005-AA1039845306}"/>
              </a:ext>
            </a:extLst>
          </p:cNvPr>
          <p:cNvSpPr/>
          <p:nvPr/>
        </p:nvSpPr>
        <p:spPr>
          <a:xfrm>
            <a:off x="8029902" y="318056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15</a:t>
            </a:r>
            <a:endParaRPr lang="x-none" dirty="0"/>
          </a:p>
        </p:txBody>
      </p:sp>
      <p:cxnSp>
        <p:nvCxnSpPr>
          <p:cNvPr id="5" name="Прямая со стрелкой 4"/>
          <p:cNvCxnSpPr/>
          <p:nvPr/>
        </p:nvCxnSpPr>
        <p:spPr>
          <a:xfrm flipV="1">
            <a:off x="2648310" y="3569451"/>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a:xfrm flipV="1">
            <a:off x="7617125" y="3569451"/>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Левая фигурная скобка 24"/>
          <p:cNvSpPr/>
          <p:nvPr/>
        </p:nvSpPr>
        <p:spPr>
          <a:xfrm rot="5400000">
            <a:off x="2918600" y="2220857"/>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6" name="Левая фигурная скобка 25"/>
          <p:cNvSpPr/>
          <p:nvPr/>
        </p:nvSpPr>
        <p:spPr>
          <a:xfrm rot="5400000">
            <a:off x="7903379" y="2199928"/>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33" name="Прямая со стрелкой 32"/>
          <p:cNvCxnSpPr/>
          <p:nvPr/>
        </p:nvCxnSpPr>
        <p:spPr>
          <a:xfrm flipV="1">
            <a:off x="3450567" y="2343802"/>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0675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4" y="609600"/>
            <a:ext cx="8596668" cy="788276"/>
          </a:xfrm>
        </p:spPr>
        <p:txBody>
          <a:bodyPr/>
          <a:lstStyle/>
          <a:p>
            <a:r>
              <a:rPr lang="x-none" dirty="0"/>
              <a:t>Простое слияние</a:t>
            </a:r>
          </a:p>
        </p:txBody>
      </p:sp>
      <p:sp>
        <p:nvSpPr>
          <p:cNvPr id="49" name="Прямоугольник 48">
            <a:extLst>
              <a:ext uri="{FF2B5EF4-FFF2-40B4-BE49-F238E27FC236}">
                <a16:creationId xmlns:a16="http://schemas.microsoft.com/office/drawing/2014/main" id="{E4DD6CDD-9DEB-5149-87B4-F25D79823E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50" name="Прямоугольник 49">
            <a:extLst>
              <a:ext uri="{FF2B5EF4-FFF2-40B4-BE49-F238E27FC236}">
                <a16:creationId xmlns:a16="http://schemas.microsoft.com/office/drawing/2014/main" id="{7AB7166F-E1D2-C64E-9211-AE15183225F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33</a:t>
            </a:r>
            <a:endParaRPr lang="x-none" dirty="0"/>
          </a:p>
        </p:txBody>
      </p:sp>
      <p:sp>
        <p:nvSpPr>
          <p:cNvPr id="51" name="Прямоугольник 50">
            <a:extLst>
              <a:ext uri="{FF2B5EF4-FFF2-40B4-BE49-F238E27FC236}">
                <a16:creationId xmlns:a16="http://schemas.microsoft.com/office/drawing/2014/main" id="{A54FAE1A-9945-3243-BA5E-4C06E02B84FD}"/>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2" name="Прямоугольник 51">
            <a:extLst>
              <a:ext uri="{FF2B5EF4-FFF2-40B4-BE49-F238E27FC236}">
                <a16:creationId xmlns:a16="http://schemas.microsoft.com/office/drawing/2014/main" id="{D33C7C87-92C3-E048-BDF3-9507B6122EC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3" name="Прямоугольник 52">
            <a:extLst>
              <a:ext uri="{FF2B5EF4-FFF2-40B4-BE49-F238E27FC236}">
                <a16:creationId xmlns:a16="http://schemas.microsoft.com/office/drawing/2014/main" id="{AFE30B4B-4FF8-B341-A329-974D527E732F}"/>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4" name="Прямоугольник 53">
            <a:extLst>
              <a:ext uri="{FF2B5EF4-FFF2-40B4-BE49-F238E27FC236}">
                <a16:creationId xmlns:a16="http://schemas.microsoft.com/office/drawing/2014/main" id="{949862BC-339D-F048-AF2B-BB289E0A66F4}"/>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5" name="Прямоугольник 54">
            <a:extLst>
              <a:ext uri="{FF2B5EF4-FFF2-40B4-BE49-F238E27FC236}">
                <a16:creationId xmlns:a16="http://schemas.microsoft.com/office/drawing/2014/main" id="{41353A6F-A44B-2C4E-986A-D648F619A6BE}"/>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6" name="Прямоугольник 55">
            <a:extLst>
              <a:ext uri="{FF2B5EF4-FFF2-40B4-BE49-F238E27FC236}">
                <a16:creationId xmlns:a16="http://schemas.microsoft.com/office/drawing/2014/main" id="{F0FFF2D3-FAD3-0A4A-84FA-C1CD0E04AEE1}"/>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7" name="Прямоугольник 56">
            <a:extLst>
              <a:ext uri="{FF2B5EF4-FFF2-40B4-BE49-F238E27FC236}">
                <a16:creationId xmlns:a16="http://schemas.microsoft.com/office/drawing/2014/main" id="{1C471325-8437-B146-A983-E7B9934B03E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58" name="Прямоугольник 57">
            <a:extLst>
              <a:ext uri="{FF2B5EF4-FFF2-40B4-BE49-F238E27FC236}">
                <a16:creationId xmlns:a16="http://schemas.microsoft.com/office/drawing/2014/main" id="{C64E1EB9-E934-0C47-B873-6C5D8A974734}"/>
              </a:ext>
            </a:extLst>
          </p:cNvPr>
          <p:cNvSpPr/>
          <p:nvPr/>
        </p:nvSpPr>
        <p:spPr>
          <a:xfrm>
            <a:off x="221768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9" name="Прямоугольник 58">
            <a:extLst>
              <a:ext uri="{FF2B5EF4-FFF2-40B4-BE49-F238E27FC236}">
                <a16:creationId xmlns:a16="http://schemas.microsoft.com/office/drawing/2014/main" id="{DE39B97D-82E0-5E4C-85B8-C804D8729038}"/>
              </a:ext>
            </a:extLst>
          </p:cNvPr>
          <p:cNvSpPr/>
          <p:nvPr/>
        </p:nvSpPr>
        <p:spPr>
          <a:xfrm>
            <a:off x="3047999"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60" name="Прямоугольник 59">
            <a:extLst>
              <a:ext uri="{FF2B5EF4-FFF2-40B4-BE49-F238E27FC236}">
                <a16:creationId xmlns:a16="http://schemas.microsoft.com/office/drawing/2014/main" id="{7B429781-DE94-2941-BBA9-25EC65573C29}"/>
              </a:ext>
            </a:extLst>
          </p:cNvPr>
          <p:cNvSpPr/>
          <p:nvPr/>
        </p:nvSpPr>
        <p:spPr>
          <a:xfrm>
            <a:off x="3878316" y="318056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13</a:t>
            </a:r>
            <a:endParaRPr lang="x-none" dirty="0"/>
          </a:p>
        </p:txBody>
      </p:sp>
      <p:sp>
        <p:nvSpPr>
          <p:cNvPr id="61" name="Прямоугольник 60">
            <a:extLst>
              <a:ext uri="{FF2B5EF4-FFF2-40B4-BE49-F238E27FC236}">
                <a16:creationId xmlns:a16="http://schemas.microsoft.com/office/drawing/2014/main" id="{149FCC0C-6A86-DE42-8005-AA1039845306}"/>
              </a:ext>
            </a:extLst>
          </p:cNvPr>
          <p:cNvSpPr/>
          <p:nvPr/>
        </p:nvSpPr>
        <p:spPr>
          <a:xfrm>
            <a:off x="4708633" y="318056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39</a:t>
            </a:r>
            <a:endParaRPr lang="x-none" dirty="0"/>
          </a:p>
        </p:txBody>
      </p:sp>
      <p:sp>
        <p:nvSpPr>
          <p:cNvPr id="66" name="Прямоугольник 65">
            <a:extLst>
              <a:ext uri="{FF2B5EF4-FFF2-40B4-BE49-F238E27FC236}">
                <a16:creationId xmlns:a16="http://schemas.microsoft.com/office/drawing/2014/main" id="{9B1FA4F4-C5D1-9549-80E8-EECBCD5261CC}"/>
              </a:ext>
            </a:extLst>
          </p:cNvPr>
          <p:cNvSpPr/>
          <p:nvPr/>
        </p:nvSpPr>
        <p:spPr>
          <a:xfrm>
            <a:off x="1387365" y="318056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7" name="Прямоугольник 26">
            <a:extLst>
              <a:ext uri="{FF2B5EF4-FFF2-40B4-BE49-F238E27FC236}">
                <a16:creationId xmlns:a16="http://schemas.microsoft.com/office/drawing/2014/main" id="{C64E1EB9-E934-0C47-B873-6C5D8A974734}"/>
              </a:ext>
            </a:extLst>
          </p:cNvPr>
          <p:cNvSpPr/>
          <p:nvPr/>
        </p:nvSpPr>
        <p:spPr>
          <a:xfrm>
            <a:off x="5538950"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28" name="Прямоугольник 27">
            <a:extLst>
              <a:ext uri="{FF2B5EF4-FFF2-40B4-BE49-F238E27FC236}">
                <a16:creationId xmlns:a16="http://schemas.microsoft.com/office/drawing/2014/main" id="{DE39B97D-82E0-5E4C-85B8-C804D8729038}"/>
              </a:ext>
            </a:extLst>
          </p:cNvPr>
          <p:cNvSpPr/>
          <p:nvPr/>
        </p:nvSpPr>
        <p:spPr>
          <a:xfrm>
            <a:off x="6369267"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29" name="Прямоугольник 28">
            <a:extLst>
              <a:ext uri="{FF2B5EF4-FFF2-40B4-BE49-F238E27FC236}">
                <a16:creationId xmlns:a16="http://schemas.microsoft.com/office/drawing/2014/main" id="{7B429781-DE94-2941-BBA9-25EC65573C29}"/>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49FCC0C-6A86-DE42-8005-AA1039845306}"/>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1" name="Прямоугольник 30">
            <a:extLst>
              <a:ext uri="{FF2B5EF4-FFF2-40B4-BE49-F238E27FC236}">
                <a16:creationId xmlns:a16="http://schemas.microsoft.com/office/drawing/2014/main" id="{7B429781-DE94-2941-BBA9-25EC65573C29}"/>
              </a:ext>
            </a:extLst>
          </p:cNvPr>
          <p:cNvSpPr/>
          <p:nvPr/>
        </p:nvSpPr>
        <p:spPr>
          <a:xfrm>
            <a:off x="7199585" y="3180568"/>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33</a:t>
            </a:r>
            <a:endParaRPr lang="x-none" dirty="0"/>
          </a:p>
        </p:txBody>
      </p:sp>
      <p:sp>
        <p:nvSpPr>
          <p:cNvPr id="32" name="Прямоугольник 31">
            <a:extLst>
              <a:ext uri="{FF2B5EF4-FFF2-40B4-BE49-F238E27FC236}">
                <a16:creationId xmlns:a16="http://schemas.microsoft.com/office/drawing/2014/main" id="{149FCC0C-6A86-DE42-8005-AA1039845306}"/>
              </a:ext>
            </a:extLst>
          </p:cNvPr>
          <p:cNvSpPr/>
          <p:nvPr/>
        </p:nvSpPr>
        <p:spPr>
          <a:xfrm>
            <a:off x="8029902" y="318056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15</a:t>
            </a:r>
            <a:endParaRPr lang="x-none" dirty="0"/>
          </a:p>
        </p:txBody>
      </p:sp>
      <p:cxnSp>
        <p:nvCxnSpPr>
          <p:cNvPr id="5" name="Прямая со стрелкой 4"/>
          <p:cNvCxnSpPr/>
          <p:nvPr/>
        </p:nvCxnSpPr>
        <p:spPr>
          <a:xfrm flipV="1">
            <a:off x="2648310" y="3569451"/>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a:xfrm flipV="1">
            <a:off x="6797616" y="3569445"/>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Левая фигурная скобка 24"/>
          <p:cNvSpPr/>
          <p:nvPr/>
        </p:nvSpPr>
        <p:spPr>
          <a:xfrm rot="5400000">
            <a:off x="2918600" y="2220857"/>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6" name="Левая фигурная скобка 25"/>
          <p:cNvSpPr/>
          <p:nvPr/>
        </p:nvSpPr>
        <p:spPr>
          <a:xfrm rot="5400000">
            <a:off x="7903379" y="2199928"/>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33" name="Прямая со стрелкой 32"/>
          <p:cNvCxnSpPr/>
          <p:nvPr/>
        </p:nvCxnSpPr>
        <p:spPr>
          <a:xfrm flipV="1">
            <a:off x="4295956" y="2343802"/>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9293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4" y="609600"/>
            <a:ext cx="8596668" cy="788276"/>
          </a:xfrm>
        </p:spPr>
        <p:txBody>
          <a:bodyPr/>
          <a:lstStyle/>
          <a:p>
            <a:r>
              <a:rPr lang="x-none" dirty="0"/>
              <a:t>Простое слияние</a:t>
            </a:r>
          </a:p>
        </p:txBody>
      </p:sp>
      <p:sp>
        <p:nvSpPr>
          <p:cNvPr id="49" name="Прямоугольник 48">
            <a:extLst>
              <a:ext uri="{FF2B5EF4-FFF2-40B4-BE49-F238E27FC236}">
                <a16:creationId xmlns:a16="http://schemas.microsoft.com/office/drawing/2014/main" id="{E4DD6CDD-9DEB-5149-87B4-F25D79823E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50" name="Прямоугольник 49">
            <a:extLst>
              <a:ext uri="{FF2B5EF4-FFF2-40B4-BE49-F238E27FC236}">
                <a16:creationId xmlns:a16="http://schemas.microsoft.com/office/drawing/2014/main" id="{7AB7166F-E1D2-C64E-9211-AE15183225F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33</a:t>
            </a:r>
            <a:endParaRPr lang="x-none" dirty="0"/>
          </a:p>
        </p:txBody>
      </p:sp>
      <p:sp>
        <p:nvSpPr>
          <p:cNvPr id="51" name="Прямоугольник 50">
            <a:extLst>
              <a:ext uri="{FF2B5EF4-FFF2-40B4-BE49-F238E27FC236}">
                <a16:creationId xmlns:a16="http://schemas.microsoft.com/office/drawing/2014/main" id="{A54FAE1A-9945-3243-BA5E-4C06E02B84FD}"/>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2" name="Прямоугольник 51">
            <a:extLst>
              <a:ext uri="{FF2B5EF4-FFF2-40B4-BE49-F238E27FC236}">
                <a16:creationId xmlns:a16="http://schemas.microsoft.com/office/drawing/2014/main" id="{D33C7C87-92C3-E048-BDF3-9507B6122EC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3" name="Прямоугольник 52">
            <a:extLst>
              <a:ext uri="{FF2B5EF4-FFF2-40B4-BE49-F238E27FC236}">
                <a16:creationId xmlns:a16="http://schemas.microsoft.com/office/drawing/2014/main" id="{AFE30B4B-4FF8-B341-A329-974D527E732F}"/>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4" name="Прямоугольник 53">
            <a:extLst>
              <a:ext uri="{FF2B5EF4-FFF2-40B4-BE49-F238E27FC236}">
                <a16:creationId xmlns:a16="http://schemas.microsoft.com/office/drawing/2014/main" id="{949862BC-339D-F048-AF2B-BB289E0A66F4}"/>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5" name="Прямоугольник 54">
            <a:extLst>
              <a:ext uri="{FF2B5EF4-FFF2-40B4-BE49-F238E27FC236}">
                <a16:creationId xmlns:a16="http://schemas.microsoft.com/office/drawing/2014/main" id="{41353A6F-A44B-2C4E-986A-D648F619A6BE}"/>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6" name="Прямоугольник 55">
            <a:extLst>
              <a:ext uri="{FF2B5EF4-FFF2-40B4-BE49-F238E27FC236}">
                <a16:creationId xmlns:a16="http://schemas.microsoft.com/office/drawing/2014/main" id="{F0FFF2D3-FAD3-0A4A-84FA-C1CD0E04AEE1}"/>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7" name="Прямоугольник 56">
            <a:extLst>
              <a:ext uri="{FF2B5EF4-FFF2-40B4-BE49-F238E27FC236}">
                <a16:creationId xmlns:a16="http://schemas.microsoft.com/office/drawing/2014/main" id="{1C471325-8437-B146-A983-E7B9934B03E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58" name="Прямоугольник 57">
            <a:extLst>
              <a:ext uri="{FF2B5EF4-FFF2-40B4-BE49-F238E27FC236}">
                <a16:creationId xmlns:a16="http://schemas.microsoft.com/office/drawing/2014/main" id="{C64E1EB9-E934-0C47-B873-6C5D8A974734}"/>
              </a:ext>
            </a:extLst>
          </p:cNvPr>
          <p:cNvSpPr/>
          <p:nvPr/>
        </p:nvSpPr>
        <p:spPr>
          <a:xfrm>
            <a:off x="221768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9" name="Прямоугольник 58">
            <a:extLst>
              <a:ext uri="{FF2B5EF4-FFF2-40B4-BE49-F238E27FC236}">
                <a16:creationId xmlns:a16="http://schemas.microsoft.com/office/drawing/2014/main" id="{DE39B97D-82E0-5E4C-85B8-C804D8729038}"/>
              </a:ext>
            </a:extLst>
          </p:cNvPr>
          <p:cNvSpPr/>
          <p:nvPr/>
        </p:nvSpPr>
        <p:spPr>
          <a:xfrm>
            <a:off x="3047999"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60" name="Прямоугольник 59">
            <a:extLst>
              <a:ext uri="{FF2B5EF4-FFF2-40B4-BE49-F238E27FC236}">
                <a16:creationId xmlns:a16="http://schemas.microsoft.com/office/drawing/2014/main" id="{7B429781-DE94-2941-BBA9-25EC65573C29}"/>
              </a:ext>
            </a:extLst>
          </p:cNvPr>
          <p:cNvSpPr/>
          <p:nvPr/>
        </p:nvSpPr>
        <p:spPr>
          <a:xfrm>
            <a:off x="3878316" y="318056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13</a:t>
            </a:r>
            <a:endParaRPr lang="x-none" dirty="0"/>
          </a:p>
        </p:txBody>
      </p:sp>
      <p:sp>
        <p:nvSpPr>
          <p:cNvPr id="61" name="Прямоугольник 60">
            <a:extLst>
              <a:ext uri="{FF2B5EF4-FFF2-40B4-BE49-F238E27FC236}">
                <a16:creationId xmlns:a16="http://schemas.microsoft.com/office/drawing/2014/main" id="{149FCC0C-6A86-DE42-8005-AA1039845306}"/>
              </a:ext>
            </a:extLst>
          </p:cNvPr>
          <p:cNvSpPr/>
          <p:nvPr/>
        </p:nvSpPr>
        <p:spPr>
          <a:xfrm>
            <a:off x="4708633" y="318056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39</a:t>
            </a:r>
            <a:endParaRPr lang="x-none" dirty="0"/>
          </a:p>
        </p:txBody>
      </p:sp>
      <p:sp>
        <p:nvSpPr>
          <p:cNvPr id="66" name="Прямоугольник 65">
            <a:extLst>
              <a:ext uri="{FF2B5EF4-FFF2-40B4-BE49-F238E27FC236}">
                <a16:creationId xmlns:a16="http://schemas.microsoft.com/office/drawing/2014/main" id="{9B1FA4F4-C5D1-9549-80E8-EECBCD5261CC}"/>
              </a:ext>
            </a:extLst>
          </p:cNvPr>
          <p:cNvSpPr/>
          <p:nvPr/>
        </p:nvSpPr>
        <p:spPr>
          <a:xfrm>
            <a:off x="1387365" y="318056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7" name="Прямоугольник 26">
            <a:extLst>
              <a:ext uri="{FF2B5EF4-FFF2-40B4-BE49-F238E27FC236}">
                <a16:creationId xmlns:a16="http://schemas.microsoft.com/office/drawing/2014/main" id="{C64E1EB9-E934-0C47-B873-6C5D8A974734}"/>
              </a:ext>
            </a:extLst>
          </p:cNvPr>
          <p:cNvSpPr/>
          <p:nvPr/>
        </p:nvSpPr>
        <p:spPr>
          <a:xfrm>
            <a:off x="5538950"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28" name="Прямоугольник 27">
            <a:extLst>
              <a:ext uri="{FF2B5EF4-FFF2-40B4-BE49-F238E27FC236}">
                <a16:creationId xmlns:a16="http://schemas.microsoft.com/office/drawing/2014/main" id="{DE39B97D-82E0-5E4C-85B8-C804D8729038}"/>
              </a:ext>
            </a:extLst>
          </p:cNvPr>
          <p:cNvSpPr/>
          <p:nvPr/>
        </p:nvSpPr>
        <p:spPr>
          <a:xfrm>
            <a:off x="6369267"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29" name="Прямоугольник 28">
            <a:extLst>
              <a:ext uri="{FF2B5EF4-FFF2-40B4-BE49-F238E27FC236}">
                <a16:creationId xmlns:a16="http://schemas.microsoft.com/office/drawing/2014/main" id="{7B429781-DE94-2941-BBA9-25EC65573C29}"/>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49FCC0C-6A86-DE42-8005-AA1039845306}"/>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1" name="Прямоугольник 30">
            <a:extLst>
              <a:ext uri="{FF2B5EF4-FFF2-40B4-BE49-F238E27FC236}">
                <a16:creationId xmlns:a16="http://schemas.microsoft.com/office/drawing/2014/main" id="{7B429781-DE94-2941-BBA9-25EC65573C29}"/>
              </a:ext>
            </a:extLst>
          </p:cNvPr>
          <p:cNvSpPr/>
          <p:nvPr/>
        </p:nvSpPr>
        <p:spPr>
          <a:xfrm>
            <a:off x="7199585" y="3180568"/>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33</a:t>
            </a:r>
            <a:endParaRPr lang="x-none" dirty="0"/>
          </a:p>
        </p:txBody>
      </p:sp>
      <p:sp>
        <p:nvSpPr>
          <p:cNvPr id="32" name="Прямоугольник 31">
            <a:extLst>
              <a:ext uri="{FF2B5EF4-FFF2-40B4-BE49-F238E27FC236}">
                <a16:creationId xmlns:a16="http://schemas.microsoft.com/office/drawing/2014/main" id="{149FCC0C-6A86-DE42-8005-AA1039845306}"/>
              </a:ext>
            </a:extLst>
          </p:cNvPr>
          <p:cNvSpPr/>
          <p:nvPr/>
        </p:nvSpPr>
        <p:spPr>
          <a:xfrm>
            <a:off x="8029902" y="318056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15</a:t>
            </a:r>
            <a:endParaRPr lang="x-none" dirty="0"/>
          </a:p>
        </p:txBody>
      </p:sp>
      <p:cxnSp>
        <p:nvCxnSpPr>
          <p:cNvPr id="5" name="Прямая со стрелкой 4"/>
          <p:cNvCxnSpPr/>
          <p:nvPr/>
        </p:nvCxnSpPr>
        <p:spPr>
          <a:xfrm flipV="1">
            <a:off x="3441940" y="3569451"/>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a:xfrm flipV="1">
            <a:off x="6797616" y="3569445"/>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Левая фигурная скобка 24"/>
          <p:cNvSpPr/>
          <p:nvPr/>
        </p:nvSpPr>
        <p:spPr>
          <a:xfrm rot="5400000">
            <a:off x="2918600" y="2220857"/>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6" name="Левая фигурная скобка 25"/>
          <p:cNvSpPr/>
          <p:nvPr/>
        </p:nvSpPr>
        <p:spPr>
          <a:xfrm rot="5400000">
            <a:off x="7903379" y="2199928"/>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33" name="Прямая со стрелкой 32"/>
          <p:cNvCxnSpPr/>
          <p:nvPr/>
        </p:nvCxnSpPr>
        <p:spPr>
          <a:xfrm flipV="1">
            <a:off x="5115465" y="2343802"/>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7621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4" y="609600"/>
            <a:ext cx="8596668" cy="788276"/>
          </a:xfrm>
        </p:spPr>
        <p:txBody>
          <a:bodyPr/>
          <a:lstStyle/>
          <a:p>
            <a:r>
              <a:rPr lang="x-none" dirty="0"/>
              <a:t>Простое слияние</a:t>
            </a:r>
          </a:p>
        </p:txBody>
      </p:sp>
      <p:sp>
        <p:nvSpPr>
          <p:cNvPr id="49" name="Прямоугольник 48">
            <a:extLst>
              <a:ext uri="{FF2B5EF4-FFF2-40B4-BE49-F238E27FC236}">
                <a16:creationId xmlns:a16="http://schemas.microsoft.com/office/drawing/2014/main" id="{E4DD6CDD-9DEB-5149-87B4-F25D79823E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50" name="Прямоугольник 49">
            <a:extLst>
              <a:ext uri="{FF2B5EF4-FFF2-40B4-BE49-F238E27FC236}">
                <a16:creationId xmlns:a16="http://schemas.microsoft.com/office/drawing/2014/main" id="{7AB7166F-E1D2-C64E-9211-AE15183225F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33</a:t>
            </a:r>
            <a:endParaRPr lang="x-none" dirty="0"/>
          </a:p>
        </p:txBody>
      </p:sp>
      <p:sp>
        <p:nvSpPr>
          <p:cNvPr id="51" name="Прямоугольник 50">
            <a:extLst>
              <a:ext uri="{FF2B5EF4-FFF2-40B4-BE49-F238E27FC236}">
                <a16:creationId xmlns:a16="http://schemas.microsoft.com/office/drawing/2014/main" id="{A54FAE1A-9945-3243-BA5E-4C06E02B84FD}"/>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2" name="Прямоугольник 51">
            <a:extLst>
              <a:ext uri="{FF2B5EF4-FFF2-40B4-BE49-F238E27FC236}">
                <a16:creationId xmlns:a16="http://schemas.microsoft.com/office/drawing/2014/main" id="{D33C7C87-92C3-E048-BDF3-9507B6122EC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53" name="Прямоугольник 52">
            <a:extLst>
              <a:ext uri="{FF2B5EF4-FFF2-40B4-BE49-F238E27FC236}">
                <a16:creationId xmlns:a16="http://schemas.microsoft.com/office/drawing/2014/main" id="{AFE30B4B-4FF8-B341-A329-974D527E732F}"/>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4" name="Прямоугольник 53">
            <a:extLst>
              <a:ext uri="{FF2B5EF4-FFF2-40B4-BE49-F238E27FC236}">
                <a16:creationId xmlns:a16="http://schemas.microsoft.com/office/drawing/2014/main" id="{949862BC-339D-F048-AF2B-BB289E0A66F4}"/>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5" name="Прямоугольник 54">
            <a:extLst>
              <a:ext uri="{FF2B5EF4-FFF2-40B4-BE49-F238E27FC236}">
                <a16:creationId xmlns:a16="http://schemas.microsoft.com/office/drawing/2014/main" id="{41353A6F-A44B-2C4E-986A-D648F619A6BE}"/>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6" name="Прямоугольник 55">
            <a:extLst>
              <a:ext uri="{FF2B5EF4-FFF2-40B4-BE49-F238E27FC236}">
                <a16:creationId xmlns:a16="http://schemas.microsoft.com/office/drawing/2014/main" id="{F0FFF2D3-FAD3-0A4A-84FA-C1CD0E04AEE1}"/>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7" name="Прямоугольник 56">
            <a:extLst>
              <a:ext uri="{FF2B5EF4-FFF2-40B4-BE49-F238E27FC236}">
                <a16:creationId xmlns:a16="http://schemas.microsoft.com/office/drawing/2014/main" id="{1C471325-8437-B146-A983-E7B9934B03E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58" name="Прямоугольник 57">
            <a:extLst>
              <a:ext uri="{FF2B5EF4-FFF2-40B4-BE49-F238E27FC236}">
                <a16:creationId xmlns:a16="http://schemas.microsoft.com/office/drawing/2014/main" id="{C64E1EB9-E934-0C47-B873-6C5D8A974734}"/>
              </a:ext>
            </a:extLst>
          </p:cNvPr>
          <p:cNvSpPr/>
          <p:nvPr/>
        </p:nvSpPr>
        <p:spPr>
          <a:xfrm>
            <a:off x="221768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9" name="Прямоугольник 58">
            <a:extLst>
              <a:ext uri="{FF2B5EF4-FFF2-40B4-BE49-F238E27FC236}">
                <a16:creationId xmlns:a16="http://schemas.microsoft.com/office/drawing/2014/main" id="{DE39B97D-82E0-5E4C-85B8-C804D8729038}"/>
              </a:ext>
            </a:extLst>
          </p:cNvPr>
          <p:cNvSpPr/>
          <p:nvPr/>
        </p:nvSpPr>
        <p:spPr>
          <a:xfrm>
            <a:off x="3047999"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60" name="Прямоугольник 59">
            <a:extLst>
              <a:ext uri="{FF2B5EF4-FFF2-40B4-BE49-F238E27FC236}">
                <a16:creationId xmlns:a16="http://schemas.microsoft.com/office/drawing/2014/main" id="{7B429781-DE94-2941-BBA9-25EC65573C29}"/>
              </a:ext>
            </a:extLst>
          </p:cNvPr>
          <p:cNvSpPr/>
          <p:nvPr/>
        </p:nvSpPr>
        <p:spPr>
          <a:xfrm>
            <a:off x="3878316" y="318056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13</a:t>
            </a:r>
            <a:endParaRPr lang="x-none" dirty="0"/>
          </a:p>
        </p:txBody>
      </p:sp>
      <p:sp>
        <p:nvSpPr>
          <p:cNvPr id="61" name="Прямоугольник 60">
            <a:extLst>
              <a:ext uri="{FF2B5EF4-FFF2-40B4-BE49-F238E27FC236}">
                <a16:creationId xmlns:a16="http://schemas.microsoft.com/office/drawing/2014/main" id="{149FCC0C-6A86-DE42-8005-AA1039845306}"/>
              </a:ext>
            </a:extLst>
          </p:cNvPr>
          <p:cNvSpPr/>
          <p:nvPr/>
        </p:nvSpPr>
        <p:spPr>
          <a:xfrm>
            <a:off x="4708633" y="318056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39</a:t>
            </a:r>
            <a:endParaRPr lang="x-none" dirty="0"/>
          </a:p>
        </p:txBody>
      </p:sp>
      <p:sp>
        <p:nvSpPr>
          <p:cNvPr id="66" name="Прямоугольник 65">
            <a:extLst>
              <a:ext uri="{FF2B5EF4-FFF2-40B4-BE49-F238E27FC236}">
                <a16:creationId xmlns:a16="http://schemas.microsoft.com/office/drawing/2014/main" id="{9B1FA4F4-C5D1-9549-80E8-EECBCD5261CC}"/>
              </a:ext>
            </a:extLst>
          </p:cNvPr>
          <p:cNvSpPr/>
          <p:nvPr/>
        </p:nvSpPr>
        <p:spPr>
          <a:xfrm>
            <a:off x="1387365" y="318056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7" name="Прямоугольник 26">
            <a:extLst>
              <a:ext uri="{FF2B5EF4-FFF2-40B4-BE49-F238E27FC236}">
                <a16:creationId xmlns:a16="http://schemas.microsoft.com/office/drawing/2014/main" id="{C64E1EB9-E934-0C47-B873-6C5D8A974734}"/>
              </a:ext>
            </a:extLst>
          </p:cNvPr>
          <p:cNvSpPr/>
          <p:nvPr/>
        </p:nvSpPr>
        <p:spPr>
          <a:xfrm>
            <a:off x="5538950"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28" name="Прямоугольник 27">
            <a:extLst>
              <a:ext uri="{FF2B5EF4-FFF2-40B4-BE49-F238E27FC236}">
                <a16:creationId xmlns:a16="http://schemas.microsoft.com/office/drawing/2014/main" id="{DE39B97D-82E0-5E4C-85B8-C804D8729038}"/>
              </a:ext>
            </a:extLst>
          </p:cNvPr>
          <p:cNvSpPr/>
          <p:nvPr/>
        </p:nvSpPr>
        <p:spPr>
          <a:xfrm>
            <a:off x="6369267"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29" name="Прямоугольник 28">
            <a:extLst>
              <a:ext uri="{FF2B5EF4-FFF2-40B4-BE49-F238E27FC236}">
                <a16:creationId xmlns:a16="http://schemas.microsoft.com/office/drawing/2014/main" id="{7B429781-DE94-2941-BBA9-25EC65573C29}"/>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49FCC0C-6A86-DE42-8005-AA1039845306}"/>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1" name="Прямоугольник 30">
            <a:extLst>
              <a:ext uri="{FF2B5EF4-FFF2-40B4-BE49-F238E27FC236}">
                <a16:creationId xmlns:a16="http://schemas.microsoft.com/office/drawing/2014/main" id="{7B429781-DE94-2941-BBA9-25EC65573C29}"/>
              </a:ext>
            </a:extLst>
          </p:cNvPr>
          <p:cNvSpPr/>
          <p:nvPr/>
        </p:nvSpPr>
        <p:spPr>
          <a:xfrm>
            <a:off x="7199585" y="3180568"/>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33</a:t>
            </a:r>
            <a:endParaRPr lang="x-none" dirty="0"/>
          </a:p>
        </p:txBody>
      </p:sp>
      <p:sp>
        <p:nvSpPr>
          <p:cNvPr id="32" name="Прямоугольник 31">
            <a:extLst>
              <a:ext uri="{FF2B5EF4-FFF2-40B4-BE49-F238E27FC236}">
                <a16:creationId xmlns:a16="http://schemas.microsoft.com/office/drawing/2014/main" id="{149FCC0C-6A86-DE42-8005-AA1039845306}"/>
              </a:ext>
            </a:extLst>
          </p:cNvPr>
          <p:cNvSpPr/>
          <p:nvPr/>
        </p:nvSpPr>
        <p:spPr>
          <a:xfrm>
            <a:off x="8029902" y="318056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15</a:t>
            </a:r>
            <a:endParaRPr lang="x-none" dirty="0"/>
          </a:p>
        </p:txBody>
      </p:sp>
      <p:cxnSp>
        <p:nvCxnSpPr>
          <p:cNvPr id="5" name="Прямая со стрелкой 4"/>
          <p:cNvCxnSpPr/>
          <p:nvPr/>
        </p:nvCxnSpPr>
        <p:spPr>
          <a:xfrm flipV="1">
            <a:off x="4270076" y="3569451"/>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a:xfrm flipV="1">
            <a:off x="6797616" y="3569445"/>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Левая фигурная скобка 24"/>
          <p:cNvSpPr/>
          <p:nvPr/>
        </p:nvSpPr>
        <p:spPr>
          <a:xfrm rot="5400000">
            <a:off x="2918600" y="2220857"/>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6" name="Левая фигурная скобка 25"/>
          <p:cNvSpPr/>
          <p:nvPr/>
        </p:nvSpPr>
        <p:spPr>
          <a:xfrm rot="5400000">
            <a:off x="7903379" y="2199928"/>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38846372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4" y="609600"/>
            <a:ext cx="8596668" cy="788276"/>
          </a:xfrm>
        </p:spPr>
        <p:txBody>
          <a:bodyPr/>
          <a:lstStyle/>
          <a:p>
            <a:r>
              <a:rPr lang="x-none" dirty="0"/>
              <a:t>Простое слияние</a:t>
            </a:r>
          </a:p>
        </p:txBody>
      </p:sp>
      <p:sp>
        <p:nvSpPr>
          <p:cNvPr id="49" name="Прямоугольник 48">
            <a:extLst>
              <a:ext uri="{FF2B5EF4-FFF2-40B4-BE49-F238E27FC236}">
                <a16:creationId xmlns:a16="http://schemas.microsoft.com/office/drawing/2014/main" id="{E4DD6CDD-9DEB-5149-87B4-F25D79823E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50" name="Прямоугольник 49">
            <a:extLst>
              <a:ext uri="{FF2B5EF4-FFF2-40B4-BE49-F238E27FC236}">
                <a16:creationId xmlns:a16="http://schemas.microsoft.com/office/drawing/2014/main" id="{7AB7166F-E1D2-C64E-9211-AE15183225F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33</a:t>
            </a:r>
            <a:endParaRPr lang="x-none" dirty="0"/>
          </a:p>
        </p:txBody>
      </p:sp>
      <p:sp>
        <p:nvSpPr>
          <p:cNvPr id="51" name="Прямоугольник 50">
            <a:extLst>
              <a:ext uri="{FF2B5EF4-FFF2-40B4-BE49-F238E27FC236}">
                <a16:creationId xmlns:a16="http://schemas.microsoft.com/office/drawing/2014/main" id="{A54FAE1A-9945-3243-BA5E-4C06E02B84FD}"/>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2" name="Прямоугольник 51">
            <a:extLst>
              <a:ext uri="{FF2B5EF4-FFF2-40B4-BE49-F238E27FC236}">
                <a16:creationId xmlns:a16="http://schemas.microsoft.com/office/drawing/2014/main" id="{D33C7C87-92C3-E048-BDF3-9507B6122EC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53" name="Прямоугольник 52">
            <a:extLst>
              <a:ext uri="{FF2B5EF4-FFF2-40B4-BE49-F238E27FC236}">
                <a16:creationId xmlns:a16="http://schemas.microsoft.com/office/drawing/2014/main" id="{AFE30B4B-4FF8-B341-A329-974D527E732F}"/>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4" name="Прямоугольник 53">
            <a:extLst>
              <a:ext uri="{FF2B5EF4-FFF2-40B4-BE49-F238E27FC236}">
                <a16:creationId xmlns:a16="http://schemas.microsoft.com/office/drawing/2014/main" id="{949862BC-339D-F048-AF2B-BB289E0A66F4}"/>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5" name="Прямоугольник 54">
            <a:extLst>
              <a:ext uri="{FF2B5EF4-FFF2-40B4-BE49-F238E27FC236}">
                <a16:creationId xmlns:a16="http://schemas.microsoft.com/office/drawing/2014/main" id="{41353A6F-A44B-2C4E-986A-D648F619A6BE}"/>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6" name="Прямоугольник 55">
            <a:extLst>
              <a:ext uri="{FF2B5EF4-FFF2-40B4-BE49-F238E27FC236}">
                <a16:creationId xmlns:a16="http://schemas.microsoft.com/office/drawing/2014/main" id="{F0FFF2D3-FAD3-0A4A-84FA-C1CD0E04AEE1}"/>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7" name="Прямоугольник 56">
            <a:extLst>
              <a:ext uri="{FF2B5EF4-FFF2-40B4-BE49-F238E27FC236}">
                <a16:creationId xmlns:a16="http://schemas.microsoft.com/office/drawing/2014/main" id="{1C471325-8437-B146-A983-E7B9934B03E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58" name="Прямоугольник 57">
            <a:extLst>
              <a:ext uri="{FF2B5EF4-FFF2-40B4-BE49-F238E27FC236}">
                <a16:creationId xmlns:a16="http://schemas.microsoft.com/office/drawing/2014/main" id="{C64E1EB9-E934-0C47-B873-6C5D8A974734}"/>
              </a:ext>
            </a:extLst>
          </p:cNvPr>
          <p:cNvSpPr/>
          <p:nvPr/>
        </p:nvSpPr>
        <p:spPr>
          <a:xfrm>
            <a:off x="221768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9" name="Прямоугольник 58">
            <a:extLst>
              <a:ext uri="{FF2B5EF4-FFF2-40B4-BE49-F238E27FC236}">
                <a16:creationId xmlns:a16="http://schemas.microsoft.com/office/drawing/2014/main" id="{DE39B97D-82E0-5E4C-85B8-C804D8729038}"/>
              </a:ext>
            </a:extLst>
          </p:cNvPr>
          <p:cNvSpPr/>
          <p:nvPr/>
        </p:nvSpPr>
        <p:spPr>
          <a:xfrm>
            <a:off x="3047999"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60" name="Прямоугольник 59">
            <a:extLst>
              <a:ext uri="{FF2B5EF4-FFF2-40B4-BE49-F238E27FC236}">
                <a16:creationId xmlns:a16="http://schemas.microsoft.com/office/drawing/2014/main" id="{7B429781-DE94-2941-BBA9-25EC65573C29}"/>
              </a:ext>
            </a:extLst>
          </p:cNvPr>
          <p:cNvSpPr/>
          <p:nvPr/>
        </p:nvSpPr>
        <p:spPr>
          <a:xfrm>
            <a:off x="3878316" y="318056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13</a:t>
            </a:r>
            <a:endParaRPr lang="x-none" dirty="0"/>
          </a:p>
        </p:txBody>
      </p:sp>
      <p:sp>
        <p:nvSpPr>
          <p:cNvPr id="61" name="Прямоугольник 60">
            <a:extLst>
              <a:ext uri="{FF2B5EF4-FFF2-40B4-BE49-F238E27FC236}">
                <a16:creationId xmlns:a16="http://schemas.microsoft.com/office/drawing/2014/main" id="{149FCC0C-6A86-DE42-8005-AA1039845306}"/>
              </a:ext>
            </a:extLst>
          </p:cNvPr>
          <p:cNvSpPr/>
          <p:nvPr/>
        </p:nvSpPr>
        <p:spPr>
          <a:xfrm>
            <a:off x="4708633" y="318056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39</a:t>
            </a:r>
            <a:endParaRPr lang="x-none" dirty="0"/>
          </a:p>
        </p:txBody>
      </p:sp>
      <p:sp>
        <p:nvSpPr>
          <p:cNvPr id="66" name="Прямоугольник 65">
            <a:extLst>
              <a:ext uri="{FF2B5EF4-FFF2-40B4-BE49-F238E27FC236}">
                <a16:creationId xmlns:a16="http://schemas.microsoft.com/office/drawing/2014/main" id="{9B1FA4F4-C5D1-9549-80E8-EECBCD5261CC}"/>
              </a:ext>
            </a:extLst>
          </p:cNvPr>
          <p:cNvSpPr/>
          <p:nvPr/>
        </p:nvSpPr>
        <p:spPr>
          <a:xfrm>
            <a:off x="1387365" y="318056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7" name="Прямоугольник 26">
            <a:extLst>
              <a:ext uri="{FF2B5EF4-FFF2-40B4-BE49-F238E27FC236}">
                <a16:creationId xmlns:a16="http://schemas.microsoft.com/office/drawing/2014/main" id="{C64E1EB9-E934-0C47-B873-6C5D8A974734}"/>
              </a:ext>
            </a:extLst>
          </p:cNvPr>
          <p:cNvSpPr/>
          <p:nvPr/>
        </p:nvSpPr>
        <p:spPr>
          <a:xfrm>
            <a:off x="5538950"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28" name="Прямоугольник 27">
            <a:extLst>
              <a:ext uri="{FF2B5EF4-FFF2-40B4-BE49-F238E27FC236}">
                <a16:creationId xmlns:a16="http://schemas.microsoft.com/office/drawing/2014/main" id="{DE39B97D-82E0-5E4C-85B8-C804D8729038}"/>
              </a:ext>
            </a:extLst>
          </p:cNvPr>
          <p:cNvSpPr/>
          <p:nvPr/>
        </p:nvSpPr>
        <p:spPr>
          <a:xfrm>
            <a:off x="6369267"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29" name="Прямоугольник 28">
            <a:extLst>
              <a:ext uri="{FF2B5EF4-FFF2-40B4-BE49-F238E27FC236}">
                <a16:creationId xmlns:a16="http://schemas.microsoft.com/office/drawing/2014/main" id="{7B429781-DE94-2941-BBA9-25EC65573C29}"/>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49FCC0C-6A86-DE42-8005-AA1039845306}"/>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1" name="Прямоугольник 30">
            <a:extLst>
              <a:ext uri="{FF2B5EF4-FFF2-40B4-BE49-F238E27FC236}">
                <a16:creationId xmlns:a16="http://schemas.microsoft.com/office/drawing/2014/main" id="{7B429781-DE94-2941-BBA9-25EC65573C29}"/>
              </a:ext>
            </a:extLst>
          </p:cNvPr>
          <p:cNvSpPr/>
          <p:nvPr/>
        </p:nvSpPr>
        <p:spPr>
          <a:xfrm>
            <a:off x="7199585" y="3180568"/>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33</a:t>
            </a:r>
            <a:endParaRPr lang="x-none" dirty="0"/>
          </a:p>
        </p:txBody>
      </p:sp>
      <p:sp>
        <p:nvSpPr>
          <p:cNvPr id="32" name="Прямоугольник 31">
            <a:extLst>
              <a:ext uri="{FF2B5EF4-FFF2-40B4-BE49-F238E27FC236}">
                <a16:creationId xmlns:a16="http://schemas.microsoft.com/office/drawing/2014/main" id="{149FCC0C-6A86-DE42-8005-AA1039845306}"/>
              </a:ext>
            </a:extLst>
          </p:cNvPr>
          <p:cNvSpPr/>
          <p:nvPr/>
        </p:nvSpPr>
        <p:spPr>
          <a:xfrm>
            <a:off x="8029902" y="318056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15</a:t>
            </a:r>
            <a:endParaRPr lang="x-none" dirty="0"/>
          </a:p>
        </p:txBody>
      </p:sp>
      <p:cxnSp>
        <p:nvCxnSpPr>
          <p:cNvPr id="4" name="Скругленная соединительная линия 3"/>
          <p:cNvCxnSpPr>
            <a:stCxn id="32" idx="0"/>
            <a:endCxn id="49" idx="2"/>
          </p:cNvCxnSpPr>
          <p:nvPr/>
        </p:nvCxnSpPr>
        <p:spPr>
          <a:xfrm rot="16200000" flipV="1">
            <a:off x="5120571" y="-143923"/>
            <a:ext cx="836760" cy="5812220"/>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Скругленная соединительная линия 25"/>
          <p:cNvCxnSpPr>
            <a:stCxn id="31" idx="0"/>
            <a:endCxn id="50" idx="2"/>
          </p:cNvCxnSpPr>
          <p:nvPr/>
        </p:nvCxnSpPr>
        <p:spPr>
          <a:xfrm rot="16200000" flipV="1">
            <a:off x="5120570" y="686394"/>
            <a:ext cx="836762" cy="4151586"/>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Скругленная соединительная линия 32"/>
          <p:cNvCxnSpPr>
            <a:stCxn id="59" idx="0"/>
            <a:endCxn id="52" idx="2"/>
          </p:cNvCxnSpPr>
          <p:nvPr/>
        </p:nvCxnSpPr>
        <p:spPr>
          <a:xfrm rot="5400000" flipH="1" flipV="1">
            <a:off x="3875094" y="1931868"/>
            <a:ext cx="836762" cy="1660634"/>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Скругленная соединительная линия 33"/>
          <p:cNvCxnSpPr>
            <a:stCxn id="58" idx="0"/>
            <a:endCxn id="51" idx="2"/>
          </p:cNvCxnSpPr>
          <p:nvPr/>
        </p:nvCxnSpPr>
        <p:spPr>
          <a:xfrm rot="5400000" flipH="1" flipV="1">
            <a:off x="3044777" y="1931869"/>
            <a:ext cx="836762" cy="1660634"/>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3260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FC947A-FB4E-4B30-B6D0-BD1E24A489BF}"/>
              </a:ext>
            </a:extLst>
          </p:cNvPr>
          <p:cNvSpPr>
            <a:spLocks noGrp="1"/>
          </p:cNvSpPr>
          <p:nvPr>
            <p:ph type="title"/>
          </p:nvPr>
        </p:nvSpPr>
        <p:spPr>
          <a:xfrm>
            <a:off x="677334" y="609600"/>
            <a:ext cx="10201198" cy="1320800"/>
          </a:xfrm>
        </p:spPr>
        <p:txBody>
          <a:bodyPr/>
          <a:lstStyle/>
          <a:p>
            <a:r>
              <a:rPr lang="ru-RU" dirty="0">
                <a:solidFill>
                  <a:schemeClr val="tx1"/>
                </a:solidFill>
              </a:rPr>
              <a:t>Сортировки последовательностей</a:t>
            </a:r>
            <a:r>
              <a:rPr lang="en-US" dirty="0">
                <a:solidFill>
                  <a:schemeClr val="tx1"/>
                </a:solidFill>
              </a:rPr>
              <a:t> </a:t>
            </a:r>
            <a:r>
              <a:rPr lang="ru-RU" dirty="0">
                <a:solidFill>
                  <a:schemeClr val="tx1"/>
                </a:solidFill>
              </a:rPr>
              <a:t>(файлов)</a:t>
            </a:r>
            <a:endParaRPr lang="ru-BY" dirty="0"/>
          </a:p>
        </p:txBody>
      </p:sp>
      <p:sp>
        <p:nvSpPr>
          <p:cNvPr id="3" name="Объект 2">
            <a:extLst>
              <a:ext uri="{FF2B5EF4-FFF2-40B4-BE49-F238E27FC236}">
                <a16:creationId xmlns:a16="http://schemas.microsoft.com/office/drawing/2014/main" id="{1ED87EEE-A8EE-4DEB-86DD-D35E51163124}"/>
              </a:ext>
            </a:extLst>
          </p:cNvPr>
          <p:cNvSpPr>
            <a:spLocks noGrp="1"/>
          </p:cNvSpPr>
          <p:nvPr>
            <p:ph idx="1"/>
          </p:nvPr>
        </p:nvSpPr>
        <p:spPr/>
        <p:txBody>
          <a:bodyPr>
            <a:normAutofit/>
          </a:bodyPr>
          <a:lstStyle/>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2500" b="1" i="0" u="none" strike="noStrike" kern="1200" cap="none" spc="0" normalizeH="0" baseline="0" noProof="0" dirty="0">
                <a:ln>
                  <a:noFill/>
                </a:ln>
                <a:solidFill>
                  <a:prstClr val="black"/>
                </a:solidFill>
                <a:effectLst/>
                <a:uLnTx/>
                <a:uFillTx/>
                <a:latin typeface="Trebuchet MS" panose="020B0603020202020204"/>
                <a:ea typeface="+mn-ea"/>
                <a:cs typeface="+mn-cs"/>
              </a:rPr>
              <a:t>Процедура </a:t>
            </a:r>
            <a:r>
              <a:rPr kumimoji="0" lang="ru-RU" sz="2500" b="1" i="0" u="none" strike="noStrike" kern="1200" cap="none" spc="0" normalizeH="0" baseline="0" noProof="0" dirty="0" err="1">
                <a:ln>
                  <a:noFill/>
                </a:ln>
                <a:solidFill>
                  <a:prstClr val="black"/>
                </a:solidFill>
                <a:effectLst/>
                <a:uLnTx/>
                <a:uFillTx/>
                <a:latin typeface="Trebuchet MS" panose="020B0603020202020204"/>
                <a:ea typeface="+mn-ea"/>
                <a:cs typeface="+mn-cs"/>
              </a:rPr>
              <a:t>Write</a:t>
            </a:r>
            <a:endParaRPr kumimoji="0" lang="ru-RU" sz="2500" b="1"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2500" i="0" u="none" strike="noStrike" kern="1200" cap="none" spc="0" normalizeH="0" baseline="0" noProof="0" dirty="0">
                <a:ln>
                  <a:noFill/>
                </a:ln>
                <a:solidFill>
                  <a:prstClr val="black"/>
                </a:solidFill>
                <a:effectLst/>
                <a:uLnTx/>
                <a:uFillTx/>
                <a:latin typeface="Trebuchet MS" panose="020B0603020202020204"/>
                <a:ea typeface="+mn-ea"/>
                <a:cs typeface="+mn-cs"/>
              </a:rPr>
              <a:t>Процедура </a:t>
            </a:r>
            <a:r>
              <a:rPr kumimoji="0" lang="ru-RU" sz="2500" i="0" u="none" strike="noStrike" kern="1200" cap="none" spc="0" normalizeH="0" baseline="0" noProof="0" dirty="0" err="1">
                <a:ln>
                  <a:noFill/>
                </a:ln>
                <a:solidFill>
                  <a:prstClr val="black"/>
                </a:solidFill>
                <a:effectLst/>
                <a:uLnTx/>
                <a:uFillTx/>
                <a:latin typeface="Trebuchet MS" panose="020B0603020202020204"/>
                <a:ea typeface="+mn-ea"/>
                <a:cs typeface="+mn-cs"/>
              </a:rPr>
              <a:t>Write</a:t>
            </a:r>
            <a:r>
              <a:rPr kumimoji="0" lang="ru-RU" sz="2500" i="0" u="none" strike="noStrike" kern="1200" cap="none" spc="0" normalizeH="0" baseline="0" noProof="0" dirty="0">
                <a:ln>
                  <a:noFill/>
                </a:ln>
                <a:solidFill>
                  <a:prstClr val="black"/>
                </a:solidFill>
                <a:effectLst/>
                <a:uLnTx/>
                <a:uFillTx/>
                <a:latin typeface="Trebuchet MS" panose="020B0603020202020204"/>
                <a:ea typeface="+mn-ea"/>
                <a:cs typeface="+mn-cs"/>
              </a:rPr>
              <a:t> (F, V1 [, V2, … , VN]) – записывает в ту позицию файла, на которую указывает указатель, очередной элемент файла, равный значению переменной </a:t>
            </a:r>
            <a:r>
              <a:rPr kumimoji="0" lang="ru-RU" sz="2500" i="0" u="none" strike="noStrike" kern="1200" cap="none" spc="0" normalizeH="0" baseline="0" noProof="0" dirty="0" err="1">
                <a:ln>
                  <a:noFill/>
                </a:ln>
                <a:solidFill>
                  <a:prstClr val="black"/>
                </a:solidFill>
                <a:effectLst/>
                <a:uLnTx/>
                <a:uFillTx/>
                <a:latin typeface="Trebuchet MS" panose="020B0603020202020204"/>
                <a:ea typeface="+mn-ea"/>
                <a:cs typeface="+mn-cs"/>
              </a:rPr>
              <a:t>Vi</a:t>
            </a:r>
            <a:r>
              <a:rPr kumimoji="0" lang="ru-RU" sz="2500" i="0" u="none" strike="noStrike" kern="1200" cap="none" spc="0" normalizeH="0" baseline="0" noProof="0" dirty="0">
                <a:ln>
                  <a:noFill/>
                </a:ln>
                <a:solidFill>
                  <a:prstClr val="black"/>
                </a:solidFill>
                <a:effectLst/>
                <a:uLnTx/>
                <a:uFillTx/>
                <a:latin typeface="Trebuchet MS" panose="020B0603020202020204"/>
                <a:ea typeface="+mn-ea"/>
                <a:cs typeface="+mn-cs"/>
              </a:rPr>
              <a:t>. После записи переменной </a:t>
            </a:r>
            <a:r>
              <a:rPr kumimoji="0" lang="ru-RU" sz="2500" i="0" u="none" strike="noStrike" kern="1200" cap="none" spc="0" normalizeH="0" baseline="0" noProof="0" dirty="0" err="1">
                <a:ln>
                  <a:noFill/>
                </a:ln>
                <a:solidFill>
                  <a:prstClr val="black"/>
                </a:solidFill>
                <a:effectLst/>
                <a:uLnTx/>
                <a:uFillTx/>
                <a:latin typeface="Trebuchet MS" panose="020B0603020202020204"/>
                <a:ea typeface="+mn-ea"/>
                <a:cs typeface="+mn-cs"/>
              </a:rPr>
              <a:t>Vi</a:t>
            </a:r>
            <a:r>
              <a:rPr kumimoji="0" lang="ru-RU" sz="2500" i="0" u="none" strike="noStrike" kern="1200" cap="none" spc="0" normalizeH="0" baseline="0" noProof="0" dirty="0">
                <a:ln>
                  <a:noFill/>
                </a:ln>
                <a:solidFill>
                  <a:prstClr val="black"/>
                </a:solidFill>
                <a:effectLst/>
                <a:uLnTx/>
                <a:uFillTx/>
                <a:latin typeface="Trebuchet MS" panose="020B0603020202020204"/>
                <a:ea typeface="+mn-ea"/>
                <a:cs typeface="+mn-cs"/>
              </a:rPr>
              <a:t> указатель сдвигается на следующую позицию файла. Если указатель достигает конца файла, файл расширяется</a:t>
            </a:r>
            <a:r>
              <a:rPr kumimoji="0" lang="ru-RU" sz="2500" b="1" i="0" u="none" strike="noStrike" kern="1200" cap="none" spc="0" normalizeH="0" baseline="0" noProof="0" dirty="0">
                <a:ln>
                  <a:noFill/>
                </a:ln>
                <a:solidFill>
                  <a:prstClr val="black"/>
                </a:solidFill>
                <a:effectLst/>
                <a:uLnTx/>
                <a:uFillTx/>
                <a:latin typeface="Trebuchet MS" panose="020B0603020202020204"/>
                <a:ea typeface="+mn-ea"/>
                <a:cs typeface="+mn-cs"/>
              </a:rPr>
              <a:t>.</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2500" b="1" i="0" u="none" strike="noStrike" kern="1200" cap="none" spc="0" normalizeH="0" baseline="0" noProof="0" dirty="0">
                <a:ln>
                  <a:noFill/>
                </a:ln>
                <a:solidFill>
                  <a:prstClr val="black"/>
                </a:solidFill>
                <a:effectLst/>
                <a:uLnTx/>
                <a:uFillTx/>
                <a:latin typeface="Trebuchet MS" panose="020B0603020202020204"/>
                <a:ea typeface="+mn-ea"/>
                <a:cs typeface="+mn-cs"/>
              </a:rPr>
              <a:t>Перед первым выполнением в программе процедуры </a:t>
            </a:r>
            <a:r>
              <a:rPr kumimoji="0" lang="ru-RU" sz="2500" b="1" i="0" u="none" strike="noStrike" kern="1200" cap="none" spc="0" normalizeH="0" baseline="0" noProof="0" dirty="0" err="1">
                <a:ln>
                  <a:noFill/>
                </a:ln>
                <a:solidFill>
                  <a:prstClr val="black"/>
                </a:solidFill>
                <a:effectLst/>
                <a:uLnTx/>
                <a:uFillTx/>
                <a:latin typeface="Trebuchet MS" panose="020B0603020202020204"/>
                <a:ea typeface="+mn-ea"/>
                <a:cs typeface="+mn-cs"/>
              </a:rPr>
              <a:t>Write</a:t>
            </a:r>
            <a:r>
              <a:rPr kumimoji="0" lang="ru-RU" sz="2500" b="1" i="0" u="none" strike="noStrike" kern="1200" cap="none" spc="0" normalizeH="0" baseline="0" noProof="0" dirty="0">
                <a:ln>
                  <a:noFill/>
                </a:ln>
                <a:solidFill>
                  <a:prstClr val="black"/>
                </a:solidFill>
                <a:effectLst/>
                <a:uLnTx/>
                <a:uFillTx/>
                <a:latin typeface="Trebuchet MS" panose="020B0603020202020204"/>
                <a:ea typeface="+mn-ea"/>
                <a:cs typeface="+mn-cs"/>
              </a:rPr>
              <a:t> файл обязательно должен быть открыт.</a:t>
            </a:r>
          </a:p>
        </p:txBody>
      </p:sp>
    </p:spTree>
    <p:extLst>
      <p:ext uri="{BB962C8B-B14F-4D97-AF65-F5344CB8AC3E}">
        <p14:creationId xmlns:p14="http://schemas.microsoft.com/office/powerpoint/2010/main" val="16358499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4" y="609600"/>
            <a:ext cx="8596668" cy="788276"/>
          </a:xfrm>
        </p:spPr>
        <p:txBody>
          <a:bodyPr/>
          <a:lstStyle/>
          <a:p>
            <a:r>
              <a:rPr lang="x-none" dirty="0"/>
              <a:t>Простое слияние</a:t>
            </a:r>
          </a:p>
        </p:txBody>
      </p:sp>
      <p:sp>
        <p:nvSpPr>
          <p:cNvPr id="49" name="Прямоугольник 48">
            <a:extLst>
              <a:ext uri="{FF2B5EF4-FFF2-40B4-BE49-F238E27FC236}">
                <a16:creationId xmlns:a16="http://schemas.microsoft.com/office/drawing/2014/main" id="{E4DD6CDD-9DEB-5149-87B4-F25D79823E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50" name="Прямоугольник 49">
            <a:extLst>
              <a:ext uri="{FF2B5EF4-FFF2-40B4-BE49-F238E27FC236}">
                <a16:creationId xmlns:a16="http://schemas.microsoft.com/office/drawing/2014/main" id="{7AB7166F-E1D2-C64E-9211-AE15183225F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33</a:t>
            </a:r>
            <a:endParaRPr lang="x-none" dirty="0"/>
          </a:p>
        </p:txBody>
      </p:sp>
      <p:sp>
        <p:nvSpPr>
          <p:cNvPr id="51" name="Прямоугольник 50">
            <a:extLst>
              <a:ext uri="{FF2B5EF4-FFF2-40B4-BE49-F238E27FC236}">
                <a16:creationId xmlns:a16="http://schemas.microsoft.com/office/drawing/2014/main" id="{A54FAE1A-9945-3243-BA5E-4C06E02B84FD}"/>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2" name="Прямоугольник 51">
            <a:extLst>
              <a:ext uri="{FF2B5EF4-FFF2-40B4-BE49-F238E27FC236}">
                <a16:creationId xmlns:a16="http://schemas.microsoft.com/office/drawing/2014/main" id="{D33C7C87-92C3-E048-BDF3-9507B6122EC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53" name="Прямоугольник 52">
            <a:extLst>
              <a:ext uri="{FF2B5EF4-FFF2-40B4-BE49-F238E27FC236}">
                <a16:creationId xmlns:a16="http://schemas.microsoft.com/office/drawing/2014/main" id="{AFE30B4B-4FF8-B341-A329-974D527E732F}"/>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4" name="Прямоугольник 53">
            <a:extLst>
              <a:ext uri="{FF2B5EF4-FFF2-40B4-BE49-F238E27FC236}">
                <a16:creationId xmlns:a16="http://schemas.microsoft.com/office/drawing/2014/main" id="{949862BC-339D-F048-AF2B-BB289E0A66F4}"/>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5" name="Прямоугольник 54">
            <a:extLst>
              <a:ext uri="{FF2B5EF4-FFF2-40B4-BE49-F238E27FC236}">
                <a16:creationId xmlns:a16="http://schemas.microsoft.com/office/drawing/2014/main" id="{41353A6F-A44B-2C4E-986A-D648F619A6BE}"/>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6" name="Прямоугольник 55">
            <a:extLst>
              <a:ext uri="{FF2B5EF4-FFF2-40B4-BE49-F238E27FC236}">
                <a16:creationId xmlns:a16="http://schemas.microsoft.com/office/drawing/2014/main" id="{F0FFF2D3-FAD3-0A4A-84FA-C1CD0E04AEE1}"/>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7" name="Прямоугольник 56">
            <a:extLst>
              <a:ext uri="{FF2B5EF4-FFF2-40B4-BE49-F238E27FC236}">
                <a16:creationId xmlns:a16="http://schemas.microsoft.com/office/drawing/2014/main" id="{1C471325-8437-B146-A983-E7B9934B03E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58" name="Прямоугольник 57">
            <a:extLst>
              <a:ext uri="{FF2B5EF4-FFF2-40B4-BE49-F238E27FC236}">
                <a16:creationId xmlns:a16="http://schemas.microsoft.com/office/drawing/2014/main" id="{C64E1EB9-E934-0C47-B873-6C5D8A974734}"/>
              </a:ext>
            </a:extLst>
          </p:cNvPr>
          <p:cNvSpPr/>
          <p:nvPr/>
        </p:nvSpPr>
        <p:spPr>
          <a:xfrm>
            <a:off x="221768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9" name="Прямоугольник 58">
            <a:extLst>
              <a:ext uri="{FF2B5EF4-FFF2-40B4-BE49-F238E27FC236}">
                <a16:creationId xmlns:a16="http://schemas.microsoft.com/office/drawing/2014/main" id="{DE39B97D-82E0-5E4C-85B8-C804D8729038}"/>
              </a:ext>
            </a:extLst>
          </p:cNvPr>
          <p:cNvSpPr/>
          <p:nvPr/>
        </p:nvSpPr>
        <p:spPr>
          <a:xfrm>
            <a:off x="3047999"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60" name="Прямоугольник 59">
            <a:extLst>
              <a:ext uri="{FF2B5EF4-FFF2-40B4-BE49-F238E27FC236}">
                <a16:creationId xmlns:a16="http://schemas.microsoft.com/office/drawing/2014/main" id="{7B429781-DE94-2941-BBA9-25EC65573C29}"/>
              </a:ext>
            </a:extLst>
          </p:cNvPr>
          <p:cNvSpPr/>
          <p:nvPr/>
        </p:nvSpPr>
        <p:spPr>
          <a:xfrm>
            <a:off x="3878316" y="318056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13</a:t>
            </a:r>
            <a:endParaRPr lang="x-none" dirty="0"/>
          </a:p>
        </p:txBody>
      </p:sp>
      <p:sp>
        <p:nvSpPr>
          <p:cNvPr id="61" name="Прямоугольник 60">
            <a:extLst>
              <a:ext uri="{FF2B5EF4-FFF2-40B4-BE49-F238E27FC236}">
                <a16:creationId xmlns:a16="http://schemas.microsoft.com/office/drawing/2014/main" id="{149FCC0C-6A86-DE42-8005-AA1039845306}"/>
              </a:ext>
            </a:extLst>
          </p:cNvPr>
          <p:cNvSpPr/>
          <p:nvPr/>
        </p:nvSpPr>
        <p:spPr>
          <a:xfrm>
            <a:off x="4708633" y="318056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39</a:t>
            </a:r>
            <a:endParaRPr lang="x-none" dirty="0"/>
          </a:p>
        </p:txBody>
      </p:sp>
      <p:sp>
        <p:nvSpPr>
          <p:cNvPr id="66" name="Прямоугольник 65">
            <a:extLst>
              <a:ext uri="{FF2B5EF4-FFF2-40B4-BE49-F238E27FC236}">
                <a16:creationId xmlns:a16="http://schemas.microsoft.com/office/drawing/2014/main" id="{9B1FA4F4-C5D1-9549-80E8-EECBCD5261CC}"/>
              </a:ext>
            </a:extLst>
          </p:cNvPr>
          <p:cNvSpPr/>
          <p:nvPr/>
        </p:nvSpPr>
        <p:spPr>
          <a:xfrm>
            <a:off x="1387365" y="318056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7" name="Прямоугольник 26">
            <a:extLst>
              <a:ext uri="{FF2B5EF4-FFF2-40B4-BE49-F238E27FC236}">
                <a16:creationId xmlns:a16="http://schemas.microsoft.com/office/drawing/2014/main" id="{C64E1EB9-E934-0C47-B873-6C5D8A974734}"/>
              </a:ext>
            </a:extLst>
          </p:cNvPr>
          <p:cNvSpPr/>
          <p:nvPr/>
        </p:nvSpPr>
        <p:spPr>
          <a:xfrm>
            <a:off x="5538950"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28" name="Прямоугольник 27">
            <a:extLst>
              <a:ext uri="{FF2B5EF4-FFF2-40B4-BE49-F238E27FC236}">
                <a16:creationId xmlns:a16="http://schemas.microsoft.com/office/drawing/2014/main" id="{DE39B97D-82E0-5E4C-85B8-C804D8729038}"/>
              </a:ext>
            </a:extLst>
          </p:cNvPr>
          <p:cNvSpPr/>
          <p:nvPr/>
        </p:nvSpPr>
        <p:spPr>
          <a:xfrm>
            <a:off x="6369267"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29" name="Прямоугольник 28">
            <a:extLst>
              <a:ext uri="{FF2B5EF4-FFF2-40B4-BE49-F238E27FC236}">
                <a16:creationId xmlns:a16="http://schemas.microsoft.com/office/drawing/2014/main" id="{7B429781-DE94-2941-BBA9-25EC65573C29}"/>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49FCC0C-6A86-DE42-8005-AA1039845306}"/>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1" name="Прямоугольник 30">
            <a:extLst>
              <a:ext uri="{FF2B5EF4-FFF2-40B4-BE49-F238E27FC236}">
                <a16:creationId xmlns:a16="http://schemas.microsoft.com/office/drawing/2014/main" id="{7B429781-DE94-2941-BBA9-25EC65573C29}"/>
              </a:ext>
            </a:extLst>
          </p:cNvPr>
          <p:cNvSpPr/>
          <p:nvPr/>
        </p:nvSpPr>
        <p:spPr>
          <a:xfrm>
            <a:off x="7199585" y="3180568"/>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33</a:t>
            </a:r>
            <a:endParaRPr lang="x-none" dirty="0"/>
          </a:p>
        </p:txBody>
      </p:sp>
      <p:sp>
        <p:nvSpPr>
          <p:cNvPr id="32" name="Прямоугольник 31">
            <a:extLst>
              <a:ext uri="{FF2B5EF4-FFF2-40B4-BE49-F238E27FC236}">
                <a16:creationId xmlns:a16="http://schemas.microsoft.com/office/drawing/2014/main" id="{149FCC0C-6A86-DE42-8005-AA1039845306}"/>
              </a:ext>
            </a:extLst>
          </p:cNvPr>
          <p:cNvSpPr/>
          <p:nvPr/>
        </p:nvSpPr>
        <p:spPr>
          <a:xfrm>
            <a:off x="8029902" y="318056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15</a:t>
            </a:r>
            <a:endParaRPr lang="x-none" dirty="0"/>
          </a:p>
        </p:txBody>
      </p:sp>
      <p:cxnSp>
        <p:nvCxnSpPr>
          <p:cNvPr id="5" name="Прямая со стрелкой 4"/>
          <p:cNvCxnSpPr/>
          <p:nvPr/>
        </p:nvCxnSpPr>
        <p:spPr>
          <a:xfrm flipV="1">
            <a:off x="4270076" y="3569451"/>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a:xfrm flipV="1">
            <a:off x="6797616" y="3569445"/>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Левая фигурная скобка 24"/>
          <p:cNvSpPr/>
          <p:nvPr/>
        </p:nvSpPr>
        <p:spPr>
          <a:xfrm rot="5400000">
            <a:off x="4590736" y="2220859"/>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6" name="Левая фигурная скобка 25"/>
          <p:cNvSpPr/>
          <p:nvPr/>
        </p:nvSpPr>
        <p:spPr>
          <a:xfrm rot="5400000">
            <a:off x="6251370" y="2199929"/>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33" name="Прямая со стрелкой 32"/>
          <p:cNvCxnSpPr/>
          <p:nvPr/>
        </p:nvCxnSpPr>
        <p:spPr>
          <a:xfrm flipV="1">
            <a:off x="8428008" y="2343802"/>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8947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4" y="609600"/>
            <a:ext cx="8596668" cy="788276"/>
          </a:xfrm>
        </p:spPr>
        <p:txBody>
          <a:bodyPr/>
          <a:lstStyle/>
          <a:p>
            <a:r>
              <a:rPr lang="x-none" dirty="0"/>
              <a:t>Простое слияние</a:t>
            </a:r>
          </a:p>
        </p:txBody>
      </p:sp>
      <p:sp>
        <p:nvSpPr>
          <p:cNvPr id="49" name="Прямоугольник 48">
            <a:extLst>
              <a:ext uri="{FF2B5EF4-FFF2-40B4-BE49-F238E27FC236}">
                <a16:creationId xmlns:a16="http://schemas.microsoft.com/office/drawing/2014/main" id="{E4DD6CDD-9DEB-5149-87B4-F25D79823E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50" name="Прямоугольник 49">
            <a:extLst>
              <a:ext uri="{FF2B5EF4-FFF2-40B4-BE49-F238E27FC236}">
                <a16:creationId xmlns:a16="http://schemas.microsoft.com/office/drawing/2014/main" id="{7AB7166F-E1D2-C64E-9211-AE15183225F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33</a:t>
            </a:r>
            <a:endParaRPr lang="x-none" dirty="0"/>
          </a:p>
        </p:txBody>
      </p:sp>
      <p:sp>
        <p:nvSpPr>
          <p:cNvPr id="51" name="Прямоугольник 50">
            <a:extLst>
              <a:ext uri="{FF2B5EF4-FFF2-40B4-BE49-F238E27FC236}">
                <a16:creationId xmlns:a16="http://schemas.microsoft.com/office/drawing/2014/main" id="{A54FAE1A-9945-3243-BA5E-4C06E02B84FD}"/>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2" name="Прямоугольник 51">
            <a:extLst>
              <a:ext uri="{FF2B5EF4-FFF2-40B4-BE49-F238E27FC236}">
                <a16:creationId xmlns:a16="http://schemas.microsoft.com/office/drawing/2014/main" id="{D33C7C87-92C3-E048-BDF3-9507B6122EC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53" name="Прямоугольник 52">
            <a:extLst>
              <a:ext uri="{FF2B5EF4-FFF2-40B4-BE49-F238E27FC236}">
                <a16:creationId xmlns:a16="http://schemas.microsoft.com/office/drawing/2014/main" id="{AFE30B4B-4FF8-B341-A329-974D527E732F}"/>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4" name="Прямоугольник 53">
            <a:extLst>
              <a:ext uri="{FF2B5EF4-FFF2-40B4-BE49-F238E27FC236}">
                <a16:creationId xmlns:a16="http://schemas.microsoft.com/office/drawing/2014/main" id="{949862BC-339D-F048-AF2B-BB289E0A66F4}"/>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5" name="Прямоугольник 54">
            <a:extLst>
              <a:ext uri="{FF2B5EF4-FFF2-40B4-BE49-F238E27FC236}">
                <a16:creationId xmlns:a16="http://schemas.microsoft.com/office/drawing/2014/main" id="{41353A6F-A44B-2C4E-986A-D648F619A6BE}"/>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6" name="Прямоугольник 55">
            <a:extLst>
              <a:ext uri="{FF2B5EF4-FFF2-40B4-BE49-F238E27FC236}">
                <a16:creationId xmlns:a16="http://schemas.microsoft.com/office/drawing/2014/main" id="{F0FFF2D3-FAD3-0A4A-84FA-C1CD0E04AEE1}"/>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13</a:t>
            </a:r>
            <a:endParaRPr lang="x-none" dirty="0"/>
          </a:p>
        </p:txBody>
      </p:sp>
      <p:sp>
        <p:nvSpPr>
          <p:cNvPr id="57" name="Прямоугольник 56">
            <a:extLst>
              <a:ext uri="{FF2B5EF4-FFF2-40B4-BE49-F238E27FC236}">
                <a16:creationId xmlns:a16="http://schemas.microsoft.com/office/drawing/2014/main" id="{1C471325-8437-B146-A983-E7B9934B03E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58" name="Прямоугольник 57">
            <a:extLst>
              <a:ext uri="{FF2B5EF4-FFF2-40B4-BE49-F238E27FC236}">
                <a16:creationId xmlns:a16="http://schemas.microsoft.com/office/drawing/2014/main" id="{C64E1EB9-E934-0C47-B873-6C5D8A974734}"/>
              </a:ext>
            </a:extLst>
          </p:cNvPr>
          <p:cNvSpPr/>
          <p:nvPr/>
        </p:nvSpPr>
        <p:spPr>
          <a:xfrm>
            <a:off x="221768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9" name="Прямоугольник 58">
            <a:extLst>
              <a:ext uri="{FF2B5EF4-FFF2-40B4-BE49-F238E27FC236}">
                <a16:creationId xmlns:a16="http://schemas.microsoft.com/office/drawing/2014/main" id="{DE39B97D-82E0-5E4C-85B8-C804D8729038}"/>
              </a:ext>
            </a:extLst>
          </p:cNvPr>
          <p:cNvSpPr/>
          <p:nvPr/>
        </p:nvSpPr>
        <p:spPr>
          <a:xfrm>
            <a:off x="3047999"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60" name="Прямоугольник 59">
            <a:extLst>
              <a:ext uri="{FF2B5EF4-FFF2-40B4-BE49-F238E27FC236}">
                <a16:creationId xmlns:a16="http://schemas.microsoft.com/office/drawing/2014/main" id="{7B429781-DE94-2941-BBA9-25EC65573C29}"/>
              </a:ext>
            </a:extLst>
          </p:cNvPr>
          <p:cNvSpPr/>
          <p:nvPr/>
        </p:nvSpPr>
        <p:spPr>
          <a:xfrm>
            <a:off x="3878316" y="318056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13</a:t>
            </a:r>
            <a:endParaRPr lang="x-none" dirty="0"/>
          </a:p>
        </p:txBody>
      </p:sp>
      <p:sp>
        <p:nvSpPr>
          <p:cNvPr id="61" name="Прямоугольник 60">
            <a:extLst>
              <a:ext uri="{FF2B5EF4-FFF2-40B4-BE49-F238E27FC236}">
                <a16:creationId xmlns:a16="http://schemas.microsoft.com/office/drawing/2014/main" id="{149FCC0C-6A86-DE42-8005-AA1039845306}"/>
              </a:ext>
            </a:extLst>
          </p:cNvPr>
          <p:cNvSpPr/>
          <p:nvPr/>
        </p:nvSpPr>
        <p:spPr>
          <a:xfrm>
            <a:off x="4708633" y="318056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39</a:t>
            </a:r>
            <a:endParaRPr lang="x-none" dirty="0"/>
          </a:p>
        </p:txBody>
      </p:sp>
      <p:sp>
        <p:nvSpPr>
          <p:cNvPr id="66" name="Прямоугольник 65">
            <a:extLst>
              <a:ext uri="{FF2B5EF4-FFF2-40B4-BE49-F238E27FC236}">
                <a16:creationId xmlns:a16="http://schemas.microsoft.com/office/drawing/2014/main" id="{9B1FA4F4-C5D1-9549-80E8-EECBCD5261CC}"/>
              </a:ext>
            </a:extLst>
          </p:cNvPr>
          <p:cNvSpPr/>
          <p:nvPr/>
        </p:nvSpPr>
        <p:spPr>
          <a:xfrm>
            <a:off x="1387365" y="318056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7" name="Прямоугольник 26">
            <a:extLst>
              <a:ext uri="{FF2B5EF4-FFF2-40B4-BE49-F238E27FC236}">
                <a16:creationId xmlns:a16="http://schemas.microsoft.com/office/drawing/2014/main" id="{C64E1EB9-E934-0C47-B873-6C5D8A974734}"/>
              </a:ext>
            </a:extLst>
          </p:cNvPr>
          <p:cNvSpPr/>
          <p:nvPr/>
        </p:nvSpPr>
        <p:spPr>
          <a:xfrm>
            <a:off x="5538950"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28" name="Прямоугольник 27">
            <a:extLst>
              <a:ext uri="{FF2B5EF4-FFF2-40B4-BE49-F238E27FC236}">
                <a16:creationId xmlns:a16="http://schemas.microsoft.com/office/drawing/2014/main" id="{DE39B97D-82E0-5E4C-85B8-C804D8729038}"/>
              </a:ext>
            </a:extLst>
          </p:cNvPr>
          <p:cNvSpPr/>
          <p:nvPr/>
        </p:nvSpPr>
        <p:spPr>
          <a:xfrm>
            <a:off x="6369267"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29" name="Прямоугольник 28">
            <a:extLst>
              <a:ext uri="{FF2B5EF4-FFF2-40B4-BE49-F238E27FC236}">
                <a16:creationId xmlns:a16="http://schemas.microsoft.com/office/drawing/2014/main" id="{7B429781-DE94-2941-BBA9-25EC65573C29}"/>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49FCC0C-6A86-DE42-8005-AA1039845306}"/>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1" name="Прямоугольник 30">
            <a:extLst>
              <a:ext uri="{FF2B5EF4-FFF2-40B4-BE49-F238E27FC236}">
                <a16:creationId xmlns:a16="http://schemas.microsoft.com/office/drawing/2014/main" id="{7B429781-DE94-2941-BBA9-25EC65573C29}"/>
              </a:ext>
            </a:extLst>
          </p:cNvPr>
          <p:cNvSpPr/>
          <p:nvPr/>
        </p:nvSpPr>
        <p:spPr>
          <a:xfrm>
            <a:off x="7199585" y="3180568"/>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33</a:t>
            </a:r>
            <a:endParaRPr lang="x-none" dirty="0"/>
          </a:p>
        </p:txBody>
      </p:sp>
      <p:sp>
        <p:nvSpPr>
          <p:cNvPr id="32" name="Прямоугольник 31">
            <a:extLst>
              <a:ext uri="{FF2B5EF4-FFF2-40B4-BE49-F238E27FC236}">
                <a16:creationId xmlns:a16="http://schemas.microsoft.com/office/drawing/2014/main" id="{149FCC0C-6A86-DE42-8005-AA1039845306}"/>
              </a:ext>
            </a:extLst>
          </p:cNvPr>
          <p:cNvSpPr/>
          <p:nvPr/>
        </p:nvSpPr>
        <p:spPr>
          <a:xfrm>
            <a:off x="8029902" y="318056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15</a:t>
            </a:r>
            <a:endParaRPr lang="x-none" dirty="0"/>
          </a:p>
        </p:txBody>
      </p:sp>
      <p:cxnSp>
        <p:nvCxnSpPr>
          <p:cNvPr id="5" name="Прямая со стрелкой 4"/>
          <p:cNvCxnSpPr/>
          <p:nvPr/>
        </p:nvCxnSpPr>
        <p:spPr>
          <a:xfrm flipV="1">
            <a:off x="5124091" y="3569451"/>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a:xfrm flipV="1">
            <a:off x="6797616" y="3569445"/>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Левая фигурная скобка 24"/>
          <p:cNvSpPr/>
          <p:nvPr/>
        </p:nvSpPr>
        <p:spPr>
          <a:xfrm rot="5400000">
            <a:off x="4590736" y="2220859"/>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6" name="Левая фигурная скобка 25"/>
          <p:cNvSpPr/>
          <p:nvPr/>
        </p:nvSpPr>
        <p:spPr>
          <a:xfrm rot="5400000">
            <a:off x="6251370" y="2199929"/>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33" name="Прямая со стрелкой 32"/>
          <p:cNvCxnSpPr/>
          <p:nvPr/>
        </p:nvCxnSpPr>
        <p:spPr>
          <a:xfrm flipV="1">
            <a:off x="7617125" y="2343802"/>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42634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4" y="609600"/>
            <a:ext cx="8596668" cy="788276"/>
          </a:xfrm>
        </p:spPr>
        <p:txBody>
          <a:bodyPr/>
          <a:lstStyle/>
          <a:p>
            <a:r>
              <a:rPr lang="x-none" dirty="0"/>
              <a:t>Простое слияние</a:t>
            </a:r>
          </a:p>
        </p:txBody>
      </p:sp>
      <p:sp>
        <p:nvSpPr>
          <p:cNvPr id="49" name="Прямоугольник 48">
            <a:extLst>
              <a:ext uri="{FF2B5EF4-FFF2-40B4-BE49-F238E27FC236}">
                <a16:creationId xmlns:a16="http://schemas.microsoft.com/office/drawing/2014/main" id="{E4DD6CDD-9DEB-5149-87B4-F25D79823E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50" name="Прямоугольник 49">
            <a:extLst>
              <a:ext uri="{FF2B5EF4-FFF2-40B4-BE49-F238E27FC236}">
                <a16:creationId xmlns:a16="http://schemas.microsoft.com/office/drawing/2014/main" id="{7AB7166F-E1D2-C64E-9211-AE15183225F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33</a:t>
            </a:r>
            <a:endParaRPr lang="x-none" dirty="0"/>
          </a:p>
        </p:txBody>
      </p:sp>
      <p:sp>
        <p:nvSpPr>
          <p:cNvPr id="51" name="Прямоугольник 50">
            <a:extLst>
              <a:ext uri="{FF2B5EF4-FFF2-40B4-BE49-F238E27FC236}">
                <a16:creationId xmlns:a16="http://schemas.microsoft.com/office/drawing/2014/main" id="{A54FAE1A-9945-3243-BA5E-4C06E02B84FD}"/>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2" name="Прямоугольник 51">
            <a:extLst>
              <a:ext uri="{FF2B5EF4-FFF2-40B4-BE49-F238E27FC236}">
                <a16:creationId xmlns:a16="http://schemas.microsoft.com/office/drawing/2014/main" id="{D33C7C87-92C3-E048-BDF3-9507B6122EC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53" name="Прямоугольник 52">
            <a:extLst>
              <a:ext uri="{FF2B5EF4-FFF2-40B4-BE49-F238E27FC236}">
                <a16:creationId xmlns:a16="http://schemas.microsoft.com/office/drawing/2014/main" id="{AFE30B4B-4FF8-B341-A329-974D527E732F}"/>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4" name="Прямоугольник 53">
            <a:extLst>
              <a:ext uri="{FF2B5EF4-FFF2-40B4-BE49-F238E27FC236}">
                <a16:creationId xmlns:a16="http://schemas.microsoft.com/office/drawing/2014/main" id="{949862BC-339D-F048-AF2B-BB289E0A66F4}"/>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5" name="Прямоугольник 54">
            <a:extLst>
              <a:ext uri="{FF2B5EF4-FFF2-40B4-BE49-F238E27FC236}">
                <a16:creationId xmlns:a16="http://schemas.microsoft.com/office/drawing/2014/main" id="{41353A6F-A44B-2C4E-986A-D648F619A6BE}"/>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56" name="Прямоугольник 55">
            <a:extLst>
              <a:ext uri="{FF2B5EF4-FFF2-40B4-BE49-F238E27FC236}">
                <a16:creationId xmlns:a16="http://schemas.microsoft.com/office/drawing/2014/main" id="{F0FFF2D3-FAD3-0A4A-84FA-C1CD0E04AEE1}"/>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13</a:t>
            </a:r>
            <a:endParaRPr lang="x-none" dirty="0"/>
          </a:p>
        </p:txBody>
      </p:sp>
      <p:sp>
        <p:nvSpPr>
          <p:cNvPr id="57" name="Прямоугольник 56">
            <a:extLst>
              <a:ext uri="{FF2B5EF4-FFF2-40B4-BE49-F238E27FC236}">
                <a16:creationId xmlns:a16="http://schemas.microsoft.com/office/drawing/2014/main" id="{1C471325-8437-B146-A983-E7B9934B03E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58" name="Прямоугольник 57">
            <a:extLst>
              <a:ext uri="{FF2B5EF4-FFF2-40B4-BE49-F238E27FC236}">
                <a16:creationId xmlns:a16="http://schemas.microsoft.com/office/drawing/2014/main" id="{C64E1EB9-E934-0C47-B873-6C5D8A974734}"/>
              </a:ext>
            </a:extLst>
          </p:cNvPr>
          <p:cNvSpPr/>
          <p:nvPr/>
        </p:nvSpPr>
        <p:spPr>
          <a:xfrm>
            <a:off x="221768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9" name="Прямоугольник 58">
            <a:extLst>
              <a:ext uri="{FF2B5EF4-FFF2-40B4-BE49-F238E27FC236}">
                <a16:creationId xmlns:a16="http://schemas.microsoft.com/office/drawing/2014/main" id="{DE39B97D-82E0-5E4C-85B8-C804D8729038}"/>
              </a:ext>
            </a:extLst>
          </p:cNvPr>
          <p:cNvSpPr/>
          <p:nvPr/>
        </p:nvSpPr>
        <p:spPr>
          <a:xfrm>
            <a:off x="3047999"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60" name="Прямоугольник 59">
            <a:extLst>
              <a:ext uri="{FF2B5EF4-FFF2-40B4-BE49-F238E27FC236}">
                <a16:creationId xmlns:a16="http://schemas.microsoft.com/office/drawing/2014/main" id="{7B429781-DE94-2941-BBA9-25EC65573C29}"/>
              </a:ext>
            </a:extLst>
          </p:cNvPr>
          <p:cNvSpPr/>
          <p:nvPr/>
        </p:nvSpPr>
        <p:spPr>
          <a:xfrm>
            <a:off x="3878316" y="318056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13</a:t>
            </a:r>
            <a:endParaRPr lang="x-none" dirty="0"/>
          </a:p>
        </p:txBody>
      </p:sp>
      <p:sp>
        <p:nvSpPr>
          <p:cNvPr id="61" name="Прямоугольник 60">
            <a:extLst>
              <a:ext uri="{FF2B5EF4-FFF2-40B4-BE49-F238E27FC236}">
                <a16:creationId xmlns:a16="http://schemas.microsoft.com/office/drawing/2014/main" id="{149FCC0C-6A86-DE42-8005-AA1039845306}"/>
              </a:ext>
            </a:extLst>
          </p:cNvPr>
          <p:cNvSpPr/>
          <p:nvPr/>
        </p:nvSpPr>
        <p:spPr>
          <a:xfrm>
            <a:off x="4708633" y="318056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39</a:t>
            </a:r>
            <a:endParaRPr lang="x-none" dirty="0"/>
          </a:p>
        </p:txBody>
      </p:sp>
      <p:sp>
        <p:nvSpPr>
          <p:cNvPr id="66" name="Прямоугольник 65">
            <a:extLst>
              <a:ext uri="{FF2B5EF4-FFF2-40B4-BE49-F238E27FC236}">
                <a16:creationId xmlns:a16="http://schemas.microsoft.com/office/drawing/2014/main" id="{9B1FA4F4-C5D1-9549-80E8-EECBCD5261CC}"/>
              </a:ext>
            </a:extLst>
          </p:cNvPr>
          <p:cNvSpPr/>
          <p:nvPr/>
        </p:nvSpPr>
        <p:spPr>
          <a:xfrm>
            <a:off x="1387365" y="318056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7" name="Прямоугольник 26">
            <a:extLst>
              <a:ext uri="{FF2B5EF4-FFF2-40B4-BE49-F238E27FC236}">
                <a16:creationId xmlns:a16="http://schemas.microsoft.com/office/drawing/2014/main" id="{C64E1EB9-E934-0C47-B873-6C5D8A974734}"/>
              </a:ext>
            </a:extLst>
          </p:cNvPr>
          <p:cNvSpPr/>
          <p:nvPr/>
        </p:nvSpPr>
        <p:spPr>
          <a:xfrm>
            <a:off x="5538950"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28" name="Прямоугольник 27">
            <a:extLst>
              <a:ext uri="{FF2B5EF4-FFF2-40B4-BE49-F238E27FC236}">
                <a16:creationId xmlns:a16="http://schemas.microsoft.com/office/drawing/2014/main" id="{DE39B97D-82E0-5E4C-85B8-C804D8729038}"/>
              </a:ext>
            </a:extLst>
          </p:cNvPr>
          <p:cNvSpPr/>
          <p:nvPr/>
        </p:nvSpPr>
        <p:spPr>
          <a:xfrm>
            <a:off x="6369267"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29" name="Прямоугольник 28">
            <a:extLst>
              <a:ext uri="{FF2B5EF4-FFF2-40B4-BE49-F238E27FC236}">
                <a16:creationId xmlns:a16="http://schemas.microsoft.com/office/drawing/2014/main" id="{7B429781-DE94-2941-BBA9-25EC65573C29}"/>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49FCC0C-6A86-DE42-8005-AA1039845306}"/>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1" name="Прямоугольник 30">
            <a:extLst>
              <a:ext uri="{FF2B5EF4-FFF2-40B4-BE49-F238E27FC236}">
                <a16:creationId xmlns:a16="http://schemas.microsoft.com/office/drawing/2014/main" id="{7B429781-DE94-2941-BBA9-25EC65573C29}"/>
              </a:ext>
            </a:extLst>
          </p:cNvPr>
          <p:cNvSpPr/>
          <p:nvPr/>
        </p:nvSpPr>
        <p:spPr>
          <a:xfrm>
            <a:off x="7199585" y="3180568"/>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33</a:t>
            </a:r>
            <a:endParaRPr lang="x-none" dirty="0"/>
          </a:p>
        </p:txBody>
      </p:sp>
      <p:sp>
        <p:nvSpPr>
          <p:cNvPr id="32" name="Прямоугольник 31">
            <a:extLst>
              <a:ext uri="{FF2B5EF4-FFF2-40B4-BE49-F238E27FC236}">
                <a16:creationId xmlns:a16="http://schemas.microsoft.com/office/drawing/2014/main" id="{149FCC0C-6A86-DE42-8005-AA1039845306}"/>
              </a:ext>
            </a:extLst>
          </p:cNvPr>
          <p:cNvSpPr/>
          <p:nvPr/>
        </p:nvSpPr>
        <p:spPr>
          <a:xfrm>
            <a:off x="8029902" y="318056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15</a:t>
            </a:r>
            <a:endParaRPr lang="x-none" dirty="0"/>
          </a:p>
        </p:txBody>
      </p:sp>
      <p:cxnSp>
        <p:nvCxnSpPr>
          <p:cNvPr id="5" name="Прямая со стрелкой 4"/>
          <p:cNvCxnSpPr/>
          <p:nvPr/>
        </p:nvCxnSpPr>
        <p:spPr>
          <a:xfrm flipV="1">
            <a:off x="5952227" y="3569451"/>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a:xfrm flipV="1">
            <a:off x="6797616" y="3569445"/>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Левая фигурная скобка 24"/>
          <p:cNvSpPr/>
          <p:nvPr/>
        </p:nvSpPr>
        <p:spPr>
          <a:xfrm rot="5400000">
            <a:off x="4590736" y="2220859"/>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6" name="Левая фигурная скобка 25"/>
          <p:cNvSpPr/>
          <p:nvPr/>
        </p:nvSpPr>
        <p:spPr>
          <a:xfrm rot="5400000">
            <a:off x="6251370" y="2199929"/>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33" name="Прямая со стрелкой 32"/>
          <p:cNvCxnSpPr/>
          <p:nvPr/>
        </p:nvCxnSpPr>
        <p:spPr>
          <a:xfrm flipV="1">
            <a:off x="6797616" y="2343802"/>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63991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4" y="609600"/>
            <a:ext cx="8596668" cy="788276"/>
          </a:xfrm>
        </p:spPr>
        <p:txBody>
          <a:bodyPr/>
          <a:lstStyle/>
          <a:p>
            <a:r>
              <a:rPr lang="x-none" dirty="0"/>
              <a:t>Простое слияние</a:t>
            </a:r>
          </a:p>
        </p:txBody>
      </p:sp>
      <p:sp>
        <p:nvSpPr>
          <p:cNvPr id="49" name="Прямоугольник 48">
            <a:extLst>
              <a:ext uri="{FF2B5EF4-FFF2-40B4-BE49-F238E27FC236}">
                <a16:creationId xmlns:a16="http://schemas.microsoft.com/office/drawing/2014/main" id="{E4DD6CDD-9DEB-5149-87B4-F25D79823E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50" name="Прямоугольник 49">
            <a:extLst>
              <a:ext uri="{FF2B5EF4-FFF2-40B4-BE49-F238E27FC236}">
                <a16:creationId xmlns:a16="http://schemas.microsoft.com/office/drawing/2014/main" id="{7AB7166F-E1D2-C64E-9211-AE15183225F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33</a:t>
            </a:r>
            <a:endParaRPr lang="x-none" dirty="0"/>
          </a:p>
        </p:txBody>
      </p:sp>
      <p:sp>
        <p:nvSpPr>
          <p:cNvPr id="51" name="Прямоугольник 50">
            <a:extLst>
              <a:ext uri="{FF2B5EF4-FFF2-40B4-BE49-F238E27FC236}">
                <a16:creationId xmlns:a16="http://schemas.microsoft.com/office/drawing/2014/main" id="{A54FAE1A-9945-3243-BA5E-4C06E02B84FD}"/>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2" name="Прямоугольник 51">
            <a:extLst>
              <a:ext uri="{FF2B5EF4-FFF2-40B4-BE49-F238E27FC236}">
                <a16:creationId xmlns:a16="http://schemas.microsoft.com/office/drawing/2014/main" id="{D33C7C87-92C3-E048-BDF3-9507B6122EC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53" name="Прямоугольник 52">
            <a:extLst>
              <a:ext uri="{FF2B5EF4-FFF2-40B4-BE49-F238E27FC236}">
                <a16:creationId xmlns:a16="http://schemas.microsoft.com/office/drawing/2014/main" id="{AFE30B4B-4FF8-B341-A329-974D527E732F}"/>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4" name="Прямоугольник 53">
            <a:extLst>
              <a:ext uri="{FF2B5EF4-FFF2-40B4-BE49-F238E27FC236}">
                <a16:creationId xmlns:a16="http://schemas.microsoft.com/office/drawing/2014/main" id="{949862BC-339D-F048-AF2B-BB289E0A66F4}"/>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55" name="Прямоугольник 54">
            <a:extLst>
              <a:ext uri="{FF2B5EF4-FFF2-40B4-BE49-F238E27FC236}">
                <a16:creationId xmlns:a16="http://schemas.microsoft.com/office/drawing/2014/main" id="{41353A6F-A44B-2C4E-986A-D648F619A6BE}"/>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56" name="Прямоугольник 55">
            <a:extLst>
              <a:ext uri="{FF2B5EF4-FFF2-40B4-BE49-F238E27FC236}">
                <a16:creationId xmlns:a16="http://schemas.microsoft.com/office/drawing/2014/main" id="{F0FFF2D3-FAD3-0A4A-84FA-C1CD0E04AEE1}"/>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13</a:t>
            </a:r>
            <a:endParaRPr lang="x-none" dirty="0"/>
          </a:p>
        </p:txBody>
      </p:sp>
      <p:sp>
        <p:nvSpPr>
          <p:cNvPr id="57" name="Прямоугольник 56">
            <a:extLst>
              <a:ext uri="{FF2B5EF4-FFF2-40B4-BE49-F238E27FC236}">
                <a16:creationId xmlns:a16="http://schemas.microsoft.com/office/drawing/2014/main" id="{1C471325-8437-B146-A983-E7B9934B03E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58" name="Прямоугольник 57">
            <a:extLst>
              <a:ext uri="{FF2B5EF4-FFF2-40B4-BE49-F238E27FC236}">
                <a16:creationId xmlns:a16="http://schemas.microsoft.com/office/drawing/2014/main" id="{C64E1EB9-E934-0C47-B873-6C5D8A974734}"/>
              </a:ext>
            </a:extLst>
          </p:cNvPr>
          <p:cNvSpPr/>
          <p:nvPr/>
        </p:nvSpPr>
        <p:spPr>
          <a:xfrm>
            <a:off x="221768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9" name="Прямоугольник 58">
            <a:extLst>
              <a:ext uri="{FF2B5EF4-FFF2-40B4-BE49-F238E27FC236}">
                <a16:creationId xmlns:a16="http://schemas.microsoft.com/office/drawing/2014/main" id="{DE39B97D-82E0-5E4C-85B8-C804D8729038}"/>
              </a:ext>
            </a:extLst>
          </p:cNvPr>
          <p:cNvSpPr/>
          <p:nvPr/>
        </p:nvSpPr>
        <p:spPr>
          <a:xfrm>
            <a:off x="3047999"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60" name="Прямоугольник 59">
            <a:extLst>
              <a:ext uri="{FF2B5EF4-FFF2-40B4-BE49-F238E27FC236}">
                <a16:creationId xmlns:a16="http://schemas.microsoft.com/office/drawing/2014/main" id="{7B429781-DE94-2941-BBA9-25EC65573C29}"/>
              </a:ext>
            </a:extLst>
          </p:cNvPr>
          <p:cNvSpPr/>
          <p:nvPr/>
        </p:nvSpPr>
        <p:spPr>
          <a:xfrm>
            <a:off x="3878316" y="318056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13</a:t>
            </a:r>
            <a:endParaRPr lang="x-none" dirty="0"/>
          </a:p>
        </p:txBody>
      </p:sp>
      <p:sp>
        <p:nvSpPr>
          <p:cNvPr id="61" name="Прямоугольник 60">
            <a:extLst>
              <a:ext uri="{FF2B5EF4-FFF2-40B4-BE49-F238E27FC236}">
                <a16:creationId xmlns:a16="http://schemas.microsoft.com/office/drawing/2014/main" id="{149FCC0C-6A86-DE42-8005-AA1039845306}"/>
              </a:ext>
            </a:extLst>
          </p:cNvPr>
          <p:cNvSpPr/>
          <p:nvPr/>
        </p:nvSpPr>
        <p:spPr>
          <a:xfrm>
            <a:off x="4708633" y="318056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39</a:t>
            </a:r>
            <a:endParaRPr lang="x-none" dirty="0"/>
          </a:p>
        </p:txBody>
      </p:sp>
      <p:sp>
        <p:nvSpPr>
          <p:cNvPr id="66" name="Прямоугольник 65">
            <a:extLst>
              <a:ext uri="{FF2B5EF4-FFF2-40B4-BE49-F238E27FC236}">
                <a16:creationId xmlns:a16="http://schemas.microsoft.com/office/drawing/2014/main" id="{9B1FA4F4-C5D1-9549-80E8-EECBCD5261CC}"/>
              </a:ext>
            </a:extLst>
          </p:cNvPr>
          <p:cNvSpPr/>
          <p:nvPr/>
        </p:nvSpPr>
        <p:spPr>
          <a:xfrm>
            <a:off x="1387365" y="318056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7" name="Прямоугольник 26">
            <a:extLst>
              <a:ext uri="{FF2B5EF4-FFF2-40B4-BE49-F238E27FC236}">
                <a16:creationId xmlns:a16="http://schemas.microsoft.com/office/drawing/2014/main" id="{C64E1EB9-E934-0C47-B873-6C5D8A974734}"/>
              </a:ext>
            </a:extLst>
          </p:cNvPr>
          <p:cNvSpPr/>
          <p:nvPr/>
        </p:nvSpPr>
        <p:spPr>
          <a:xfrm>
            <a:off x="5538950"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28" name="Прямоугольник 27">
            <a:extLst>
              <a:ext uri="{FF2B5EF4-FFF2-40B4-BE49-F238E27FC236}">
                <a16:creationId xmlns:a16="http://schemas.microsoft.com/office/drawing/2014/main" id="{DE39B97D-82E0-5E4C-85B8-C804D8729038}"/>
              </a:ext>
            </a:extLst>
          </p:cNvPr>
          <p:cNvSpPr/>
          <p:nvPr/>
        </p:nvSpPr>
        <p:spPr>
          <a:xfrm>
            <a:off x="6369267"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29" name="Прямоугольник 28">
            <a:extLst>
              <a:ext uri="{FF2B5EF4-FFF2-40B4-BE49-F238E27FC236}">
                <a16:creationId xmlns:a16="http://schemas.microsoft.com/office/drawing/2014/main" id="{7B429781-DE94-2941-BBA9-25EC65573C29}"/>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49FCC0C-6A86-DE42-8005-AA1039845306}"/>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1" name="Прямоугольник 30">
            <a:extLst>
              <a:ext uri="{FF2B5EF4-FFF2-40B4-BE49-F238E27FC236}">
                <a16:creationId xmlns:a16="http://schemas.microsoft.com/office/drawing/2014/main" id="{7B429781-DE94-2941-BBA9-25EC65573C29}"/>
              </a:ext>
            </a:extLst>
          </p:cNvPr>
          <p:cNvSpPr/>
          <p:nvPr/>
        </p:nvSpPr>
        <p:spPr>
          <a:xfrm>
            <a:off x="7199585" y="3180568"/>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33</a:t>
            </a:r>
            <a:endParaRPr lang="x-none" dirty="0"/>
          </a:p>
        </p:txBody>
      </p:sp>
      <p:sp>
        <p:nvSpPr>
          <p:cNvPr id="32" name="Прямоугольник 31">
            <a:extLst>
              <a:ext uri="{FF2B5EF4-FFF2-40B4-BE49-F238E27FC236}">
                <a16:creationId xmlns:a16="http://schemas.microsoft.com/office/drawing/2014/main" id="{149FCC0C-6A86-DE42-8005-AA1039845306}"/>
              </a:ext>
            </a:extLst>
          </p:cNvPr>
          <p:cNvSpPr/>
          <p:nvPr/>
        </p:nvSpPr>
        <p:spPr>
          <a:xfrm>
            <a:off x="8029902" y="318056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15</a:t>
            </a:r>
            <a:endParaRPr lang="x-none" dirty="0"/>
          </a:p>
        </p:txBody>
      </p:sp>
      <p:cxnSp>
        <p:nvCxnSpPr>
          <p:cNvPr id="5" name="Прямая со стрелкой 4"/>
          <p:cNvCxnSpPr/>
          <p:nvPr/>
        </p:nvCxnSpPr>
        <p:spPr>
          <a:xfrm flipV="1">
            <a:off x="5814205" y="3569451"/>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a:xfrm flipV="1">
            <a:off x="6055745" y="3569451"/>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Левая фигурная скобка 24"/>
          <p:cNvSpPr/>
          <p:nvPr/>
        </p:nvSpPr>
        <p:spPr>
          <a:xfrm rot="5400000">
            <a:off x="4590736" y="2220859"/>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6" name="Левая фигурная скобка 25"/>
          <p:cNvSpPr/>
          <p:nvPr/>
        </p:nvSpPr>
        <p:spPr>
          <a:xfrm rot="5400000">
            <a:off x="6251370" y="2199929"/>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33" name="Прямая со стрелкой 32"/>
          <p:cNvCxnSpPr/>
          <p:nvPr/>
        </p:nvCxnSpPr>
        <p:spPr>
          <a:xfrm flipV="1">
            <a:off x="5943601" y="2357384"/>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9667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4" y="609600"/>
            <a:ext cx="8596668" cy="788276"/>
          </a:xfrm>
        </p:spPr>
        <p:txBody>
          <a:bodyPr/>
          <a:lstStyle/>
          <a:p>
            <a:r>
              <a:rPr lang="x-none" dirty="0"/>
              <a:t>Простое слияние</a:t>
            </a:r>
          </a:p>
        </p:txBody>
      </p:sp>
      <p:sp>
        <p:nvSpPr>
          <p:cNvPr id="49" name="Прямоугольник 48">
            <a:extLst>
              <a:ext uri="{FF2B5EF4-FFF2-40B4-BE49-F238E27FC236}">
                <a16:creationId xmlns:a16="http://schemas.microsoft.com/office/drawing/2014/main" id="{E4DD6CDD-9DEB-5149-87B4-F25D79823E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50" name="Прямоугольник 49">
            <a:extLst>
              <a:ext uri="{FF2B5EF4-FFF2-40B4-BE49-F238E27FC236}">
                <a16:creationId xmlns:a16="http://schemas.microsoft.com/office/drawing/2014/main" id="{7AB7166F-E1D2-C64E-9211-AE15183225F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33</a:t>
            </a:r>
            <a:endParaRPr lang="x-none" dirty="0"/>
          </a:p>
        </p:txBody>
      </p:sp>
      <p:sp>
        <p:nvSpPr>
          <p:cNvPr id="51" name="Прямоугольник 50">
            <a:extLst>
              <a:ext uri="{FF2B5EF4-FFF2-40B4-BE49-F238E27FC236}">
                <a16:creationId xmlns:a16="http://schemas.microsoft.com/office/drawing/2014/main" id="{A54FAE1A-9945-3243-BA5E-4C06E02B84FD}"/>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2" name="Прямоугольник 51">
            <a:extLst>
              <a:ext uri="{FF2B5EF4-FFF2-40B4-BE49-F238E27FC236}">
                <a16:creationId xmlns:a16="http://schemas.microsoft.com/office/drawing/2014/main" id="{D33C7C87-92C3-E048-BDF3-9507B6122EC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53" name="Прямоугольник 52">
            <a:extLst>
              <a:ext uri="{FF2B5EF4-FFF2-40B4-BE49-F238E27FC236}">
                <a16:creationId xmlns:a16="http://schemas.microsoft.com/office/drawing/2014/main" id="{AFE30B4B-4FF8-B341-A329-974D527E732F}"/>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54" name="Прямоугольник 53">
            <a:extLst>
              <a:ext uri="{FF2B5EF4-FFF2-40B4-BE49-F238E27FC236}">
                <a16:creationId xmlns:a16="http://schemas.microsoft.com/office/drawing/2014/main" id="{949862BC-339D-F048-AF2B-BB289E0A66F4}"/>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55" name="Прямоугольник 54">
            <a:extLst>
              <a:ext uri="{FF2B5EF4-FFF2-40B4-BE49-F238E27FC236}">
                <a16:creationId xmlns:a16="http://schemas.microsoft.com/office/drawing/2014/main" id="{41353A6F-A44B-2C4E-986A-D648F619A6BE}"/>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56" name="Прямоугольник 55">
            <a:extLst>
              <a:ext uri="{FF2B5EF4-FFF2-40B4-BE49-F238E27FC236}">
                <a16:creationId xmlns:a16="http://schemas.microsoft.com/office/drawing/2014/main" id="{F0FFF2D3-FAD3-0A4A-84FA-C1CD0E04AEE1}"/>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13</a:t>
            </a:r>
            <a:endParaRPr lang="x-none" dirty="0"/>
          </a:p>
        </p:txBody>
      </p:sp>
      <p:sp>
        <p:nvSpPr>
          <p:cNvPr id="57" name="Прямоугольник 56">
            <a:extLst>
              <a:ext uri="{FF2B5EF4-FFF2-40B4-BE49-F238E27FC236}">
                <a16:creationId xmlns:a16="http://schemas.microsoft.com/office/drawing/2014/main" id="{1C471325-8437-B146-A983-E7B9934B03E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58" name="Прямоугольник 57">
            <a:extLst>
              <a:ext uri="{FF2B5EF4-FFF2-40B4-BE49-F238E27FC236}">
                <a16:creationId xmlns:a16="http://schemas.microsoft.com/office/drawing/2014/main" id="{C64E1EB9-E934-0C47-B873-6C5D8A974734}"/>
              </a:ext>
            </a:extLst>
          </p:cNvPr>
          <p:cNvSpPr/>
          <p:nvPr/>
        </p:nvSpPr>
        <p:spPr>
          <a:xfrm>
            <a:off x="221768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9" name="Прямоугольник 58">
            <a:extLst>
              <a:ext uri="{FF2B5EF4-FFF2-40B4-BE49-F238E27FC236}">
                <a16:creationId xmlns:a16="http://schemas.microsoft.com/office/drawing/2014/main" id="{DE39B97D-82E0-5E4C-85B8-C804D8729038}"/>
              </a:ext>
            </a:extLst>
          </p:cNvPr>
          <p:cNvSpPr/>
          <p:nvPr/>
        </p:nvSpPr>
        <p:spPr>
          <a:xfrm>
            <a:off x="3047999"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60" name="Прямоугольник 59">
            <a:extLst>
              <a:ext uri="{FF2B5EF4-FFF2-40B4-BE49-F238E27FC236}">
                <a16:creationId xmlns:a16="http://schemas.microsoft.com/office/drawing/2014/main" id="{7B429781-DE94-2941-BBA9-25EC65573C29}"/>
              </a:ext>
            </a:extLst>
          </p:cNvPr>
          <p:cNvSpPr/>
          <p:nvPr/>
        </p:nvSpPr>
        <p:spPr>
          <a:xfrm>
            <a:off x="3878316" y="318056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13</a:t>
            </a:r>
            <a:endParaRPr lang="x-none" dirty="0"/>
          </a:p>
        </p:txBody>
      </p:sp>
      <p:sp>
        <p:nvSpPr>
          <p:cNvPr id="61" name="Прямоугольник 60">
            <a:extLst>
              <a:ext uri="{FF2B5EF4-FFF2-40B4-BE49-F238E27FC236}">
                <a16:creationId xmlns:a16="http://schemas.microsoft.com/office/drawing/2014/main" id="{149FCC0C-6A86-DE42-8005-AA1039845306}"/>
              </a:ext>
            </a:extLst>
          </p:cNvPr>
          <p:cNvSpPr/>
          <p:nvPr/>
        </p:nvSpPr>
        <p:spPr>
          <a:xfrm>
            <a:off x="4708633" y="318056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39</a:t>
            </a:r>
            <a:endParaRPr lang="x-none" dirty="0"/>
          </a:p>
        </p:txBody>
      </p:sp>
      <p:sp>
        <p:nvSpPr>
          <p:cNvPr id="66" name="Прямоугольник 65">
            <a:extLst>
              <a:ext uri="{FF2B5EF4-FFF2-40B4-BE49-F238E27FC236}">
                <a16:creationId xmlns:a16="http://schemas.microsoft.com/office/drawing/2014/main" id="{9B1FA4F4-C5D1-9549-80E8-EECBCD5261CC}"/>
              </a:ext>
            </a:extLst>
          </p:cNvPr>
          <p:cNvSpPr/>
          <p:nvPr/>
        </p:nvSpPr>
        <p:spPr>
          <a:xfrm>
            <a:off x="1387365" y="318056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7" name="Прямоугольник 26">
            <a:extLst>
              <a:ext uri="{FF2B5EF4-FFF2-40B4-BE49-F238E27FC236}">
                <a16:creationId xmlns:a16="http://schemas.microsoft.com/office/drawing/2014/main" id="{C64E1EB9-E934-0C47-B873-6C5D8A974734}"/>
              </a:ext>
            </a:extLst>
          </p:cNvPr>
          <p:cNvSpPr/>
          <p:nvPr/>
        </p:nvSpPr>
        <p:spPr>
          <a:xfrm>
            <a:off x="5538950"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28" name="Прямоугольник 27">
            <a:extLst>
              <a:ext uri="{FF2B5EF4-FFF2-40B4-BE49-F238E27FC236}">
                <a16:creationId xmlns:a16="http://schemas.microsoft.com/office/drawing/2014/main" id="{DE39B97D-82E0-5E4C-85B8-C804D8729038}"/>
              </a:ext>
            </a:extLst>
          </p:cNvPr>
          <p:cNvSpPr/>
          <p:nvPr/>
        </p:nvSpPr>
        <p:spPr>
          <a:xfrm>
            <a:off x="6369267"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29" name="Прямоугольник 28">
            <a:extLst>
              <a:ext uri="{FF2B5EF4-FFF2-40B4-BE49-F238E27FC236}">
                <a16:creationId xmlns:a16="http://schemas.microsoft.com/office/drawing/2014/main" id="{7B429781-DE94-2941-BBA9-25EC65573C29}"/>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49FCC0C-6A86-DE42-8005-AA1039845306}"/>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1" name="Прямоугольник 30">
            <a:extLst>
              <a:ext uri="{FF2B5EF4-FFF2-40B4-BE49-F238E27FC236}">
                <a16:creationId xmlns:a16="http://schemas.microsoft.com/office/drawing/2014/main" id="{7B429781-DE94-2941-BBA9-25EC65573C29}"/>
              </a:ext>
            </a:extLst>
          </p:cNvPr>
          <p:cNvSpPr/>
          <p:nvPr/>
        </p:nvSpPr>
        <p:spPr>
          <a:xfrm>
            <a:off x="7199585" y="3180568"/>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33</a:t>
            </a:r>
            <a:endParaRPr lang="x-none" dirty="0"/>
          </a:p>
        </p:txBody>
      </p:sp>
      <p:sp>
        <p:nvSpPr>
          <p:cNvPr id="32" name="Прямоугольник 31">
            <a:extLst>
              <a:ext uri="{FF2B5EF4-FFF2-40B4-BE49-F238E27FC236}">
                <a16:creationId xmlns:a16="http://schemas.microsoft.com/office/drawing/2014/main" id="{149FCC0C-6A86-DE42-8005-AA1039845306}"/>
              </a:ext>
            </a:extLst>
          </p:cNvPr>
          <p:cNvSpPr/>
          <p:nvPr/>
        </p:nvSpPr>
        <p:spPr>
          <a:xfrm>
            <a:off x="8029902" y="318056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15</a:t>
            </a:r>
            <a:endParaRPr lang="x-none" dirty="0"/>
          </a:p>
        </p:txBody>
      </p:sp>
      <p:cxnSp>
        <p:nvCxnSpPr>
          <p:cNvPr id="5" name="Прямая со стрелкой 4"/>
          <p:cNvCxnSpPr/>
          <p:nvPr/>
        </p:nvCxnSpPr>
        <p:spPr>
          <a:xfrm flipV="1">
            <a:off x="5952227" y="3569451"/>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a:xfrm flipV="1">
            <a:off x="5124092" y="3569451"/>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Левая фигурная скобка 24"/>
          <p:cNvSpPr/>
          <p:nvPr/>
        </p:nvSpPr>
        <p:spPr>
          <a:xfrm rot="5400000">
            <a:off x="4590736" y="2220859"/>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6" name="Левая фигурная скобка 25"/>
          <p:cNvSpPr/>
          <p:nvPr/>
        </p:nvSpPr>
        <p:spPr>
          <a:xfrm rot="5400000">
            <a:off x="6251370" y="2199929"/>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27252275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4" y="609600"/>
            <a:ext cx="8596668" cy="788276"/>
          </a:xfrm>
        </p:spPr>
        <p:txBody>
          <a:bodyPr/>
          <a:lstStyle/>
          <a:p>
            <a:r>
              <a:rPr lang="x-none" dirty="0"/>
              <a:t>Простое слияние</a:t>
            </a:r>
          </a:p>
        </p:txBody>
      </p:sp>
      <p:sp>
        <p:nvSpPr>
          <p:cNvPr id="49" name="Прямоугольник 48">
            <a:extLst>
              <a:ext uri="{FF2B5EF4-FFF2-40B4-BE49-F238E27FC236}">
                <a16:creationId xmlns:a16="http://schemas.microsoft.com/office/drawing/2014/main" id="{E4DD6CDD-9DEB-5149-87B4-F25D79823E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50" name="Прямоугольник 49">
            <a:extLst>
              <a:ext uri="{FF2B5EF4-FFF2-40B4-BE49-F238E27FC236}">
                <a16:creationId xmlns:a16="http://schemas.microsoft.com/office/drawing/2014/main" id="{7AB7166F-E1D2-C64E-9211-AE15183225F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33</a:t>
            </a:r>
            <a:endParaRPr lang="x-none" dirty="0"/>
          </a:p>
        </p:txBody>
      </p:sp>
      <p:sp>
        <p:nvSpPr>
          <p:cNvPr id="51" name="Прямоугольник 50">
            <a:extLst>
              <a:ext uri="{FF2B5EF4-FFF2-40B4-BE49-F238E27FC236}">
                <a16:creationId xmlns:a16="http://schemas.microsoft.com/office/drawing/2014/main" id="{A54FAE1A-9945-3243-BA5E-4C06E02B84FD}"/>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2" name="Прямоугольник 51">
            <a:extLst>
              <a:ext uri="{FF2B5EF4-FFF2-40B4-BE49-F238E27FC236}">
                <a16:creationId xmlns:a16="http://schemas.microsoft.com/office/drawing/2014/main" id="{D33C7C87-92C3-E048-BDF3-9507B6122EC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53" name="Прямоугольник 52">
            <a:extLst>
              <a:ext uri="{FF2B5EF4-FFF2-40B4-BE49-F238E27FC236}">
                <a16:creationId xmlns:a16="http://schemas.microsoft.com/office/drawing/2014/main" id="{AFE30B4B-4FF8-B341-A329-974D527E732F}"/>
              </a:ext>
            </a:extLst>
          </p:cNvPr>
          <p:cNvSpPr/>
          <p:nvPr/>
        </p:nvSpPr>
        <p:spPr>
          <a:xfrm>
            <a:off x="5538950"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79</a:t>
            </a:r>
            <a:endParaRPr lang="x-none" dirty="0"/>
          </a:p>
        </p:txBody>
      </p:sp>
      <p:sp>
        <p:nvSpPr>
          <p:cNvPr id="54" name="Прямоугольник 53">
            <a:extLst>
              <a:ext uri="{FF2B5EF4-FFF2-40B4-BE49-F238E27FC236}">
                <a16:creationId xmlns:a16="http://schemas.microsoft.com/office/drawing/2014/main" id="{949862BC-339D-F048-AF2B-BB289E0A66F4}"/>
              </a:ext>
            </a:extLst>
          </p:cNvPr>
          <p:cNvSpPr/>
          <p:nvPr/>
        </p:nvSpPr>
        <p:spPr>
          <a:xfrm>
            <a:off x="6369267"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56</a:t>
            </a:r>
            <a:endParaRPr lang="x-none" dirty="0"/>
          </a:p>
        </p:txBody>
      </p:sp>
      <p:sp>
        <p:nvSpPr>
          <p:cNvPr id="55" name="Прямоугольник 54">
            <a:extLst>
              <a:ext uri="{FF2B5EF4-FFF2-40B4-BE49-F238E27FC236}">
                <a16:creationId xmlns:a16="http://schemas.microsoft.com/office/drawing/2014/main" id="{41353A6F-A44B-2C4E-986A-D648F619A6BE}"/>
              </a:ext>
            </a:extLst>
          </p:cNvPr>
          <p:cNvSpPr/>
          <p:nvPr/>
        </p:nvSpPr>
        <p:spPr>
          <a:xfrm>
            <a:off x="7199584"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39</a:t>
            </a:r>
            <a:endParaRPr lang="x-none" dirty="0"/>
          </a:p>
        </p:txBody>
      </p:sp>
      <p:sp>
        <p:nvSpPr>
          <p:cNvPr id="56" name="Прямоугольник 55">
            <a:extLst>
              <a:ext uri="{FF2B5EF4-FFF2-40B4-BE49-F238E27FC236}">
                <a16:creationId xmlns:a16="http://schemas.microsoft.com/office/drawing/2014/main" id="{F0FFF2D3-FAD3-0A4A-84FA-C1CD0E04AEE1}"/>
              </a:ext>
            </a:extLst>
          </p:cNvPr>
          <p:cNvSpPr/>
          <p:nvPr/>
        </p:nvSpPr>
        <p:spPr>
          <a:xfrm>
            <a:off x="8029901" y="1954920"/>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13</a:t>
            </a:r>
            <a:endParaRPr lang="x-none" dirty="0"/>
          </a:p>
        </p:txBody>
      </p:sp>
      <p:sp>
        <p:nvSpPr>
          <p:cNvPr id="57" name="Прямоугольник 56">
            <a:extLst>
              <a:ext uri="{FF2B5EF4-FFF2-40B4-BE49-F238E27FC236}">
                <a16:creationId xmlns:a16="http://schemas.microsoft.com/office/drawing/2014/main" id="{1C471325-8437-B146-A983-E7B9934B03E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58" name="Прямоугольник 57">
            <a:extLst>
              <a:ext uri="{FF2B5EF4-FFF2-40B4-BE49-F238E27FC236}">
                <a16:creationId xmlns:a16="http://schemas.microsoft.com/office/drawing/2014/main" id="{C64E1EB9-E934-0C47-B873-6C5D8A974734}"/>
              </a:ext>
            </a:extLst>
          </p:cNvPr>
          <p:cNvSpPr/>
          <p:nvPr/>
        </p:nvSpPr>
        <p:spPr>
          <a:xfrm>
            <a:off x="221768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9" name="Прямоугольник 58">
            <a:extLst>
              <a:ext uri="{FF2B5EF4-FFF2-40B4-BE49-F238E27FC236}">
                <a16:creationId xmlns:a16="http://schemas.microsoft.com/office/drawing/2014/main" id="{DE39B97D-82E0-5E4C-85B8-C804D8729038}"/>
              </a:ext>
            </a:extLst>
          </p:cNvPr>
          <p:cNvSpPr/>
          <p:nvPr/>
        </p:nvSpPr>
        <p:spPr>
          <a:xfrm>
            <a:off x="3047999"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60" name="Прямоугольник 59">
            <a:extLst>
              <a:ext uri="{FF2B5EF4-FFF2-40B4-BE49-F238E27FC236}">
                <a16:creationId xmlns:a16="http://schemas.microsoft.com/office/drawing/2014/main" id="{7B429781-DE94-2941-BBA9-25EC65573C29}"/>
              </a:ext>
            </a:extLst>
          </p:cNvPr>
          <p:cNvSpPr/>
          <p:nvPr/>
        </p:nvSpPr>
        <p:spPr>
          <a:xfrm>
            <a:off x="3878316" y="318056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13</a:t>
            </a:r>
            <a:endParaRPr lang="x-none" dirty="0"/>
          </a:p>
        </p:txBody>
      </p:sp>
      <p:sp>
        <p:nvSpPr>
          <p:cNvPr id="61" name="Прямоугольник 60">
            <a:extLst>
              <a:ext uri="{FF2B5EF4-FFF2-40B4-BE49-F238E27FC236}">
                <a16:creationId xmlns:a16="http://schemas.microsoft.com/office/drawing/2014/main" id="{149FCC0C-6A86-DE42-8005-AA1039845306}"/>
              </a:ext>
            </a:extLst>
          </p:cNvPr>
          <p:cNvSpPr/>
          <p:nvPr/>
        </p:nvSpPr>
        <p:spPr>
          <a:xfrm>
            <a:off x="4708633" y="318056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39</a:t>
            </a:r>
            <a:endParaRPr lang="x-none" dirty="0"/>
          </a:p>
        </p:txBody>
      </p:sp>
      <p:sp>
        <p:nvSpPr>
          <p:cNvPr id="66" name="Прямоугольник 65">
            <a:extLst>
              <a:ext uri="{FF2B5EF4-FFF2-40B4-BE49-F238E27FC236}">
                <a16:creationId xmlns:a16="http://schemas.microsoft.com/office/drawing/2014/main" id="{9B1FA4F4-C5D1-9549-80E8-EECBCD5261CC}"/>
              </a:ext>
            </a:extLst>
          </p:cNvPr>
          <p:cNvSpPr/>
          <p:nvPr/>
        </p:nvSpPr>
        <p:spPr>
          <a:xfrm>
            <a:off x="1387365" y="318056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7" name="Прямоугольник 26">
            <a:extLst>
              <a:ext uri="{FF2B5EF4-FFF2-40B4-BE49-F238E27FC236}">
                <a16:creationId xmlns:a16="http://schemas.microsoft.com/office/drawing/2014/main" id="{C64E1EB9-E934-0C47-B873-6C5D8A974734}"/>
              </a:ext>
            </a:extLst>
          </p:cNvPr>
          <p:cNvSpPr/>
          <p:nvPr/>
        </p:nvSpPr>
        <p:spPr>
          <a:xfrm>
            <a:off x="5538950"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28" name="Прямоугольник 27">
            <a:extLst>
              <a:ext uri="{FF2B5EF4-FFF2-40B4-BE49-F238E27FC236}">
                <a16:creationId xmlns:a16="http://schemas.microsoft.com/office/drawing/2014/main" id="{DE39B97D-82E0-5E4C-85B8-C804D8729038}"/>
              </a:ext>
            </a:extLst>
          </p:cNvPr>
          <p:cNvSpPr/>
          <p:nvPr/>
        </p:nvSpPr>
        <p:spPr>
          <a:xfrm>
            <a:off x="6369267"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29" name="Прямоугольник 28">
            <a:extLst>
              <a:ext uri="{FF2B5EF4-FFF2-40B4-BE49-F238E27FC236}">
                <a16:creationId xmlns:a16="http://schemas.microsoft.com/office/drawing/2014/main" id="{7B429781-DE94-2941-BBA9-25EC65573C29}"/>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49FCC0C-6A86-DE42-8005-AA1039845306}"/>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1" name="Прямоугольник 30">
            <a:extLst>
              <a:ext uri="{FF2B5EF4-FFF2-40B4-BE49-F238E27FC236}">
                <a16:creationId xmlns:a16="http://schemas.microsoft.com/office/drawing/2014/main" id="{7B429781-DE94-2941-BBA9-25EC65573C29}"/>
              </a:ext>
            </a:extLst>
          </p:cNvPr>
          <p:cNvSpPr/>
          <p:nvPr/>
        </p:nvSpPr>
        <p:spPr>
          <a:xfrm>
            <a:off x="7199585" y="3180568"/>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33</a:t>
            </a:r>
            <a:endParaRPr lang="x-none" dirty="0"/>
          </a:p>
        </p:txBody>
      </p:sp>
      <p:sp>
        <p:nvSpPr>
          <p:cNvPr id="32" name="Прямоугольник 31">
            <a:extLst>
              <a:ext uri="{FF2B5EF4-FFF2-40B4-BE49-F238E27FC236}">
                <a16:creationId xmlns:a16="http://schemas.microsoft.com/office/drawing/2014/main" id="{149FCC0C-6A86-DE42-8005-AA1039845306}"/>
              </a:ext>
            </a:extLst>
          </p:cNvPr>
          <p:cNvSpPr/>
          <p:nvPr/>
        </p:nvSpPr>
        <p:spPr>
          <a:xfrm>
            <a:off x="8029902" y="318056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15</a:t>
            </a:r>
            <a:endParaRPr lang="x-none" dirty="0"/>
          </a:p>
        </p:txBody>
      </p:sp>
    </p:spTree>
    <p:extLst>
      <p:ext uri="{BB962C8B-B14F-4D97-AF65-F5344CB8AC3E}">
        <p14:creationId xmlns:p14="http://schemas.microsoft.com/office/powerpoint/2010/main" val="26302437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4" y="609600"/>
            <a:ext cx="8596668" cy="788276"/>
          </a:xfrm>
        </p:spPr>
        <p:txBody>
          <a:bodyPr/>
          <a:lstStyle/>
          <a:p>
            <a:r>
              <a:rPr lang="x-none" dirty="0"/>
              <a:t>Простое слияние</a:t>
            </a:r>
          </a:p>
        </p:txBody>
      </p:sp>
      <p:sp>
        <p:nvSpPr>
          <p:cNvPr id="49" name="Прямоугольник 48">
            <a:extLst>
              <a:ext uri="{FF2B5EF4-FFF2-40B4-BE49-F238E27FC236}">
                <a16:creationId xmlns:a16="http://schemas.microsoft.com/office/drawing/2014/main" id="{E4DD6CDD-9DEB-5149-87B4-F25D79823E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50" name="Прямоугольник 49">
            <a:extLst>
              <a:ext uri="{FF2B5EF4-FFF2-40B4-BE49-F238E27FC236}">
                <a16:creationId xmlns:a16="http://schemas.microsoft.com/office/drawing/2014/main" id="{7AB7166F-E1D2-C64E-9211-AE15183225F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33</a:t>
            </a:r>
            <a:endParaRPr lang="x-none" dirty="0"/>
          </a:p>
        </p:txBody>
      </p:sp>
      <p:sp>
        <p:nvSpPr>
          <p:cNvPr id="51" name="Прямоугольник 50">
            <a:extLst>
              <a:ext uri="{FF2B5EF4-FFF2-40B4-BE49-F238E27FC236}">
                <a16:creationId xmlns:a16="http://schemas.microsoft.com/office/drawing/2014/main" id="{A54FAE1A-9945-3243-BA5E-4C06E02B84FD}"/>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2" name="Прямоугольник 51">
            <a:extLst>
              <a:ext uri="{FF2B5EF4-FFF2-40B4-BE49-F238E27FC236}">
                <a16:creationId xmlns:a16="http://schemas.microsoft.com/office/drawing/2014/main" id="{D33C7C87-92C3-E048-BDF3-9507B6122EC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53" name="Прямоугольник 52">
            <a:extLst>
              <a:ext uri="{FF2B5EF4-FFF2-40B4-BE49-F238E27FC236}">
                <a16:creationId xmlns:a16="http://schemas.microsoft.com/office/drawing/2014/main" id="{AFE30B4B-4FF8-B341-A329-974D527E732F}"/>
              </a:ext>
            </a:extLst>
          </p:cNvPr>
          <p:cNvSpPr/>
          <p:nvPr/>
        </p:nvSpPr>
        <p:spPr>
          <a:xfrm>
            <a:off x="5538950"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79</a:t>
            </a:r>
            <a:endParaRPr lang="x-none" dirty="0"/>
          </a:p>
        </p:txBody>
      </p:sp>
      <p:sp>
        <p:nvSpPr>
          <p:cNvPr id="54" name="Прямоугольник 53">
            <a:extLst>
              <a:ext uri="{FF2B5EF4-FFF2-40B4-BE49-F238E27FC236}">
                <a16:creationId xmlns:a16="http://schemas.microsoft.com/office/drawing/2014/main" id="{949862BC-339D-F048-AF2B-BB289E0A66F4}"/>
              </a:ext>
            </a:extLst>
          </p:cNvPr>
          <p:cNvSpPr/>
          <p:nvPr/>
        </p:nvSpPr>
        <p:spPr>
          <a:xfrm>
            <a:off x="6369267"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56</a:t>
            </a:r>
            <a:endParaRPr lang="x-none" dirty="0"/>
          </a:p>
        </p:txBody>
      </p:sp>
      <p:sp>
        <p:nvSpPr>
          <p:cNvPr id="55" name="Прямоугольник 54">
            <a:extLst>
              <a:ext uri="{FF2B5EF4-FFF2-40B4-BE49-F238E27FC236}">
                <a16:creationId xmlns:a16="http://schemas.microsoft.com/office/drawing/2014/main" id="{41353A6F-A44B-2C4E-986A-D648F619A6BE}"/>
              </a:ext>
            </a:extLst>
          </p:cNvPr>
          <p:cNvSpPr/>
          <p:nvPr/>
        </p:nvSpPr>
        <p:spPr>
          <a:xfrm>
            <a:off x="7199584"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39</a:t>
            </a:r>
            <a:endParaRPr lang="x-none" dirty="0"/>
          </a:p>
        </p:txBody>
      </p:sp>
      <p:sp>
        <p:nvSpPr>
          <p:cNvPr id="56" name="Прямоугольник 55">
            <a:extLst>
              <a:ext uri="{FF2B5EF4-FFF2-40B4-BE49-F238E27FC236}">
                <a16:creationId xmlns:a16="http://schemas.microsoft.com/office/drawing/2014/main" id="{F0FFF2D3-FAD3-0A4A-84FA-C1CD0E04AEE1}"/>
              </a:ext>
            </a:extLst>
          </p:cNvPr>
          <p:cNvSpPr/>
          <p:nvPr/>
        </p:nvSpPr>
        <p:spPr>
          <a:xfrm>
            <a:off x="8029901" y="1954920"/>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13</a:t>
            </a:r>
            <a:endParaRPr lang="x-none" dirty="0"/>
          </a:p>
        </p:txBody>
      </p:sp>
      <p:sp>
        <p:nvSpPr>
          <p:cNvPr id="57" name="Прямоугольник 56">
            <a:extLst>
              <a:ext uri="{FF2B5EF4-FFF2-40B4-BE49-F238E27FC236}">
                <a16:creationId xmlns:a16="http://schemas.microsoft.com/office/drawing/2014/main" id="{1C471325-8437-B146-A983-E7B9934B03E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58" name="Прямоугольник 57">
            <a:extLst>
              <a:ext uri="{FF2B5EF4-FFF2-40B4-BE49-F238E27FC236}">
                <a16:creationId xmlns:a16="http://schemas.microsoft.com/office/drawing/2014/main" id="{C64E1EB9-E934-0C47-B873-6C5D8A974734}"/>
              </a:ext>
            </a:extLst>
          </p:cNvPr>
          <p:cNvSpPr/>
          <p:nvPr/>
        </p:nvSpPr>
        <p:spPr>
          <a:xfrm>
            <a:off x="221768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9" name="Прямоугольник 58">
            <a:extLst>
              <a:ext uri="{FF2B5EF4-FFF2-40B4-BE49-F238E27FC236}">
                <a16:creationId xmlns:a16="http://schemas.microsoft.com/office/drawing/2014/main" id="{DE39B97D-82E0-5E4C-85B8-C804D8729038}"/>
              </a:ext>
            </a:extLst>
          </p:cNvPr>
          <p:cNvSpPr/>
          <p:nvPr/>
        </p:nvSpPr>
        <p:spPr>
          <a:xfrm>
            <a:off x="3047999"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60" name="Прямоугольник 59">
            <a:extLst>
              <a:ext uri="{FF2B5EF4-FFF2-40B4-BE49-F238E27FC236}">
                <a16:creationId xmlns:a16="http://schemas.microsoft.com/office/drawing/2014/main" id="{7B429781-DE94-2941-BBA9-25EC65573C29}"/>
              </a:ext>
            </a:extLst>
          </p:cNvPr>
          <p:cNvSpPr/>
          <p:nvPr/>
        </p:nvSpPr>
        <p:spPr>
          <a:xfrm>
            <a:off x="3878316"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61" name="Прямоугольник 60">
            <a:extLst>
              <a:ext uri="{FF2B5EF4-FFF2-40B4-BE49-F238E27FC236}">
                <a16:creationId xmlns:a16="http://schemas.microsoft.com/office/drawing/2014/main" id="{149FCC0C-6A86-DE42-8005-AA1039845306}"/>
              </a:ext>
            </a:extLst>
          </p:cNvPr>
          <p:cNvSpPr/>
          <p:nvPr/>
        </p:nvSpPr>
        <p:spPr>
          <a:xfrm>
            <a:off x="4708633"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66" name="Прямоугольник 65">
            <a:extLst>
              <a:ext uri="{FF2B5EF4-FFF2-40B4-BE49-F238E27FC236}">
                <a16:creationId xmlns:a16="http://schemas.microsoft.com/office/drawing/2014/main" id="{9B1FA4F4-C5D1-9549-80E8-EECBCD5261CC}"/>
              </a:ext>
            </a:extLst>
          </p:cNvPr>
          <p:cNvSpPr/>
          <p:nvPr/>
        </p:nvSpPr>
        <p:spPr>
          <a:xfrm>
            <a:off x="1387365" y="318056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7" name="Прямоугольник 26">
            <a:extLst>
              <a:ext uri="{FF2B5EF4-FFF2-40B4-BE49-F238E27FC236}">
                <a16:creationId xmlns:a16="http://schemas.microsoft.com/office/drawing/2014/main" id="{C64E1EB9-E934-0C47-B873-6C5D8A974734}"/>
              </a:ext>
            </a:extLst>
          </p:cNvPr>
          <p:cNvSpPr/>
          <p:nvPr/>
        </p:nvSpPr>
        <p:spPr>
          <a:xfrm>
            <a:off x="5538950"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8" name="Прямоугольник 27">
            <a:extLst>
              <a:ext uri="{FF2B5EF4-FFF2-40B4-BE49-F238E27FC236}">
                <a16:creationId xmlns:a16="http://schemas.microsoft.com/office/drawing/2014/main" id="{DE39B97D-82E0-5E4C-85B8-C804D8729038}"/>
              </a:ext>
            </a:extLst>
          </p:cNvPr>
          <p:cNvSpPr/>
          <p:nvPr/>
        </p:nvSpPr>
        <p:spPr>
          <a:xfrm>
            <a:off x="6369267"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9" name="Прямоугольник 28">
            <a:extLst>
              <a:ext uri="{FF2B5EF4-FFF2-40B4-BE49-F238E27FC236}">
                <a16:creationId xmlns:a16="http://schemas.microsoft.com/office/drawing/2014/main" id="{7B429781-DE94-2941-BBA9-25EC65573C29}"/>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49FCC0C-6A86-DE42-8005-AA1039845306}"/>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1" name="Прямоугольник 30">
            <a:extLst>
              <a:ext uri="{FF2B5EF4-FFF2-40B4-BE49-F238E27FC236}">
                <a16:creationId xmlns:a16="http://schemas.microsoft.com/office/drawing/2014/main" id="{7B429781-DE94-2941-BBA9-25EC65573C29}"/>
              </a:ext>
            </a:extLst>
          </p:cNvPr>
          <p:cNvSpPr/>
          <p:nvPr/>
        </p:nvSpPr>
        <p:spPr>
          <a:xfrm>
            <a:off x="7199585" y="318056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2" name="Прямоугольник 31">
            <a:extLst>
              <a:ext uri="{FF2B5EF4-FFF2-40B4-BE49-F238E27FC236}">
                <a16:creationId xmlns:a16="http://schemas.microsoft.com/office/drawing/2014/main" id="{149FCC0C-6A86-DE42-8005-AA1039845306}"/>
              </a:ext>
            </a:extLst>
          </p:cNvPr>
          <p:cNvSpPr/>
          <p:nvPr/>
        </p:nvSpPr>
        <p:spPr>
          <a:xfrm>
            <a:off x="802990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3" name="Прямоугольник 22">
            <a:extLst>
              <a:ext uri="{FF2B5EF4-FFF2-40B4-BE49-F238E27FC236}">
                <a16:creationId xmlns:a16="http://schemas.microsoft.com/office/drawing/2014/main" id="{42E7C092-1D78-9747-B1AC-62AEDEF3E1CA}"/>
              </a:ext>
            </a:extLst>
          </p:cNvPr>
          <p:cNvSpPr/>
          <p:nvPr/>
        </p:nvSpPr>
        <p:spPr>
          <a:xfrm>
            <a:off x="2217682" y="318056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24" name="Прямоугольник 23">
            <a:extLst>
              <a:ext uri="{FF2B5EF4-FFF2-40B4-BE49-F238E27FC236}">
                <a16:creationId xmlns:a16="http://schemas.microsoft.com/office/drawing/2014/main" id="{9B036C9D-8CEF-A74F-863B-52FD32F13705}"/>
              </a:ext>
            </a:extLst>
          </p:cNvPr>
          <p:cNvSpPr/>
          <p:nvPr/>
        </p:nvSpPr>
        <p:spPr>
          <a:xfrm>
            <a:off x="3047999"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25" name="Прямоугольник 24">
            <a:extLst>
              <a:ext uri="{FF2B5EF4-FFF2-40B4-BE49-F238E27FC236}">
                <a16:creationId xmlns:a16="http://schemas.microsoft.com/office/drawing/2014/main" id="{4B204D8C-D02B-DE40-AFD7-E5636A9CF29F}"/>
              </a:ext>
            </a:extLst>
          </p:cNvPr>
          <p:cNvSpPr/>
          <p:nvPr/>
        </p:nvSpPr>
        <p:spPr>
          <a:xfrm>
            <a:off x="3878316"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33</a:t>
            </a:r>
          </a:p>
        </p:txBody>
      </p:sp>
      <p:sp>
        <p:nvSpPr>
          <p:cNvPr id="26" name="Прямоугольник 25">
            <a:extLst>
              <a:ext uri="{FF2B5EF4-FFF2-40B4-BE49-F238E27FC236}">
                <a16:creationId xmlns:a16="http://schemas.microsoft.com/office/drawing/2014/main" id="{5AEB0D7D-70BB-574B-B4C6-A99B30C9AAE8}"/>
              </a:ext>
            </a:extLst>
          </p:cNvPr>
          <p:cNvSpPr/>
          <p:nvPr/>
        </p:nvSpPr>
        <p:spPr>
          <a:xfrm>
            <a:off x="4708633"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39</a:t>
            </a:r>
          </a:p>
        </p:txBody>
      </p:sp>
      <p:sp>
        <p:nvSpPr>
          <p:cNvPr id="33" name="Прямоугольник 32">
            <a:extLst>
              <a:ext uri="{FF2B5EF4-FFF2-40B4-BE49-F238E27FC236}">
                <a16:creationId xmlns:a16="http://schemas.microsoft.com/office/drawing/2014/main" id="{E988A8A5-3373-8A41-A253-F26C2A0FE4E3}"/>
              </a:ext>
            </a:extLst>
          </p:cNvPr>
          <p:cNvSpPr/>
          <p:nvPr/>
        </p:nvSpPr>
        <p:spPr>
          <a:xfrm>
            <a:off x="5538950"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45</a:t>
            </a:r>
          </a:p>
        </p:txBody>
      </p:sp>
      <p:sp>
        <p:nvSpPr>
          <p:cNvPr id="34" name="Прямоугольник 33">
            <a:extLst>
              <a:ext uri="{FF2B5EF4-FFF2-40B4-BE49-F238E27FC236}">
                <a16:creationId xmlns:a16="http://schemas.microsoft.com/office/drawing/2014/main" id="{327E2C6F-B1D2-654B-A598-5C1484D2399C}"/>
              </a:ext>
            </a:extLst>
          </p:cNvPr>
          <p:cNvSpPr/>
          <p:nvPr/>
        </p:nvSpPr>
        <p:spPr>
          <a:xfrm>
            <a:off x="6369267"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35" name="Прямоугольник 34">
            <a:extLst>
              <a:ext uri="{FF2B5EF4-FFF2-40B4-BE49-F238E27FC236}">
                <a16:creationId xmlns:a16="http://schemas.microsoft.com/office/drawing/2014/main" id="{F9F9FD49-6D6A-0544-ADDF-B250DD20435D}"/>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67</a:t>
            </a:r>
          </a:p>
        </p:txBody>
      </p:sp>
      <p:sp>
        <p:nvSpPr>
          <p:cNvPr id="36" name="Прямоугольник 35">
            <a:extLst>
              <a:ext uri="{FF2B5EF4-FFF2-40B4-BE49-F238E27FC236}">
                <a16:creationId xmlns:a16="http://schemas.microsoft.com/office/drawing/2014/main" id="{EFE47BE8-49F4-1E43-81B6-43CBC2B6E2E7}"/>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79</a:t>
            </a:r>
          </a:p>
        </p:txBody>
      </p:sp>
    </p:spTree>
    <p:extLst>
      <p:ext uri="{BB962C8B-B14F-4D97-AF65-F5344CB8AC3E}">
        <p14:creationId xmlns:p14="http://schemas.microsoft.com/office/powerpoint/2010/main" val="11955997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B90836-49AE-4298-841A-572CEFAC2116}"/>
              </a:ext>
            </a:extLst>
          </p:cNvPr>
          <p:cNvSpPr>
            <a:spLocks noGrp="1"/>
          </p:cNvSpPr>
          <p:nvPr>
            <p:ph type="title"/>
          </p:nvPr>
        </p:nvSpPr>
        <p:spPr>
          <a:xfrm>
            <a:off x="677333" y="609600"/>
            <a:ext cx="12086559" cy="1320800"/>
          </a:xfrm>
        </p:spPr>
        <p:txBody>
          <a:bodyPr/>
          <a:lstStyle/>
          <a:p>
            <a:r>
              <a:rPr lang="x-none" dirty="0"/>
              <a:t>Простое слияние (</a:t>
            </a:r>
            <a:r>
              <a:rPr lang="ru-RU" dirty="0"/>
              <a:t>три вспомогательных файла</a:t>
            </a:r>
            <a:r>
              <a:rPr lang="x-none" dirty="0"/>
              <a:t>)</a:t>
            </a:r>
            <a:endParaRPr lang="ru-BY" dirty="0"/>
          </a:p>
        </p:txBody>
      </p:sp>
      <p:sp>
        <p:nvSpPr>
          <p:cNvPr id="3" name="Объект 2">
            <a:extLst>
              <a:ext uri="{FF2B5EF4-FFF2-40B4-BE49-F238E27FC236}">
                <a16:creationId xmlns:a16="http://schemas.microsoft.com/office/drawing/2014/main" id="{1CD5926D-E9DC-475C-ABB8-3C4F39A1C976}"/>
              </a:ext>
            </a:extLst>
          </p:cNvPr>
          <p:cNvSpPr>
            <a:spLocks noGrp="1"/>
          </p:cNvSpPr>
          <p:nvPr>
            <p:ph idx="1"/>
          </p:nvPr>
        </p:nvSpPr>
        <p:spPr>
          <a:xfrm>
            <a:off x="-2094146" y="6534626"/>
            <a:ext cx="8596668" cy="3880773"/>
          </a:xfrm>
        </p:spPr>
        <p:txBody>
          <a:bodyPr/>
          <a:lstStyle/>
          <a:p>
            <a:endParaRPr lang="ru-BY" dirty="0"/>
          </a:p>
        </p:txBody>
      </p:sp>
      <p:sp>
        <p:nvSpPr>
          <p:cNvPr id="4" name="Прямоугольник 3">
            <a:extLst>
              <a:ext uri="{FF2B5EF4-FFF2-40B4-BE49-F238E27FC236}">
                <a16:creationId xmlns:a16="http://schemas.microsoft.com/office/drawing/2014/main" id="{4B4F501E-F064-41F3-AA80-89CD4321D2B9}"/>
              </a:ext>
            </a:extLst>
          </p:cNvPr>
          <p:cNvSpPr/>
          <p:nvPr/>
        </p:nvSpPr>
        <p:spPr>
          <a:xfrm>
            <a:off x="2217682" y="244891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5" name="Прямоугольник 4">
            <a:extLst>
              <a:ext uri="{FF2B5EF4-FFF2-40B4-BE49-F238E27FC236}">
                <a16:creationId xmlns:a16="http://schemas.microsoft.com/office/drawing/2014/main" id="{5C15D0F0-7320-400A-AFC9-60524D0352A3}"/>
              </a:ext>
            </a:extLst>
          </p:cNvPr>
          <p:cNvSpPr/>
          <p:nvPr/>
        </p:nvSpPr>
        <p:spPr>
          <a:xfrm>
            <a:off x="3047999" y="24489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6" name="Прямоугольник 5">
            <a:extLst>
              <a:ext uri="{FF2B5EF4-FFF2-40B4-BE49-F238E27FC236}">
                <a16:creationId xmlns:a16="http://schemas.microsoft.com/office/drawing/2014/main" id="{4DCFCFB3-6347-424F-B93D-532929A0FE88}"/>
              </a:ext>
            </a:extLst>
          </p:cNvPr>
          <p:cNvSpPr/>
          <p:nvPr/>
        </p:nvSpPr>
        <p:spPr>
          <a:xfrm>
            <a:off x="3878316" y="24489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2</a:t>
            </a:r>
            <a:endParaRPr lang="x-none" dirty="0"/>
          </a:p>
        </p:txBody>
      </p:sp>
      <p:sp>
        <p:nvSpPr>
          <p:cNvPr id="7" name="Прямоугольник 6">
            <a:extLst>
              <a:ext uri="{FF2B5EF4-FFF2-40B4-BE49-F238E27FC236}">
                <a16:creationId xmlns:a16="http://schemas.microsoft.com/office/drawing/2014/main" id="{4089B8C2-B8B3-4568-A570-CA673ED5DA1C}"/>
              </a:ext>
            </a:extLst>
          </p:cNvPr>
          <p:cNvSpPr/>
          <p:nvPr/>
        </p:nvSpPr>
        <p:spPr>
          <a:xfrm>
            <a:off x="4708633" y="24489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8" name="Прямоугольник 7">
            <a:extLst>
              <a:ext uri="{FF2B5EF4-FFF2-40B4-BE49-F238E27FC236}">
                <a16:creationId xmlns:a16="http://schemas.microsoft.com/office/drawing/2014/main" id="{9CECE6F2-634C-4BDB-A646-74B718B0EA55}"/>
              </a:ext>
            </a:extLst>
          </p:cNvPr>
          <p:cNvSpPr/>
          <p:nvPr/>
        </p:nvSpPr>
        <p:spPr>
          <a:xfrm>
            <a:off x="5538950" y="24489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9" name="Прямоугольник 8">
            <a:extLst>
              <a:ext uri="{FF2B5EF4-FFF2-40B4-BE49-F238E27FC236}">
                <a16:creationId xmlns:a16="http://schemas.microsoft.com/office/drawing/2014/main" id="{46BA0B36-5126-4DB5-B27C-C3DC37AE7EBF}"/>
              </a:ext>
            </a:extLst>
          </p:cNvPr>
          <p:cNvSpPr/>
          <p:nvPr/>
        </p:nvSpPr>
        <p:spPr>
          <a:xfrm>
            <a:off x="6369267" y="24489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0" name="Прямоугольник 9">
            <a:extLst>
              <a:ext uri="{FF2B5EF4-FFF2-40B4-BE49-F238E27FC236}">
                <a16:creationId xmlns:a16="http://schemas.microsoft.com/office/drawing/2014/main" id="{FE2927AC-AD8D-4E25-96C7-1489086E3B0B}"/>
              </a:ext>
            </a:extLst>
          </p:cNvPr>
          <p:cNvSpPr/>
          <p:nvPr/>
        </p:nvSpPr>
        <p:spPr>
          <a:xfrm>
            <a:off x="7199584" y="24489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1" name="Прямоугольник 10">
            <a:extLst>
              <a:ext uri="{FF2B5EF4-FFF2-40B4-BE49-F238E27FC236}">
                <a16:creationId xmlns:a16="http://schemas.microsoft.com/office/drawing/2014/main" id="{025172E6-C502-48BF-B167-047D524DF9B0}"/>
              </a:ext>
            </a:extLst>
          </p:cNvPr>
          <p:cNvSpPr/>
          <p:nvPr/>
        </p:nvSpPr>
        <p:spPr>
          <a:xfrm>
            <a:off x="1387365" y="244890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2" name="Прямоугольник 11">
            <a:extLst>
              <a:ext uri="{FF2B5EF4-FFF2-40B4-BE49-F238E27FC236}">
                <a16:creationId xmlns:a16="http://schemas.microsoft.com/office/drawing/2014/main" id="{F5D98A2B-2789-4B55-8097-AD18883B9C43}"/>
              </a:ext>
            </a:extLst>
          </p:cNvPr>
          <p:cNvSpPr/>
          <p:nvPr/>
        </p:nvSpPr>
        <p:spPr>
          <a:xfrm>
            <a:off x="2217682" y="283779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3" name="Прямоугольник 12">
            <a:extLst>
              <a:ext uri="{FF2B5EF4-FFF2-40B4-BE49-F238E27FC236}">
                <a16:creationId xmlns:a16="http://schemas.microsoft.com/office/drawing/2014/main" id="{0073E88F-FFBB-4334-9B28-A855D0F1D822}"/>
              </a:ext>
            </a:extLst>
          </p:cNvPr>
          <p:cNvSpPr/>
          <p:nvPr/>
        </p:nvSpPr>
        <p:spPr>
          <a:xfrm>
            <a:off x="3047999" y="283779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4" name="Прямоугольник 13">
            <a:extLst>
              <a:ext uri="{FF2B5EF4-FFF2-40B4-BE49-F238E27FC236}">
                <a16:creationId xmlns:a16="http://schemas.microsoft.com/office/drawing/2014/main" id="{D5154FFA-5066-4265-A4A2-D15497A71669}"/>
              </a:ext>
            </a:extLst>
          </p:cNvPr>
          <p:cNvSpPr/>
          <p:nvPr/>
        </p:nvSpPr>
        <p:spPr>
          <a:xfrm>
            <a:off x="3878316" y="283778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5" name="Прямоугольник 14">
            <a:extLst>
              <a:ext uri="{FF2B5EF4-FFF2-40B4-BE49-F238E27FC236}">
                <a16:creationId xmlns:a16="http://schemas.microsoft.com/office/drawing/2014/main" id="{E014ED3F-80B8-4B22-97EC-EB4FCB7FC3E3}"/>
              </a:ext>
            </a:extLst>
          </p:cNvPr>
          <p:cNvSpPr/>
          <p:nvPr/>
        </p:nvSpPr>
        <p:spPr>
          <a:xfrm>
            <a:off x="4708633"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6" name="Прямоугольник 15">
            <a:extLst>
              <a:ext uri="{FF2B5EF4-FFF2-40B4-BE49-F238E27FC236}">
                <a16:creationId xmlns:a16="http://schemas.microsoft.com/office/drawing/2014/main" id="{3DA98AC8-C63C-425B-889A-F9D2001F2ACD}"/>
              </a:ext>
            </a:extLst>
          </p:cNvPr>
          <p:cNvSpPr/>
          <p:nvPr/>
        </p:nvSpPr>
        <p:spPr>
          <a:xfrm>
            <a:off x="5538950"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7" name="Прямоугольник 16">
            <a:extLst>
              <a:ext uri="{FF2B5EF4-FFF2-40B4-BE49-F238E27FC236}">
                <a16:creationId xmlns:a16="http://schemas.microsoft.com/office/drawing/2014/main" id="{F46D64C9-CE06-4CCE-A94C-4587EDFFA11E}"/>
              </a:ext>
            </a:extLst>
          </p:cNvPr>
          <p:cNvSpPr/>
          <p:nvPr/>
        </p:nvSpPr>
        <p:spPr>
          <a:xfrm>
            <a:off x="6369267"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8" name="Прямоугольник 17">
            <a:extLst>
              <a:ext uri="{FF2B5EF4-FFF2-40B4-BE49-F238E27FC236}">
                <a16:creationId xmlns:a16="http://schemas.microsoft.com/office/drawing/2014/main" id="{1CD5E092-48F2-4D02-8047-3992C2876A6B}"/>
              </a:ext>
            </a:extLst>
          </p:cNvPr>
          <p:cNvSpPr/>
          <p:nvPr/>
        </p:nvSpPr>
        <p:spPr>
          <a:xfrm>
            <a:off x="7199584"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9" name="Прямоугольник 18">
            <a:extLst>
              <a:ext uri="{FF2B5EF4-FFF2-40B4-BE49-F238E27FC236}">
                <a16:creationId xmlns:a16="http://schemas.microsoft.com/office/drawing/2014/main" id="{F7B33697-DBEA-4079-B08F-CAE8FAAE9F67}"/>
              </a:ext>
            </a:extLst>
          </p:cNvPr>
          <p:cNvSpPr/>
          <p:nvPr/>
        </p:nvSpPr>
        <p:spPr>
          <a:xfrm>
            <a:off x="1387365" y="2837786"/>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0" name="Прямоугольник 19">
            <a:extLst>
              <a:ext uri="{FF2B5EF4-FFF2-40B4-BE49-F238E27FC236}">
                <a16:creationId xmlns:a16="http://schemas.microsoft.com/office/drawing/2014/main" id="{9D9F0EE9-3AAF-40B6-BD32-5DF6D73C2142}"/>
              </a:ext>
            </a:extLst>
          </p:cNvPr>
          <p:cNvSpPr/>
          <p:nvPr/>
        </p:nvSpPr>
        <p:spPr>
          <a:xfrm>
            <a:off x="2217682" y="366274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1" name="Прямоугольник 20">
            <a:extLst>
              <a:ext uri="{FF2B5EF4-FFF2-40B4-BE49-F238E27FC236}">
                <a16:creationId xmlns:a16="http://schemas.microsoft.com/office/drawing/2014/main" id="{D9E75B19-D4F7-4212-B688-8329020B0004}"/>
              </a:ext>
            </a:extLst>
          </p:cNvPr>
          <p:cNvSpPr/>
          <p:nvPr/>
        </p:nvSpPr>
        <p:spPr>
          <a:xfrm>
            <a:off x="3047999" y="366274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2" name="Прямоугольник 21">
            <a:extLst>
              <a:ext uri="{FF2B5EF4-FFF2-40B4-BE49-F238E27FC236}">
                <a16:creationId xmlns:a16="http://schemas.microsoft.com/office/drawing/2014/main" id="{7852E280-65CB-44EF-8C97-4BCC2C7B4177}"/>
              </a:ext>
            </a:extLst>
          </p:cNvPr>
          <p:cNvSpPr/>
          <p:nvPr/>
        </p:nvSpPr>
        <p:spPr>
          <a:xfrm>
            <a:off x="3878316" y="366274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3" name="Прямоугольник 22">
            <a:extLst>
              <a:ext uri="{FF2B5EF4-FFF2-40B4-BE49-F238E27FC236}">
                <a16:creationId xmlns:a16="http://schemas.microsoft.com/office/drawing/2014/main" id="{C9B9F07F-B242-43F4-BC1E-00C41BAAE387}"/>
              </a:ext>
            </a:extLst>
          </p:cNvPr>
          <p:cNvSpPr/>
          <p:nvPr/>
        </p:nvSpPr>
        <p:spPr>
          <a:xfrm>
            <a:off x="4708633" y="366273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4" name="Прямоугольник 23">
            <a:extLst>
              <a:ext uri="{FF2B5EF4-FFF2-40B4-BE49-F238E27FC236}">
                <a16:creationId xmlns:a16="http://schemas.microsoft.com/office/drawing/2014/main" id="{8F124F89-9581-469F-B7C3-1CF813B48FD0}"/>
              </a:ext>
            </a:extLst>
          </p:cNvPr>
          <p:cNvSpPr/>
          <p:nvPr/>
        </p:nvSpPr>
        <p:spPr>
          <a:xfrm>
            <a:off x="5538950" y="366273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5" name="Прямоугольник 24">
            <a:extLst>
              <a:ext uri="{FF2B5EF4-FFF2-40B4-BE49-F238E27FC236}">
                <a16:creationId xmlns:a16="http://schemas.microsoft.com/office/drawing/2014/main" id="{E17115BD-4C0E-4DA2-8B45-E3119DC4D23E}"/>
              </a:ext>
            </a:extLst>
          </p:cNvPr>
          <p:cNvSpPr/>
          <p:nvPr/>
        </p:nvSpPr>
        <p:spPr>
          <a:xfrm>
            <a:off x="6369267" y="366273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6" name="Прямоугольник 25">
            <a:extLst>
              <a:ext uri="{FF2B5EF4-FFF2-40B4-BE49-F238E27FC236}">
                <a16:creationId xmlns:a16="http://schemas.microsoft.com/office/drawing/2014/main" id="{DF3CDD81-4200-4712-9DC0-09FD6603525D}"/>
              </a:ext>
            </a:extLst>
          </p:cNvPr>
          <p:cNvSpPr/>
          <p:nvPr/>
        </p:nvSpPr>
        <p:spPr>
          <a:xfrm>
            <a:off x="7199584" y="366273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7" name="Прямоугольник 26">
            <a:extLst>
              <a:ext uri="{FF2B5EF4-FFF2-40B4-BE49-F238E27FC236}">
                <a16:creationId xmlns:a16="http://schemas.microsoft.com/office/drawing/2014/main" id="{30A2F446-6D52-41F0-B173-0441C395F1CB}"/>
              </a:ext>
            </a:extLst>
          </p:cNvPr>
          <p:cNvSpPr/>
          <p:nvPr/>
        </p:nvSpPr>
        <p:spPr>
          <a:xfrm>
            <a:off x="1387365" y="366273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28" name="Прямоугольник 27">
            <a:extLst>
              <a:ext uri="{FF2B5EF4-FFF2-40B4-BE49-F238E27FC236}">
                <a16:creationId xmlns:a16="http://schemas.microsoft.com/office/drawing/2014/main" id="{4D40F6FC-38E1-408B-9DF2-871946148A83}"/>
              </a:ext>
            </a:extLst>
          </p:cNvPr>
          <p:cNvSpPr/>
          <p:nvPr/>
        </p:nvSpPr>
        <p:spPr>
          <a:xfrm>
            <a:off x="2217682" y="40590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9" name="Прямоугольник 28">
            <a:extLst>
              <a:ext uri="{FF2B5EF4-FFF2-40B4-BE49-F238E27FC236}">
                <a16:creationId xmlns:a16="http://schemas.microsoft.com/office/drawing/2014/main" id="{E17E29F7-2B01-46B1-90FC-E9FC27FF81EB}"/>
              </a:ext>
            </a:extLst>
          </p:cNvPr>
          <p:cNvSpPr/>
          <p:nvPr/>
        </p:nvSpPr>
        <p:spPr>
          <a:xfrm>
            <a:off x="3047999" y="40590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DC37EA1-4ECA-4032-874D-222F6EA4DDDE}"/>
              </a:ext>
            </a:extLst>
          </p:cNvPr>
          <p:cNvSpPr/>
          <p:nvPr/>
        </p:nvSpPr>
        <p:spPr>
          <a:xfrm>
            <a:off x="3878316" y="40590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1" name="Прямоугольник 30">
            <a:extLst>
              <a:ext uri="{FF2B5EF4-FFF2-40B4-BE49-F238E27FC236}">
                <a16:creationId xmlns:a16="http://schemas.microsoft.com/office/drawing/2014/main" id="{EB4376FE-9128-4095-80F4-5A8730AA662C}"/>
              </a:ext>
            </a:extLst>
          </p:cNvPr>
          <p:cNvSpPr/>
          <p:nvPr/>
        </p:nvSpPr>
        <p:spPr>
          <a:xfrm>
            <a:off x="4708633" y="40590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2" name="Прямоугольник 31">
            <a:extLst>
              <a:ext uri="{FF2B5EF4-FFF2-40B4-BE49-F238E27FC236}">
                <a16:creationId xmlns:a16="http://schemas.microsoft.com/office/drawing/2014/main" id="{C519716F-5303-48F4-ACA8-1988FC6AA01B}"/>
              </a:ext>
            </a:extLst>
          </p:cNvPr>
          <p:cNvSpPr/>
          <p:nvPr/>
        </p:nvSpPr>
        <p:spPr>
          <a:xfrm>
            <a:off x="5538950" y="40590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3" name="Прямоугольник 32">
            <a:extLst>
              <a:ext uri="{FF2B5EF4-FFF2-40B4-BE49-F238E27FC236}">
                <a16:creationId xmlns:a16="http://schemas.microsoft.com/office/drawing/2014/main" id="{ECC90AEE-BC3F-4A66-918A-285A0F37C845}"/>
              </a:ext>
            </a:extLst>
          </p:cNvPr>
          <p:cNvSpPr/>
          <p:nvPr/>
        </p:nvSpPr>
        <p:spPr>
          <a:xfrm>
            <a:off x="6369267" y="40590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4" name="Прямоугольник 33">
            <a:extLst>
              <a:ext uri="{FF2B5EF4-FFF2-40B4-BE49-F238E27FC236}">
                <a16:creationId xmlns:a16="http://schemas.microsoft.com/office/drawing/2014/main" id="{9483A309-632A-44FB-B762-81B2F7A84932}"/>
              </a:ext>
            </a:extLst>
          </p:cNvPr>
          <p:cNvSpPr/>
          <p:nvPr/>
        </p:nvSpPr>
        <p:spPr>
          <a:xfrm>
            <a:off x="7199584" y="40590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5" name="Прямоугольник 34">
            <a:extLst>
              <a:ext uri="{FF2B5EF4-FFF2-40B4-BE49-F238E27FC236}">
                <a16:creationId xmlns:a16="http://schemas.microsoft.com/office/drawing/2014/main" id="{F6634807-E50C-4BB2-B834-BD39E580854C}"/>
              </a:ext>
            </a:extLst>
          </p:cNvPr>
          <p:cNvSpPr/>
          <p:nvPr/>
        </p:nvSpPr>
        <p:spPr>
          <a:xfrm>
            <a:off x="1387365" y="40590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D</a:t>
            </a:r>
            <a:endParaRPr lang="x-none" dirty="0"/>
          </a:p>
        </p:txBody>
      </p:sp>
      <p:sp>
        <p:nvSpPr>
          <p:cNvPr id="36" name="Прямоугольник 35">
            <a:extLst>
              <a:ext uri="{FF2B5EF4-FFF2-40B4-BE49-F238E27FC236}">
                <a16:creationId xmlns:a16="http://schemas.microsoft.com/office/drawing/2014/main" id="{4B07B71F-7FE0-4CD8-A2C2-9BECD6CBCA76}"/>
              </a:ext>
            </a:extLst>
          </p:cNvPr>
          <p:cNvSpPr/>
          <p:nvPr/>
        </p:nvSpPr>
        <p:spPr>
          <a:xfrm>
            <a:off x="8029901" y="244890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37" name="Прямоугольник 36">
            <a:extLst>
              <a:ext uri="{FF2B5EF4-FFF2-40B4-BE49-F238E27FC236}">
                <a16:creationId xmlns:a16="http://schemas.microsoft.com/office/drawing/2014/main" id="{DEF422AF-C38C-435C-987A-5AEC3A810B01}"/>
              </a:ext>
            </a:extLst>
          </p:cNvPr>
          <p:cNvSpPr/>
          <p:nvPr/>
        </p:nvSpPr>
        <p:spPr>
          <a:xfrm>
            <a:off x="8029901" y="283778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8" name="Прямоугольник 37">
            <a:extLst>
              <a:ext uri="{FF2B5EF4-FFF2-40B4-BE49-F238E27FC236}">
                <a16:creationId xmlns:a16="http://schemas.microsoft.com/office/drawing/2014/main" id="{2633F462-BEEA-4044-A66D-07A913C59E43}"/>
              </a:ext>
            </a:extLst>
          </p:cNvPr>
          <p:cNvSpPr/>
          <p:nvPr/>
        </p:nvSpPr>
        <p:spPr>
          <a:xfrm>
            <a:off x="8029901" y="36627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9" name="Прямоугольник 38">
            <a:extLst>
              <a:ext uri="{FF2B5EF4-FFF2-40B4-BE49-F238E27FC236}">
                <a16:creationId xmlns:a16="http://schemas.microsoft.com/office/drawing/2014/main" id="{1AD24344-E573-42AB-96E8-6A841CDC39FD}"/>
              </a:ext>
            </a:extLst>
          </p:cNvPr>
          <p:cNvSpPr/>
          <p:nvPr/>
        </p:nvSpPr>
        <p:spPr>
          <a:xfrm>
            <a:off x="8029901" y="405907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Tree>
    <p:extLst>
      <p:ext uri="{BB962C8B-B14F-4D97-AF65-F5344CB8AC3E}">
        <p14:creationId xmlns:p14="http://schemas.microsoft.com/office/powerpoint/2010/main" val="26532362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B90836-49AE-4298-841A-572CEFAC2116}"/>
              </a:ext>
            </a:extLst>
          </p:cNvPr>
          <p:cNvSpPr>
            <a:spLocks noGrp="1"/>
          </p:cNvSpPr>
          <p:nvPr>
            <p:ph type="title"/>
          </p:nvPr>
        </p:nvSpPr>
        <p:spPr/>
        <p:txBody>
          <a:bodyPr/>
          <a:lstStyle/>
          <a:p>
            <a:r>
              <a:rPr lang="x-none" dirty="0"/>
              <a:t>Простое слияние</a:t>
            </a:r>
            <a:endParaRPr lang="ru-BY" dirty="0"/>
          </a:p>
        </p:txBody>
      </p:sp>
      <p:sp>
        <p:nvSpPr>
          <p:cNvPr id="3" name="Объект 2">
            <a:extLst>
              <a:ext uri="{FF2B5EF4-FFF2-40B4-BE49-F238E27FC236}">
                <a16:creationId xmlns:a16="http://schemas.microsoft.com/office/drawing/2014/main" id="{1CD5926D-E9DC-475C-ABB8-3C4F39A1C976}"/>
              </a:ext>
            </a:extLst>
          </p:cNvPr>
          <p:cNvSpPr>
            <a:spLocks noGrp="1"/>
          </p:cNvSpPr>
          <p:nvPr>
            <p:ph idx="1"/>
          </p:nvPr>
        </p:nvSpPr>
        <p:spPr>
          <a:xfrm>
            <a:off x="-2094146" y="6534626"/>
            <a:ext cx="8596668" cy="3880773"/>
          </a:xfrm>
        </p:spPr>
        <p:txBody>
          <a:bodyPr/>
          <a:lstStyle/>
          <a:p>
            <a:endParaRPr lang="ru-BY" dirty="0"/>
          </a:p>
        </p:txBody>
      </p:sp>
      <p:sp>
        <p:nvSpPr>
          <p:cNvPr id="4" name="Прямоугольник 3">
            <a:extLst>
              <a:ext uri="{FF2B5EF4-FFF2-40B4-BE49-F238E27FC236}">
                <a16:creationId xmlns:a16="http://schemas.microsoft.com/office/drawing/2014/main" id="{4B4F501E-F064-41F3-AA80-89CD4321D2B9}"/>
              </a:ext>
            </a:extLst>
          </p:cNvPr>
          <p:cNvSpPr/>
          <p:nvPr/>
        </p:nvSpPr>
        <p:spPr>
          <a:xfrm>
            <a:off x="2217682" y="2448910"/>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5" name="Прямоугольник 4">
            <a:extLst>
              <a:ext uri="{FF2B5EF4-FFF2-40B4-BE49-F238E27FC236}">
                <a16:creationId xmlns:a16="http://schemas.microsoft.com/office/drawing/2014/main" id="{5C15D0F0-7320-400A-AFC9-60524D0352A3}"/>
              </a:ext>
            </a:extLst>
          </p:cNvPr>
          <p:cNvSpPr/>
          <p:nvPr/>
        </p:nvSpPr>
        <p:spPr>
          <a:xfrm>
            <a:off x="3047999" y="2448909"/>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6" name="Прямоугольник 5">
            <a:extLst>
              <a:ext uri="{FF2B5EF4-FFF2-40B4-BE49-F238E27FC236}">
                <a16:creationId xmlns:a16="http://schemas.microsoft.com/office/drawing/2014/main" id="{4DCFCFB3-6347-424F-B93D-532929A0FE88}"/>
              </a:ext>
            </a:extLst>
          </p:cNvPr>
          <p:cNvSpPr/>
          <p:nvPr/>
        </p:nvSpPr>
        <p:spPr>
          <a:xfrm>
            <a:off x="3878316" y="2448908"/>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2</a:t>
            </a:r>
            <a:endParaRPr lang="x-none" dirty="0"/>
          </a:p>
        </p:txBody>
      </p:sp>
      <p:sp>
        <p:nvSpPr>
          <p:cNvPr id="7" name="Прямоугольник 6">
            <a:extLst>
              <a:ext uri="{FF2B5EF4-FFF2-40B4-BE49-F238E27FC236}">
                <a16:creationId xmlns:a16="http://schemas.microsoft.com/office/drawing/2014/main" id="{4089B8C2-B8B3-4568-A570-CA673ED5DA1C}"/>
              </a:ext>
            </a:extLst>
          </p:cNvPr>
          <p:cNvSpPr/>
          <p:nvPr/>
        </p:nvSpPr>
        <p:spPr>
          <a:xfrm>
            <a:off x="4708633" y="2448907"/>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8" name="Прямоугольник 7">
            <a:extLst>
              <a:ext uri="{FF2B5EF4-FFF2-40B4-BE49-F238E27FC236}">
                <a16:creationId xmlns:a16="http://schemas.microsoft.com/office/drawing/2014/main" id="{9CECE6F2-634C-4BDB-A646-74B718B0EA55}"/>
              </a:ext>
            </a:extLst>
          </p:cNvPr>
          <p:cNvSpPr/>
          <p:nvPr/>
        </p:nvSpPr>
        <p:spPr>
          <a:xfrm>
            <a:off x="5538950" y="24489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9" name="Прямоугольник 8">
            <a:extLst>
              <a:ext uri="{FF2B5EF4-FFF2-40B4-BE49-F238E27FC236}">
                <a16:creationId xmlns:a16="http://schemas.microsoft.com/office/drawing/2014/main" id="{46BA0B36-5126-4DB5-B27C-C3DC37AE7EBF}"/>
              </a:ext>
            </a:extLst>
          </p:cNvPr>
          <p:cNvSpPr/>
          <p:nvPr/>
        </p:nvSpPr>
        <p:spPr>
          <a:xfrm>
            <a:off x="6369267" y="24489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0" name="Прямоугольник 9">
            <a:extLst>
              <a:ext uri="{FF2B5EF4-FFF2-40B4-BE49-F238E27FC236}">
                <a16:creationId xmlns:a16="http://schemas.microsoft.com/office/drawing/2014/main" id="{FE2927AC-AD8D-4E25-96C7-1489086E3B0B}"/>
              </a:ext>
            </a:extLst>
          </p:cNvPr>
          <p:cNvSpPr/>
          <p:nvPr/>
        </p:nvSpPr>
        <p:spPr>
          <a:xfrm>
            <a:off x="7199584" y="24489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1" name="Прямоугольник 10">
            <a:extLst>
              <a:ext uri="{FF2B5EF4-FFF2-40B4-BE49-F238E27FC236}">
                <a16:creationId xmlns:a16="http://schemas.microsoft.com/office/drawing/2014/main" id="{025172E6-C502-48BF-B167-047D524DF9B0}"/>
              </a:ext>
            </a:extLst>
          </p:cNvPr>
          <p:cNvSpPr/>
          <p:nvPr/>
        </p:nvSpPr>
        <p:spPr>
          <a:xfrm>
            <a:off x="1387365" y="244890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2" name="Прямоугольник 11">
            <a:extLst>
              <a:ext uri="{FF2B5EF4-FFF2-40B4-BE49-F238E27FC236}">
                <a16:creationId xmlns:a16="http://schemas.microsoft.com/office/drawing/2014/main" id="{F5D98A2B-2789-4B55-8097-AD18883B9C43}"/>
              </a:ext>
            </a:extLst>
          </p:cNvPr>
          <p:cNvSpPr/>
          <p:nvPr/>
        </p:nvSpPr>
        <p:spPr>
          <a:xfrm>
            <a:off x="2217682" y="283779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3" name="Прямоугольник 12">
            <a:extLst>
              <a:ext uri="{FF2B5EF4-FFF2-40B4-BE49-F238E27FC236}">
                <a16:creationId xmlns:a16="http://schemas.microsoft.com/office/drawing/2014/main" id="{0073E88F-FFBB-4334-9B28-A855D0F1D822}"/>
              </a:ext>
            </a:extLst>
          </p:cNvPr>
          <p:cNvSpPr/>
          <p:nvPr/>
        </p:nvSpPr>
        <p:spPr>
          <a:xfrm>
            <a:off x="3047999" y="283779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4" name="Прямоугольник 13">
            <a:extLst>
              <a:ext uri="{FF2B5EF4-FFF2-40B4-BE49-F238E27FC236}">
                <a16:creationId xmlns:a16="http://schemas.microsoft.com/office/drawing/2014/main" id="{D5154FFA-5066-4265-A4A2-D15497A71669}"/>
              </a:ext>
            </a:extLst>
          </p:cNvPr>
          <p:cNvSpPr/>
          <p:nvPr/>
        </p:nvSpPr>
        <p:spPr>
          <a:xfrm>
            <a:off x="3878316" y="283778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5" name="Прямоугольник 14">
            <a:extLst>
              <a:ext uri="{FF2B5EF4-FFF2-40B4-BE49-F238E27FC236}">
                <a16:creationId xmlns:a16="http://schemas.microsoft.com/office/drawing/2014/main" id="{E014ED3F-80B8-4B22-97EC-EB4FCB7FC3E3}"/>
              </a:ext>
            </a:extLst>
          </p:cNvPr>
          <p:cNvSpPr/>
          <p:nvPr/>
        </p:nvSpPr>
        <p:spPr>
          <a:xfrm>
            <a:off x="4708633"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6" name="Прямоугольник 15">
            <a:extLst>
              <a:ext uri="{FF2B5EF4-FFF2-40B4-BE49-F238E27FC236}">
                <a16:creationId xmlns:a16="http://schemas.microsoft.com/office/drawing/2014/main" id="{3DA98AC8-C63C-425B-889A-F9D2001F2ACD}"/>
              </a:ext>
            </a:extLst>
          </p:cNvPr>
          <p:cNvSpPr/>
          <p:nvPr/>
        </p:nvSpPr>
        <p:spPr>
          <a:xfrm>
            <a:off x="5538950"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7" name="Прямоугольник 16">
            <a:extLst>
              <a:ext uri="{FF2B5EF4-FFF2-40B4-BE49-F238E27FC236}">
                <a16:creationId xmlns:a16="http://schemas.microsoft.com/office/drawing/2014/main" id="{F46D64C9-CE06-4CCE-A94C-4587EDFFA11E}"/>
              </a:ext>
            </a:extLst>
          </p:cNvPr>
          <p:cNvSpPr/>
          <p:nvPr/>
        </p:nvSpPr>
        <p:spPr>
          <a:xfrm>
            <a:off x="6369267"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8" name="Прямоугольник 17">
            <a:extLst>
              <a:ext uri="{FF2B5EF4-FFF2-40B4-BE49-F238E27FC236}">
                <a16:creationId xmlns:a16="http://schemas.microsoft.com/office/drawing/2014/main" id="{1CD5E092-48F2-4D02-8047-3992C2876A6B}"/>
              </a:ext>
            </a:extLst>
          </p:cNvPr>
          <p:cNvSpPr/>
          <p:nvPr/>
        </p:nvSpPr>
        <p:spPr>
          <a:xfrm>
            <a:off x="7199584"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9" name="Прямоугольник 18">
            <a:extLst>
              <a:ext uri="{FF2B5EF4-FFF2-40B4-BE49-F238E27FC236}">
                <a16:creationId xmlns:a16="http://schemas.microsoft.com/office/drawing/2014/main" id="{F7B33697-DBEA-4079-B08F-CAE8FAAE9F67}"/>
              </a:ext>
            </a:extLst>
          </p:cNvPr>
          <p:cNvSpPr/>
          <p:nvPr/>
        </p:nvSpPr>
        <p:spPr>
          <a:xfrm>
            <a:off x="1387365" y="2837786"/>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0" name="Прямоугольник 19">
            <a:extLst>
              <a:ext uri="{FF2B5EF4-FFF2-40B4-BE49-F238E27FC236}">
                <a16:creationId xmlns:a16="http://schemas.microsoft.com/office/drawing/2014/main" id="{9D9F0EE9-3AAF-40B6-BD32-5DF6D73C2142}"/>
              </a:ext>
            </a:extLst>
          </p:cNvPr>
          <p:cNvSpPr/>
          <p:nvPr/>
        </p:nvSpPr>
        <p:spPr>
          <a:xfrm>
            <a:off x="2217682" y="3710269"/>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21" name="Прямоугольник 20">
            <a:extLst>
              <a:ext uri="{FF2B5EF4-FFF2-40B4-BE49-F238E27FC236}">
                <a16:creationId xmlns:a16="http://schemas.microsoft.com/office/drawing/2014/main" id="{D9E75B19-D4F7-4212-B688-8329020B0004}"/>
              </a:ext>
            </a:extLst>
          </p:cNvPr>
          <p:cNvSpPr/>
          <p:nvPr/>
        </p:nvSpPr>
        <p:spPr>
          <a:xfrm>
            <a:off x="3047999" y="3710268"/>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22" name="Прямоугольник 21">
            <a:extLst>
              <a:ext uri="{FF2B5EF4-FFF2-40B4-BE49-F238E27FC236}">
                <a16:creationId xmlns:a16="http://schemas.microsoft.com/office/drawing/2014/main" id="{7852E280-65CB-44EF-8C97-4BCC2C7B4177}"/>
              </a:ext>
            </a:extLst>
          </p:cNvPr>
          <p:cNvSpPr/>
          <p:nvPr/>
        </p:nvSpPr>
        <p:spPr>
          <a:xfrm>
            <a:off x="3878316" y="3710267"/>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2</a:t>
            </a:r>
            <a:endParaRPr lang="x-none" dirty="0"/>
          </a:p>
        </p:txBody>
      </p:sp>
      <p:sp>
        <p:nvSpPr>
          <p:cNvPr id="23" name="Прямоугольник 22">
            <a:extLst>
              <a:ext uri="{FF2B5EF4-FFF2-40B4-BE49-F238E27FC236}">
                <a16:creationId xmlns:a16="http://schemas.microsoft.com/office/drawing/2014/main" id="{C9B9F07F-B242-43F4-BC1E-00C41BAAE387}"/>
              </a:ext>
            </a:extLst>
          </p:cNvPr>
          <p:cNvSpPr/>
          <p:nvPr/>
        </p:nvSpPr>
        <p:spPr>
          <a:xfrm>
            <a:off x="4708633" y="3710266"/>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7" name="Прямоугольник 26">
            <a:extLst>
              <a:ext uri="{FF2B5EF4-FFF2-40B4-BE49-F238E27FC236}">
                <a16:creationId xmlns:a16="http://schemas.microsoft.com/office/drawing/2014/main" id="{30A2F446-6D52-41F0-B173-0441C395F1CB}"/>
              </a:ext>
            </a:extLst>
          </p:cNvPr>
          <p:cNvSpPr/>
          <p:nvPr/>
        </p:nvSpPr>
        <p:spPr>
          <a:xfrm>
            <a:off x="1387365" y="3710264"/>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28" name="Прямоугольник 27">
            <a:extLst>
              <a:ext uri="{FF2B5EF4-FFF2-40B4-BE49-F238E27FC236}">
                <a16:creationId xmlns:a16="http://schemas.microsoft.com/office/drawing/2014/main" id="{4D40F6FC-38E1-408B-9DF2-871946148A83}"/>
              </a:ext>
            </a:extLst>
          </p:cNvPr>
          <p:cNvSpPr/>
          <p:nvPr/>
        </p:nvSpPr>
        <p:spPr>
          <a:xfrm>
            <a:off x="2217682" y="410661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9" name="Прямоугольник 28">
            <a:extLst>
              <a:ext uri="{FF2B5EF4-FFF2-40B4-BE49-F238E27FC236}">
                <a16:creationId xmlns:a16="http://schemas.microsoft.com/office/drawing/2014/main" id="{E17E29F7-2B01-46B1-90FC-E9FC27FF81EB}"/>
              </a:ext>
            </a:extLst>
          </p:cNvPr>
          <p:cNvSpPr/>
          <p:nvPr/>
        </p:nvSpPr>
        <p:spPr>
          <a:xfrm>
            <a:off x="3047999" y="41066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0" name="Прямоугольник 29">
            <a:extLst>
              <a:ext uri="{FF2B5EF4-FFF2-40B4-BE49-F238E27FC236}">
                <a16:creationId xmlns:a16="http://schemas.microsoft.com/office/drawing/2014/main" id="{1DC37EA1-4ECA-4032-874D-222F6EA4DDDE}"/>
              </a:ext>
            </a:extLst>
          </p:cNvPr>
          <p:cNvSpPr/>
          <p:nvPr/>
        </p:nvSpPr>
        <p:spPr>
          <a:xfrm>
            <a:off x="3878316" y="41066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1" name="Прямоугольник 30">
            <a:extLst>
              <a:ext uri="{FF2B5EF4-FFF2-40B4-BE49-F238E27FC236}">
                <a16:creationId xmlns:a16="http://schemas.microsoft.com/office/drawing/2014/main" id="{EB4376FE-9128-4095-80F4-5A8730AA662C}"/>
              </a:ext>
            </a:extLst>
          </p:cNvPr>
          <p:cNvSpPr/>
          <p:nvPr/>
        </p:nvSpPr>
        <p:spPr>
          <a:xfrm>
            <a:off x="4708633" y="41066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5" name="Прямоугольник 34">
            <a:extLst>
              <a:ext uri="{FF2B5EF4-FFF2-40B4-BE49-F238E27FC236}">
                <a16:creationId xmlns:a16="http://schemas.microsoft.com/office/drawing/2014/main" id="{F6634807-E50C-4BB2-B834-BD39E580854C}"/>
              </a:ext>
            </a:extLst>
          </p:cNvPr>
          <p:cNvSpPr/>
          <p:nvPr/>
        </p:nvSpPr>
        <p:spPr>
          <a:xfrm>
            <a:off x="1387365" y="410660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D</a:t>
            </a:r>
            <a:endParaRPr lang="x-none" dirty="0"/>
          </a:p>
        </p:txBody>
      </p:sp>
      <p:sp>
        <p:nvSpPr>
          <p:cNvPr id="36" name="Прямоугольник 35">
            <a:extLst>
              <a:ext uri="{FF2B5EF4-FFF2-40B4-BE49-F238E27FC236}">
                <a16:creationId xmlns:a16="http://schemas.microsoft.com/office/drawing/2014/main" id="{60CE42E5-CCC3-43AC-8071-98B005D34BC1}"/>
              </a:ext>
            </a:extLst>
          </p:cNvPr>
          <p:cNvSpPr/>
          <p:nvPr/>
        </p:nvSpPr>
        <p:spPr>
          <a:xfrm>
            <a:off x="8029901" y="244890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37" name="Прямоугольник 36">
            <a:extLst>
              <a:ext uri="{FF2B5EF4-FFF2-40B4-BE49-F238E27FC236}">
                <a16:creationId xmlns:a16="http://schemas.microsoft.com/office/drawing/2014/main" id="{C4687D1C-2D0D-425F-88F8-0F1E5A13CE31}"/>
              </a:ext>
            </a:extLst>
          </p:cNvPr>
          <p:cNvSpPr/>
          <p:nvPr/>
        </p:nvSpPr>
        <p:spPr>
          <a:xfrm>
            <a:off x="8029901" y="283778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Tree>
    <p:extLst>
      <p:ext uri="{BB962C8B-B14F-4D97-AF65-F5344CB8AC3E}">
        <p14:creationId xmlns:p14="http://schemas.microsoft.com/office/powerpoint/2010/main" val="34522291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B90836-49AE-4298-841A-572CEFAC2116}"/>
              </a:ext>
            </a:extLst>
          </p:cNvPr>
          <p:cNvSpPr>
            <a:spLocks noGrp="1"/>
          </p:cNvSpPr>
          <p:nvPr>
            <p:ph type="title"/>
          </p:nvPr>
        </p:nvSpPr>
        <p:spPr/>
        <p:txBody>
          <a:bodyPr/>
          <a:lstStyle/>
          <a:p>
            <a:r>
              <a:rPr lang="x-none" dirty="0"/>
              <a:t>Простое слияние </a:t>
            </a:r>
            <a:endParaRPr lang="ru-BY" dirty="0"/>
          </a:p>
        </p:txBody>
      </p:sp>
      <p:sp>
        <p:nvSpPr>
          <p:cNvPr id="3" name="Объект 2">
            <a:extLst>
              <a:ext uri="{FF2B5EF4-FFF2-40B4-BE49-F238E27FC236}">
                <a16:creationId xmlns:a16="http://schemas.microsoft.com/office/drawing/2014/main" id="{1CD5926D-E9DC-475C-ABB8-3C4F39A1C976}"/>
              </a:ext>
            </a:extLst>
          </p:cNvPr>
          <p:cNvSpPr>
            <a:spLocks noGrp="1"/>
          </p:cNvSpPr>
          <p:nvPr>
            <p:ph idx="1"/>
          </p:nvPr>
        </p:nvSpPr>
        <p:spPr>
          <a:xfrm>
            <a:off x="-2094146" y="6534626"/>
            <a:ext cx="8596668" cy="3880773"/>
          </a:xfrm>
        </p:spPr>
        <p:txBody>
          <a:bodyPr/>
          <a:lstStyle/>
          <a:p>
            <a:endParaRPr lang="ru-BY" dirty="0"/>
          </a:p>
        </p:txBody>
      </p:sp>
      <p:sp>
        <p:nvSpPr>
          <p:cNvPr id="4" name="Прямоугольник 3">
            <a:extLst>
              <a:ext uri="{FF2B5EF4-FFF2-40B4-BE49-F238E27FC236}">
                <a16:creationId xmlns:a16="http://schemas.microsoft.com/office/drawing/2014/main" id="{4B4F501E-F064-41F3-AA80-89CD4321D2B9}"/>
              </a:ext>
            </a:extLst>
          </p:cNvPr>
          <p:cNvSpPr/>
          <p:nvPr/>
        </p:nvSpPr>
        <p:spPr>
          <a:xfrm>
            <a:off x="2217682" y="244891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5" name="Прямоугольник 4">
            <a:extLst>
              <a:ext uri="{FF2B5EF4-FFF2-40B4-BE49-F238E27FC236}">
                <a16:creationId xmlns:a16="http://schemas.microsoft.com/office/drawing/2014/main" id="{5C15D0F0-7320-400A-AFC9-60524D0352A3}"/>
              </a:ext>
            </a:extLst>
          </p:cNvPr>
          <p:cNvSpPr/>
          <p:nvPr/>
        </p:nvSpPr>
        <p:spPr>
          <a:xfrm>
            <a:off x="3047999" y="24489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6" name="Прямоугольник 5">
            <a:extLst>
              <a:ext uri="{FF2B5EF4-FFF2-40B4-BE49-F238E27FC236}">
                <a16:creationId xmlns:a16="http://schemas.microsoft.com/office/drawing/2014/main" id="{4DCFCFB3-6347-424F-B93D-532929A0FE88}"/>
              </a:ext>
            </a:extLst>
          </p:cNvPr>
          <p:cNvSpPr/>
          <p:nvPr/>
        </p:nvSpPr>
        <p:spPr>
          <a:xfrm>
            <a:off x="3878316" y="2448908"/>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2</a:t>
            </a:r>
            <a:endParaRPr lang="x-none" dirty="0"/>
          </a:p>
        </p:txBody>
      </p:sp>
      <p:sp>
        <p:nvSpPr>
          <p:cNvPr id="7" name="Прямоугольник 6">
            <a:extLst>
              <a:ext uri="{FF2B5EF4-FFF2-40B4-BE49-F238E27FC236}">
                <a16:creationId xmlns:a16="http://schemas.microsoft.com/office/drawing/2014/main" id="{4089B8C2-B8B3-4568-A570-CA673ED5DA1C}"/>
              </a:ext>
            </a:extLst>
          </p:cNvPr>
          <p:cNvSpPr/>
          <p:nvPr/>
        </p:nvSpPr>
        <p:spPr>
          <a:xfrm>
            <a:off x="4708633" y="2448907"/>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8" name="Прямоугольник 7">
            <a:extLst>
              <a:ext uri="{FF2B5EF4-FFF2-40B4-BE49-F238E27FC236}">
                <a16:creationId xmlns:a16="http://schemas.microsoft.com/office/drawing/2014/main" id="{9CECE6F2-634C-4BDB-A646-74B718B0EA55}"/>
              </a:ext>
            </a:extLst>
          </p:cNvPr>
          <p:cNvSpPr/>
          <p:nvPr/>
        </p:nvSpPr>
        <p:spPr>
          <a:xfrm>
            <a:off x="5538950" y="2448907"/>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9" name="Прямоугольник 8">
            <a:extLst>
              <a:ext uri="{FF2B5EF4-FFF2-40B4-BE49-F238E27FC236}">
                <a16:creationId xmlns:a16="http://schemas.microsoft.com/office/drawing/2014/main" id="{46BA0B36-5126-4DB5-B27C-C3DC37AE7EBF}"/>
              </a:ext>
            </a:extLst>
          </p:cNvPr>
          <p:cNvSpPr/>
          <p:nvPr/>
        </p:nvSpPr>
        <p:spPr>
          <a:xfrm>
            <a:off x="6369267" y="2448907"/>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0" name="Прямоугольник 9">
            <a:extLst>
              <a:ext uri="{FF2B5EF4-FFF2-40B4-BE49-F238E27FC236}">
                <a16:creationId xmlns:a16="http://schemas.microsoft.com/office/drawing/2014/main" id="{FE2927AC-AD8D-4E25-96C7-1489086E3B0B}"/>
              </a:ext>
            </a:extLst>
          </p:cNvPr>
          <p:cNvSpPr/>
          <p:nvPr/>
        </p:nvSpPr>
        <p:spPr>
          <a:xfrm>
            <a:off x="7199584" y="2448907"/>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1" name="Прямоугольник 10">
            <a:extLst>
              <a:ext uri="{FF2B5EF4-FFF2-40B4-BE49-F238E27FC236}">
                <a16:creationId xmlns:a16="http://schemas.microsoft.com/office/drawing/2014/main" id="{025172E6-C502-48BF-B167-047D524DF9B0}"/>
              </a:ext>
            </a:extLst>
          </p:cNvPr>
          <p:cNvSpPr/>
          <p:nvPr/>
        </p:nvSpPr>
        <p:spPr>
          <a:xfrm>
            <a:off x="1387365" y="244890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2" name="Прямоугольник 11">
            <a:extLst>
              <a:ext uri="{FF2B5EF4-FFF2-40B4-BE49-F238E27FC236}">
                <a16:creationId xmlns:a16="http://schemas.microsoft.com/office/drawing/2014/main" id="{F5D98A2B-2789-4B55-8097-AD18883B9C43}"/>
              </a:ext>
            </a:extLst>
          </p:cNvPr>
          <p:cNvSpPr/>
          <p:nvPr/>
        </p:nvSpPr>
        <p:spPr>
          <a:xfrm>
            <a:off x="2217682" y="283779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3" name="Прямоугольник 12">
            <a:extLst>
              <a:ext uri="{FF2B5EF4-FFF2-40B4-BE49-F238E27FC236}">
                <a16:creationId xmlns:a16="http://schemas.microsoft.com/office/drawing/2014/main" id="{0073E88F-FFBB-4334-9B28-A855D0F1D822}"/>
              </a:ext>
            </a:extLst>
          </p:cNvPr>
          <p:cNvSpPr/>
          <p:nvPr/>
        </p:nvSpPr>
        <p:spPr>
          <a:xfrm>
            <a:off x="3047999" y="283779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4" name="Прямоугольник 13">
            <a:extLst>
              <a:ext uri="{FF2B5EF4-FFF2-40B4-BE49-F238E27FC236}">
                <a16:creationId xmlns:a16="http://schemas.microsoft.com/office/drawing/2014/main" id="{D5154FFA-5066-4265-A4A2-D15497A71669}"/>
              </a:ext>
            </a:extLst>
          </p:cNvPr>
          <p:cNvSpPr/>
          <p:nvPr/>
        </p:nvSpPr>
        <p:spPr>
          <a:xfrm>
            <a:off x="3878316" y="283778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5" name="Прямоугольник 14">
            <a:extLst>
              <a:ext uri="{FF2B5EF4-FFF2-40B4-BE49-F238E27FC236}">
                <a16:creationId xmlns:a16="http://schemas.microsoft.com/office/drawing/2014/main" id="{E014ED3F-80B8-4B22-97EC-EB4FCB7FC3E3}"/>
              </a:ext>
            </a:extLst>
          </p:cNvPr>
          <p:cNvSpPr/>
          <p:nvPr/>
        </p:nvSpPr>
        <p:spPr>
          <a:xfrm>
            <a:off x="4708633"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6" name="Прямоугольник 15">
            <a:extLst>
              <a:ext uri="{FF2B5EF4-FFF2-40B4-BE49-F238E27FC236}">
                <a16:creationId xmlns:a16="http://schemas.microsoft.com/office/drawing/2014/main" id="{3DA98AC8-C63C-425B-889A-F9D2001F2ACD}"/>
              </a:ext>
            </a:extLst>
          </p:cNvPr>
          <p:cNvSpPr/>
          <p:nvPr/>
        </p:nvSpPr>
        <p:spPr>
          <a:xfrm>
            <a:off x="5538950"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7" name="Прямоугольник 16">
            <a:extLst>
              <a:ext uri="{FF2B5EF4-FFF2-40B4-BE49-F238E27FC236}">
                <a16:creationId xmlns:a16="http://schemas.microsoft.com/office/drawing/2014/main" id="{F46D64C9-CE06-4CCE-A94C-4587EDFFA11E}"/>
              </a:ext>
            </a:extLst>
          </p:cNvPr>
          <p:cNvSpPr/>
          <p:nvPr/>
        </p:nvSpPr>
        <p:spPr>
          <a:xfrm>
            <a:off x="6369267"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8" name="Прямоугольник 17">
            <a:extLst>
              <a:ext uri="{FF2B5EF4-FFF2-40B4-BE49-F238E27FC236}">
                <a16:creationId xmlns:a16="http://schemas.microsoft.com/office/drawing/2014/main" id="{1CD5E092-48F2-4D02-8047-3992C2876A6B}"/>
              </a:ext>
            </a:extLst>
          </p:cNvPr>
          <p:cNvSpPr/>
          <p:nvPr/>
        </p:nvSpPr>
        <p:spPr>
          <a:xfrm>
            <a:off x="7199584"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9" name="Прямоугольник 18">
            <a:extLst>
              <a:ext uri="{FF2B5EF4-FFF2-40B4-BE49-F238E27FC236}">
                <a16:creationId xmlns:a16="http://schemas.microsoft.com/office/drawing/2014/main" id="{F7B33697-DBEA-4079-B08F-CAE8FAAE9F67}"/>
              </a:ext>
            </a:extLst>
          </p:cNvPr>
          <p:cNvSpPr/>
          <p:nvPr/>
        </p:nvSpPr>
        <p:spPr>
          <a:xfrm>
            <a:off x="1387365" y="2837786"/>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0" name="Прямоугольник 19">
            <a:extLst>
              <a:ext uri="{FF2B5EF4-FFF2-40B4-BE49-F238E27FC236}">
                <a16:creationId xmlns:a16="http://schemas.microsoft.com/office/drawing/2014/main" id="{9D9F0EE9-3AAF-40B6-BD32-5DF6D73C2142}"/>
              </a:ext>
            </a:extLst>
          </p:cNvPr>
          <p:cNvSpPr/>
          <p:nvPr/>
        </p:nvSpPr>
        <p:spPr>
          <a:xfrm>
            <a:off x="2217682" y="36313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21" name="Прямоугольник 20">
            <a:extLst>
              <a:ext uri="{FF2B5EF4-FFF2-40B4-BE49-F238E27FC236}">
                <a16:creationId xmlns:a16="http://schemas.microsoft.com/office/drawing/2014/main" id="{D9E75B19-D4F7-4212-B688-8329020B0004}"/>
              </a:ext>
            </a:extLst>
          </p:cNvPr>
          <p:cNvSpPr/>
          <p:nvPr/>
        </p:nvSpPr>
        <p:spPr>
          <a:xfrm>
            <a:off x="3047999" y="36313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22" name="Прямоугольник 21">
            <a:extLst>
              <a:ext uri="{FF2B5EF4-FFF2-40B4-BE49-F238E27FC236}">
                <a16:creationId xmlns:a16="http://schemas.microsoft.com/office/drawing/2014/main" id="{7852E280-65CB-44EF-8C97-4BCC2C7B4177}"/>
              </a:ext>
            </a:extLst>
          </p:cNvPr>
          <p:cNvSpPr/>
          <p:nvPr/>
        </p:nvSpPr>
        <p:spPr>
          <a:xfrm>
            <a:off x="3878316" y="363132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2</a:t>
            </a:r>
            <a:endParaRPr lang="x-none" dirty="0"/>
          </a:p>
        </p:txBody>
      </p:sp>
      <p:sp>
        <p:nvSpPr>
          <p:cNvPr id="23" name="Прямоугольник 22">
            <a:extLst>
              <a:ext uri="{FF2B5EF4-FFF2-40B4-BE49-F238E27FC236}">
                <a16:creationId xmlns:a16="http://schemas.microsoft.com/office/drawing/2014/main" id="{C9B9F07F-B242-43F4-BC1E-00C41BAAE387}"/>
              </a:ext>
            </a:extLst>
          </p:cNvPr>
          <p:cNvSpPr/>
          <p:nvPr/>
        </p:nvSpPr>
        <p:spPr>
          <a:xfrm>
            <a:off x="4708633" y="363132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7" name="Прямоугольник 26">
            <a:extLst>
              <a:ext uri="{FF2B5EF4-FFF2-40B4-BE49-F238E27FC236}">
                <a16:creationId xmlns:a16="http://schemas.microsoft.com/office/drawing/2014/main" id="{30A2F446-6D52-41F0-B173-0441C395F1CB}"/>
              </a:ext>
            </a:extLst>
          </p:cNvPr>
          <p:cNvSpPr/>
          <p:nvPr/>
        </p:nvSpPr>
        <p:spPr>
          <a:xfrm>
            <a:off x="1387365" y="363132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28" name="Прямоугольник 27">
            <a:extLst>
              <a:ext uri="{FF2B5EF4-FFF2-40B4-BE49-F238E27FC236}">
                <a16:creationId xmlns:a16="http://schemas.microsoft.com/office/drawing/2014/main" id="{4D40F6FC-38E1-408B-9DF2-871946148A83}"/>
              </a:ext>
            </a:extLst>
          </p:cNvPr>
          <p:cNvSpPr/>
          <p:nvPr/>
        </p:nvSpPr>
        <p:spPr>
          <a:xfrm>
            <a:off x="2217682" y="4027671"/>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9" name="Прямоугольник 28">
            <a:extLst>
              <a:ext uri="{FF2B5EF4-FFF2-40B4-BE49-F238E27FC236}">
                <a16:creationId xmlns:a16="http://schemas.microsoft.com/office/drawing/2014/main" id="{E17E29F7-2B01-46B1-90FC-E9FC27FF81EB}"/>
              </a:ext>
            </a:extLst>
          </p:cNvPr>
          <p:cNvSpPr/>
          <p:nvPr/>
        </p:nvSpPr>
        <p:spPr>
          <a:xfrm>
            <a:off x="3047999" y="4027670"/>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30" name="Прямоугольник 29">
            <a:extLst>
              <a:ext uri="{FF2B5EF4-FFF2-40B4-BE49-F238E27FC236}">
                <a16:creationId xmlns:a16="http://schemas.microsoft.com/office/drawing/2014/main" id="{1DC37EA1-4ECA-4032-874D-222F6EA4DDDE}"/>
              </a:ext>
            </a:extLst>
          </p:cNvPr>
          <p:cNvSpPr/>
          <p:nvPr/>
        </p:nvSpPr>
        <p:spPr>
          <a:xfrm>
            <a:off x="3878316" y="4027669"/>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31" name="Прямоугольник 30">
            <a:extLst>
              <a:ext uri="{FF2B5EF4-FFF2-40B4-BE49-F238E27FC236}">
                <a16:creationId xmlns:a16="http://schemas.microsoft.com/office/drawing/2014/main" id="{EB4376FE-9128-4095-80F4-5A8730AA662C}"/>
              </a:ext>
            </a:extLst>
          </p:cNvPr>
          <p:cNvSpPr/>
          <p:nvPr/>
        </p:nvSpPr>
        <p:spPr>
          <a:xfrm>
            <a:off x="4708633" y="4027668"/>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35" name="Прямоугольник 34">
            <a:extLst>
              <a:ext uri="{FF2B5EF4-FFF2-40B4-BE49-F238E27FC236}">
                <a16:creationId xmlns:a16="http://schemas.microsoft.com/office/drawing/2014/main" id="{F6634807-E50C-4BB2-B834-BD39E580854C}"/>
              </a:ext>
            </a:extLst>
          </p:cNvPr>
          <p:cNvSpPr/>
          <p:nvPr/>
        </p:nvSpPr>
        <p:spPr>
          <a:xfrm>
            <a:off x="1387365" y="4027666"/>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D</a:t>
            </a:r>
            <a:endParaRPr lang="x-none" dirty="0"/>
          </a:p>
        </p:txBody>
      </p:sp>
      <p:sp>
        <p:nvSpPr>
          <p:cNvPr id="36" name="Прямоугольник 35">
            <a:extLst>
              <a:ext uri="{FF2B5EF4-FFF2-40B4-BE49-F238E27FC236}">
                <a16:creationId xmlns:a16="http://schemas.microsoft.com/office/drawing/2014/main" id="{60CE42E5-CCC3-43AC-8071-98B005D34BC1}"/>
              </a:ext>
            </a:extLst>
          </p:cNvPr>
          <p:cNvSpPr/>
          <p:nvPr/>
        </p:nvSpPr>
        <p:spPr>
          <a:xfrm>
            <a:off x="8029901" y="2448903"/>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37" name="Прямоугольник 36">
            <a:extLst>
              <a:ext uri="{FF2B5EF4-FFF2-40B4-BE49-F238E27FC236}">
                <a16:creationId xmlns:a16="http://schemas.microsoft.com/office/drawing/2014/main" id="{C4687D1C-2D0D-425F-88F8-0F1E5A13CE31}"/>
              </a:ext>
            </a:extLst>
          </p:cNvPr>
          <p:cNvSpPr/>
          <p:nvPr/>
        </p:nvSpPr>
        <p:spPr>
          <a:xfrm>
            <a:off x="8029901" y="283778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Tree>
    <p:extLst>
      <p:ext uri="{BB962C8B-B14F-4D97-AF65-F5344CB8AC3E}">
        <p14:creationId xmlns:p14="http://schemas.microsoft.com/office/powerpoint/2010/main" val="548290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FC947A-FB4E-4B30-B6D0-BD1E24A489BF}"/>
              </a:ext>
            </a:extLst>
          </p:cNvPr>
          <p:cNvSpPr>
            <a:spLocks noGrp="1"/>
          </p:cNvSpPr>
          <p:nvPr>
            <p:ph type="title"/>
          </p:nvPr>
        </p:nvSpPr>
        <p:spPr>
          <a:xfrm>
            <a:off x="677334" y="609600"/>
            <a:ext cx="10201198" cy="1320800"/>
          </a:xfrm>
        </p:spPr>
        <p:txBody>
          <a:bodyPr/>
          <a:lstStyle/>
          <a:p>
            <a:r>
              <a:rPr lang="ru-RU" dirty="0">
                <a:solidFill>
                  <a:schemeClr val="tx1"/>
                </a:solidFill>
              </a:rPr>
              <a:t>Сортировки последовательностей</a:t>
            </a:r>
            <a:r>
              <a:rPr lang="en-US" dirty="0">
                <a:solidFill>
                  <a:schemeClr val="tx1"/>
                </a:solidFill>
              </a:rPr>
              <a:t> </a:t>
            </a:r>
            <a:r>
              <a:rPr lang="ru-RU" dirty="0">
                <a:solidFill>
                  <a:schemeClr val="tx1"/>
                </a:solidFill>
              </a:rPr>
              <a:t>(файлов)</a:t>
            </a:r>
            <a:endParaRPr lang="ru-BY" dirty="0"/>
          </a:p>
        </p:txBody>
      </p:sp>
      <p:sp>
        <p:nvSpPr>
          <p:cNvPr id="3" name="Объект 2">
            <a:extLst>
              <a:ext uri="{FF2B5EF4-FFF2-40B4-BE49-F238E27FC236}">
                <a16:creationId xmlns:a16="http://schemas.microsoft.com/office/drawing/2014/main" id="{1ED87EEE-A8EE-4DEB-86DD-D35E51163124}"/>
              </a:ext>
            </a:extLst>
          </p:cNvPr>
          <p:cNvSpPr>
            <a:spLocks noGrp="1"/>
          </p:cNvSpPr>
          <p:nvPr>
            <p:ph idx="1"/>
          </p:nvPr>
        </p:nvSpPr>
        <p:spPr>
          <a:xfrm>
            <a:off x="677333" y="2160589"/>
            <a:ext cx="10870501" cy="3880773"/>
          </a:xfrm>
        </p:spPr>
        <p:txBody>
          <a:bodyPr>
            <a:normAutofit fontScale="70000" lnSpcReduction="20000"/>
          </a:bodyPr>
          <a:lstStyle/>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3400" b="1" i="0" u="none" strike="noStrike" kern="1200" cap="none" spc="0" normalizeH="0" baseline="0" noProof="0" dirty="0">
                <a:ln>
                  <a:noFill/>
                </a:ln>
                <a:solidFill>
                  <a:prstClr val="black"/>
                </a:solidFill>
                <a:effectLst/>
                <a:uLnTx/>
                <a:uFillTx/>
                <a:latin typeface="Trebuchet MS" panose="020B0603020202020204"/>
                <a:ea typeface="+mn-ea"/>
                <a:cs typeface="+mn-cs"/>
              </a:rPr>
              <a:t>Процедура </a:t>
            </a:r>
            <a:r>
              <a:rPr kumimoji="0" lang="ru-RU" sz="3400" b="1" i="0" u="none" strike="noStrike" kern="1200" cap="none" spc="0" normalizeH="0" baseline="0" noProof="0" dirty="0" err="1">
                <a:ln>
                  <a:noFill/>
                </a:ln>
                <a:solidFill>
                  <a:prstClr val="black"/>
                </a:solidFill>
                <a:effectLst/>
                <a:uLnTx/>
                <a:uFillTx/>
                <a:latin typeface="Trebuchet MS" panose="020B0603020202020204"/>
                <a:ea typeface="+mn-ea"/>
                <a:cs typeface="+mn-cs"/>
              </a:rPr>
              <a:t>Reset</a:t>
            </a:r>
            <a:endParaRPr kumimoji="0" lang="ru-RU" sz="3400" b="1"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3400" i="0" u="none" strike="noStrike" kern="1200" cap="none" spc="0" normalizeH="0" baseline="0" noProof="0" dirty="0">
                <a:ln>
                  <a:noFill/>
                </a:ln>
                <a:solidFill>
                  <a:schemeClr val="tx1"/>
                </a:solidFill>
                <a:effectLst/>
                <a:uLnTx/>
                <a:uFillTx/>
                <a:latin typeface="Trebuchet MS" panose="020B0603020202020204"/>
                <a:ea typeface="+mn-ea"/>
                <a:cs typeface="+mn-cs"/>
              </a:rPr>
              <a:t>Процедура </a:t>
            </a:r>
            <a:r>
              <a:rPr kumimoji="0" lang="ru-RU" sz="3400" i="0" u="none" strike="noStrike" kern="1200" cap="none" spc="0" normalizeH="0" baseline="0" noProof="0" dirty="0" err="1">
                <a:ln>
                  <a:noFill/>
                </a:ln>
                <a:solidFill>
                  <a:schemeClr val="tx1"/>
                </a:solidFill>
                <a:effectLst/>
                <a:uLnTx/>
                <a:uFillTx/>
                <a:latin typeface="Trebuchet MS" panose="020B0603020202020204"/>
                <a:ea typeface="+mn-ea"/>
                <a:cs typeface="+mn-cs"/>
              </a:rPr>
              <a:t>Reset</a:t>
            </a:r>
            <a:r>
              <a:rPr kumimoji="0" lang="ru-RU" sz="3400" i="0" u="none" strike="noStrike" kern="1200" cap="none" spc="0" normalizeH="0" baseline="0" noProof="0" dirty="0">
                <a:ln>
                  <a:noFill/>
                </a:ln>
                <a:solidFill>
                  <a:schemeClr val="tx1"/>
                </a:solidFill>
                <a:effectLst/>
                <a:uLnTx/>
                <a:uFillTx/>
                <a:latin typeface="Trebuchet MS" panose="020B0603020202020204"/>
                <a:ea typeface="+mn-ea"/>
                <a:cs typeface="+mn-cs"/>
              </a:rPr>
              <a:t> (F) – открывает существующий файл F.</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3400" i="0" u="none" strike="noStrike" kern="1200" cap="none" spc="0" normalizeH="0" baseline="0" noProof="0" dirty="0">
                <a:ln>
                  <a:noFill/>
                </a:ln>
                <a:solidFill>
                  <a:schemeClr val="tx1"/>
                </a:solidFill>
                <a:effectLst/>
                <a:uLnTx/>
                <a:uFillTx/>
                <a:latin typeface="Trebuchet MS" panose="020B0603020202020204"/>
                <a:ea typeface="+mn-ea"/>
                <a:cs typeface="+mn-cs"/>
              </a:rPr>
              <a:t>Фактически при этом открывается внешний файл с именем, присвоенным переменной F процедурой </a:t>
            </a:r>
            <a:r>
              <a:rPr kumimoji="0" lang="ru-RU" sz="3400" i="0" u="none" strike="noStrike" kern="1200" cap="none" spc="0" normalizeH="0" baseline="0" noProof="0" dirty="0" err="1">
                <a:ln>
                  <a:noFill/>
                </a:ln>
                <a:solidFill>
                  <a:schemeClr val="tx1"/>
                </a:solidFill>
                <a:effectLst/>
                <a:uLnTx/>
                <a:uFillTx/>
                <a:latin typeface="Trebuchet MS" panose="020B0603020202020204"/>
                <a:ea typeface="+mn-ea"/>
                <a:cs typeface="+mn-cs"/>
              </a:rPr>
              <a:t>Assign</a:t>
            </a:r>
            <a:r>
              <a:rPr kumimoji="0" lang="ru-RU" sz="3400" i="0" u="none" strike="noStrike" kern="1200" cap="none" spc="0" normalizeH="0" baseline="0" noProof="0" dirty="0">
                <a:ln>
                  <a:noFill/>
                </a:ln>
                <a:solidFill>
                  <a:schemeClr val="tx1"/>
                </a:solidFill>
                <a:effectLst/>
                <a:uLnTx/>
                <a:uFillTx/>
                <a:latin typeface="Trebuchet MS" panose="020B0603020202020204"/>
                <a:ea typeface="+mn-ea"/>
                <a:cs typeface="+mn-cs"/>
              </a:rPr>
              <a:t>. Если файл с данным именем не существует, возникает сообщение об ошибке.</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3400" i="0" u="none" strike="noStrike" kern="1200" cap="none" spc="0" normalizeH="0" baseline="0" noProof="0" dirty="0">
                <a:ln>
                  <a:noFill/>
                </a:ln>
                <a:solidFill>
                  <a:schemeClr val="tx1"/>
                </a:solidFill>
                <a:effectLst/>
                <a:uLnTx/>
                <a:uFillTx/>
                <a:latin typeface="Trebuchet MS" panose="020B0603020202020204"/>
                <a:ea typeface="+mn-ea"/>
                <a:cs typeface="+mn-cs"/>
              </a:rPr>
              <a:t>Указатель файла устанавливается на первую позицию файла. Если файл был предварительно открыт, то он закрывается и повторно открывается.</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3400" b="1" i="0" u="none" strike="noStrike" kern="1200" cap="none" spc="0" normalizeH="0" baseline="0" noProof="0" dirty="0">
                <a:ln>
                  <a:noFill/>
                </a:ln>
                <a:solidFill>
                  <a:prstClr val="black"/>
                </a:solidFill>
                <a:effectLst/>
                <a:uLnTx/>
                <a:uFillTx/>
                <a:latin typeface="Trebuchet MS" panose="020B0603020202020204"/>
                <a:ea typeface="+mn-ea"/>
                <a:cs typeface="+mn-cs"/>
              </a:rPr>
              <a:t>Процедура </a:t>
            </a:r>
            <a:r>
              <a:rPr kumimoji="0" lang="ru-RU" sz="3400" b="1" i="0" u="none" strike="noStrike" kern="1200" cap="none" spc="0" normalizeH="0" baseline="0" noProof="0" dirty="0" err="1">
                <a:ln>
                  <a:noFill/>
                </a:ln>
                <a:solidFill>
                  <a:prstClr val="black"/>
                </a:solidFill>
                <a:effectLst/>
                <a:uLnTx/>
                <a:uFillTx/>
                <a:latin typeface="Trebuchet MS" panose="020B0603020202020204"/>
                <a:ea typeface="+mn-ea"/>
                <a:cs typeface="+mn-cs"/>
              </a:rPr>
              <a:t>Reset</a:t>
            </a:r>
            <a:r>
              <a:rPr kumimoji="0" lang="ru-RU" sz="3400" b="1" i="0" u="none" strike="noStrike" kern="1200" cap="none" spc="0" normalizeH="0" baseline="0" noProof="0" dirty="0">
                <a:ln>
                  <a:noFill/>
                </a:ln>
                <a:solidFill>
                  <a:prstClr val="black"/>
                </a:solidFill>
                <a:effectLst/>
                <a:uLnTx/>
                <a:uFillTx/>
                <a:latin typeface="Trebuchet MS" panose="020B0603020202020204"/>
                <a:ea typeface="+mn-ea"/>
                <a:cs typeface="+mn-cs"/>
              </a:rPr>
              <a:t>(F) может быть применена к файлу любое количество раз. При выполнении этой процедуры содержимое файла не изменяется.</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endParaRPr kumimoji="0" lang="ru-RU" sz="2500" b="1"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1118845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B90836-49AE-4298-841A-572CEFAC2116}"/>
              </a:ext>
            </a:extLst>
          </p:cNvPr>
          <p:cNvSpPr>
            <a:spLocks noGrp="1"/>
          </p:cNvSpPr>
          <p:nvPr>
            <p:ph type="title"/>
          </p:nvPr>
        </p:nvSpPr>
        <p:spPr/>
        <p:txBody>
          <a:bodyPr/>
          <a:lstStyle/>
          <a:p>
            <a:r>
              <a:rPr lang="x-none" dirty="0"/>
              <a:t>Простое слияние</a:t>
            </a:r>
            <a:endParaRPr lang="ru-BY" dirty="0"/>
          </a:p>
        </p:txBody>
      </p:sp>
      <p:sp>
        <p:nvSpPr>
          <p:cNvPr id="3" name="Объект 2">
            <a:extLst>
              <a:ext uri="{FF2B5EF4-FFF2-40B4-BE49-F238E27FC236}">
                <a16:creationId xmlns:a16="http://schemas.microsoft.com/office/drawing/2014/main" id="{1CD5926D-E9DC-475C-ABB8-3C4F39A1C976}"/>
              </a:ext>
            </a:extLst>
          </p:cNvPr>
          <p:cNvSpPr>
            <a:spLocks noGrp="1"/>
          </p:cNvSpPr>
          <p:nvPr>
            <p:ph idx="1"/>
          </p:nvPr>
        </p:nvSpPr>
        <p:spPr>
          <a:xfrm>
            <a:off x="-2094146" y="6534626"/>
            <a:ext cx="8596668" cy="3880773"/>
          </a:xfrm>
        </p:spPr>
        <p:txBody>
          <a:bodyPr/>
          <a:lstStyle/>
          <a:p>
            <a:endParaRPr lang="ru-BY" dirty="0"/>
          </a:p>
        </p:txBody>
      </p:sp>
      <p:sp>
        <p:nvSpPr>
          <p:cNvPr id="4" name="Прямоугольник 3">
            <a:extLst>
              <a:ext uri="{FF2B5EF4-FFF2-40B4-BE49-F238E27FC236}">
                <a16:creationId xmlns:a16="http://schemas.microsoft.com/office/drawing/2014/main" id="{4B4F501E-F064-41F3-AA80-89CD4321D2B9}"/>
              </a:ext>
            </a:extLst>
          </p:cNvPr>
          <p:cNvSpPr/>
          <p:nvPr/>
        </p:nvSpPr>
        <p:spPr>
          <a:xfrm>
            <a:off x="2217682" y="2448910"/>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5" name="Прямоугольник 4">
            <a:extLst>
              <a:ext uri="{FF2B5EF4-FFF2-40B4-BE49-F238E27FC236}">
                <a16:creationId xmlns:a16="http://schemas.microsoft.com/office/drawing/2014/main" id="{5C15D0F0-7320-400A-AFC9-60524D0352A3}"/>
              </a:ext>
            </a:extLst>
          </p:cNvPr>
          <p:cNvSpPr/>
          <p:nvPr/>
        </p:nvSpPr>
        <p:spPr>
          <a:xfrm>
            <a:off x="3047999" y="2448909"/>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6" name="Прямоугольник 5">
            <a:extLst>
              <a:ext uri="{FF2B5EF4-FFF2-40B4-BE49-F238E27FC236}">
                <a16:creationId xmlns:a16="http://schemas.microsoft.com/office/drawing/2014/main" id="{4DCFCFB3-6347-424F-B93D-532929A0FE88}"/>
              </a:ext>
            </a:extLst>
          </p:cNvPr>
          <p:cNvSpPr/>
          <p:nvPr/>
        </p:nvSpPr>
        <p:spPr>
          <a:xfrm>
            <a:off x="3878316" y="24489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7" name="Прямоугольник 6">
            <a:extLst>
              <a:ext uri="{FF2B5EF4-FFF2-40B4-BE49-F238E27FC236}">
                <a16:creationId xmlns:a16="http://schemas.microsoft.com/office/drawing/2014/main" id="{4089B8C2-B8B3-4568-A570-CA673ED5DA1C}"/>
              </a:ext>
            </a:extLst>
          </p:cNvPr>
          <p:cNvSpPr/>
          <p:nvPr/>
        </p:nvSpPr>
        <p:spPr>
          <a:xfrm>
            <a:off x="4708633" y="24489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1" name="Прямоугольник 10">
            <a:extLst>
              <a:ext uri="{FF2B5EF4-FFF2-40B4-BE49-F238E27FC236}">
                <a16:creationId xmlns:a16="http://schemas.microsoft.com/office/drawing/2014/main" id="{025172E6-C502-48BF-B167-047D524DF9B0}"/>
              </a:ext>
            </a:extLst>
          </p:cNvPr>
          <p:cNvSpPr/>
          <p:nvPr/>
        </p:nvSpPr>
        <p:spPr>
          <a:xfrm>
            <a:off x="1387365" y="244890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2" name="Прямоугольник 11">
            <a:extLst>
              <a:ext uri="{FF2B5EF4-FFF2-40B4-BE49-F238E27FC236}">
                <a16:creationId xmlns:a16="http://schemas.microsoft.com/office/drawing/2014/main" id="{F5D98A2B-2789-4B55-8097-AD18883B9C43}"/>
              </a:ext>
            </a:extLst>
          </p:cNvPr>
          <p:cNvSpPr/>
          <p:nvPr/>
        </p:nvSpPr>
        <p:spPr>
          <a:xfrm>
            <a:off x="2217682" y="283779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3" name="Прямоугольник 12">
            <a:extLst>
              <a:ext uri="{FF2B5EF4-FFF2-40B4-BE49-F238E27FC236}">
                <a16:creationId xmlns:a16="http://schemas.microsoft.com/office/drawing/2014/main" id="{0073E88F-FFBB-4334-9B28-A855D0F1D822}"/>
              </a:ext>
            </a:extLst>
          </p:cNvPr>
          <p:cNvSpPr/>
          <p:nvPr/>
        </p:nvSpPr>
        <p:spPr>
          <a:xfrm>
            <a:off x="3047999" y="283779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4" name="Прямоугольник 13">
            <a:extLst>
              <a:ext uri="{FF2B5EF4-FFF2-40B4-BE49-F238E27FC236}">
                <a16:creationId xmlns:a16="http://schemas.microsoft.com/office/drawing/2014/main" id="{D5154FFA-5066-4265-A4A2-D15497A71669}"/>
              </a:ext>
            </a:extLst>
          </p:cNvPr>
          <p:cNvSpPr/>
          <p:nvPr/>
        </p:nvSpPr>
        <p:spPr>
          <a:xfrm>
            <a:off x="3878316" y="283778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5" name="Прямоугольник 14">
            <a:extLst>
              <a:ext uri="{FF2B5EF4-FFF2-40B4-BE49-F238E27FC236}">
                <a16:creationId xmlns:a16="http://schemas.microsoft.com/office/drawing/2014/main" id="{E014ED3F-80B8-4B22-97EC-EB4FCB7FC3E3}"/>
              </a:ext>
            </a:extLst>
          </p:cNvPr>
          <p:cNvSpPr/>
          <p:nvPr/>
        </p:nvSpPr>
        <p:spPr>
          <a:xfrm>
            <a:off x="4708633"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9" name="Прямоугольник 18">
            <a:extLst>
              <a:ext uri="{FF2B5EF4-FFF2-40B4-BE49-F238E27FC236}">
                <a16:creationId xmlns:a16="http://schemas.microsoft.com/office/drawing/2014/main" id="{F7B33697-DBEA-4079-B08F-CAE8FAAE9F67}"/>
              </a:ext>
            </a:extLst>
          </p:cNvPr>
          <p:cNvSpPr/>
          <p:nvPr/>
        </p:nvSpPr>
        <p:spPr>
          <a:xfrm>
            <a:off x="1387365" y="2837786"/>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0" name="Прямоугольник 19">
            <a:extLst>
              <a:ext uri="{FF2B5EF4-FFF2-40B4-BE49-F238E27FC236}">
                <a16:creationId xmlns:a16="http://schemas.microsoft.com/office/drawing/2014/main" id="{9D9F0EE9-3AAF-40B6-BD32-5DF6D73C2142}"/>
              </a:ext>
            </a:extLst>
          </p:cNvPr>
          <p:cNvSpPr/>
          <p:nvPr/>
        </p:nvSpPr>
        <p:spPr>
          <a:xfrm>
            <a:off x="2217682" y="3645459"/>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21" name="Прямоугольник 20">
            <a:extLst>
              <a:ext uri="{FF2B5EF4-FFF2-40B4-BE49-F238E27FC236}">
                <a16:creationId xmlns:a16="http://schemas.microsoft.com/office/drawing/2014/main" id="{D9E75B19-D4F7-4212-B688-8329020B0004}"/>
              </a:ext>
            </a:extLst>
          </p:cNvPr>
          <p:cNvSpPr/>
          <p:nvPr/>
        </p:nvSpPr>
        <p:spPr>
          <a:xfrm>
            <a:off x="3047999" y="364545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22" name="Прямоугольник 21">
            <a:extLst>
              <a:ext uri="{FF2B5EF4-FFF2-40B4-BE49-F238E27FC236}">
                <a16:creationId xmlns:a16="http://schemas.microsoft.com/office/drawing/2014/main" id="{7852E280-65CB-44EF-8C97-4BCC2C7B4177}"/>
              </a:ext>
            </a:extLst>
          </p:cNvPr>
          <p:cNvSpPr/>
          <p:nvPr/>
        </p:nvSpPr>
        <p:spPr>
          <a:xfrm>
            <a:off x="3878316" y="364545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2</a:t>
            </a:r>
            <a:endParaRPr lang="x-none" dirty="0"/>
          </a:p>
        </p:txBody>
      </p:sp>
      <p:sp>
        <p:nvSpPr>
          <p:cNvPr id="23" name="Прямоугольник 22">
            <a:extLst>
              <a:ext uri="{FF2B5EF4-FFF2-40B4-BE49-F238E27FC236}">
                <a16:creationId xmlns:a16="http://schemas.microsoft.com/office/drawing/2014/main" id="{C9B9F07F-B242-43F4-BC1E-00C41BAAE387}"/>
              </a:ext>
            </a:extLst>
          </p:cNvPr>
          <p:cNvSpPr/>
          <p:nvPr/>
        </p:nvSpPr>
        <p:spPr>
          <a:xfrm>
            <a:off x="4708633" y="364545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7" name="Прямоугольник 26">
            <a:extLst>
              <a:ext uri="{FF2B5EF4-FFF2-40B4-BE49-F238E27FC236}">
                <a16:creationId xmlns:a16="http://schemas.microsoft.com/office/drawing/2014/main" id="{30A2F446-6D52-41F0-B173-0441C395F1CB}"/>
              </a:ext>
            </a:extLst>
          </p:cNvPr>
          <p:cNvSpPr/>
          <p:nvPr/>
        </p:nvSpPr>
        <p:spPr>
          <a:xfrm>
            <a:off x="1387365" y="3645454"/>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28" name="Прямоугольник 27">
            <a:extLst>
              <a:ext uri="{FF2B5EF4-FFF2-40B4-BE49-F238E27FC236}">
                <a16:creationId xmlns:a16="http://schemas.microsoft.com/office/drawing/2014/main" id="{4D40F6FC-38E1-408B-9DF2-871946148A83}"/>
              </a:ext>
            </a:extLst>
          </p:cNvPr>
          <p:cNvSpPr/>
          <p:nvPr/>
        </p:nvSpPr>
        <p:spPr>
          <a:xfrm>
            <a:off x="2217682" y="4041800"/>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9" name="Прямоугольник 28">
            <a:extLst>
              <a:ext uri="{FF2B5EF4-FFF2-40B4-BE49-F238E27FC236}">
                <a16:creationId xmlns:a16="http://schemas.microsoft.com/office/drawing/2014/main" id="{E17E29F7-2B01-46B1-90FC-E9FC27FF81EB}"/>
              </a:ext>
            </a:extLst>
          </p:cNvPr>
          <p:cNvSpPr/>
          <p:nvPr/>
        </p:nvSpPr>
        <p:spPr>
          <a:xfrm>
            <a:off x="3047999" y="404179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30" name="Прямоугольник 29">
            <a:extLst>
              <a:ext uri="{FF2B5EF4-FFF2-40B4-BE49-F238E27FC236}">
                <a16:creationId xmlns:a16="http://schemas.microsoft.com/office/drawing/2014/main" id="{1DC37EA1-4ECA-4032-874D-222F6EA4DDDE}"/>
              </a:ext>
            </a:extLst>
          </p:cNvPr>
          <p:cNvSpPr/>
          <p:nvPr/>
        </p:nvSpPr>
        <p:spPr>
          <a:xfrm>
            <a:off x="3878316" y="404179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31" name="Прямоугольник 30">
            <a:extLst>
              <a:ext uri="{FF2B5EF4-FFF2-40B4-BE49-F238E27FC236}">
                <a16:creationId xmlns:a16="http://schemas.microsoft.com/office/drawing/2014/main" id="{EB4376FE-9128-4095-80F4-5A8730AA662C}"/>
              </a:ext>
            </a:extLst>
          </p:cNvPr>
          <p:cNvSpPr/>
          <p:nvPr/>
        </p:nvSpPr>
        <p:spPr>
          <a:xfrm>
            <a:off x="4708633" y="404179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35" name="Прямоугольник 34">
            <a:extLst>
              <a:ext uri="{FF2B5EF4-FFF2-40B4-BE49-F238E27FC236}">
                <a16:creationId xmlns:a16="http://schemas.microsoft.com/office/drawing/2014/main" id="{F6634807-E50C-4BB2-B834-BD39E580854C}"/>
              </a:ext>
            </a:extLst>
          </p:cNvPr>
          <p:cNvSpPr/>
          <p:nvPr/>
        </p:nvSpPr>
        <p:spPr>
          <a:xfrm>
            <a:off x="1387365" y="404179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D</a:t>
            </a:r>
            <a:endParaRPr lang="x-none" dirty="0"/>
          </a:p>
        </p:txBody>
      </p:sp>
    </p:spTree>
    <p:extLst>
      <p:ext uri="{BB962C8B-B14F-4D97-AF65-F5344CB8AC3E}">
        <p14:creationId xmlns:p14="http://schemas.microsoft.com/office/powerpoint/2010/main" val="14949375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B90836-49AE-4298-841A-572CEFAC2116}"/>
              </a:ext>
            </a:extLst>
          </p:cNvPr>
          <p:cNvSpPr>
            <a:spLocks noGrp="1"/>
          </p:cNvSpPr>
          <p:nvPr>
            <p:ph type="title"/>
          </p:nvPr>
        </p:nvSpPr>
        <p:spPr/>
        <p:txBody>
          <a:bodyPr/>
          <a:lstStyle/>
          <a:p>
            <a:r>
              <a:rPr lang="x-none" dirty="0"/>
              <a:t>Простое слияние</a:t>
            </a:r>
            <a:endParaRPr lang="ru-BY" dirty="0"/>
          </a:p>
        </p:txBody>
      </p:sp>
      <p:sp>
        <p:nvSpPr>
          <p:cNvPr id="3" name="Объект 2">
            <a:extLst>
              <a:ext uri="{FF2B5EF4-FFF2-40B4-BE49-F238E27FC236}">
                <a16:creationId xmlns:a16="http://schemas.microsoft.com/office/drawing/2014/main" id="{1CD5926D-E9DC-475C-ABB8-3C4F39A1C976}"/>
              </a:ext>
            </a:extLst>
          </p:cNvPr>
          <p:cNvSpPr>
            <a:spLocks noGrp="1"/>
          </p:cNvSpPr>
          <p:nvPr>
            <p:ph idx="1"/>
          </p:nvPr>
        </p:nvSpPr>
        <p:spPr>
          <a:xfrm>
            <a:off x="-2094146" y="6534626"/>
            <a:ext cx="8596668" cy="3880773"/>
          </a:xfrm>
        </p:spPr>
        <p:txBody>
          <a:bodyPr/>
          <a:lstStyle/>
          <a:p>
            <a:endParaRPr lang="ru-BY" dirty="0"/>
          </a:p>
        </p:txBody>
      </p:sp>
      <p:sp>
        <p:nvSpPr>
          <p:cNvPr id="4" name="Прямоугольник 3">
            <a:extLst>
              <a:ext uri="{FF2B5EF4-FFF2-40B4-BE49-F238E27FC236}">
                <a16:creationId xmlns:a16="http://schemas.microsoft.com/office/drawing/2014/main" id="{4B4F501E-F064-41F3-AA80-89CD4321D2B9}"/>
              </a:ext>
            </a:extLst>
          </p:cNvPr>
          <p:cNvSpPr/>
          <p:nvPr/>
        </p:nvSpPr>
        <p:spPr>
          <a:xfrm>
            <a:off x="2217682" y="244891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5" name="Прямоугольник 4">
            <a:extLst>
              <a:ext uri="{FF2B5EF4-FFF2-40B4-BE49-F238E27FC236}">
                <a16:creationId xmlns:a16="http://schemas.microsoft.com/office/drawing/2014/main" id="{5C15D0F0-7320-400A-AFC9-60524D0352A3}"/>
              </a:ext>
            </a:extLst>
          </p:cNvPr>
          <p:cNvSpPr/>
          <p:nvPr/>
        </p:nvSpPr>
        <p:spPr>
          <a:xfrm>
            <a:off x="3047999" y="24489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6" name="Прямоугольник 5">
            <a:extLst>
              <a:ext uri="{FF2B5EF4-FFF2-40B4-BE49-F238E27FC236}">
                <a16:creationId xmlns:a16="http://schemas.microsoft.com/office/drawing/2014/main" id="{4DCFCFB3-6347-424F-B93D-532929A0FE88}"/>
              </a:ext>
            </a:extLst>
          </p:cNvPr>
          <p:cNvSpPr/>
          <p:nvPr/>
        </p:nvSpPr>
        <p:spPr>
          <a:xfrm>
            <a:off x="3878316" y="24489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7" name="Прямоугольник 6">
            <a:extLst>
              <a:ext uri="{FF2B5EF4-FFF2-40B4-BE49-F238E27FC236}">
                <a16:creationId xmlns:a16="http://schemas.microsoft.com/office/drawing/2014/main" id="{4089B8C2-B8B3-4568-A570-CA673ED5DA1C}"/>
              </a:ext>
            </a:extLst>
          </p:cNvPr>
          <p:cNvSpPr/>
          <p:nvPr/>
        </p:nvSpPr>
        <p:spPr>
          <a:xfrm>
            <a:off x="4708633" y="24489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1" name="Прямоугольник 10">
            <a:extLst>
              <a:ext uri="{FF2B5EF4-FFF2-40B4-BE49-F238E27FC236}">
                <a16:creationId xmlns:a16="http://schemas.microsoft.com/office/drawing/2014/main" id="{025172E6-C502-48BF-B167-047D524DF9B0}"/>
              </a:ext>
            </a:extLst>
          </p:cNvPr>
          <p:cNvSpPr/>
          <p:nvPr/>
        </p:nvSpPr>
        <p:spPr>
          <a:xfrm>
            <a:off x="1387365" y="244890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2" name="Прямоугольник 11">
            <a:extLst>
              <a:ext uri="{FF2B5EF4-FFF2-40B4-BE49-F238E27FC236}">
                <a16:creationId xmlns:a16="http://schemas.microsoft.com/office/drawing/2014/main" id="{F5D98A2B-2789-4B55-8097-AD18883B9C43}"/>
              </a:ext>
            </a:extLst>
          </p:cNvPr>
          <p:cNvSpPr/>
          <p:nvPr/>
        </p:nvSpPr>
        <p:spPr>
          <a:xfrm>
            <a:off x="2217682" y="2837791"/>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3" name="Прямоугольник 12">
            <a:extLst>
              <a:ext uri="{FF2B5EF4-FFF2-40B4-BE49-F238E27FC236}">
                <a16:creationId xmlns:a16="http://schemas.microsoft.com/office/drawing/2014/main" id="{0073E88F-FFBB-4334-9B28-A855D0F1D822}"/>
              </a:ext>
            </a:extLst>
          </p:cNvPr>
          <p:cNvSpPr/>
          <p:nvPr/>
        </p:nvSpPr>
        <p:spPr>
          <a:xfrm>
            <a:off x="3047999" y="2837790"/>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14" name="Прямоугольник 13">
            <a:extLst>
              <a:ext uri="{FF2B5EF4-FFF2-40B4-BE49-F238E27FC236}">
                <a16:creationId xmlns:a16="http://schemas.microsoft.com/office/drawing/2014/main" id="{D5154FFA-5066-4265-A4A2-D15497A71669}"/>
              </a:ext>
            </a:extLst>
          </p:cNvPr>
          <p:cNvSpPr/>
          <p:nvPr/>
        </p:nvSpPr>
        <p:spPr>
          <a:xfrm>
            <a:off x="3878316" y="283778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5" name="Прямоугольник 14">
            <a:extLst>
              <a:ext uri="{FF2B5EF4-FFF2-40B4-BE49-F238E27FC236}">
                <a16:creationId xmlns:a16="http://schemas.microsoft.com/office/drawing/2014/main" id="{E014ED3F-80B8-4B22-97EC-EB4FCB7FC3E3}"/>
              </a:ext>
            </a:extLst>
          </p:cNvPr>
          <p:cNvSpPr/>
          <p:nvPr/>
        </p:nvSpPr>
        <p:spPr>
          <a:xfrm>
            <a:off x="4708633"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9" name="Прямоугольник 18">
            <a:extLst>
              <a:ext uri="{FF2B5EF4-FFF2-40B4-BE49-F238E27FC236}">
                <a16:creationId xmlns:a16="http://schemas.microsoft.com/office/drawing/2014/main" id="{F7B33697-DBEA-4079-B08F-CAE8FAAE9F67}"/>
              </a:ext>
            </a:extLst>
          </p:cNvPr>
          <p:cNvSpPr/>
          <p:nvPr/>
        </p:nvSpPr>
        <p:spPr>
          <a:xfrm>
            <a:off x="1387365" y="2837786"/>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0" name="Прямоугольник 19">
            <a:extLst>
              <a:ext uri="{FF2B5EF4-FFF2-40B4-BE49-F238E27FC236}">
                <a16:creationId xmlns:a16="http://schemas.microsoft.com/office/drawing/2014/main" id="{9D9F0EE9-3AAF-40B6-BD32-5DF6D73C2142}"/>
              </a:ext>
            </a:extLst>
          </p:cNvPr>
          <p:cNvSpPr/>
          <p:nvPr/>
        </p:nvSpPr>
        <p:spPr>
          <a:xfrm>
            <a:off x="2217682" y="363133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21" name="Прямоугольник 20">
            <a:extLst>
              <a:ext uri="{FF2B5EF4-FFF2-40B4-BE49-F238E27FC236}">
                <a16:creationId xmlns:a16="http://schemas.microsoft.com/office/drawing/2014/main" id="{D9E75B19-D4F7-4212-B688-8329020B0004}"/>
              </a:ext>
            </a:extLst>
          </p:cNvPr>
          <p:cNvSpPr/>
          <p:nvPr/>
        </p:nvSpPr>
        <p:spPr>
          <a:xfrm>
            <a:off x="3047999" y="3631329"/>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22" name="Прямоугольник 21">
            <a:extLst>
              <a:ext uri="{FF2B5EF4-FFF2-40B4-BE49-F238E27FC236}">
                <a16:creationId xmlns:a16="http://schemas.microsoft.com/office/drawing/2014/main" id="{7852E280-65CB-44EF-8C97-4BCC2C7B4177}"/>
              </a:ext>
            </a:extLst>
          </p:cNvPr>
          <p:cNvSpPr/>
          <p:nvPr/>
        </p:nvSpPr>
        <p:spPr>
          <a:xfrm>
            <a:off x="3878316" y="363132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2</a:t>
            </a:r>
            <a:endParaRPr lang="x-none" dirty="0"/>
          </a:p>
        </p:txBody>
      </p:sp>
      <p:sp>
        <p:nvSpPr>
          <p:cNvPr id="23" name="Прямоугольник 22">
            <a:extLst>
              <a:ext uri="{FF2B5EF4-FFF2-40B4-BE49-F238E27FC236}">
                <a16:creationId xmlns:a16="http://schemas.microsoft.com/office/drawing/2014/main" id="{C9B9F07F-B242-43F4-BC1E-00C41BAAE387}"/>
              </a:ext>
            </a:extLst>
          </p:cNvPr>
          <p:cNvSpPr/>
          <p:nvPr/>
        </p:nvSpPr>
        <p:spPr>
          <a:xfrm>
            <a:off x="4708633" y="363132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7" name="Прямоугольник 26">
            <a:extLst>
              <a:ext uri="{FF2B5EF4-FFF2-40B4-BE49-F238E27FC236}">
                <a16:creationId xmlns:a16="http://schemas.microsoft.com/office/drawing/2014/main" id="{30A2F446-6D52-41F0-B173-0441C395F1CB}"/>
              </a:ext>
            </a:extLst>
          </p:cNvPr>
          <p:cNvSpPr/>
          <p:nvPr/>
        </p:nvSpPr>
        <p:spPr>
          <a:xfrm>
            <a:off x="1387365" y="363132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28" name="Прямоугольник 27">
            <a:extLst>
              <a:ext uri="{FF2B5EF4-FFF2-40B4-BE49-F238E27FC236}">
                <a16:creationId xmlns:a16="http://schemas.microsoft.com/office/drawing/2014/main" id="{4D40F6FC-38E1-408B-9DF2-871946148A83}"/>
              </a:ext>
            </a:extLst>
          </p:cNvPr>
          <p:cNvSpPr/>
          <p:nvPr/>
        </p:nvSpPr>
        <p:spPr>
          <a:xfrm>
            <a:off x="2217682" y="4027671"/>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9" name="Прямоугольник 28">
            <a:extLst>
              <a:ext uri="{FF2B5EF4-FFF2-40B4-BE49-F238E27FC236}">
                <a16:creationId xmlns:a16="http://schemas.microsoft.com/office/drawing/2014/main" id="{E17E29F7-2B01-46B1-90FC-E9FC27FF81EB}"/>
              </a:ext>
            </a:extLst>
          </p:cNvPr>
          <p:cNvSpPr/>
          <p:nvPr/>
        </p:nvSpPr>
        <p:spPr>
          <a:xfrm>
            <a:off x="3047999" y="4027670"/>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30" name="Прямоугольник 29">
            <a:extLst>
              <a:ext uri="{FF2B5EF4-FFF2-40B4-BE49-F238E27FC236}">
                <a16:creationId xmlns:a16="http://schemas.microsoft.com/office/drawing/2014/main" id="{1DC37EA1-4ECA-4032-874D-222F6EA4DDDE}"/>
              </a:ext>
            </a:extLst>
          </p:cNvPr>
          <p:cNvSpPr/>
          <p:nvPr/>
        </p:nvSpPr>
        <p:spPr>
          <a:xfrm>
            <a:off x="3878316" y="402766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31" name="Прямоугольник 30">
            <a:extLst>
              <a:ext uri="{FF2B5EF4-FFF2-40B4-BE49-F238E27FC236}">
                <a16:creationId xmlns:a16="http://schemas.microsoft.com/office/drawing/2014/main" id="{EB4376FE-9128-4095-80F4-5A8730AA662C}"/>
              </a:ext>
            </a:extLst>
          </p:cNvPr>
          <p:cNvSpPr/>
          <p:nvPr/>
        </p:nvSpPr>
        <p:spPr>
          <a:xfrm>
            <a:off x="4708633" y="402766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35" name="Прямоугольник 34">
            <a:extLst>
              <a:ext uri="{FF2B5EF4-FFF2-40B4-BE49-F238E27FC236}">
                <a16:creationId xmlns:a16="http://schemas.microsoft.com/office/drawing/2014/main" id="{F6634807-E50C-4BB2-B834-BD39E580854C}"/>
              </a:ext>
            </a:extLst>
          </p:cNvPr>
          <p:cNvSpPr/>
          <p:nvPr/>
        </p:nvSpPr>
        <p:spPr>
          <a:xfrm>
            <a:off x="1387365" y="4027666"/>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D</a:t>
            </a:r>
            <a:endParaRPr lang="x-none" dirty="0"/>
          </a:p>
        </p:txBody>
      </p:sp>
    </p:spTree>
    <p:extLst>
      <p:ext uri="{BB962C8B-B14F-4D97-AF65-F5344CB8AC3E}">
        <p14:creationId xmlns:p14="http://schemas.microsoft.com/office/powerpoint/2010/main" val="24029323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B90836-49AE-4298-841A-572CEFAC2116}"/>
              </a:ext>
            </a:extLst>
          </p:cNvPr>
          <p:cNvSpPr>
            <a:spLocks noGrp="1"/>
          </p:cNvSpPr>
          <p:nvPr>
            <p:ph type="title"/>
          </p:nvPr>
        </p:nvSpPr>
        <p:spPr/>
        <p:txBody>
          <a:bodyPr/>
          <a:lstStyle/>
          <a:p>
            <a:r>
              <a:rPr lang="x-none" dirty="0"/>
              <a:t>Простое слияние </a:t>
            </a:r>
            <a:endParaRPr lang="ru-BY" dirty="0"/>
          </a:p>
        </p:txBody>
      </p:sp>
      <p:sp>
        <p:nvSpPr>
          <p:cNvPr id="3" name="Объект 2">
            <a:extLst>
              <a:ext uri="{FF2B5EF4-FFF2-40B4-BE49-F238E27FC236}">
                <a16:creationId xmlns:a16="http://schemas.microsoft.com/office/drawing/2014/main" id="{1CD5926D-E9DC-475C-ABB8-3C4F39A1C976}"/>
              </a:ext>
            </a:extLst>
          </p:cNvPr>
          <p:cNvSpPr>
            <a:spLocks noGrp="1"/>
          </p:cNvSpPr>
          <p:nvPr>
            <p:ph idx="1"/>
          </p:nvPr>
        </p:nvSpPr>
        <p:spPr>
          <a:xfrm>
            <a:off x="-2094146" y="6534626"/>
            <a:ext cx="8596668" cy="3880773"/>
          </a:xfrm>
        </p:spPr>
        <p:txBody>
          <a:bodyPr/>
          <a:lstStyle/>
          <a:p>
            <a:endParaRPr lang="ru-BY" dirty="0"/>
          </a:p>
        </p:txBody>
      </p:sp>
      <p:sp>
        <p:nvSpPr>
          <p:cNvPr id="4" name="Прямоугольник 3">
            <a:extLst>
              <a:ext uri="{FF2B5EF4-FFF2-40B4-BE49-F238E27FC236}">
                <a16:creationId xmlns:a16="http://schemas.microsoft.com/office/drawing/2014/main" id="{4B4F501E-F064-41F3-AA80-89CD4321D2B9}"/>
              </a:ext>
            </a:extLst>
          </p:cNvPr>
          <p:cNvSpPr/>
          <p:nvPr/>
        </p:nvSpPr>
        <p:spPr>
          <a:xfrm>
            <a:off x="2217682" y="244891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5" name="Прямоугольник 4">
            <a:extLst>
              <a:ext uri="{FF2B5EF4-FFF2-40B4-BE49-F238E27FC236}">
                <a16:creationId xmlns:a16="http://schemas.microsoft.com/office/drawing/2014/main" id="{5C15D0F0-7320-400A-AFC9-60524D0352A3}"/>
              </a:ext>
            </a:extLst>
          </p:cNvPr>
          <p:cNvSpPr/>
          <p:nvPr/>
        </p:nvSpPr>
        <p:spPr>
          <a:xfrm>
            <a:off x="3047999" y="24489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6" name="Прямоугольник 5">
            <a:extLst>
              <a:ext uri="{FF2B5EF4-FFF2-40B4-BE49-F238E27FC236}">
                <a16:creationId xmlns:a16="http://schemas.microsoft.com/office/drawing/2014/main" id="{4DCFCFB3-6347-424F-B93D-532929A0FE88}"/>
              </a:ext>
            </a:extLst>
          </p:cNvPr>
          <p:cNvSpPr/>
          <p:nvPr/>
        </p:nvSpPr>
        <p:spPr>
          <a:xfrm>
            <a:off x="3878316" y="2448908"/>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7" name="Прямоугольник 6">
            <a:extLst>
              <a:ext uri="{FF2B5EF4-FFF2-40B4-BE49-F238E27FC236}">
                <a16:creationId xmlns:a16="http://schemas.microsoft.com/office/drawing/2014/main" id="{4089B8C2-B8B3-4568-A570-CA673ED5DA1C}"/>
              </a:ext>
            </a:extLst>
          </p:cNvPr>
          <p:cNvSpPr/>
          <p:nvPr/>
        </p:nvSpPr>
        <p:spPr>
          <a:xfrm>
            <a:off x="4708633" y="2448907"/>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2</a:t>
            </a:r>
            <a:endParaRPr lang="x-none" dirty="0"/>
          </a:p>
        </p:txBody>
      </p:sp>
      <p:sp>
        <p:nvSpPr>
          <p:cNvPr id="11" name="Прямоугольник 10">
            <a:extLst>
              <a:ext uri="{FF2B5EF4-FFF2-40B4-BE49-F238E27FC236}">
                <a16:creationId xmlns:a16="http://schemas.microsoft.com/office/drawing/2014/main" id="{025172E6-C502-48BF-B167-047D524DF9B0}"/>
              </a:ext>
            </a:extLst>
          </p:cNvPr>
          <p:cNvSpPr/>
          <p:nvPr/>
        </p:nvSpPr>
        <p:spPr>
          <a:xfrm>
            <a:off x="1387365" y="244890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2" name="Прямоугольник 11">
            <a:extLst>
              <a:ext uri="{FF2B5EF4-FFF2-40B4-BE49-F238E27FC236}">
                <a16:creationId xmlns:a16="http://schemas.microsoft.com/office/drawing/2014/main" id="{F5D98A2B-2789-4B55-8097-AD18883B9C43}"/>
              </a:ext>
            </a:extLst>
          </p:cNvPr>
          <p:cNvSpPr/>
          <p:nvPr/>
        </p:nvSpPr>
        <p:spPr>
          <a:xfrm>
            <a:off x="2217682" y="2837791"/>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3" name="Прямоугольник 12">
            <a:extLst>
              <a:ext uri="{FF2B5EF4-FFF2-40B4-BE49-F238E27FC236}">
                <a16:creationId xmlns:a16="http://schemas.microsoft.com/office/drawing/2014/main" id="{0073E88F-FFBB-4334-9B28-A855D0F1D822}"/>
              </a:ext>
            </a:extLst>
          </p:cNvPr>
          <p:cNvSpPr/>
          <p:nvPr/>
        </p:nvSpPr>
        <p:spPr>
          <a:xfrm>
            <a:off x="3047999" y="283779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14" name="Прямоугольник 13">
            <a:extLst>
              <a:ext uri="{FF2B5EF4-FFF2-40B4-BE49-F238E27FC236}">
                <a16:creationId xmlns:a16="http://schemas.microsoft.com/office/drawing/2014/main" id="{D5154FFA-5066-4265-A4A2-D15497A71669}"/>
              </a:ext>
            </a:extLst>
          </p:cNvPr>
          <p:cNvSpPr/>
          <p:nvPr/>
        </p:nvSpPr>
        <p:spPr>
          <a:xfrm>
            <a:off x="3878316" y="283778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5" name="Прямоугольник 14">
            <a:extLst>
              <a:ext uri="{FF2B5EF4-FFF2-40B4-BE49-F238E27FC236}">
                <a16:creationId xmlns:a16="http://schemas.microsoft.com/office/drawing/2014/main" id="{E014ED3F-80B8-4B22-97EC-EB4FCB7FC3E3}"/>
              </a:ext>
            </a:extLst>
          </p:cNvPr>
          <p:cNvSpPr/>
          <p:nvPr/>
        </p:nvSpPr>
        <p:spPr>
          <a:xfrm>
            <a:off x="4708633"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9" name="Прямоугольник 18">
            <a:extLst>
              <a:ext uri="{FF2B5EF4-FFF2-40B4-BE49-F238E27FC236}">
                <a16:creationId xmlns:a16="http://schemas.microsoft.com/office/drawing/2014/main" id="{F7B33697-DBEA-4079-B08F-CAE8FAAE9F67}"/>
              </a:ext>
            </a:extLst>
          </p:cNvPr>
          <p:cNvSpPr/>
          <p:nvPr/>
        </p:nvSpPr>
        <p:spPr>
          <a:xfrm>
            <a:off x="1387365" y="2837786"/>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0" name="Прямоугольник 19">
            <a:extLst>
              <a:ext uri="{FF2B5EF4-FFF2-40B4-BE49-F238E27FC236}">
                <a16:creationId xmlns:a16="http://schemas.microsoft.com/office/drawing/2014/main" id="{9D9F0EE9-3AAF-40B6-BD32-5DF6D73C2142}"/>
              </a:ext>
            </a:extLst>
          </p:cNvPr>
          <p:cNvSpPr/>
          <p:nvPr/>
        </p:nvSpPr>
        <p:spPr>
          <a:xfrm>
            <a:off x="2217682" y="364545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21" name="Прямоугольник 20">
            <a:extLst>
              <a:ext uri="{FF2B5EF4-FFF2-40B4-BE49-F238E27FC236}">
                <a16:creationId xmlns:a16="http://schemas.microsoft.com/office/drawing/2014/main" id="{D9E75B19-D4F7-4212-B688-8329020B0004}"/>
              </a:ext>
            </a:extLst>
          </p:cNvPr>
          <p:cNvSpPr/>
          <p:nvPr/>
        </p:nvSpPr>
        <p:spPr>
          <a:xfrm>
            <a:off x="3047999" y="3645458"/>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22" name="Прямоугольник 21">
            <a:extLst>
              <a:ext uri="{FF2B5EF4-FFF2-40B4-BE49-F238E27FC236}">
                <a16:creationId xmlns:a16="http://schemas.microsoft.com/office/drawing/2014/main" id="{7852E280-65CB-44EF-8C97-4BCC2C7B4177}"/>
              </a:ext>
            </a:extLst>
          </p:cNvPr>
          <p:cNvSpPr/>
          <p:nvPr/>
        </p:nvSpPr>
        <p:spPr>
          <a:xfrm>
            <a:off x="3878316" y="3645457"/>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2</a:t>
            </a:r>
            <a:endParaRPr lang="x-none" dirty="0"/>
          </a:p>
        </p:txBody>
      </p:sp>
      <p:sp>
        <p:nvSpPr>
          <p:cNvPr id="23" name="Прямоугольник 22">
            <a:extLst>
              <a:ext uri="{FF2B5EF4-FFF2-40B4-BE49-F238E27FC236}">
                <a16:creationId xmlns:a16="http://schemas.microsoft.com/office/drawing/2014/main" id="{C9B9F07F-B242-43F4-BC1E-00C41BAAE387}"/>
              </a:ext>
            </a:extLst>
          </p:cNvPr>
          <p:cNvSpPr/>
          <p:nvPr/>
        </p:nvSpPr>
        <p:spPr>
          <a:xfrm>
            <a:off x="4708633" y="364545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7" name="Прямоугольник 26">
            <a:extLst>
              <a:ext uri="{FF2B5EF4-FFF2-40B4-BE49-F238E27FC236}">
                <a16:creationId xmlns:a16="http://schemas.microsoft.com/office/drawing/2014/main" id="{30A2F446-6D52-41F0-B173-0441C395F1CB}"/>
              </a:ext>
            </a:extLst>
          </p:cNvPr>
          <p:cNvSpPr/>
          <p:nvPr/>
        </p:nvSpPr>
        <p:spPr>
          <a:xfrm>
            <a:off x="1387365" y="3645454"/>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28" name="Прямоугольник 27">
            <a:extLst>
              <a:ext uri="{FF2B5EF4-FFF2-40B4-BE49-F238E27FC236}">
                <a16:creationId xmlns:a16="http://schemas.microsoft.com/office/drawing/2014/main" id="{4D40F6FC-38E1-408B-9DF2-871946148A83}"/>
              </a:ext>
            </a:extLst>
          </p:cNvPr>
          <p:cNvSpPr/>
          <p:nvPr/>
        </p:nvSpPr>
        <p:spPr>
          <a:xfrm>
            <a:off x="2217682" y="404180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9" name="Прямоугольник 28">
            <a:extLst>
              <a:ext uri="{FF2B5EF4-FFF2-40B4-BE49-F238E27FC236}">
                <a16:creationId xmlns:a16="http://schemas.microsoft.com/office/drawing/2014/main" id="{E17E29F7-2B01-46B1-90FC-E9FC27FF81EB}"/>
              </a:ext>
            </a:extLst>
          </p:cNvPr>
          <p:cNvSpPr/>
          <p:nvPr/>
        </p:nvSpPr>
        <p:spPr>
          <a:xfrm>
            <a:off x="3047999" y="404179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30" name="Прямоугольник 29">
            <a:extLst>
              <a:ext uri="{FF2B5EF4-FFF2-40B4-BE49-F238E27FC236}">
                <a16:creationId xmlns:a16="http://schemas.microsoft.com/office/drawing/2014/main" id="{1DC37EA1-4ECA-4032-874D-222F6EA4DDDE}"/>
              </a:ext>
            </a:extLst>
          </p:cNvPr>
          <p:cNvSpPr/>
          <p:nvPr/>
        </p:nvSpPr>
        <p:spPr>
          <a:xfrm>
            <a:off x="3878316" y="4041798"/>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31" name="Прямоугольник 30">
            <a:extLst>
              <a:ext uri="{FF2B5EF4-FFF2-40B4-BE49-F238E27FC236}">
                <a16:creationId xmlns:a16="http://schemas.microsoft.com/office/drawing/2014/main" id="{EB4376FE-9128-4095-80F4-5A8730AA662C}"/>
              </a:ext>
            </a:extLst>
          </p:cNvPr>
          <p:cNvSpPr/>
          <p:nvPr/>
        </p:nvSpPr>
        <p:spPr>
          <a:xfrm>
            <a:off x="4708633" y="404179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35" name="Прямоугольник 34">
            <a:extLst>
              <a:ext uri="{FF2B5EF4-FFF2-40B4-BE49-F238E27FC236}">
                <a16:creationId xmlns:a16="http://schemas.microsoft.com/office/drawing/2014/main" id="{F6634807-E50C-4BB2-B834-BD39E580854C}"/>
              </a:ext>
            </a:extLst>
          </p:cNvPr>
          <p:cNvSpPr/>
          <p:nvPr/>
        </p:nvSpPr>
        <p:spPr>
          <a:xfrm>
            <a:off x="1387365" y="404179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D</a:t>
            </a:r>
            <a:endParaRPr lang="x-none" dirty="0"/>
          </a:p>
        </p:txBody>
      </p:sp>
    </p:spTree>
    <p:extLst>
      <p:ext uri="{BB962C8B-B14F-4D97-AF65-F5344CB8AC3E}">
        <p14:creationId xmlns:p14="http://schemas.microsoft.com/office/powerpoint/2010/main" val="10476342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B90836-49AE-4298-841A-572CEFAC2116}"/>
              </a:ext>
            </a:extLst>
          </p:cNvPr>
          <p:cNvSpPr>
            <a:spLocks noGrp="1"/>
          </p:cNvSpPr>
          <p:nvPr>
            <p:ph type="title"/>
          </p:nvPr>
        </p:nvSpPr>
        <p:spPr/>
        <p:txBody>
          <a:bodyPr/>
          <a:lstStyle/>
          <a:p>
            <a:r>
              <a:rPr lang="x-none" dirty="0"/>
              <a:t>Простое слияние </a:t>
            </a:r>
            <a:endParaRPr lang="ru-BY" dirty="0"/>
          </a:p>
        </p:txBody>
      </p:sp>
      <p:sp>
        <p:nvSpPr>
          <p:cNvPr id="3" name="Объект 2">
            <a:extLst>
              <a:ext uri="{FF2B5EF4-FFF2-40B4-BE49-F238E27FC236}">
                <a16:creationId xmlns:a16="http://schemas.microsoft.com/office/drawing/2014/main" id="{1CD5926D-E9DC-475C-ABB8-3C4F39A1C976}"/>
              </a:ext>
            </a:extLst>
          </p:cNvPr>
          <p:cNvSpPr>
            <a:spLocks noGrp="1"/>
          </p:cNvSpPr>
          <p:nvPr>
            <p:ph idx="1"/>
          </p:nvPr>
        </p:nvSpPr>
        <p:spPr>
          <a:xfrm>
            <a:off x="-2094146" y="6534626"/>
            <a:ext cx="8596668" cy="3880773"/>
          </a:xfrm>
        </p:spPr>
        <p:txBody>
          <a:bodyPr/>
          <a:lstStyle/>
          <a:p>
            <a:endParaRPr lang="ru-BY" dirty="0"/>
          </a:p>
        </p:txBody>
      </p:sp>
      <p:sp>
        <p:nvSpPr>
          <p:cNvPr id="4" name="Прямоугольник 3">
            <a:extLst>
              <a:ext uri="{FF2B5EF4-FFF2-40B4-BE49-F238E27FC236}">
                <a16:creationId xmlns:a16="http://schemas.microsoft.com/office/drawing/2014/main" id="{4B4F501E-F064-41F3-AA80-89CD4321D2B9}"/>
              </a:ext>
            </a:extLst>
          </p:cNvPr>
          <p:cNvSpPr/>
          <p:nvPr/>
        </p:nvSpPr>
        <p:spPr>
          <a:xfrm>
            <a:off x="2217682" y="244891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5" name="Прямоугольник 4">
            <a:extLst>
              <a:ext uri="{FF2B5EF4-FFF2-40B4-BE49-F238E27FC236}">
                <a16:creationId xmlns:a16="http://schemas.microsoft.com/office/drawing/2014/main" id="{5C15D0F0-7320-400A-AFC9-60524D0352A3}"/>
              </a:ext>
            </a:extLst>
          </p:cNvPr>
          <p:cNvSpPr/>
          <p:nvPr/>
        </p:nvSpPr>
        <p:spPr>
          <a:xfrm>
            <a:off x="3047999" y="24489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6" name="Прямоугольник 5">
            <a:extLst>
              <a:ext uri="{FF2B5EF4-FFF2-40B4-BE49-F238E27FC236}">
                <a16:creationId xmlns:a16="http://schemas.microsoft.com/office/drawing/2014/main" id="{4DCFCFB3-6347-424F-B93D-532929A0FE88}"/>
              </a:ext>
            </a:extLst>
          </p:cNvPr>
          <p:cNvSpPr/>
          <p:nvPr/>
        </p:nvSpPr>
        <p:spPr>
          <a:xfrm>
            <a:off x="3878316" y="2448908"/>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7" name="Прямоугольник 6">
            <a:extLst>
              <a:ext uri="{FF2B5EF4-FFF2-40B4-BE49-F238E27FC236}">
                <a16:creationId xmlns:a16="http://schemas.microsoft.com/office/drawing/2014/main" id="{4089B8C2-B8B3-4568-A570-CA673ED5DA1C}"/>
              </a:ext>
            </a:extLst>
          </p:cNvPr>
          <p:cNvSpPr/>
          <p:nvPr/>
        </p:nvSpPr>
        <p:spPr>
          <a:xfrm>
            <a:off x="4708633" y="2448907"/>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2</a:t>
            </a:r>
            <a:endParaRPr lang="x-none" dirty="0"/>
          </a:p>
        </p:txBody>
      </p:sp>
      <p:sp>
        <p:nvSpPr>
          <p:cNvPr id="11" name="Прямоугольник 10">
            <a:extLst>
              <a:ext uri="{FF2B5EF4-FFF2-40B4-BE49-F238E27FC236}">
                <a16:creationId xmlns:a16="http://schemas.microsoft.com/office/drawing/2014/main" id="{025172E6-C502-48BF-B167-047D524DF9B0}"/>
              </a:ext>
            </a:extLst>
          </p:cNvPr>
          <p:cNvSpPr/>
          <p:nvPr/>
        </p:nvSpPr>
        <p:spPr>
          <a:xfrm>
            <a:off x="1387365" y="244890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2" name="Прямоугольник 11">
            <a:extLst>
              <a:ext uri="{FF2B5EF4-FFF2-40B4-BE49-F238E27FC236}">
                <a16:creationId xmlns:a16="http://schemas.microsoft.com/office/drawing/2014/main" id="{F5D98A2B-2789-4B55-8097-AD18883B9C43}"/>
              </a:ext>
            </a:extLst>
          </p:cNvPr>
          <p:cNvSpPr/>
          <p:nvPr/>
        </p:nvSpPr>
        <p:spPr>
          <a:xfrm>
            <a:off x="2217682" y="2837791"/>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3" name="Прямоугольник 12">
            <a:extLst>
              <a:ext uri="{FF2B5EF4-FFF2-40B4-BE49-F238E27FC236}">
                <a16:creationId xmlns:a16="http://schemas.microsoft.com/office/drawing/2014/main" id="{0073E88F-FFBB-4334-9B28-A855D0F1D822}"/>
              </a:ext>
            </a:extLst>
          </p:cNvPr>
          <p:cNvSpPr/>
          <p:nvPr/>
        </p:nvSpPr>
        <p:spPr>
          <a:xfrm>
            <a:off x="3047999" y="283779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14" name="Прямоугольник 13">
            <a:extLst>
              <a:ext uri="{FF2B5EF4-FFF2-40B4-BE49-F238E27FC236}">
                <a16:creationId xmlns:a16="http://schemas.microsoft.com/office/drawing/2014/main" id="{D5154FFA-5066-4265-A4A2-D15497A71669}"/>
              </a:ext>
            </a:extLst>
          </p:cNvPr>
          <p:cNvSpPr/>
          <p:nvPr/>
        </p:nvSpPr>
        <p:spPr>
          <a:xfrm>
            <a:off x="3878316" y="2837789"/>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15" name="Прямоугольник 14">
            <a:extLst>
              <a:ext uri="{FF2B5EF4-FFF2-40B4-BE49-F238E27FC236}">
                <a16:creationId xmlns:a16="http://schemas.microsoft.com/office/drawing/2014/main" id="{E014ED3F-80B8-4B22-97EC-EB4FCB7FC3E3}"/>
              </a:ext>
            </a:extLst>
          </p:cNvPr>
          <p:cNvSpPr/>
          <p:nvPr/>
        </p:nvSpPr>
        <p:spPr>
          <a:xfrm>
            <a:off x="4708633" y="2837788"/>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9" name="Прямоугольник 18">
            <a:extLst>
              <a:ext uri="{FF2B5EF4-FFF2-40B4-BE49-F238E27FC236}">
                <a16:creationId xmlns:a16="http://schemas.microsoft.com/office/drawing/2014/main" id="{F7B33697-DBEA-4079-B08F-CAE8FAAE9F67}"/>
              </a:ext>
            </a:extLst>
          </p:cNvPr>
          <p:cNvSpPr/>
          <p:nvPr/>
        </p:nvSpPr>
        <p:spPr>
          <a:xfrm>
            <a:off x="1387365" y="2837786"/>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0" name="Прямоугольник 19">
            <a:extLst>
              <a:ext uri="{FF2B5EF4-FFF2-40B4-BE49-F238E27FC236}">
                <a16:creationId xmlns:a16="http://schemas.microsoft.com/office/drawing/2014/main" id="{9D9F0EE9-3AAF-40B6-BD32-5DF6D73C2142}"/>
              </a:ext>
            </a:extLst>
          </p:cNvPr>
          <p:cNvSpPr/>
          <p:nvPr/>
        </p:nvSpPr>
        <p:spPr>
          <a:xfrm>
            <a:off x="2217682" y="364545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21" name="Прямоугольник 20">
            <a:extLst>
              <a:ext uri="{FF2B5EF4-FFF2-40B4-BE49-F238E27FC236}">
                <a16:creationId xmlns:a16="http://schemas.microsoft.com/office/drawing/2014/main" id="{D9E75B19-D4F7-4212-B688-8329020B0004}"/>
              </a:ext>
            </a:extLst>
          </p:cNvPr>
          <p:cNvSpPr/>
          <p:nvPr/>
        </p:nvSpPr>
        <p:spPr>
          <a:xfrm>
            <a:off x="3047999" y="3645458"/>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22" name="Прямоугольник 21">
            <a:extLst>
              <a:ext uri="{FF2B5EF4-FFF2-40B4-BE49-F238E27FC236}">
                <a16:creationId xmlns:a16="http://schemas.microsoft.com/office/drawing/2014/main" id="{7852E280-65CB-44EF-8C97-4BCC2C7B4177}"/>
              </a:ext>
            </a:extLst>
          </p:cNvPr>
          <p:cNvSpPr/>
          <p:nvPr/>
        </p:nvSpPr>
        <p:spPr>
          <a:xfrm>
            <a:off x="3878316" y="3645457"/>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2</a:t>
            </a:r>
            <a:endParaRPr lang="x-none" dirty="0"/>
          </a:p>
        </p:txBody>
      </p:sp>
      <p:sp>
        <p:nvSpPr>
          <p:cNvPr id="23" name="Прямоугольник 22">
            <a:extLst>
              <a:ext uri="{FF2B5EF4-FFF2-40B4-BE49-F238E27FC236}">
                <a16:creationId xmlns:a16="http://schemas.microsoft.com/office/drawing/2014/main" id="{C9B9F07F-B242-43F4-BC1E-00C41BAAE387}"/>
              </a:ext>
            </a:extLst>
          </p:cNvPr>
          <p:cNvSpPr/>
          <p:nvPr/>
        </p:nvSpPr>
        <p:spPr>
          <a:xfrm>
            <a:off x="4708633" y="3645456"/>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7" name="Прямоугольник 26">
            <a:extLst>
              <a:ext uri="{FF2B5EF4-FFF2-40B4-BE49-F238E27FC236}">
                <a16:creationId xmlns:a16="http://schemas.microsoft.com/office/drawing/2014/main" id="{30A2F446-6D52-41F0-B173-0441C395F1CB}"/>
              </a:ext>
            </a:extLst>
          </p:cNvPr>
          <p:cNvSpPr/>
          <p:nvPr/>
        </p:nvSpPr>
        <p:spPr>
          <a:xfrm>
            <a:off x="1387365" y="3645454"/>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28" name="Прямоугольник 27">
            <a:extLst>
              <a:ext uri="{FF2B5EF4-FFF2-40B4-BE49-F238E27FC236}">
                <a16:creationId xmlns:a16="http://schemas.microsoft.com/office/drawing/2014/main" id="{4D40F6FC-38E1-408B-9DF2-871946148A83}"/>
              </a:ext>
            </a:extLst>
          </p:cNvPr>
          <p:cNvSpPr/>
          <p:nvPr/>
        </p:nvSpPr>
        <p:spPr>
          <a:xfrm>
            <a:off x="2217682" y="404180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9" name="Прямоугольник 28">
            <a:extLst>
              <a:ext uri="{FF2B5EF4-FFF2-40B4-BE49-F238E27FC236}">
                <a16:creationId xmlns:a16="http://schemas.microsoft.com/office/drawing/2014/main" id="{E17E29F7-2B01-46B1-90FC-E9FC27FF81EB}"/>
              </a:ext>
            </a:extLst>
          </p:cNvPr>
          <p:cNvSpPr/>
          <p:nvPr/>
        </p:nvSpPr>
        <p:spPr>
          <a:xfrm>
            <a:off x="3047999" y="404179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30" name="Прямоугольник 29">
            <a:extLst>
              <a:ext uri="{FF2B5EF4-FFF2-40B4-BE49-F238E27FC236}">
                <a16:creationId xmlns:a16="http://schemas.microsoft.com/office/drawing/2014/main" id="{1DC37EA1-4ECA-4032-874D-222F6EA4DDDE}"/>
              </a:ext>
            </a:extLst>
          </p:cNvPr>
          <p:cNvSpPr/>
          <p:nvPr/>
        </p:nvSpPr>
        <p:spPr>
          <a:xfrm>
            <a:off x="3878316" y="4041798"/>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31" name="Прямоугольник 30">
            <a:extLst>
              <a:ext uri="{FF2B5EF4-FFF2-40B4-BE49-F238E27FC236}">
                <a16:creationId xmlns:a16="http://schemas.microsoft.com/office/drawing/2014/main" id="{EB4376FE-9128-4095-80F4-5A8730AA662C}"/>
              </a:ext>
            </a:extLst>
          </p:cNvPr>
          <p:cNvSpPr/>
          <p:nvPr/>
        </p:nvSpPr>
        <p:spPr>
          <a:xfrm>
            <a:off x="4708633" y="4041797"/>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35" name="Прямоугольник 34">
            <a:extLst>
              <a:ext uri="{FF2B5EF4-FFF2-40B4-BE49-F238E27FC236}">
                <a16:creationId xmlns:a16="http://schemas.microsoft.com/office/drawing/2014/main" id="{F6634807-E50C-4BB2-B834-BD39E580854C}"/>
              </a:ext>
            </a:extLst>
          </p:cNvPr>
          <p:cNvSpPr/>
          <p:nvPr/>
        </p:nvSpPr>
        <p:spPr>
          <a:xfrm>
            <a:off x="1387365" y="404179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D</a:t>
            </a:r>
            <a:endParaRPr lang="x-none" dirty="0"/>
          </a:p>
        </p:txBody>
      </p:sp>
    </p:spTree>
    <p:extLst>
      <p:ext uri="{BB962C8B-B14F-4D97-AF65-F5344CB8AC3E}">
        <p14:creationId xmlns:p14="http://schemas.microsoft.com/office/powerpoint/2010/main" val="32214726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B90836-49AE-4298-841A-572CEFAC2116}"/>
              </a:ext>
            </a:extLst>
          </p:cNvPr>
          <p:cNvSpPr>
            <a:spLocks noGrp="1"/>
          </p:cNvSpPr>
          <p:nvPr>
            <p:ph type="title"/>
          </p:nvPr>
        </p:nvSpPr>
        <p:spPr/>
        <p:txBody>
          <a:bodyPr/>
          <a:lstStyle/>
          <a:p>
            <a:r>
              <a:rPr lang="x-none" dirty="0"/>
              <a:t>Простое слияние </a:t>
            </a:r>
            <a:endParaRPr lang="ru-BY" dirty="0"/>
          </a:p>
        </p:txBody>
      </p:sp>
      <p:sp>
        <p:nvSpPr>
          <p:cNvPr id="3" name="Объект 2">
            <a:extLst>
              <a:ext uri="{FF2B5EF4-FFF2-40B4-BE49-F238E27FC236}">
                <a16:creationId xmlns:a16="http://schemas.microsoft.com/office/drawing/2014/main" id="{1CD5926D-E9DC-475C-ABB8-3C4F39A1C976}"/>
              </a:ext>
            </a:extLst>
          </p:cNvPr>
          <p:cNvSpPr>
            <a:spLocks noGrp="1"/>
          </p:cNvSpPr>
          <p:nvPr>
            <p:ph idx="1"/>
          </p:nvPr>
        </p:nvSpPr>
        <p:spPr>
          <a:xfrm>
            <a:off x="-2094146" y="6534626"/>
            <a:ext cx="8596668" cy="3880773"/>
          </a:xfrm>
        </p:spPr>
        <p:txBody>
          <a:bodyPr/>
          <a:lstStyle/>
          <a:p>
            <a:endParaRPr lang="ru-BY" dirty="0"/>
          </a:p>
        </p:txBody>
      </p:sp>
      <p:sp>
        <p:nvSpPr>
          <p:cNvPr id="4" name="Прямоугольник 3">
            <a:extLst>
              <a:ext uri="{FF2B5EF4-FFF2-40B4-BE49-F238E27FC236}">
                <a16:creationId xmlns:a16="http://schemas.microsoft.com/office/drawing/2014/main" id="{4B4F501E-F064-41F3-AA80-89CD4321D2B9}"/>
              </a:ext>
            </a:extLst>
          </p:cNvPr>
          <p:cNvSpPr/>
          <p:nvPr/>
        </p:nvSpPr>
        <p:spPr>
          <a:xfrm>
            <a:off x="2217682" y="2448910"/>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5" name="Прямоугольник 4">
            <a:extLst>
              <a:ext uri="{FF2B5EF4-FFF2-40B4-BE49-F238E27FC236}">
                <a16:creationId xmlns:a16="http://schemas.microsoft.com/office/drawing/2014/main" id="{5C15D0F0-7320-400A-AFC9-60524D0352A3}"/>
              </a:ext>
            </a:extLst>
          </p:cNvPr>
          <p:cNvSpPr/>
          <p:nvPr/>
        </p:nvSpPr>
        <p:spPr>
          <a:xfrm>
            <a:off x="3047999" y="2448909"/>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6" name="Прямоугольник 5">
            <a:extLst>
              <a:ext uri="{FF2B5EF4-FFF2-40B4-BE49-F238E27FC236}">
                <a16:creationId xmlns:a16="http://schemas.microsoft.com/office/drawing/2014/main" id="{4DCFCFB3-6347-424F-B93D-532929A0FE88}"/>
              </a:ext>
            </a:extLst>
          </p:cNvPr>
          <p:cNvSpPr/>
          <p:nvPr/>
        </p:nvSpPr>
        <p:spPr>
          <a:xfrm>
            <a:off x="3878316" y="2448908"/>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7" name="Прямоугольник 6">
            <a:extLst>
              <a:ext uri="{FF2B5EF4-FFF2-40B4-BE49-F238E27FC236}">
                <a16:creationId xmlns:a16="http://schemas.microsoft.com/office/drawing/2014/main" id="{4089B8C2-B8B3-4568-A570-CA673ED5DA1C}"/>
              </a:ext>
            </a:extLst>
          </p:cNvPr>
          <p:cNvSpPr/>
          <p:nvPr/>
        </p:nvSpPr>
        <p:spPr>
          <a:xfrm>
            <a:off x="4708633" y="2448907"/>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2</a:t>
            </a:r>
            <a:endParaRPr lang="x-none" dirty="0"/>
          </a:p>
        </p:txBody>
      </p:sp>
      <p:sp>
        <p:nvSpPr>
          <p:cNvPr id="11" name="Прямоугольник 10">
            <a:extLst>
              <a:ext uri="{FF2B5EF4-FFF2-40B4-BE49-F238E27FC236}">
                <a16:creationId xmlns:a16="http://schemas.microsoft.com/office/drawing/2014/main" id="{025172E6-C502-48BF-B167-047D524DF9B0}"/>
              </a:ext>
            </a:extLst>
          </p:cNvPr>
          <p:cNvSpPr/>
          <p:nvPr/>
        </p:nvSpPr>
        <p:spPr>
          <a:xfrm>
            <a:off x="1387365" y="244890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2" name="Прямоугольник 11">
            <a:extLst>
              <a:ext uri="{FF2B5EF4-FFF2-40B4-BE49-F238E27FC236}">
                <a16:creationId xmlns:a16="http://schemas.microsoft.com/office/drawing/2014/main" id="{F5D98A2B-2789-4B55-8097-AD18883B9C43}"/>
              </a:ext>
            </a:extLst>
          </p:cNvPr>
          <p:cNvSpPr/>
          <p:nvPr/>
        </p:nvSpPr>
        <p:spPr>
          <a:xfrm>
            <a:off x="2217682" y="2837791"/>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3" name="Прямоугольник 12">
            <a:extLst>
              <a:ext uri="{FF2B5EF4-FFF2-40B4-BE49-F238E27FC236}">
                <a16:creationId xmlns:a16="http://schemas.microsoft.com/office/drawing/2014/main" id="{0073E88F-FFBB-4334-9B28-A855D0F1D822}"/>
              </a:ext>
            </a:extLst>
          </p:cNvPr>
          <p:cNvSpPr/>
          <p:nvPr/>
        </p:nvSpPr>
        <p:spPr>
          <a:xfrm>
            <a:off x="3047999" y="2837790"/>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14" name="Прямоугольник 13">
            <a:extLst>
              <a:ext uri="{FF2B5EF4-FFF2-40B4-BE49-F238E27FC236}">
                <a16:creationId xmlns:a16="http://schemas.microsoft.com/office/drawing/2014/main" id="{D5154FFA-5066-4265-A4A2-D15497A71669}"/>
              </a:ext>
            </a:extLst>
          </p:cNvPr>
          <p:cNvSpPr/>
          <p:nvPr/>
        </p:nvSpPr>
        <p:spPr>
          <a:xfrm>
            <a:off x="3878316" y="283778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15" name="Прямоугольник 14">
            <a:extLst>
              <a:ext uri="{FF2B5EF4-FFF2-40B4-BE49-F238E27FC236}">
                <a16:creationId xmlns:a16="http://schemas.microsoft.com/office/drawing/2014/main" id="{E014ED3F-80B8-4B22-97EC-EB4FCB7FC3E3}"/>
              </a:ext>
            </a:extLst>
          </p:cNvPr>
          <p:cNvSpPr/>
          <p:nvPr/>
        </p:nvSpPr>
        <p:spPr>
          <a:xfrm>
            <a:off x="4708633" y="2837788"/>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9" name="Прямоугольник 18">
            <a:extLst>
              <a:ext uri="{FF2B5EF4-FFF2-40B4-BE49-F238E27FC236}">
                <a16:creationId xmlns:a16="http://schemas.microsoft.com/office/drawing/2014/main" id="{F7B33697-DBEA-4079-B08F-CAE8FAAE9F67}"/>
              </a:ext>
            </a:extLst>
          </p:cNvPr>
          <p:cNvSpPr/>
          <p:nvPr/>
        </p:nvSpPr>
        <p:spPr>
          <a:xfrm>
            <a:off x="1387365" y="2837786"/>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0" name="Прямоугольник 19">
            <a:extLst>
              <a:ext uri="{FF2B5EF4-FFF2-40B4-BE49-F238E27FC236}">
                <a16:creationId xmlns:a16="http://schemas.microsoft.com/office/drawing/2014/main" id="{9D9F0EE9-3AAF-40B6-BD32-5DF6D73C2142}"/>
              </a:ext>
            </a:extLst>
          </p:cNvPr>
          <p:cNvSpPr/>
          <p:nvPr/>
        </p:nvSpPr>
        <p:spPr>
          <a:xfrm>
            <a:off x="2217682" y="3645459"/>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21" name="Прямоугольник 20">
            <a:extLst>
              <a:ext uri="{FF2B5EF4-FFF2-40B4-BE49-F238E27FC236}">
                <a16:creationId xmlns:a16="http://schemas.microsoft.com/office/drawing/2014/main" id="{D9E75B19-D4F7-4212-B688-8329020B0004}"/>
              </a:ext>
            </a:extLst>
          </p:cNvPr>
          <p:cNvSpPr/>
          <p:nvPr/>
        </p:nvSpPr>
        <p:spPr>
          <a:xfrm>
            <a:off x="3047999" y="3645458"/>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22" name="Прямоугольник 21">
            <a:extLst>
              <a:ext uri="{FF2B5EF4-FFF2-40B4-BE49-F238E27FC236}">
                <a16:creationId xmlns:a16="http://schemas.microsoft.com/office/drawing/2014/main" id="{7852E280-65CB-44EF-8C97-4BCC2C7B4177}"/>
              </a:ext>
            </a:extLst>
          </p:cNvPr>
          <p:cNvSpPr/>
          <p:nvPr/>
        </p:nvSpPr>
        <p:spPr>
          <a:xfrm>
            <a:off x="3878316" y="3645457"/>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23" name="Прямоугольник 22">
            <a:extLst>
              <a:ext uri="{FF2B5EF4-FFF2-40B4-BE49-F238E27FC236}">
                <a16:creationId xmlns:a16="http://schemas.microsoft.com/office/drawing/2014/main" id="{C9B9F07F-B242-43F4-BC1E-00C41BAAE387}"/>
              </a:ext>
            </a:extLst>
          </p:cNvPr>
          <p:cNvSpPr/>
          <p:nvPr/>
        </p:nvSpPr>
        <p:spPr>
          <a:xfrm>
            <a:off x="4708633" y="3645456"/>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7" name="Прямоугольник 26">
            <a:extLst>
              <a:ext uri="{FF2B5EF4-FFF2-40B4-BE49-F238E27FC236}">
                <a16:creationId xmlns:a16="http://schemas.microsoft.com/office/drawing/2014/main" id="{30A2F446-6D52-41F0-B173-0441C395F1CB}"/>
              </a:ext>
            </a:extLst>
          </p:cNvPr>
          <p:cNvSpPr/>
          <p:nvPr/>
        </p:nvSpPr>
        <p:spPr>
          <a:xfrm>
            <a:off x="1387365" y="3645454"/>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28" name="Прямоугольник 27">
            <a:extLst>
              <a:ext uri="{FF2B5EF4-FFF2-40B4-BE49-F238E27FC236}">
                <a16:creationId xmlns:a16="http://schemas.microsoft.com/office/drawing/2014/main" id="{4D40F6FC-38E1-408B-9DF2-871946148A83}"/>
              </a:ext>
            </a:extLst>
          </p:cNvPr>
          <p:cNvSpPr/>
          <p:nvPr/>
        </p:nvSpPr>
        <p:spPr>
          <a:xfrm>
            <a:off x="2217682" y="404180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9" name="Прямоугольник 28">
            <a:extLst>
              <a:ext uri="{FF2B5EF4-FFF2-40B4-BE49-F238E27FC236}">
                <a16:creationId xmlns:a16="http://schemas.microsoft.com/office/drawing/2014/main" id="{E17E29F7-2B01-46B1-90FC-E9FC27FF81EB}"/>
              </a:ext>
            </a:extLst>
          </p:cNvPr>
          <p:cNvSpPr/>
          <p:nvPr/>
        </p:nvSpPr>
        <p:spPr>
          <a:xfrm>
            <a:off x="3047999" y="404179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0" name="Прямоугольник 29">
            <a:extLst>
              <a:ext uri="{FF2B5EF4-FFF2-40B4-BE49-F238E27FC236}">
                <a16:creationId xmlns:a16="http://schemas.microsoft.com/office/drawing/2014/main" id="{1DC37EA1-4ECA-4032-874D-222F6EA4DDDE}"/>
              </a:ext>
            </a:extLst>
          </p:cNvPr>
          <p:cNvSpPr/>
          <p:nvPr/>
        </p:nvSpPr>
        <p:spPr>
          <a:xfrm>
            <a:off x="3878316" y="4041798"/>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1" name="Прямоугольник 30">
            <a:extLst>
              <a:ext uri="{FF2B5EF4-FFF2-40B4-BE49-F238E27FC236}">
                <a16:creationId xmlns:a16="http://schemas.microsoft.com/office/drawing/2014/main" id="{EB4376FE-9128-4095-80F4-5A8730AA662C}"/>
              </a:ext>
            </a:extLst>
          </p:cNvPr>
          <p:cNvSpPr/>
          <p:nvPr/>
        </p:nvSpPr>
        <p:spPr>
          <a:xfrm>
            <a:off x="4708633" y="4041797"/>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5" name="Прямоугольник 34">
            <a:extLst>
              <a:ext uri="{FF2B5EF4-FFF2-40B4-BE49-F238E27FC236}">
                <a16:creationId xmlns:a16="http://schemas.microsoft.com/office/drawing/2014/main" id="{F6634807-E50C-4BB2-B834-BD39E580854C}"/>
              </a:ext>
            </a:extLst>
          </p:cNvPr>
          <p:cNvSpPr/>
          <p:nvPr/>
        </p:nvSpPr>
        <p:spPr>
          <a:xfrm>
            <a:off x="1387365" y="404179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D</a:t>
            </a:r>
            <a:endParaRPr lang="x-none" dirty="0"/>
          </a:p>
        </p:txBody>
      </p:sp>
    </p:spTree>
    <p:extLst>
      <p:ext uri="{BB962C8B-B14F-4D97-AF65-F5344CB8AC3E}">
        <p14:creationId xmlns:p14="http://schemas.microsoft.com/office/powerpoint/2010/main" val="15936367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B90836-49AE-4298-841A-572CEFAC2116}"/>
              </a:ext>
            </a:extLst>
          </p:cNvPr>
          <p:cNvSpPr>
            <a:spLocks noGrp="1"/>
          </p:cNvSpPr>
          <p:nvPr>
            <p:ph type="title"/>
          </p:nvPr>
        </p:nvSpPr>
        <p:spPr/>
        <p:txBody>
          <a:bodyPr/>
          <a:lstStyle/>
          <a:p>
            <a:r>
              <a:rPr lang="x-none" dirty="0"/>
              <a:t>Простое слияние</a:t>
            </a:r>
            <a:endParaRPr lang="ru-BY" dirty="0"/>
          </a:p>
        </p:txBody>
      </p:sp>
      <p:sp>
        <p:nvSpPr>
          <p:cNvPr id="3" name="Объект 2">
            <a:extLst>
              <a:ext uri="{FF2B5EF4-FFF2-40B4-BE49-F238E27FC236}">
                <a16:creationId xmlns:a16="http://schemas.microsoft.com/office/drawing/2014/main" id="{1CD5926D-E9DC-475C-ABB8-3C4F39A1C976}"/>
              </a:ext>
            </a:extLst>
          </p:cNvPr>
          <p:cNvSpPr>
            <a:spLocks noGrp="1"/>
          </p:cNvSpPr>
          <p:nvPr>
            <p:ph idx="1"/>
          </p:nvPr>
        </p:nvSpPr>
        <p:spPr>
          <a:xfrm>
            <a:off x="-2094146" y="6534626"/>
            <a:ext cx="8596668" cy="3880773"/>
          </a:xfrm>
        </p:spPr>
        <p:txBody>
          <a:bodyPr/>
          <a:lstStyle/>
          <a:p>
            <a:endParaRPr lang="ru-BY" dirty="0"/>
          </a:p>
        </p:txBody>
      </p:sp>
      <p:sp>
        <p:nvSpPr>
          <p:cNvPr id="4" name="Прямоугольник 3">
            <a:extLst>
              <a:ext uri="{FF2B5EF4-FFF2-40B4-BE49-F238E27FC236}">
                <a16:creationId xmlns:a16="http://schemas.microsoft.com/office/drawing/2014/main" id="{4B4F501E-F064-41F3-AA80-89CD4321D2B9}"/>
              </a:ext>
            </a:extLst>
          </p:cNvPr>
          <p:cNvSpPr/>
          <p:nvPr/>
        </p:nvSpPr>
        <p:spPr>
          <a:xfrm>
            <a:off x="2217682" y="244891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5" name="Прямоугольник 4">
            <a:extLst>
              <a:ext uri="{FF2B5EF4-FFF2-40B4-BE49-F238E27FC236}">
                <a16:creationId xmlns:a16="http://schemas.microsoft.com/office/drawing/2014/main" id="{5C15D0F0-7320-400A-AFC9-60524D0352A3}"/>
              </a:ext>
            </a:extLst>
          </p:cNvPr>
          <p:cNvSpPr/>
          <p:nvPr/>
        </p:nvSpPr>
        <p:spPr>
          <a:xfrm>
            <a:off x="3047999" y="24489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6" name="Прямоугольник 5">
            <a:extLst>
              <a:ext uri="{FF2B5EF4-FFF2-40B4-BE49-F238E27FC236}">
                <a16:creationId xmlns:a16="http://schemas.microsoft.com/office/drawing/2014/main" id="{4DCFCFB3-6347-424F-B93D-532929A0FE88}"/>
              </a:ext>
            </a:extLst>
          </p:cNvPr>
          <p:cNvSpPr/>
          <p:nvPr/>
        </p:nvSpPr>
        <p:spPr>
          <a:xfrm>
            <a:off x="3878316" y="2448908"/>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7" name="Прямоугольник 6">
            <a:extLst>
              <a:ext uri="{FF2B5EF4-FFF2-40B4-BE49-F238E27FC236}">
                <a16:creationId xmlns:a16="http://schemas.microsoft.com/office/drawing/2014/main" id="{4089B8C2-B8B3-4568-A570-CA673ED5DA1C}"/>
              </a:ext>
            </a:extLst>
          </p:cNvPr>
          <p:cNvSpPr/>
          <p:nvPr/>
        </p:nvSpPr>
        <p:spPr>
          <a:xfrm>
            <a:off x="4708633" y="2448907"/>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2</a:t>
            </a:r>
            <a:endParaRPr lang="x-none" dirty="0"/>
          </a:p>
        </p:txBody>
      </p:sp>
      <p:sp>
        <p:nvSpPr>
          <p:cNvPr id="11" name="Прямоугольник 10">
            <a:extLst>
              <a:ext uri="{FF2B5EF4-FFF2-40B4-BE49-F238E27FC236}">
                <a16:creationId xmlns:a16="http://schemas.microsoft.com/office/drawing/2014/main" id="{025172E6-C502-48BF-B167-047D524DF9B0}"/>
              </a:ext>
            </a:extLst>
          </p:cNvPr>
          <p:cNvSpPr/>
          <p:nvPr/>
        </p:nvSpPr>
        <p:spPr>
          <a:xfrm>
            <a:off x="1387365" y="244890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2" name="Прямоугольник 11">
            <a:extLst>
              <a:ext uri="{FF2B5EF4-FFF2-40B4-BE49-F238E27FC236}">
                <a16:creationId xmlns:a16="http://schemas.microsoft.com/office/drawing/2014/main" id="{F5D98A2B-2789-4B55-8097-AD18883B9C43}"/>
              </a:ext>
            </a:extLst>
          </p:cNvPr>
          <p:cNvSpPr/>
          <p:nvPr/>
        </p:nvSpPr>
        <p:spPr>
          <a:xfrm>
            <a:off x="2217682" y="2837791"/>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3" name="Прямоугольник 12">
            <a:extLst>
              <a:ext uri="{FF2B5EF4-FFF2-40B4-BE49-F238E27FC236}">
                <a16:creationId xmlns:a16="http://schemas.microsoft.com/office/drawing/2014/main" id="{0073E88F-FFBB-4334-9B28-A855D0F1D822}"/>
              </a:ext>
            </a:extLst>
          </p:cNvPr>
          <p:cNvSpPr/>
          <p:nvPr/>
        </p:nvSpPr>
        <p:spPr>
          <a:xfrm>
            <a:off x="3047999" y="283779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14" name="Прямоугольник 13">
            <a:extLst>
              <a:ext uri="{FF2B5EF4-FFF2-40B4-BE49-F238E27FC236}">
                <a16:creationId xmlns:a16="http://schemas.microsoft.com/office/drawing/2014/main" id="{D5154FFA-5066-4265-A4A2-D15497A71669}"/>
              </a:ext>
            </a:extLst>
          </p:cNvPr>
          <p:cNvSpPr/>
          <p:nvPr/>
        </p:nvSpPr>
        <p:spPr>
          <a:xfrm>
            <a:off x="3878316" y="2837789"/>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15" name="Прямоугольник 14">
            <a:extLst>
              <a:ext uri="{FF2B5EF4-FFF2-40B4-BE49-F238E27FC236}">
                <a16:creationId xmlns:a16="http://schemas.microsoft.com/office/drawing/2014/main" id="{E014ED3F-80B8-4B22-97EC-EB4FCB7FC3E3}"/>
              </a:ext>
            </a:extLst>
          </p:cNvPr>
          <p:cNvSpPr/>
          <p:nvPr/>
        </p:nvSpPr>
        <p:spPr>
          <a:xfrm>
            <a:off x="4708633" y="2837788"/>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9" name="Прямоугольник 18">
            <a:extLst>
              <a:ext uri="{FF2B5EF4-FFF2-40B4-BE49-F238E27FC236}">
                <a16:creationId xmlns:a16="http://schemas.microsoft.com/office/drawing/2014/main" id="{F7B33697-DBEA-4079-B08F-CAE8FAAE9F67}"/>
              </a:ext>
            </a:extLst>
          </p:cNvPr>
          <p:cNvSpPr/>
          <p:nvPr/>
        </p:nvSpPr>
        <p:spPr>
          <a:xfrm>
            <a:off x="1387365" y="2837786"/>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0" name="Прямоугольник 19">
            <a:extLst>
              <a:ext uri="{FF2B5EF4-FFF2-40B4-BE49-F238E27FC236}">
                <a16:creationId xmlns:a16="http://schemas.microsoft.com/office/drawing/2014/main" id="{9D9F0EE9-3AAF-40B6-BD32-5DF6D73C2142}"/>
              </a:ext>
            </a:extLst>
          </p:cNvPr>
          <p:cNvSpPr/>
          <p:nvPr/>
        </p:nvSpPr>
        <p:spPr>
          <a:xfrm>
            <a:off x="2217682" y="364545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21" name="Прямоугольник 20">
            <a:extLst>
              <a:ext uri="{FF2B5EF4-FFF2-40B4-BE49-F238E27FC236}">
                <a16:creationId xmlns:a16="http://schemas.microsoft.com/office/drawing/2014/main" id="{D9E75B19-D4F7-4212-B688-8329020B0004}"/>
              </a:ext>
            </a:extLst>
          </p:cNvPr>
          <p:cNvSpPr/>
          <p:nvPr/>
        </p:nvSpPr>
        <p:spPr>
          <a:xfrm>
            <a:off x="3047999" y="3645458"/>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22" name="Прямоугольник 21">
            <a:extLst>
              <a:ext uri="{FF2B5EF4-FFF2-40B4-BE49-F238E27FC236}">
                <a16:creationId xmlns:a16="http://schemas.microsoft.com/office/drawing/2014/main" id="{7852E280-65CB-44EF-8C97-4BCC2C7B4177}"/>
              </a:ext>
            </a:extLst>
          </p:cNvPr>
          <p:cNvSpPr/>
          <p:nvPr/>
        </p:nvSpPr>
        <p:spPr>
          <a:xfrm>
            <a:off x="3878316" y="3645457"/>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23" name="Прямоугольник 22">
            <a:extLst>
              <a:ext uri="{FF2B5EF4-FFF2-40B4-BE49-F238E27FC236}">
                <a16:creationId xmlns:a16="http://schemas.microsoft.com/office/drawing/2014/main" id="{C9B9F07F-B242-43F4-BC1E-00C41BAAE387}"/>
              </a:ext>
            </a:extLst>
          </p:cNvPr>
          <p:cNvSpPr/>
          <p:nvPr/>
        </p:nvSpPr>
        <p:spPr>
          <a:xfrm>
            <a:off x="4708633" y="364545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7" name="Прямоугольник 26">
            <a:extLst>
              <a:ext uri="{FF2B5EF4-FFF2-40B4-BE49-F238E27FC236}">
                <a16:creationId xmlns:a16="http://schemas.microsoft.com/office/drawing/2014/main" id="{30A2F446-6D52-41F0-B173-0441C395F1CB}"/>
              </a:ext>
            </a:extLst>
          </p:cNvPr>
          <p:cNvSpPr/>
          <p:nvPr/>
        </p:nvSpPr>
        <p:spPr>
          <a:xfrm>
            <a:off x="1387365" y="3645454"/>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28" name="Прямоугольник 27">
            <a:extLst>
              <a:ext uri="{FF2B5EF4-FFF2-40B4-BE49-F238E27FC236}">
                <a16:creationId xmlns:a16="http://schemas.microsoft.com/office/drawing/2014/main" id="{4D40F6FC-38E1-408B-9DF2-871946148A83}"/>
              </a:ext>
            </a:extLst>
          </p:cNvPr>
          <p:cNvSpPr/>
          <p:nvPr/>
        </p:nvSpPr>
        <p:spPr>
          <a:xfrm>
            <a:off x="2217682" y="4041800"/>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29" name="Прямоугольник 28">
            <a:extLst>
              <a:ext uri="{FF2B5EF4-FFF2-40B4-BE49-F238E27FC236}">
                <a16:creationId xmlns:a16="http://schemas.microsoft.com/office/drawing/2014/main" id="{E17E29F7-2B01-46B1-90FC-E9FC27FF81EB}"/>
              </a:ext>
            </a:extLst>
          </p:cNvPr>
          <p:cNvSpPr/>
          <p:nvPr/>
        </p:nvSpPr>
        <p:spPr>
          <a:xfrm>
            <a:off x="3047999" y="4041799"/>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2</a:t>
            </a:r>
            <a:endParaRPr lang="x-none" dirty="0"/>
          </a:p>
        </p:txBody>
      </p:sp>
      <p:sp>
        <p:nvSpPr>
          <p:cNvPr id="30" name="Прямоугольник 29">
            <a:extLst>
              <a:ext uri="{FF2B5EF4-FFF2-40B4-BE49-F238E27FC236}">
                <a16:creationId xmlns:a16="http://schemas.microsoft.com/office/drawing/2014/main" id="{1DC37EA1-4ECA-4032-874D-222F6EA4DDDE}"/>
              </a:ext>
            </a:extLst>
          </p:cNvPr>
          <p:cNvSpPr/>
          <p:nvPr/>
        </p:nvSpPr>
        <p:spPr>
          <a:xfrm>
            <a:off x="3878316" y="4041798"/>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31" name="Прямоугольник 30">
            <a:extLst>
              <a:ext uri="{FF2B5EF4-FFF2-40B4-BE49-F238E27FC236}">
                <a16:creationId xmlns:a16="http://schemas.microsoft.com/office/drawing/2014/main" id="{EB4376FE-9128-4095-80F4-5A8730AA662C}"/>
              </a:ext>
            </a:extLst>
          </p:cNvPr>
          <p:cNvSpPr/>
          <p:nvPr/>
        </p:nvSpPr>
        <p:spPr>
          <a:xfrm>
            <a:off x="4708633" y="4041797"/>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35" name="Прямоугольник 34">
            <a:extLst>
              <a:ext uri="{FF2B5EF4-FFF2-40B4-BE49-F238E27FC236}">
                <a16:creationId xmlns:a16="http://schemas.microsoft.com/office/drawing/2014/main" id="{F6634807-E50C-4BB2-B834-BD39E580854C}"/>
              </a:ext>
            </a:extLst>
          </p:cNvPr>
          <p:cNvSpPr/>
          <p:nvPr/>
        </p:nvSpPr>
        <p:spPr>
          <a:xfrm>
            <a:off x="1387365" y="404179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D</a:t>
            </a:r>
            <a:endParaRPr lang="x-none" dirty="0"/>
          </a:p>
        </p:txBody>
      </p:sp>
    </p:spTree>
    <p:extLst>
      <p:ext uri="{BB962C8B-B14F-4D97-AF65-F5344CB8AC3E}">
        <p14:creationId xmlns:p14="http://schemas.microsoft.com/office/powerpoint/2010/main" val="28744246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B90836-49AE-4298-841A-572CEFAC2116}"/>
              </a:ext>
            </a:extLst>
          </p:cNvPr>
          <p:cNvSpPr>
            <a:spLocks noGrp="1"/>
          </p:cNvSpPr>
          <p:nvPr>
            <p:ph type="title"/>
          </p:nvPr>
        </p:nvSpPr>
        <p:spPr/>
        <p:txBody>
          <a:bodyPr/>
          <a:lstStyle/>
          <a:p>
            <a:r>
              <a:rPr lang="x-none" dirty="0"/>
              <a:t>Простое слияние </a:t>
            </a:r>
            <a:endParaRPr lang="ru-BY" dirty="0"/>
          </a:p>
        </p:txBody>
      </p:sp>
      <p:sp>
        <p:nvSpPr>
          <p:cNvPr id="3" name="Объект 2">
            <a:extLst>
              <a:ext uri="{FF2B5EF4-FFF2-40B4-BE49-F238E27FC236}">
                <a16:creationId xmlns:a16="http://schemas.microsoft.com/office/drawing/2014/main" id="{1CD5926D-E9DC-475C-ABB8-3C4F39A1C976}"/>
              </a:ext>
            </a:extLst>
          </p:cNvPr>
          <p:cNvSpPr>
            <a:spLocks noGrp="1"/>
          </p:cNvSpPr>
          <p:nvPr>
            <p:ph idx="1"/>
          </p:nvPr>
        </p:nvSpPr>
        <p:spPr>
          <a:xfrm>
            <a:off x="-2094146" y="6534626"/>
            <a:ext cx="8596668" cy="3880773"/>
          </a:xfrm>
        </p:spPr>
        <p:txBody>
          <a:bodyPr/>
          <a:lstStyle/>
          <a:p>
            <a:endParaRPr lang="ru-BY" dirty="0"/>
          </a:p>
        </p:txBody>
      </p:sp>
      <p:sp>
        <p:nvSpPr>
          <p:cNvPr id="4" name="Прямоугольник 3">
            <a:extLst>
              <a:ext uri="{FF2B5EF4-FFF2-40B4-BE49-F238E27FC236}">
                <a16:creationId xmlns:a16="http://schemas.microsoft.com/office/drawing/2014/main" id="{4B4F501E-F064-41F3-AA80-89CD4321D2B9}"/>
              </a:ext>
            </a:extLst>
          </p:cNvPr>
          <p:cNvSpPr/>
          <p:nvPr/>
        </p:nvSpPr>
        <p:spPr>
          <a:xfrm>
            <a:off x="2217682" y="244891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5" name="Прямоугольник 4">
            <a:extLst>
              <a:ext uri="{FF2B5EF4-FFF2-40B4-BE49-F238E27FC236}">
                <a16:creationId xmlns:a16="http://schemas.microsoft.com/office/drawing/2014/main" id="{5C15D0F0-7320-400A-AFC9-60524D0352A3}"/>
              </a:ext>
            </a:extLst>
          </p:cNvPr>
          <p:cNvSpPr/>
          <p:nvPr/>
        </p:nvSpPr>
        <p:spPr>
          <a:xfrm>
            <a:off x="3047999" y="24489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2</a:t>
            </a:r>
            <a:endParaRPr lang="x-none" dirty="0"/>
          </a:p>
        </p:txBody>
      </p:sp>
      <p:sp>
        <p:nvSpPr>
          <p:cNvPr id="6" name="Прямоугольник 5">
            <a:extLst>
              <a:ext uri="{FF2B5EF4-FFF2-40B4-BE49-F238E27FC236}">
                <a16:creationId xmlns:a16="http://schemas.microsoft.com/office/drawing/2014/main" id="{4DCFCFB3-6347-424F-B93D-532929A0FE88}"/>
              </a:ext>
            </a:extLst>
          </p:cNvPr>
          <p:cNvSpPr/>
          <p:nvPr/>
        </p:nvSpPr>
        <p:spPr>
          <a:xfrm>
            <a:off x="3878316" y="24489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7" name="Прямоугольник 6">
            <a:extLst>
              <a:ext uri="{FF2B5EF4-FFF2-40B4-BE49-F238E27FC236}">
                <a16:creationId xmlns:a16="http://schemas.microsoft.com/office/drawing/2014/main" id="{4089B8C2-B8B3-4568-A570-CA673ED5DA1C}"/>
              </a:ext>
            </a:extLst>
          </p:cNvPr>
          <p:cNvSpPr/>
          <p:nvPr/>
        </p:nvSpPr>
        <p:spPr>
          <a:xfrm>
            <a:off x="4708633" y="24489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11" name="Прямоугольник 10">
            <a:extLst>
              <a:ext uri="{FF2B5EF4-FFF2-40B4-BE49-F238E27FC236}">
                <a16:creationId xmlns:a16="http://schemas.microsoft.com/office/drawing/2014/main" id="{025172E6-C502-48BF-B167-047D524DF9B0}"/>
              </a:ext>
            </a:extLst>
          </p:cNvPr>
          <p:cNvSpPr/>
          <p:nvPr/>
        </p:nvSpPr>
        <p:spPr>
          <a:xfrm>
            <a:off x="1387365" y="244890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24" name="Прямоугольник 23">
            <a:extLst>
              <a:ext uri="{FF2B5EF4-FFF2-40B4-BE49-F238E27FC236}">
                <a16:creationId xmlns:a16="http://schemas.microsoft.com/office/drawing/2014/main" id="{2367670B-79B2-4CC3-AD46-3DE99FCC8EF2}"/>
              </a:ext>
            </a:extLst>
          </p:cNvPr>
          <p:cNvSpPr/>
          <p:nvPr/>
        </p:nvSpPr>
        <p:spPr>
          <a:xfrm>
            <a:off x="5538950" y="244891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25" name="Прямоугольник 24">
            <a:extLst>
              <a:ext uri="{FF2B5EF4-FFF2-40B4-BE49-F238E27FC236}">
                <a16:creationId xmlns:a16="http://schemas.microsoft.com/office/drawing/2014/main" id="{924B1001-8ACF-42F0-A865-9D4D53E1A1BE}"/>
              </a:ext>
            </a:extLst>
          </p:cNvPr>
          <p:cNvSpPr/>
          <p:nvPr/>
        </p:nvSpPr>
        <p:spPr>
          <a:xfrm>
            <a:off x="6369267" y="24489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26" name="Прямоугольник 25">
            <a:extLst>
              <a:ext uri="{FF2B5EF4-FFF2-40B4-BE49-F238E27FC236}">
                <a16:creationId xmlns:a16="http://schemas.microsoft.com/office/drawing/2014/main" id="{699176FA-EBC3-46E3-8F84-54E8FF754301}"/>
              </a:ext>
            </a:extLst>
          </p:cNvPr>
          <p:cNvSpPr/>
          <p:nvPr/>
        </p:nvSpPr>
        <p:spPr>
          <a:xfrm>
            <a:off x="7199584" y="24489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32" name="Прямоугольник 31">
            <a:extLst>
              <a:ext uri="{FF2B5EF4-FFF2-40B4-BE49-F238E27FC236}">
                <a16:creationId xmlns:a16="http://schemas.microsoft.com/office/drawing/2014/main" id="{6F95CC61-CBE4-43FB-9048-FBED4BCAC113}"/>
              </a:ext>
            </a:extLst>
          </p:cNvPr>
          <p:cNvSpPr/>
          <p:nvPr/>
        </p:nvSpPr>
        <p:spPr>
          <a:xfrm>
            <a:off x="8029901" y="24489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Tree>
    <p:extLst>
      <p:ext uri="{BB962C8B-B14F-4D97-AF65-F5344CB8AC3E}">
        <p14:creationId xmlns:p14="http://schemas.microsoft.com/office/powerpoint/2010/main" val="35670355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EF4738-7181-0342-9ACA-5816B3B14654}"/>
              </a:ext>
            </a:extLst>
          </p:cNvPr>
          <p:cNvSpPr>
            <a:spLocks noGrp="1"/>
          </p:cNvSpPr>
          <p:nvPr>
            <p:ph type="title"/>
          </p:nvPr>
        </p:nvSpPr>
        <p:spPr>
          <a:xfrm>
            <a:off x="677334" y="609600"/>
            <a:ext cx="8596668" cy="777766"/>
          </a:xfrm>
        </p:spPr>
        <p:txBody>
          <a:bodyPr/>
          <a:lstStyle/>
          <a:p>
            <a:r>
              <a:rPr lang="x-none" dirty="0"/>
              <a:t>Анализ сортировки </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991962CA-87F8-E240-8626-26D34127F236}"/>
                  </a:ext>
                </a:extLst>
              </p:cNvPr>
              <p:cNvSpPr>
                <a:spLocks noGrp="1"/>
              </p:cNvSpPr>
              <p:nvPr>
                <p:ph idx="1"/>
              </p:nvPr>
            </p:nvSpPr>
            <p:spPr/>
            <p:txBody>
              <a:bodyPr/>
              <a:lstStyle/>
              <a:p>
                <a:r>
                  <a:rPr lang="x-none" sz="2500" dirty="0"/>
                  <a:t>Поскольку на каждом проходе число сливаемых компонентов </a:t>
                </a:r>
                <a:r>
                  <a:rPr lang="en-US" sz="2500" b="1" dirty="0"/>
                  <a:t>p</a:t>
                </a:r>
                <a:r>
                  <a:rPr lang="x-none" sz="2500" dirty="0"/>
                  <a:t> будет удваиваться </a:t>
                </a:r>
                <a:r>
                  <a:rPr lang="en-US" sz="2500" dirty="0"/>
                  <a:t>(p = 1,2,4,8…) </a:t>
                </a:r>
                <a:r>
                  <a:rPr lang="ru-RU" sz="2500" dirty="0"/>
                  <a:t>и сортировка заканчивается при </a:t>
                </a:r>
                <a:r>
                  <a:rPr lang="en-US" sz="2500" b="1" dirty="0"/>
                  <a:t>p&gt;=n, </a:t>
                </a:r>
                <a:r>
                  <a:rPr lang="ru-RU" sz="2500" dirty="0"/>
                  <a:t>то всего потребуется</a:t>
                </a:r>
                <a:r>
                  <a:rPr lang="en-US" sz="2500" dirty="0"/>
                  <a:t> </a:t>
                </a:r>
                <a14:m>
                  <m:oMath xmlns:m="http://schemas.openxmlformats.org/officeDocument/2006/math">
                    <m:func>
                      <m:funcPr>
                        <m:ctrlPr>
                          <a:rPr lang="en" sz="2500" i="1" smtClean="0">
                            <a:latin typeface="Cambria Math" panose="02040503050406030204" pitchFamily="18" charset="0"/>
                          </a:rPr>
                        </m:ctrlPr>
                      </m:funcPr>
                      <m:fName>
                        <m:sSub>
                          <m:sSubPr>
                            <m:ctrlPr>
                              <a:rPr lang="en" sz="2500" i="1" smtClean="0">
                                <a:latin typeface="Cambria Math" panose="02040503050406030204" pitchFamily="18" charset="0"/>
                              </a:rPr>
                            </m:ctrlPr>
                          </m:sSubPr>
                          <m:e>
                            <m:r>
                              <m:rPr>
                                <m:sty m:val="p"/>
                              </m:rPr>
                              <a:rPr lang="en" sz="2500" i="0" smtClean="0">
                                <a:latin typeface="Cambria Math" panose="02040503050406030204" pitchFamily="18" charset="0"/>
                              </a:rPr>
                              <m:t>log</m:t>
                            </m:r>
                          </m:e>
                          <m:sub>
                            <m:r>
                              <a:rPr lang="en-US" sz="2500" b="0" i="1" smtClean="0">
                                <a:latin typeface="Cambria Math" panose="02040503050406030204" pitchFamily="18" charset="0"/>
                              </a:rPr>
                              <m:t>2</m:t>
                            </m:r>
                          </m:sub>
                        </m:sSub>
                      </m:fName>
                      <m:e>
                        <m:r>
                          <a:rPr lang="en-US" sz="2500" b="0" i="1" smtClean="0">
                            <a:latin typeface="Cambria Math" panose="02040503050406030204" pitchFamily="18" charset="0"/>
                          </a:rPr>
                          <m:t>𝑛</m:t>
                        </m:r>
                      </m:e>
                    </m:func>
                  </m:oMath>
                </a14:m>
                <a:r>
                  <a:rPr lang="en-US" sz="2500" b="1" dirty="0"/>
                  <a:t> </a:t>
                </a:r>
                <a:r>
                  <a:rPr lang="ru-RU" sz="2500" dirty="0"/>
                  <a:t>проходов. </a:t>
                </a:r>
              </a:p>
              <a:p>
                <a:r>
                  <a:rPr lang="ru-RU" sz="2500" dirty="0"/>
                  <a:t>Поскольку на каждом проходе копируется по одному разу все </a:t>
                </a:r>
                <a:r>
                  <a:rPr lang="en-US" sz="2500" b="1" dirty="0"/>
                  <a:t>n</a:t>
                </a:r>
                <a:r>
                  <a:rPr lang="en-US" sz="2500" dirty="0"/>
                  <a:t> </a:t>
                </a:r>
                <a:r>
                  <a:rPr lang="ru-RU" sz="2500" dirty="0"/>
                  <a:t>элементов, то число пересылок будет </a:t>
                </a:r>
                <a14:m>
                  <m:oMath xmlns:m="http://schemas.openxmlformats.org/officeDocument/2006/math">
                    <m:func>
                      <m:funcPr>
                        <m:ctrlPr>
                          <a:rPr lang="en" sz="2500" i="1">
                            <a:latin typeface="Cambria Math" panose="02040503050406030204" pitchFamily="18" charset="0"/>
                          </a:rPr>
                        </m:ctrlPr>
                      </m:funcPr>
                      <m:fName>
                        <m:sSub>
                          <m:sSubPr>
                            <m:ctrlPr>
                              <a:rPr lang="en" sz="2500" i="1">
                                <a:latin typeface="Cambria Math" panose="02040503050406030204" pitchFamily="18" charset="0"/>
                              </a:rPr>
                            </m:ctrlPr>
                          </m:sSubPr>
                          <m:e>
                            <m:r>
                              <m:rPr>
                                <m:sty m:val="p"/>
                              </m:rPr>
                              <a:rPr lang="en-US" sz="2500" b="0" i="0" smtClean="0">
                                <a:latin typeface="Cambria Math" panose="02040503050406030204" pitchFamily="18" charset="0"/>
                              </a:rPr>
                              <m:t>n</m:t>
                            </m:r>
                            <m:r>
                              <a:rPr lang="en-US" sz="2500" b="0" i="0" smtClean="0">
                                <a:latin typeface="Cambria Math" panose="02040503050406030204" pitchFamily="18" charset="0"/>
                              </a:rPr>
                              <m:t>∗</m:t>
                            </m:r>
                            <m:r>
                              <m:rPr>
                                <m:sty m:val="p"/>
                              </m:rPr>
                              <a:rPr lang="en" sz="2500">
                                <a:latin typeface="Cambria Math" panose="02040503050406030204" pitchFamily="18" charset="0"/>
                              </a:rPr>
                              <m:t>log</m:t>
                            </m:r>
                          </m:e>
                          <m:sub>
                            <m:r>
                              <a:rPr lang="en-US" sz="2500" i="1">
                                <a:latin typeface="Cambria Math" panose="02040503050406030204" pitchFamily="18" charset="0"/>
                              </a:rPr>
                              <m:t>2</m:t>
                            </m:r>
                          </m:sub>
                        </m:sSub>
                      </m:fName>
                      <m:e>
                        <m:r>
                          <a:rPr lang="en-US" sz="2500" i="1">
                            <a:latin typeface="Cambria Math" panose="02040503050406030204" pitchFamily="18" charset="0"/>
                          </a:rPr>
                          <m:t>𝑛</m:t>
                        </m:r>
                      </m:e>
                    </m:func>
                  </m:oMath>
                </a14:m>
                <a:r>
                  <a:rPr lang="en-US" sz="2500" b="1" dirty="0"/>
                  <a:t> </a:t>
                </a:r>
                <a:endParaRPr lang="en-US" sz="2500" dirty="0"/>
              </a:p>
              <a:p>
                <a:endParaRPr lang="x-none" b="1" dirty="0"/>
              </a:p>
            </p:txBody>
          </p:sp>
        </mc:Choice>
        <mc:Fallback xmlns="">
          <p:sp>
            <p:nvSpPr>
              <p:cNvPr id="3" name="Объект 2">
                <a:extLst>
                  <a:ext uri="{FF2B5EF4-FFF2-40B4-BE49-F238E27FC236}">
                    <a16:creationId xmlns:a16="http://schemas.microsoft.com/office/drawing/2014/main" id="{991962CA-87F8-E240-8626-26D34127F236}"/>
                  </a:ext>
                </a:extLst>
              </p:cNvPr>
              <p:cNvSpPr>
                <a:spLocks noGrp="1" noRot="1" noChangeAspect="1" noMove="1" noResize="1" noEditPoints="1" noAdjustHandles="1" noChangeArrowheads="1" noChangeShapeType="1" noTextEdit="1"/>
              </p:cNvSpPr>
              <p:nvPr>
                <p:ph idx="1"/>
              </p:nvPr>
            </p:nvSpPr>
            <p:spPr>
              <a:blipFill>
                <a:blip r:embed="rId2"/>
                <a:stretch>
                  <a:fillRect l="-737" t="-977"/>
                </a:stretch>
              </a:blipFill>
            </p:spPr>
            <p:txBody>
              <a:bodyPr/>
              <a:lstStyle/>
              <a:p>
                <a:r>
                  <a:rPr lang="ru-BY">
                    <a:noFill/>
                  </a:rPr>
                  <a:t> </a:t>
                </a:r>
              </a:p>
            </p:txBody>
          </p:sp>
        </mc:Fallback>
      </mc:AlternateContent>
    </p:spTree>
    <p:extLst>
      <p:ext uri="{BB962C8B-B14F-4D97-AF65-F5344CB8AC3E}">
        <p14:creationId xmlns:p14="http://schemas.microsoft.com/office/powerpoint/2010/main" val="31080079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E088E2-0E1A-CC43-BB3F-C2ED0425C9ED}"/>
              </a:ext>
            </a:extLst>
          </p:cNvPr>
          <p:cNvSpPr>
            <a:spLocks noGrp="1"/>
          </p:cNvSpPr>
          <p:nvPr>
            <p:ph type="title"/>
          </p:nvPr>
        </p:nvSpPr>
        <p:spPr>
          <a:xfrm>
            <a:off x="677334" y="609600"/>
            <a:ext cx="8596668" cy="893379"/>
          </a:xfrm>
        </p:spPr>
        <p:txBody>
          <a:bodyPr/>
          <a:lstStyle/>
          <a:p>
            <a:r>
              <a:rPr lang="ru-RU" dirty="0"/>
              <a:t>Естественное слияние</a:t>
            </a:r>
            <a:endParaRPr lang="x-none" dirty="0"/>
          </a:p>
        </p:txBody>
      </p:sp>
      <p:sp>
        <p:nvSpPr>
          <p:cNvPr id="3" name="Объект 2">
            <a:extLst>
              <a:ext uri="{FF2B5EF4-FFF2-40B4-BE49-F238E27FC236}">
                <a16:creationId xmlns:a16="http://schemas.microsoft.com/office/drawing/2014/main" id="{A6990E41-F22C-2C4B-A022-765DE49EFC87}"/>
              </a:ext>
            </a:extLst>
          </p:cNvPr>
          <p:cNvSpPr>
            <a:spLocks noGrp="1"/>
          </p:cNvSpPr>
          <p:nvPr>
            <p:ph idx="1"/>
          </p:nvPr>
        </p:nvSpPr>
        <p:spPr/>
        <p:txBody>
          <a:bodyPr>
            <a:normAutofit/>
          </a:bodyPr>
          <a:lstStyle/>
          <a:p>
            <a:pPr marL="0" indent="0">
              <a:buNone/>
            </a:pPr>
            <a:r>
              <a:rPr lang="x-none" sz="2500" dirty="0"/>
              <a:t>Метод простого слияния не учитывает, что в последовательности есть длинные частично упорядоченные последовательности. Любые две упорядоченные последовательности длинной </a:t>
            </a:r>
            <a:r>
              <a:rPr lang="en-US" sz="2500" b="1" dirty="0"/>
              <a:t>m</a:t>
            </a:r>
            <a:r>
              <a:rPr lang="en-US" sz="2500" dirty="0"/>
              <a:t> </a:t>
            </a:r>
            <a:r>
              <a:rPr lang="ru-RU" sz="2500" dirty="0"/>
              <a:t>и</a:t>
            </a:r>
            <a:r>
              <a:rPr lang="en-US" sz="2500" dirty="0"/>
              <a:t> </a:t>
            </a:r>
            <a:r>
              <a:rPr lang="en-US" sz="2500" b="1" dirty="0"/>
              <a:t>n</a:t>
            </a:r>
            <a:r>
              <a:rPr lang="ru-RU" sz="2500" dirty="0"/>
              <a:t> можно сразу сливать в одну последовательность из (</a:t>
            </a:r>
            <a:r>
              <a:rPr lang="en-US" sz="2500" b="1" dirty="0" err="1"/>
              <a:t>m+n</a:t>
            </a:r>
            <a:r>
              <a:rPr lang="ru-RU" sz="2500" dirty="0"/>
              <a:t>)</a:t>
            </a:r>
            <a:r>
              <a:rPr lang="en-US" sz="2500" dirty="0"/>
              <a:t> </a:t>
            </a:r>
            <a:r>
              <a:rPr lang="ru-RU" sz="2500" dirty="0"/>
              <a:t>элементов. </a:t>
            </a:r>
          </a:p>
          <a:p>
            <a:pPr marL="0" indent="0">
              <a:buNone/>
            </a:pPr>
            <a:r>
              <a:rPr lang="ru-RU" sz="2500" dirty="0"/>
              <a:t>Упорядоченные элементы называются сериями. В сортировке естественным слиянием объединяются максимально упорядоченные серии.  </a:t>
            </a:r>
            <a:endParaRPr lang="x-none" sz="2500" dirty="0"/>
          </a:p>
        </p:txBody>
      </p:sp>
    </p:spTree>
    <p:extLst>
      <p:ext uri="{BB962C8B-B14F-4D97-AF65-F5344CB8AC3E}">
        <p14:creationId xmlns:p14="http://schemas.microsoft.com/office/powerpoint/2010/main" val="20396083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E088E2-0E1A-CC43-BB3F-C2ED0425C9ED}"/>
              </a:ext>
            </a:extLst>
          </p:cNvPr>
          <p:cNvSpPr>
            <a:spLocks noGrp="1"/>
          </p:cNvSpPr>
          <p:nvPr>
            <p:ph type="title"/>
          </p:nvPr>
        </p:nvSpPr>
        <p:spPr>
          <a:xfrm>
            <a:off x="677334" y="609600"/>
            <a:ext cx="8596668" cy="893379"/>
          </a:xfrm>
        </p:spPr>
        <p:txBody>
          <a:bodyPr/>
          <a:lstStyle/>
          <a:p>
            <a:r>
              <a:rPr lang="ru-RU" dirty="0"/>
              <a:t>Естественное слияние</a:t>
            </a:r>
            <a:endParaRPr lang="x-none" dirty="0"/>
          </a:p>
        </p:txBody>
      </p:sp>
      <p:sp>
        <p:nvSpPr>
          <p:cNvPr id="3" name="Объект 2">
            <a:extLst>
              <a:ext uri="{FF2B5EF4-FFF2-40B4-BE49-F238E27FC236}">
                <a16:creationId xmlns:a16="http://schemas.microsoft.com/office/drawing/2014/main" id="{A6990E41-F22C-2C4B-A022-765DE49EFC87}"/>
              </a:ext>
            </a:extLst>
          </p:cNvPr>
          <p:cNvSpPr>
            <a:spLocks noGrp="1"/>
          </p:cNvSpPr>
          <p:nvPr>
            <p:ph idx="1"/>
          </p:nvPr>
        </p:nvSpPr>
        <p:spPr>
          <a:xfrm>
            <a:off x="677334" y="1502979"/>
            <a:ext cx="11379548" cy="4538383"/>
          </a:xfrm>
        </p:spPr>
        <p:txBody>
          <a:bodyPr>
            <a:noAutofit/>
          </a:bodyPr>
          <a:lstStyle/>
          <a:p>
            <a:r>
              <a:rPr lang="ru-RU" sz="2400" dirty="0"/>
              <a:t>Данные считываются из файла А во вспомогательный файл B, пока представляют собой упорядоченную последовательность</a:t>
            </a:r>
          </a:p>
          <a:p>
            <a:r>
              <a:rPr lang="ru-RU" sz="2400" dirty="0"/>
              <a:t>Как только следующий элемент последовательности оказывается меньшим предыдущего, данные начинают записываться в файл C</a:t>
            </a:r>
          </a:p>
          <a:p>
            <a:r>
              <a:rPr lang="ru-RU" sz="2400" dirty="0"/>
              <a:t>Таким образом, в 2 вспомогательных файлах находятся упорядоченные последовательности</a:t>
            </a:r>
          </a:p>
          <a:p>
            <a:r>
              <a:rPr lang="ru-RU" sz="2400" dirty="0"/>
              <a:t>После того как все данные из основного файла считаны, начинается сортировка вспомогательных файлов</a:t>
            </a:r>
          </a:p>
          <a:p>
            <a:r>
              <a:rPr lang="ru-RU" sz="2400" dirty="0"/>
              <a:t>Если в одном из вспомогательных файлов закончились элементы, то все элементы из оставшегося переносятся в основной файл</a:t>
            </a:r>
          </a:p>
          <a:p>
            <a:r>
              <a:rPr lang="ru-RU" sz="2400" dirty="0"/>
              <a:t>Сортировка повторяется до тех пор, пока данные основного файла не станут одной последовательностью (серией)</a:t>
            </a:r>
          </a:p>
        </p:txBody>
      </p:sp>
    </p:spTree>
    <p:extLst>
      <p:ext uri="{BB962C8B-B14F-4D97-AF65-F5344CB8AC3E}">
        <p14:creationId xmlns:p14="http://schemas.microsoft.com/office/powerpoint/2010/main" val="3394266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FC947A-FB4E-4B30-B6D0-BD1E24A489BF}"/>
              </a:ext>
            </a:extLst>
          </p:cNvPr>
          <p:cNvSpPr>
            <a:spLocks noGrp="1"/>
          </p:cNvSpPr>
          <p:nvPr>
            <p:ph type="title"/>
          </p:nvPr>
        </p:nvSpPr>
        <p:spPr>
          <a:xfrm>
            <a:off x="677334" y="609600"/>
            <a:ext cx="10201198" cy="1320800"/>
          </a:xfrm>
        </p:spPr>
        <p:txBody>
          <a:bodyPr/>
          <a:lstStyle/>
          <a:p>
            <a:r>
              <a:rPr lang="ru-RU" dirty="0">
                <a:solidFill>
                  <a:schemeClr val="tx1"/>
                </a:solidFill>
              </a:rPr>
              <a:t>Сортировки последовательностей</a:t>
            </a:r>
            <a:r>
              <a:rPr lang="en-US" dirty="0">
                <a:solidFill>
                  <a:schemeClr val="tx1"/>
                </a:solidFill>
              </a:rPr>
              <a:t> </a:t>
            </a:r>
            <a:r>
              <a:rPr lang="ru-RU" dirty="0">
                <a:solidFill>
                  <a:schemeClr val="tx1"/>
                </a:solidFill>
              </a:rPr>
              <a:t>(файлов)</a:t>
            </a:r>
            <a:endParaRPr lang="ru-BY" dirty="0"/>
          </a:p>
        </p:txBody>
      </p:sp>
      <p:sp>
        <p:nvSpPr>
          <p:cNvPr id="3" name="Объект 2">
            <a:extLst>
              <a:ext uri="{FF2B5EF4-FFF2-40B4-BE49-F238E27FC236}">
                <a16:creationId xmlns:a16="http://schemas.microsoft.com/office/drawing/2014/main" id="{1ED87EEE-A8EE-4DEB-86DD-D35E51163124}"/>
              </a:ext>
            </a:extLst>
          </p:cNvPr>
          <p:cNvSpPr>
            <a:spLocks noGrp="1"/>
          </p:cNvSpPr>
          <p:nvPr>
            <p:ph idx="1"/>
          </p:nvPr>
        </p:nvSpPr>
        <p:spPr>
          <a:xfrm>
            <a:off x="677333" y="2160589"/>
            <a:ext cx="10870501" cy="3880773"/>
          </a:xfrm>
        </p:spPr>
        <p:txBody>
          <a:bodyPr>
            <a:normAutofit fontScale="70000" lnSpcReduction="20000"/>
          </a:bodyPr>
          <a:lstStyle/>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3400" b="1" i="0" u="none" strike="noStrike" kern="1200" cap="none" spc="0" normalizeH="0" baseline="0" noProof="0" dirty="0">
                <a:ln>
                  <a:noFill/>
                </a:ln>
                <a:solidFill>
                  <a:prstClr val="black"/>
                </a:solidFill>
                <a:effectLst/>
                <a:uLnTx/>
                <a:uFillTx/>
                <a:latin typeface="Trebuchet MS" panose="020B0603020202020204"/>
                <a:ea typeface="+mn-ea"/>
                <a:cs typeface="+mn-cs"/>
              </a:rPr>
              <a:t>Процедура </a:t>
            </a:r>
            <a:r>
              <a:rPr kumimoji="0" lang="ru-RU" sz="3400" b="1" i="0" u="none" strike="noStrike" kern="1200" cap="none" spc="0" normalizeH="0" baseline="0" noProof="0" dirty="0" err="1">
                <a:ln>
                  <a:noFill/>
                </a:ln>
                <a:solidFill>
                  <a:prstClr val="black"/>
                </a:solidFill>
                <a:effectLst/>
                <a:uLnTx/>
                <a:uFillTx/>
                <a:latin typeface="Trebuchet MS" panose="020B0603020202020204"/>
                <a:ea typeface="+mn-ea"/>
                <a:cs typeface="+mn-cs"/>
              </a:rPr>
              <a:t>Read</a:t>
            </a:r>
            <a:endParaRPr kumimoji="0" lang="ru-RU" sz="3400" b="1"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3400" i="0" u="none" strike="noStrike" kern="1200" cap="none" spc="0" normalizeH="0" baseline="0" noProof="0" dirty="0">
                <a:ln>
                  <a:noFill/>
                </a:ln>
                <a:solidFill>
                  <a:prstClr val="black"/>
                </a:solidFill>
                <a:effectLst/>
                <a:uLnTx/>
                <a:uFillTx/>
                <a:latin typeface="Trebuchet MS" panose="020B0603020202020204"/>
                <a:ea typeface="+mn-ea"/>
                <a:cs typeface="+mn-cs"/>
              </a:rPr>
              <a:t>Процедура </a:t>
            </a:r>
            <a:r>
              <a:rPr kumimoji="0" lang="ru-RU" sz="3400" i="0" u="none" strike="noStrike" kern="1200" cap="none" spc="0" normalizeH="0" baseline="0" noProof="0" dirty="0" err="1">
                <a:ln>
                  <a:noFill/>
                </a:ln>
                <a:solidFill>
                  <a:prstClr val="black"/>
                </a:solidFill>
                <a:effectLst/>
                <a:uLnTx/>
                <a:uFillTx/>
                <a:latin typeface="Trebuchet MS" panose="020B0603020202020204"/>
                <a:ea typeface="+mn-ea"/>
                <a:cs typeface="+mn-cs"/>
              </a:rPr>
              <a:t>Read</a:t>
            </a:r>
            <a:r>
              <a:rPr kumimoji="0" lang="ru-RU" sz="3400" i="0" u="none" strike="noStrike" kern="1200" cap="none" spc="0" normalizeH="0" baseline="0" noProof="0" dirty="0">
                <a:ln>
                  <a:noFill/>
                </a:ln>
                <a:solidFill>
                  <a:prstClr val="black"/>
                </a:solidFill>
                <a:effectLst/>
                <a:uLnTx/>
                <a:uFillTx/>
                <a:latin typeface="Trebuchet MS" panose="020B0603020202020204"/>
                <a:ea typeface="+mn-ea"/>
                <a:cs typeface="+mn-cs"/>
              </a:rPr>
              <a:t> (F, V [, V2, …, VN]) – читает элемент файла F в переменную </a:t>
            </a:r>
            <a:r>
              <a:rPr kumimoji="0" lang="ru-RU" sz="3400" i="0" u="none" strike="noStrike" kern="1200" cap="none" spc="0" normalizeH="0" baseline="0" noProof="0" dirty="0" err="1">
                <a:ln>
                  <a:noFill/>
                </a:ln>
                <a:solidFill>
                  <a:prstClr val="black"/>
                </a:solidFill>
                <a:effectLst/>
                <a:uLnTx/>
                <a:uFillTx/>
                <a:latin typeface="Trebuchet MS" panose="020B0603020202020204"/>
                <a:ea typeface="+mn-ea"/>
                <a:cs typeface="+mn-cs"/>
              </a:rPr>
              <a:t>Vi</a:t>
            </a:r>
            <a:r>
              <a:rPr kumimoji="0" lang="ru-RU" sz="3400" i="0" u="none" strike="noStrike" kern="1200" cap="none" spc="0" normalizeH="0" baseline="0" noProof="0" dirty="0">
                <a:ln>
                  <a:noFill/>
                </a:ln>
                <a:solidFill>
                  <a:prstClr val="black"/>
                </a:solidFill>
                <a:effectLst/>
                <a:uLnTx/>
                <a:uFillTx/>
                <a:latin typeface="Trebuchet MS" panose="020B0603020202020204"/>
                <a:ea typeface="+mn-ea"/>
                <a:cs typeface="+mn-cs"/>
              </a:rPr>
              <a:t> и передвигает указатель на следующую позицию файла.</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3400" i="0" u="none" strike="noStrike" kern="1200" cap="none" spc="0" normalizeH="0" baseline="0" noProof="0" dirty="0">
                <a:ln>
                  <a:noFill/>
                </a:ln>
                <a:solidFill>
                  <a:prstClr val="black"/>
                </a:solidFill>
                <a:effectLst/>
                <a:uLnTx/>
                <a:uFillTx/>
                <a:latin typeface="Trebuchet MS" panose="020B0603020202020204"/>
                <a:ea typeface="+mn-ea"/>
                <a:cs typeface="+mn-cs"/>
              </a:rPr>
              <a:t>Чтение из файла с помощью процедуры </a:t>
            </a:r>
            <a:r>
              <a:rPr kumimoji="0" lang="ru-RU" sz="3400" i="0" u="none" strike="noStrike" kern="1200" cap="none" spc="0" normalizeH="0" baseline="0" noProof="0" dirty="0" err="1">
                <a:ln>
                  <a:noFill/>
                </a:ln>
                <a:solidFill>
                  <a:prstClr val="black"/>
                </a:solidFill>
                <a:effectLst/>
                <a:uLnTx/>
                <a:uFillTx/>
                <a:latin typeface="Trebuchet MS" panose="020B0603020202020204"/>
                <a:ea typeface="+mn-ea"/>
                <a:cs typeface="+mn-cs"/>
              </a:rPr>
              <a:t>Read</a:t>
            </a:r>
            <a:r>
              <a:rPr kumimoji="0" lang="ru-RU" sz="3400" i="0" u="none" strike="noStrike" kern="1200" cap="none" spc="0" normalizeH="0" baseline="0" noProof="0" dirty="0">
                <a:ln>
                  <a:noFill/>
                </a:ln>
                <a:solidFill>
                  <a:prstClr val="black"/>
                </a:solidFill>
                <a:effectLst/>
                <a:uLnTx/>
                <a:uFillTx/>
                <a:latin typeface="Trebuchet MS" panose="020B0603020202020204"/>
                <a:ea typeface="+mn-ea"/>
                <a:cs typeface="+mn-cs"/>
              </a:rPr>
              <a:t> можно производить только для предварительно открытого файла.</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3400" b="1" i="0" u="none" strike="noStrike" kern="1200" cap="none" spc="0" normalizeH="0" baseline="0" noProof="0" dirty="0">
                <a:ln>
                  <a:noFill/>
                </a:ln>
                <a:solidFill>
                  <a:prstClr val="black"/>
                </a:solidFill>
                <a:effectLst/>
                <a:uLnTx/>
                <a:uFillTx/>
                <a:latin typeface="Trebuchet MS" panose="020B0603020202020204"/>
                <a:ea typeface="+mn-ea"/>
                <a:cs typeface="+mn-cs"/>
              </a:rPr>
              <a:t>Функция </a:t>
            </a:r>
            <a:r>
              <a:rPr kumimoji="0" lang="ru-RU" sz="3400" b="1" i="0" u="none" strike="noStrike" kern="1200" cap="none" spc="0" normalizeH="0" baseline="0" noProof="0" dirty="0" err="1">
                <a:ln>
                  <a:noFill/>
                </a:ln>
                <a:solidFill>
                  <a:prstClr val="black"/>
                </a:solidFill>
                <a:effectLst/>
                <a:uLnTx/>
                <a:uFillTx/>
                <a:latin typeface="Trebuchet MS" panose="020B0603020202020204"/>
                <a:ea typeface="+mn-ea"/>
                <a:cs typeface="+mn-cs"/>
              </a:rPr>
              <a:t>EoF</a:t>
            </a:r>
            <a:endParaRPr kumimoji="0" lang="ru-RU" sz="3400" b="1"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3400" i="0" u="none" strike="noStrike" kern="1200" cap="none" spc="0" normalizeH="0" baseline="0" noProof="0" dirty="0">
                <a:ln>
                  <a:noFill/>
                </a:ln>
                <a:solidFill>
                  <a:prstClr val="black"/>
                </a:solidFill>
                <a:effectLst/>
                <a:uLnTx/>
                <a:uFillTx/>
                <a:latin typeface="Trebuchet MS" panose="020B0603020202020204"/>
                <a:ea typeface="+mn-ea"/>
                <a:cs typeface="+mn-cs"/>
              </a:rPr>
              <a:t>Функция </a:t>
            </a:r>
            <a:r>
              <a:rPr kumimoji="0" lang="ru-RU" sz="3400" i="0" u="none" strike="noStrike" kern="1200" cap="none" spc="0" normalizeH="0" baseline="0" noProof="0" dirty="0" err="1">
                <a:ln>
                  <a:noFill/>
                </a:ln>
                <a:solidFill>
                  <a:prstClr val="black"/>
                </a:solidFill>
                <a:effectLst/>
                <a:uLnTx/>
                <a:uFillTx/>
                <a:latin typeface="Trebuchet MS" panose="020B0603020202020204"/>
                <a:ea typeface="+mn-ea"/>
                <a:cs typeface="+mn-cs"/>
              </a:rPr>
              <a:t>EoF</a:t>
            </a:r>
            <a:r>
              <a:rPr kumimoji="0" lang="ru-RU" sz="3400" i="0" u="none" strike="noStrike" kern="1200" cap="none" spc="0" normalizeH="0" baseline="0" noProof="0" dirty="0">
                <a:ln>
                  <a:noFill/>
                </a:ln>
                <a:solidFill>
                  <a:prstClr val="black"/>
                </a:solidFill>
                <a:effectLst/>
                <a:uLnTx/>
                <a:uFillTx/>
                <a:latin typeface="Trebuchet MS" panose="020B0603020202020204"/>
                <a:ea typeface="+mn-ea"/>
                <a:cs typeface="+mn-cs"/>
              </a:rPr>
              <a:t> (F) – служит для определения факта выхода при чтении за пределы файла.</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3400" i="0" u="none" strike="noStrike" kern="1200" cap="none" spc="0" normalizeH="0" baseline="0" noProof="0" dirty="0">
                <a:ln>
                  <a:noFill/>
                </a:ln>
                <a:solidFill>
                  <a:prstClr val="black"/>
                </a:solidFill>
                <a:effectLst/>
                <a:uLnTx/>
                <a:uFillTx/>
                <a:latin typeface="Trebuchet MS" panose="020B0603020202020204"/>
                <a:ea typeface="+mn-ea"/>
                <a:cs typeface="+mn-cs"/>
              </a:rPr>
              <a:t>Функция </a:t>
            </a:r>
            <a:r>
              <a:rPr kumimoji="0" lang="ru-RU" sz="3400" i="0" u="none" strike="noStrike" kern="1200" cap="none" spc="0" normalizeH="0" baseline="0" noProof="0" dirty="0" err="1">
                <a:ln>
                  <a:noFill/>
                </a:ln>
                <a:solidFill>
                  <a:prstClr val="black"/>
                </a:solidFill>
                <a:effectLst/>
                <a:uLnTx/>
                <a:uFillTx/>
                <a:latin typeface="Trebuchet MS" panose="020B0603020202020204"/>
                <a:ea typeface="+mn-ea"/>
                <a:cs typeface="+mn-cs"/>
              </a:rPr>
              <a:t>EoF</a:t>
            </a:r>
            <a:r>
              <a:rPr kumimoji="0" lang="ru-RU" sz="3400" i="0" u="none" strike="noStrike" kern="1200" cap="none" spc="0" normalizeH="0" baseline="0" noProof="0" dirty="0">
                <a:ln>
                  <a:noFill/>
                </a:ln>
                <a:solidFill>
                  <a:prstClr val="black"/>
                </a:solidFill>
                <a:effectLst/>
                <a:uLnTx/>
                <a:uFillTx/>
                <a:latin typeface="Trebuchet MS" panose="020B0603020202020204"/>
                <a:ea typeface="+mn-ea"/>
                <a:cs typeface="+mn-cs"/>
              </a:rPr>
              <a:t> возвращает значение </a:t>
            </a:r>
            <a:r>
              <a:rPr kumimoji="0" lang="ru-RU" sz="3400" i="0" u="none" strike="noStrike" kern="1200" cap="none" spc="0" normalizeH="0" baseline="0" noProof="0" dirty="0" err="1">
                <a:ln>
                  <a:noFill/>
                </a:ln>
                <a:solidFill>
                  <a:prstClr val="black"/>
                </a:solidFill>
                <a:effectLst/>
                <a:uLnTx/>
                <a:uFillTx/>
                <a:latin typeface="Trebuchet MS" panose="020B0603020202020204"/>
                <a:ea typeface="+mn-ea"/>
                <a:cs typeface="+mn-cs"/>
              </a:rPr>
              <a:t>true</a:t>
            </a:r>
            <a:r>
              <a:rPr kumimoji="0" lang="ru-RU" sz="3400" i="0" u="none" strike="noStrike" kern="1200" cap="none" spc="0" normalizeH="0" baseline="0" noProof="0" dirty="0">
                <a:ln>
                  <a:noFill/>
                </a:ln>
                <a:solidFill>
                  <a:prstClr val="black"/>
                </a:solidFill>
                <a:effectLst/>
                <a:uLnTx/>
                <a:uFillTx/>
                <a:latin typeface="Trebuchet MS" panose="020B0603020202020204"/>
                <a:ea typeface="+mn-ea"/>
                <a:cs typeface="+mn-cs"/>
              </a:rPr>
              <a:t> при достижении конца файла. </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endParaRPr kumimoji="0" lang="ru-RU" sz="2500" b="1"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8213537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a:t>
            </a: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34380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34380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34380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343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343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8" name="Прямоугольник 17">
            <a:extLst>
              <a:ext uri="{FF2B5EF4-FFF2-40B4-BE49-F238E27FC236}">
                <a16:creationId xmlns:a16="http://schemas.microsoft.com/office/drawing/2014/main" id="{7E22E251-CFAB-484B-ADE4-EB81B5D0F368}"/>
              </a:ext>
            </a:extLst>
          </p:cNvPr>
          <p:cNvSpPr/>
          <p:nvPr/>
        </p:nvSpPr>
        <p:spPr>
          <a:xfrm>
            <a:off x="6369267" y="2343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9" name="Прямоугольник 18">
            <a:extLst>
              <a:ext uri="{FF2B5EF4-FFF2-40B4-BE49-F238E27FC236}">
                <a16:creationId xmlns:a16="http://schemas.microsoft.com/office/drawing/2014/main" id="{41E34D2B-14BD-3D42-BD79-23F33EB5D1C9}"/>
              </a:ext>
            </a:extLst>
          </p:cNvPr>
          <p:cNvSpPr/>
          <p:nvPr/>
        </p:nvSpPr>
        <p:spPr>
          <a:xfrm>
            <a:off x="7199584" y="2343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0" name="Прямоугольник 19">
            <a:extLst>
              <a:ext uri="{FF2B5EF4-FFF2-40B4-BE49-F238E27FC236}">
                <a16:creationId xmlns:a16="http://schemas.microsoft.com/office/drawing/2014/main" id="{04537233-6E26-1947-809C-399600742FC9}"/>
              </a:ext>
            </a:extLst>
          </p:cNvPr>
          <p:cNvSpPr/>
          <p:nvPr/>
        </p:nvSpPr>
        <p:spPr>
          <a:xfrm>
            <a:off x="8029901" y="2343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343800"/>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7" name="Прямоугольник 26">
            <a:extLst>
              <a:ext uri="{FF2B5EF4-FFF2-40B4-BE49-F238E27FC236}">
                <a16:creationId xmlns:a16="http://schemas.microsoft.com/office/drawing/2014/main" id="{6D1CE78D-546C-ED49-B82F-241B1254A42A}"/>
              </a:ext>
            </a:extLst>
          </p:cNvPr>
          <p:cNvSpPr/>
          <p:nvPr/>
        </p:nvSpPr>
        <p:spPr>
          <a:xfrm>
            <a:off x="6369267"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8" name="Прямоугольник 27">
            <a:extLst>
              <a:ext uri="{FF2B5EF4-FFF2-40B4-BE49-F238E27FC236}">
                <a16:creationId xmlns:a16="http://schemas.microsoft.com/office/drawing/2014/main" id="{77C3C284-CA02-A345-AC9B-28874A81249C}"/>
              </a:ext>
            </a:extLst>
          </p:cNvPr>
          <p:cNvSpPr/>
          <p:nvPr/>
        </p:nvSpPr>
        <p:spPr>
          <a:xfrm>
            <a:off x="7199584"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9" name="Прямоугольник 28">
            <a:extLst>
              <a:ext uri="{FF2B5EF4-FFF2-40B4-BE49-F238E27FC236}">
                <a16:creationId xmlns:a16="http://schemas.microsoft.com/office/drawing/2014/main" id="{F23B1A9B-63DA-0B42-97F5-ED333DEC235A}"/>
              </a:ext>
            </a:extLst>
          </p:cNvPr>
          <p:cNvSpPr/>
          <p:nvPr/>
        </p:nvSpPr>
        <p:spPr>
          <a:xfrm>
            <a:off x="8029901" y="273267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1" name="TextBox 30">
            <a:extLst>
              <a:ext uri="{FF2B5EF4-FFF2-40B4-BE49-F238E27FC236}">
                <a16:creationId xmlns:a16="http://schemas.microsoft.com/office/drawing/2014/main" id="{BE8B0CB2-C4AD-A44D-A702-6FF9A5209BE9}"/>
              </a:ext>
            </a:extLst>
          </p:cNvPr>
          <p:cNvSpPr txBox="1"/>
          <p:nvPr/>
        </p:nvSpPr>
        <p:spPr>
          <a:xfrm>
            <a:off x="1387365" y="4290520"/>
            <a:ext cx="6399175" cy="461665"/>
          </a:xfrm>
          <a:prstGeom prst="rect">
            <a:avLst/>
          </a:prstGeom>
          <a:noFill/>
        </p:spPr>
        <p:txBody>
          <a:bodyPr wrap="square" rtlCol="0">
            <a:spAutoFit/>
          </a:bodyPr>
          <a:lstStyle/>
          <a:p>
            <a:r>
              <a:rPr lang="ru-RU" sz="2400" dirty="0"/>
              <a:t>Для сортировки используются три ленты</a:t>
            </a:r>
            <a:endParaRPr lang="x-none" sz="2400"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35" name="Прямоугольник 34">
            <a:extLst>
              <a:ext uri="{FF2B5EF4-FFF2-40B4-BE49-F238E27FC236}">
                <a16:creationId xmlns:a16="http://schemas.microsoft.com/office/drawing/2014/main" id="{4CA836E2-E290-41B9-B90E-6F0D578EC7B2}"/>
              </a:ext>
            </a:extLst>
          </p:cNvPr>
          <p:cNvSpPr/>
          <p:nvPr/>
        </p:nvSpPr>
        <p:spPr>
          <a:xfrm>
            <a:off x="8860218" y="234381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6" name="Прямоугольник 35">
            <a:extLst>
              <a:ext uri="{FF2B5EF4-FFF2-40B4-BE49-F238E27FC236}">
                <a16:creationId xmlns:a16="http://schemas.microsoft.com/office/drawing/2014/main" id="{674445A5-0B4F-4804-BD1D-2C2D37760233}"/>
              </a:ext>
            </a:extLst>
          </p:cNvPr>
          <p:cNvSpPr/>
          <p:nvPr/>
        </p:nvSpPr>
        <p:spPr>
          <a:xfrm>
            <a:off x="9690535" y="234381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7" name="Прямоугольник 36">
            <a:extLst>
              <a:ext uri="{FF2B5EF4-FFF2-40B4-BE49-F238E27FC236}">
                <a16:creationId xmlns:a16="http://schemas.microsoft.com/office/drawing/2014/main" id="{6D62C69B-FA74-41B5-BBA8-93E4B40B66CE}"/>
              </a:ext>
            </a:extLst>
          </p:cNvPr>
          <p:cNvSpPr/>
          <p:nvPr/>
        </p:nvSpPr>
        <p:spPr>
          <a:xfrm>
            <a:off x="8860218" y="273268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8" name="Прямоугольник 37">
            <a:extLst>
              <a:ext uri="{FF2B5EF4-FFF2-40B4-BE49-F238E27FC236}">
                <a16:creationId xmlns:a16="http://schemas.microsoft.com/office/drawing/2014/main" id="{9B7B5A37-4AF0-40F6-A1D6-CF1EE34B4E9F}"/>
              </a:ext>
            </a:extLst>
          </p:cNvPr>
          <p:cNvSpPr/>
          <p:nvPr/>
        </p:nvSpPr>
        <p:spPr>
          <a:xfrm>
            <a:off x="9690535" y="27326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Tree>
    <p:extLst>
      <p:ext uri="{BB962C8B-B14F-4D97-AF65-F5344CB8AC3E}">
        <p14:creationId xmlns:p14="http://schemas.microsoft.com/office/powerpoint/2010/main" val="11709262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a:t>
            </a: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a:t>6</a:t>
            </a:r>
            <a:endParaRPr lang="x-none"/>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357351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357351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3573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3573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pic>
        <p:nvPicPr>
          <p:cNvPr id="40" name="Рисунок 39">
            <a:extLst>
              <a:ext uri="{FF2B5EF4-FFF2-40B4-BE49-F238E27FC236}">
                <a16:creationId xmlns:a16="http://schemas.microsoft.com/office/drawing/2014/main" id="{35A789CF-3B64-47CD-A2A3-D8D5FCBEC83D}"/>
              </a:ext>
            </a:extLst>
          </p:cNvPr>
          <p:cNvPicPr>
            <a:picLocks noChangeAspect="1"/>
          </p:cNvPicPr>
          <p:nvPr/>
        </p:nvPicPr>
        <p:blipFill>
          <a:blip r:embed="rId2"/>
          <a:stretch>
            <a:fillRect/>
          </a:stretch>
        </p:blipFill>
        <p:spPr>
          <a:xfrm>
            <a:off x="3826064" y="1893497"/>
            <a:ext cx="138638" cy="516741"/>
          </a:xfrm>
          <a:prstGeom prst="rect">
            <a:avLst/>
          </a:prstGeom>
        </p:spPr>
      </p:pic>
      <p:pic>
        <p:nvPicPr>
          <p:cNvPr id="41" name="Рисунок 40">
            <a:extLst>
              <a:ext uri="{FF2B5EF4-FFF2-40B4-BE49-F238E27FC236}">
                <a16:creationId xmlns:a16="http://schemas.microsoft.com/office/drawing/2014/main" id="{3013DCD1-59DB-4EEB-AA2C-2F23F057A81F}"/>
              </a:ext>
            </a:extLst>
          </p:cNvPr>
          <p:cNvPicPr>
            <a:picLocks noChangeAspect="1"/>
          </p:cNvPicPr>
          <p:nvPr/>
        </p:nvPicPr>
        <p:blipFill>
          <a:blip r:embed="rId2"/>
          <a:stretch>
            <a:fillRect/>
          </a:stretch>
        </p:blipFill>
        <p:spPr>
          <a:xfrm>
            <a:off x="5454166" y="1893497"/>
            <a:ext cx="138638" cy="516741"/>
          </a:xfrm>
          <a:prstGeom prst="rect">
            <a:avLst/>
          </a:prstGeom>
        </p:spPr>
      </p:pic>
      <p:pic>
        <p:nvPicPr>
          <p:cNvPr id="42" name="Рисунок 41">
            <a:extLst>
              <a:ext uri="{FF2B5EF4-FFF2-40B4-BE49-F238E27FC236}">
                <a16:creationId xmlns:a16="http://schemas.microsoft.com/office/drawing/2014/main" id="{DF7F852D-E865-44B6-8709-CC775147D17B}"/>
              </a:ext>
            </a:extLst>
          </p:cNvPr>
          <p:cNvPicPr>
            <a:picLocks noChangeAspect="1"/>
          </p:cNvPicPr>
          <p:nvPr/>
        </p:nvPicPr>
        <p:blipFill>
          <a:blip r:embed="rId2"/>
          <a:stretch>
            <a:fillRect/>
          </a:stretch>
        </p:blipFill>
        <p:spPr>
          <a:xfrm>
            <a:off x="7123509" y="1893497"/>
            <a:ext cx="138638" cy="516741"/>
          </a:xfrm>
          <a:prstGeom prst="rect">
            <a:avLst/>
          </a:prstGeom>
        </p:spPr>
      </p:pic>
      <p:pic>
        <p:nvPicPr>
          <p:cNvPr id="43" name="Рисунок 42">
            <a:extLst>
              <a:ext uri="{FF2B5EF4-FFF2-40B4-BE49-F238E27FC236}">
                <a16:creationId xmlns:a16="http://schemas.microsoft.com/office/drawing/2014/main" id="{2DCE5D32-E8CA-4935-828C-32AB6E4DB3C2}"/>
              </a:ext>
            </a:extLst>
          </p:cNvPr>
          <p:cNvPicPr>
            <a:picLocks noChangeAspect="1"/>
          </p:cNvPicPr>
          <p:nvPr/>
        </p:nvPicPr>
        <p:blipFill>
          <a:blip r:embed="rId2"/>
          <a:stretch>
            <a:fillRect/>
          </a:stretch>
        </p:blipFill>
        <p:spPr>
          <a:xfrm>
            <a:off x="9636680" y="1893497"/>
            <a:ext cx="138638" cy="516741"/>
          </a:xfrm>
          <a:prstGeom prst="rect">
            <a:avLst/>
          </a:prstGeom>
        </p:spPr>
      </p:pic>
      <p:pic>
        <p:nvPicPr>
          <p:cNvPr id="44" name="Рисунок 43">
            <a:extLst>
              <a:ext uri="{FF2B5EF4-FFF2-40B4-BE49-F238E27FC236}">
                <a16:creationId xmlns:a16="http://schemas.microsoft.com/office/drawing/2014/main" id="{56A6600F-BA70-4FEA-BAC9-F4CDF45DA066}"/>
              </a:ext>
            </a:extLst>
          </p:cNvPr>
          <p:cNvPicPr>
            <a:picLocks noChangeAspect="1"/>
          </p:cNvPicPr>
          <p:nvPr/>
        </p:nvPicPr>
        <p:blipFill>
          <a:blip r:embed="rId2"/>
          <a:stretch>
            <a:fillRect/>
          </a:stretch>
        </p:blipFill>
        <p:spPr>
          <a:xfrm>
            <a:off x="10505388" y="1893497"/>
            <a:ext cx="138638" cy="516741"/>
          </a:xfrm>
          <a:prstGeom prst="rect">
            <a:avLst/>
          </a:prstGeom>
        </p:spPr>
      </p:pic>
      <p:pic>
        <p:nvPicPr>
          <p:cNvPr id="45" name="Рисунок 44">
            <a:extLst>
              <a:ext uri="{FF2B5EF4-FFF2-40B4-BE49-F238E27FC236}">
                <a16:creationId xmlns:a16="http://schemas.microsoft.com/office/drawing/2014/main" id="{38E88CBF-9B85-4DF6-A9AD-DA70CE26DD90}"/>
              </a:ext>
            </a:extLst>
          </p:cNvPr>
          <p:cNvPicPr>
            <a:picLocks noChangeAspect="1"/>
          </p:cNvPicPr>
          <p:nvPr/>
        </p:nvPicPr>
        <p:blipFill>
          <a:blip r:embed="rId2"/>
          <a:stretch>
            <a:fillRect/>
          </a:stretch>
        </p:blipFill>
        <p:spPr>
          <a:xfrm>
            <a:off x="3826064" y="2734335"/>
            <a:ext cx="138638" cy="516741"/>
          </a:xfrm>
          <a:prstGeom prst="rect">
            <a:avLst/>
          </a:prstGeom>
        </p:spPr>
      </p:pic>
      <p:pic>
        <p:nvPicPr>
          <p:cNvPr id="46" name="Рисунок 45">
            <a:extLst>
              <a:ext uri="{FF2B5EF4-FFF2-40B4-BE49-F238E27FC236}">
                <a16:creationId xmlns:a16="http://schemas.microsoft.com/office/drawing/2014/main" id="{32515FD3-E5A9-4143-9088-26D80BCCD7E6}"/>
              </a:ext>
            </a:extLst>
          </p:cNvPr>
          <p:cNvPicPr>
            <a:picLocks noChangeAspect="1"/>
          </p:cNvPicPr>
          <p:nvPr/>
        </p:nvPicPr>
        <p:blipFill>
          <a:blip r:embed="rId2"/>
          <a:stretch>
            <a:fillRect/>
          </a:stretch>
        </p:blipFill>
        <p:spPr>
          <a:xfrm>
            <a:off x="5486698" y="2731811"/>
            <a:ext cx="138638" cy="516741"/>
          </a:xfrm>
          <a:prstGeom prst="rect">
            <a:avLst/>
          </a:prstGeom>
        </p:spPr>
      </p:pic>
      <p:pic>
        <p:nvPicPr>
          <p:cNvPr id="47" name="Рисунок 46">
            <a:extLst>
              <a:ext uri="{FF2B5EF4-FFF2-40B4-BE49-F238E27FC236}">
                <a16:creationId xmlns:a16="http://schemas.microsoft.com/office/drawing/2014/main" id="{60D025F5-8073-4FF4-95F6-0934903E9E4A}"/>
              </a:ext>
            </a:extLst>
          </p:cNvPr>
          <p:cNvPicPr>
            <a:picLocks noChangeAspect="1"/>
          </p:cNvPicPr>
          <p:nvPr/>
        </p:nvPicPr>
        <p:blipFill>
          <a:blip r:embed="rId2"/>
          <a:stretch>
            <a:fillRect/>
          </a:stretch>
        </p:blipFill>
        <p:spPr>
          <a:xfrm>
            <a:off x="6317015" y="2717680"/>
            <a:ext cx="138638" cy="516741"/>
          </a:xfrm>
          <a:prstGeom prst="rect">
            <a:avLst/>
          </a:prstGeom>
        </p:spPr>
      </p:pic>
      <p:pic>
        <p:nvPicPr>
          <p:cNvPr id="48" name="Рисунок 47">
            <a:extLst>
              <a:ext uri="{FF2B5EF4-FFF2-40B4-BE49-F238E27FC236}">
                <a16:creationId xmlns:a16="http://schemas.microsoft.com/office/drawing/2014/main" id="{E5DA7150-3423-42AC-B616-C33671335FF8}"/>
              </a:ext>
            </a:extLst>
          </p:cNvPr>
          <p:cNvPicPr>
            <a:picLocks noChangeAspect="1"/>
          </p:cNvPicPr>
          <p:nvPr/>
        </p:nvPicPr>
        <p:blipFill>
          <a:blip r:embed="rId2"/>
          <a:stretch>
            <a:fillRect/>
          </a:stretch>
        </p:blipFill>
        <p:spPr>
          <a:xfrm>
            <a:off x="3826064" y="3506317"/>
            <a:ext cx="138638" cy="516741"/>
          </a:xfrm>
          <a:prstGeom prst="rect">
            <a:avLst/>
          </a:prstGeom>
        </p:spPr>
      </p:pic>
      <p:pic>
        <p:nvPicPr>
          <p:cNvPr id="49" name="Рисунок 48">
            <a:extLst>
              <a:ext uri="{FF2B5EF4-FFF2-40B4-BE49-F238E27FC236}">
                <a16:creationId xmlns:a16="http://schemas.microsoft.com/office/drawing/2014/main" id="{6BD5980A-0D59-421C-B6F6-42F904B040C4}"/>
              </a:ext>
            </a:extLst>
          </p:cNvPr>
          <p:cNvPicPr>
            <a:picLocks noChangeAspect="1"/>
          </p:cNvPicPr>
          <p:nvPr/>
        </p:nvPicPr>
        <p:blipFill>
          <a:blip r:embed="rId2"/>
          <a:stretch>
            <a:fillRect/>
          </a:stretch>
        </p:blipFill>
        <p:spPr>
          <a:xfrm>
            <a:off x="6317015" y="3512867"/>
            <a:ext cx="138638" cy="516741"/>
          </a:xfrm>
          <a:prstGeom prst="rect">
            <a:avLst/>
          </a:prstGeom>
        </p:spPr>
      </p:pic>
      <p:sp>
        <p:nvSpPr>
          <p:cNvPr id="50" name="TextBox 49">
            <a:extLst>
              <a:ext uri="{FF2B5EF4-FFF2-40B4-BE49-F238E27FC236}">
                <a16:creationId xmlns:a16="http://schemas.microsoft.com/office/drawing/2014/main" id="{EDCC68B5-7819-4110-84BC-933C229DDBBF}"/>
              </a:ext>
            </a:extLst>
          </p:cNvPr>
          <p:cNvSpPr txBox="1"/>
          <p:nvPr/>
        </p:nvSpPr>
        <p:spPr>
          <a:xfrm>
            <a:off x="1387365" y="4290520"/>
            <a:ext cx="6399175" cy="1200329"/>
          </a:xfrm>
          <a:prstGeom prst="rect">
            <a:avLst/>
          </a:prstGeom>
          <a:noFill/>
        </p:spPr>
        <p:txBody>
          <a:bodyPr wrap="square" rtlCol="0">
            <a:spAutoFit/>
          </a:bodyPr>
          <a:lstStyle/>
          <a:p>
            <a:r>
              <a:rPr lang="ru-RU" sz="2400" dirty="0"/>
              <a:t>Разбиваем исходный файл на упорядоченные последовательности и заносим во вспомогательные файлы</a:t>
            </a:r>
            <a:endParaRPr lang="x-none" sz="2400" dirty="0"/>
          </a:p>
        </p:txBody>
      </p:sp>
    </p:spTree>
    <p:extLst>
      <p:ext uri="{BB962C8B-B14F-4D97-AF65-F5344CB8AC3E}">
        <p14:creationId xmlns:p14="http://schemas.microsoft.com/office/powerpoint/2010/main" val="29938224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a:t>6</a:t>
            </a:r>
            <a:endParaRPr lang="x-none"/>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357351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357351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3573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3573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pic>
        <p:nvPicPr>
          <p:cNvPr id="45" name="Рисунок 44">
            <a:extLst>
              <a:ext uri="{FF2B5EF4-FFF2-40B4-BE49-F238E27FC236}">
                <a16:creationId xmlns:a16="http://schemas.microsoft.com/office/drawing/2014/main" id="{38E88CBF-9B85-4DF6-A9AD-DA70CE26DD90}"/>
              </a:ext>
            </a:extLst>
          </p:cNvPr>
          <p:cNvPicPr>
            <a:picLocks noChangeAspect="1"/>
          </p:cNvPicPr>
          <p:nvPr/>
        </p:nvPicPr>
        <p:blipFill>
          <a:blip r:embed="rId2"/>
          <a:stretch>
            <a:fillRect/>
          </a:stretch>
        </p:blipFill>
        <p:spPr>
          <a:xfrm>
            <a:off x="3826064" y="2734335"/>
            <a:ext cx="138638" cy="516741"/>
          </a:xfrm>
          <a:prstGeom prst="rect">
            <a:avLst/>
          </a:prstGeom>
        </p:spPr>
      </p:pic>
      <p:pic>
        <p:nvPicPr>
          <p:cNvPr id="46" name="Рисунок 45">
            <a:extLst>
              <a:ext uri="{FF2B5EF4-FFF2-40B4-BE49-F238E27FC236}">
                <a16:creationId xmlns:a16="http://schemas.microsoft.com/office/drawing/2014/main" id="{32515FD3-E5A9-4143-9088-26D80BCCD7E6}"/>
              </a:ext>
            </a:extLst>
          </p:cNvPr>
          <p:cNvPicPr>
            <a:picLocks noChangeAspect="1"/>
          </p:cNvPicPr>
          <p:nvPr/>
        </p:nvPicPr>
        <p:blipFill>
          <a:blip r:embed="rId2"/>
          <a:stretch>
            <a:fillRect/>
          </a:stretch>
        </p:blipFill>
        <p:spPr>
          <a:xfrm>
            <a:off x="5486698" y="2731811"/>
            <a:ext cx="138638" cy="516741"/>
          </a:xfrm>
          <a:prstGeom prst="rect">
            <a:avLst/>
          </a:prstGeom>
        </p:spPr>
      </p:pic>
      <p:pic>
        <p:nvPicPr>
          <p:cNvPr id="47" name="Рисунок 46">
            <a:extLst>
              <a:ext uri="{FF2B5EF4-FFF2-40B4-BE49-F238E27FC236}">
                <a16:creationId xmlns:a16="http://schemas.microsoft.com/office/drawing/2014/main" id="{60D025F5-8073-4FF4-95F6-0934903E9E4A}"/>
              </a:ext>
            </a:extLst>
          </p:cNvPr>
          <p:cNvPicPr>
            <a:picLocks noChangeAspect="1"/>
          </p:cNvPicPr>
          <p:nvPr/>
        </p:nvPicPr>
        <p:blipFill>
          <a:blip r:embed="rId2"/>
          <a:stretch>
            <a:fillRect/>
          </a:stretch>
        </p:blipFill>
        <p:spPr>
          <a:xfrm>
            <a:off x="6317015" y="2717680"/>
            <a:ext cx="138638" cy="516741"/>
          </a:xfrm>
          <a:prstGeom prst="rect">
            <a:avLst/>
          </a:prstGeom>
        </p:spPr>
      </p:pic>
      <p:pic>
        <p:nvPicPr>
          <p:cNvPr id="48" name="Рисунок 47">
            <a:extLst>
              <a:ext uri="{FF2B5EF4-FFF2-40B4-BE49-F238E27FC236}">
                <a16:creationId xmlns:a16="http://schemas.microsoft.com/office/drawing/2014/main" id="{E5DA7150-3423-42AC-B616-C33671335FF8}"/>
              </a:ext>
            </a:extLst>
          </p:cNvPr>
          <p:cNvPicPr>
            <a:picLocks noChangeAspect="1"/>
          </p:cNvPicPr>
          <p:nvPr/>
        </p:nvPicPr>
        <p:blipFill>
          <a:blip r:embed="rId2"/>
          <a:stretch>
            <a:fillRect/>
          </a:stretch>
        </p:blipFill>
        <p:spPr>
          <a:xfrm>
            <a:off x="3826064" y="3506317"/>
            <a:ext cx="138638" cy="516741"/>
          </a:xfrm>
          <a:prstGeom prst="rect">
            <a:avLst/>
          </a:prstGeom>
        </p:spPr>
      </p:pic>
      <p:pic>
        <p:nvPicPr>
          <p:cNvPr id="49" name="Рисунок 48">
            <a:extLst>
              <a:ext uri="{FF2B5EF4-FFF2-40B4-BE49-F238E27FC236}">
                <a16:creationId xmlns:a16="http://schemas.microsoft.com/office/drawing/2014/main" id="{6BD5980A-0D59-421C-B6F6-42F904B040C4}"/>
              </a:ext>
            </a:extLst>
          </p:cNvPr>
          <p:cNvPicPr>
            <a:picLocks noChangeAspect="1"/>
          </p:cNvPicPr>
          <p:nvPr/>
        </p:nvPicPr>
        <p:blipFill>
          <a:blip r:embed="rId2"/>
          <a:stretch>
            <a:fillRect/>
          </a:stretch>
        </p:blipFill>
        <p:spPr>
          <a:xfrm>
            <a:off x="6317015" y="3512867"/>
            <a:ext cx="138638" cy="516741"/>
          </a:xfrm>
          <a:prstGeom prst="rect">
            <a:avLst/>
          </a:prstGeom>
        </p:spPr>
      </p:pic>
      <p:sp>
        <p:nvSpPr>
          <p:cNvPr id="37" name="TextBox 36">
            <a:extLst>
              <a:ext uri="{FF2B5EF4-FFF2-40B4-BE49-F238E27FC236}">
                <a16:creationId xmlns:a16="http://schemas.microsoft.com/office/drawing/2014/main" id="{03D52837-ED6B-4D5E-B8A6-24E61A6E2097}"/>
              </a:ext>
            </a:extLst>
          </p:cNvPr>
          <p:cNvSpPr txBox="1"/>
          <p:nvPr/>
        </p:nvSpPr>
        <p:spPr>
          <a:xfrm>
            <a:off x="1387365" y="4290520"/>
            <a:ext cx="6399175" cy="1200329"/>
          </a:xfrm>
          <a:prstGeom prst="rect">
            <a:avLst/>
          </a:prstGeom>
          <a:noFill/>
        </p:spPr>
        <p:txBody>
          <a:bodyPr wrap="square" rtlCol="0">
            <a:spAutoFit/>
          </a:bodyPr>
          <a:lstStyle/>
          <a:p>
            <a:r>
              <a:rPr lang="ru-RU" sz="2400" dirty="0"/>
              <a:t>Сортируем упорядоченные последовательности и заносим их в исходный файл</a:t>
            </a:r>
            <a:endParaRPr lang="x-none" sz="2400" dirty="0"/>
          </a:p>
        </p:txBody>
      </p:sp>
    </p:spTree>
    <p:extLst>
      <p:ext uri="{BB962C8B-B14F-4D97-AF65-F5344CB8AC3E}">
        <p14:creationId xmlns:p14="http://schemas.microsoft.com/office/powerpoint/2010/main" val="26773569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a:t>6</a:t>
            </a:r>
            <a:endParaRPr lang="x-none"/>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357351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357351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3573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3573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pic>
        <p:nvPicPr>
          <p:cNvPr id="45" name="Рисунок 44">
            <a:extLst>
              <a:ext uri="{FF2B5EF4-FFF2-40B4-BE49-F238E27FC236}">
                <a16:creationId xmlns:a16="http://schemas.microsoft.com/office/drawing/2014/main" id="{38E88CBF-9B85-4DF6-A9AD-DA70CE26DD90}"/>
              </a:ext>
            </a:extLst>
          </p:cNvPr>
          <p:cNvPicPr>
            <a:picLocks noChangeAspect="1"/>
          </p:cNvPicPr>
          <p:nvPr/>
        </p:nvPicPr>
        <p:blipFill>
          <a:blip r:embed="rId2"/>
          <a:stretch>
            <a:fillRect/>
          </a:stretch>
        </p:blipFill>
        <p:spPr>
          <a:xfrm>
            <a:off x="3826064" y="2734335"/>
            <a:ext cx="138638" cy="516741"/>
          </a:xfrm>
          <a:prstGeom prst="rect">
            <a:avLst/>
          </a:prstGeom>
        </p:spPr>
      </p:pic>
      <p:pic>
        <p:nvPicPr>
          <p:cNvPr id="46" name="Рисунок 45">
            <a:extLst>
              <a:ext uri="{FF2B5EF4-FFF2-40B4-BE49-F238E27FC236}">
                <a16:creationId xmlns:a16="http://schemas.microsoft.com/office/drawing/2014/main" id="{32515FD3-E5A9-4143-9088-26D80BCCD7E6}"/>
              </a:ext>
            </a:extLst>
          </p:cNvPr>
          <p:cNvPicPr>
            <a:picLocks noChangeAspect="1"/>
          </p:cNvPicPr>
          <p:nvPr/>
        </p:nvPicPr>
        <p:blipFill>
          <a:blip r:embed="rId2"/>
          <a:stretch>
            <a:fillRect/>
          </a:stretch>
        </p:blipFill>
        <p:spPr>
          <a:xfrm>
            <a:off x="5486698" y="2731811"/>
            <a:ext cx="138638" cy="516741"/>
          </a:xfrm>
          <a:prstGeom prst="rect">
            <a:avLst/>
          </a:prstGeom>
        </p:spPr>
      </p:pic>
      <p:pic>
        <p:nvPicPr>
          <p:cNvPr id="47" name="Рисунок 46">
            <a:extLst>
              <a:ext uri="{FF2B5EF4-FFF2-40B4-BE49-F238E27FC236}">
                <a16:creationId xmlns:a16="http://schemas.microsoft.com/office/drawing/2014/main" id="{60D025F5-8073-4FF4-95F6-0934903E9E4A}"/>
              </a:ext>
            </a:extLst>
          </p:cNvPr>
          <p:cNvPicPr>
            <a:picLocks noChangeAspect="1"/>
          </p:cNvPicPr>
          <p:nvPr/>
        </p:nvPicPr>
        <p:blipFill>
          <a:blip r:embed="rId2"/>
          <a:stretch>
            <a:fillRect/>
          </a:stretch>
        </p:blipFill>
        <p:spPr>
          <a:xfrm>
            <a:off x="6317015" y="2717680"/>
            <a:ext cx="138638" cy="516741"/>
          </a:xfrm>
          <a:prstGeom prst="rect">
            <a:avLst/>
          </a:prstGeom>
        </p:spPr>
      </p:pic>
      <p:pic>
        <p:nvPicPr>
          <p:cNvPr id="48" name="Рисунок 47">
            <a:extLst>
              <a:ext uri="{FF2B5EF4-FFF2-40B4-BE49-F238E27FC236}">
                <a16:creationId xmlns:a16="http://schemas.microsoft.com/office/drawing/2014/main" id="{E5DA7150-3423-42AC-B616-C33671335FF8}"/>
              </a:ext>
            </a:extLst>
          </p:cNvPr>
          <p:cNvPicPr>
            <a:picLocks noChangeAspect="1"/>
          </p:cNvPicPr>
          <p:nvPr/>
        </p:nvPicPr>
        <p:blipFill>
          <a:blip r:embed="rId2"/>
          <a:stretch>
            <a:fillRect/>
          </a:stretch>
        </p:blipFill>
        <p:spPr>
          <a:xfrm>
            <a:off x="3826064" y="3506317"/>
            <a:ext cx="138638" cy="516741"/>
          </a:xfrm>
          <a:prstGeom prst="rect">
            <a:avLst/>
          </a:prstGeom>
        </p:spPr>
      </p:pic>
      <p:pic>
        <p:nvPicPr>
          <p:cNvPr id="49" name="Рисунок 48">
            <a:extLst>
              <a:ext uri="{FF2B5EF4-FFF2-40B4-BE49-F238E27FC236}">
                <a16:creationId xmlns:a16="http://schemas.microsoft.com/office/drawing/2014/main" id="{6BD5980A-0D59-421C-B6F6-42F904B040C4}"/>
              </a:ext>
            </a:extLst>
          </p:cNvPr>
          <p:cNvPicPr>
            <a:picLocks noChangeAspect="1"/>
          </p:cNvPicPr>
          <p:nvPr/>
        </p:nvPicPr>
        <p:blipFill>
          <a:blip r:embed="rId2"/>
          <a:stretch>
            <a:fillRect/>
          </a:stretch>
        </p:blipFill>
        <p:spPr>
          <a:xfrm>
            <a:off x="6317015" y="3512867"/>
            <a:ext cx="138638" cy="516741"/>
          </a:xfrm>
          <a:prstGeom prst="rect">
            <a:avLst/>
          </a:prstGeom>
        </p:spPr>
      </p:pic>
    </p:spTree>
    <p:extLst>
      <p:ext uri="{BB962C8B-B14F-4D97-AF65-F5344CB8AC3E}">
        <p14:creationId xmlns:p14="http://schemas.microsoft.com/office/powerpoint/2010/main" val="297530447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a:t>6</a:t>
            </a:r>
            <a:endParaRPr lang="x-none"/>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3573511"/>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357351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3573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3573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pic>
        <p:nvPicPr>
          <p:cNvPr id="45" name="Рисунок 44">
            <a:extLst>
              <a:ext uri="{FF2B5EF4-FFF2-40B4-BE49-F238E27FC236}">
                <a16:creationId xmlns:a16="http://schemas.microsoft.com/office/drawing/2014/main" id="{38E88CBF-9B85-4DF6-A9AD-DA70CE26DD90}"/>
              </a:ext>
            </a:extLst>
          </p:cNvPr>
          <p:cNvPicPr>
            <a:picLocks noChangeAspect="1"/>
          </p:cNvPicPr>
          <p:nvPr/>
        </p:nvPicPr>
        <p:blipFill>
          <a:blip r:embed="rId2"/>
          <a:stretch>
            <a:fillRect/>
          </a:stretch>
        </p:blipFill>
        <p:spPr>
          <a:xfrm>
            <a:off x="3826064" y="2734335"/>
            <a:ext cx="138638" cy="516741"/>
          </a:xfrm>
          <a:prstGeom prst="rect">
            <a:avLst/>
          </a:prstGeom>
        </p:spPr>
      </p:pic>
      <p:pic>
        <p:nvPicPr>
          <p:cNvPr id="46" name="Рисунок 45">
            <a:extLst>
              <a:ext uri="{FF2B5EF4-FFF2-40B4-BE49-F238E27FC236}">
                <a16:creationId xmlns:a16="http://schemas.microsoft.com/office/drawing/2014/main" id="{32515FD3-E5A9-4143-9088-26D80BCCD7E6}"/>
              </a:ext>
            </a:extLst>
          </p:cNvPr>
          <p:cNvPicPr>
            <a:picLocks noChangeAspect="1"/>
          </p:cNvPicPr>
          <p:nvPr/>
        </p:nvPicPr>
        <p:blipFill>
          <a:blip r:embed="rId2"/>
          <a:stretch>
            <a:fillRect/>
          </a:stretch>
        </p:blipFill>
        <p:spPr>
          <a:xfrm>
            <a:off x="5486698" y="2731811"/>
            <a:ext cx="138638" cy="516741"/>
          </a:xfrm>
          <a:prstGeom prst="rect">
            <a:avLst/>
          </a:prstGeom>
        </p:spPr>
      </p:pic>
      <p:pic>
        <p:nvPicPr>
          <p:cNvPr id="47" name="Рисунок 46">
            <a:extLst>
              <a:ext uri="{FF2B5EF4-FFF2-40B4-BE49-F238E27FC236}">
                <a16:creationId xmlns:a16="http://schemas.microsoft.com/office/drawing/2014/main" id="{60D025F5-8073-4FF4-95F6-0934903E9E4A}"/>
              </a:ext>
            </a:extLst>
          </p:cNvPr>
          <p:cNvPicPr>
            <a:picLocks noChangeAspect="1"/>
          </p:cNvPicPr>
          <p:nvPr/>
        </p:nvPicPr>
        <p:blipFill>
          <a:blip r:embed="rId2"/>
          <a:stretch>
            <a:fillRect/>
          </a:stretch>
        </p:blipFill>
        <p:spPr>
          <a:xfrm>
            <a:off x="6317015" y="2717680"/>
            <a:ext cx="138638" cy="516741"/>
          </a:xfrm>
          <a:prstGeom prst="rect">
            <a:avLst/>
          </a:prstGeom>
        </p:spPr>
      </p:pic>
      <p:pic>
        <p:nvPicPr>
          <p:cNvPr id="48" name="Рисунок 47">
            <a:extLst>
              <a:ext uri="{FF2B5EF4-FFF2-40B4-BE49-F238E27FC236}">
                <a16:creationId xmlns:a16="http://schemas.microsoft.com/office/drawing/2014/main" id="{E5DA7150-3423-42AC-B616-C33671335FF8}"/>
              </a:ext>
            </a:extLst>
          </p:cNvPr>
          <p:cNvPicPr>
            <a:picLocks noChangeAspect="1"/>
          </p:cNvPicPr>
          <p:nvPr/>
        </p:nvPicPr>
        <p:blipFill>
          <a:blip r:embed="rId2"/>
          <a:stretch>
            <a:fillRect/>
          </a:stretch>
        </p:blipFill>
        <p:spPr>
          <a:xfrm>
            <a:off x="3826064" y="3506317"/>
            <a:ext cx="138638" cy="516741"/>
          </a:xfrm>
          <a:prstGeom prst="rect">
            <a:avLst/>
          </a:prstGeom>
        </p:spPr>
      </p:pic>
      <p:pic>
        <p:nvPicPr>
          <p:cNvPr id="49" name="Рисунок 48">
            <a:extLst>
              <a:ext uri="{FF2B5EF4-FFF2-40B4-BE49-F238E27FC236}">
                <a16:creationId xmlns:a16="http://schemas.microsoft.com/office/drawing/2014/main" id="{6BD5980A-0D59-421C-B6F6-42F904B040C4}"/>
              </a:ext>
            </a:extLst>
          </p:cNvPr>
          <p:cNvPicPr>
            <a:picLocks noChangeAspect="1"/>
          </p:cNvPicPr>
          <p:nvPr/>
        </p:nvPicPr>
        <p:blipFill>
          <a:blip r:embed="rId2"/>
          <a:stretch>
            <a:fillRect/>
          </a:stretch>
        </p:blipFill>
        <p:spPr>
          <a:xfrm>
            <a:off x="6317015" y="3512867"/>
            <a:ext cx="138638" cy="516741"/>
          </a:xfrm>
          <a:prstGeom prst="rect">
            <a:avLst/>
          </a:prstGeom>
        </p:spPr>
      </p:pic>
    </p:spTree>
    <p:extLst>
      <p:ext uri="{BB962C8B-B14F-4D97-AF65-F5344CB8AC3E}">
        <p14:creationId xmlns:p14="http://schemas.microsoft.com/office/powerpoint/2010/main" val="21094816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a:t>6</a:t>
            </a:r>
            <a:endParaRPr lang="x-none"/>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3573511"/>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357351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3573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3573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pic>
        <p:nvPicPr>
          <p:cNvPr id="45" name="Рисунок 44">
            <a:extLst>
              <a:ext uri="{FF2B5EF4-FFF2-40B4-BE49-F238E27FC236}">
                <a16:creationId xmlns:a16="http://schemas.microsoft.com/office/drawing/2014/main" id="{38E88CBF-9B85-4DF6-A9AD-DA70CE26DD90}"/>
              </a:ext>
            </a:extLst>
          </p:cNvPr>
          <p:cNvPicPr>
            <a:picLocks noChangeAspect="1"/>
          </p:cNvPicPr>
          <p:nvPr/>
        </p:nvPicPr>
        <p:blipFill>
          <a:blip r:embed="rId2"/>
          <a:stretch>
            <a:fillRect/>
          </a:stretch>
        </p:blipFill>
        <p:spPr>
          <a:xfrm>
            <a:off x="3826064" y="2734335"/>
            <a:ext cx="138638" cy="516741"/>
          </a:xfrm>
          <a:prstGeom prst="rect">
            <a:avLst/>
          </a:prstGeom>
        </p:spPr>
      </p:pic>
      <p:pic>
        <p:nvPicPr>
          <p:cNvPr id="46" name="Рисунок 45">
            <a:extLst>
              <a:ext uri="{FF2B5EF4-FFF2-40B4-BE49-F238E27FC236}">
                <a16:creationId xmlns:a16="http://schemas.microsoft.com/office/drawing/2014/main" id="{32515FD3-E5A9-4143-9088-26D80BCCD7E6}"/>
              </a:ext>
            </a:extLst>
          </p:cNvPr>
          <p:cNvPicPr>
            <a:picLocks noChangeAspect="1"/>
          </p:cNvPicPr>
          <p:nvPr/>
        </p:nvPicPr>
        <p:blipFill>
          <a:blip r:embed="rId2"/>
          <a:stretch>
            <a:fillRect/>
          </a:stretch>
        </p:blipFill>
        <p:spPr>
          <a:xfrm>
            <a:off x="5486698" y="2731811"/>
            <a:ext cx="138638" cy="516741"/>
          </a:xfrm>
          <a:prstGeom prst="rect">
            <a:avLst/>
          </a:prstGeom>
        </p:spPr>
      </p:pic>
      <p:pic>
        <p:nvPicPr>
          <p:cNvPr id="47" name="Рисунок 46">
            <a:extLst>
              <a:ext uri="{FF2B5EF4-FFF2-40B4-BE49-F238E27FC236}">
                <a16:creationId xmlns:a16="http://schemas.microsoft.com/office/drawing/2014/main" id="{60D025F5-8073-4FF4-95F6-0934903E9E4A}"/>
              </a:ext>
            </a:extLst>
          </p:cNvPr>
          <p:cNvPicPr>
            <a:picLocks noChangeAspect="1"/>
          </p:cNvPicPr>
          <p:nvPr/>
        </p:nvPicPr>
        <p:blipFill>
          <a:blip r:embed="rId2"/>
          <a:stretch>
            <a:fillRect/>
          </a:stretch>
        </p:blipFill>
        <p:spPr>
          <a:xfrm>
            <a:off x="6317015" y="2717680"/>
            <a:ext cx="138638" cy="516741"/>
          </a:xfrm>
          <a:prstGeom prst="rect">
            <a:avLst/>
          </a:prstGeom>
        </p:spPr>
      </p:pic>
      <p:pic>
        <p:nvPicPr>
          <p:cNvPr id="48" name="Рисунок 47">
            <a:extLst>
              <a:ext uri="{FF2B5EF4-FFF2-40B4-BE49-F238E27FC236}">
                <a16:creationId xmlns:a16="http://schemas.microsoft.com/office/drawing/2014/main" id="{E5DA7150-3423-42AC-B616-C33671335FF8}"/>
              </a:ext>
            </a:extLst>
          </p:cNvPr>
          <p:cNvPicPr>
            <a:picLocks noChangeAspect="1"/>
          </p:cNvPicPr>
          <p:nvPr/>
        </p:nvPicPr>
        <p:blipFill>
          <a:blip r:embed="rId2"/>
          <a:stretch>
            <a:fillRect/>
          </a:stretch>
        </p:blipFill>
        <p:spPr>
          <a:xfrm>
            <a:off x="3826064" y="3506317"/>
            <a:ext cx="138638" cy="516741"/>
          </a:xfrm>
          <a:prstGeom prst="rect">
            <a:avLst/>
          </a:prstGeom>
        </p:spPr>
      </p:pic>
      <p:pic>
        <p:nvPicPr>
          <p:cNvPr id="49" name="Рисунок 48">
            <a:extLst>
              <a:ext uri="{FF2B5EF4-FFF2-40B4-BE49-F238E27FC236}">
                <a16:creationId xmlns:a16="http://schemas.microsoft.com/office/drawing/2014/main" id="{6BD5980A-0D59-421C-B6F6-42F904B040C4}"/>
              </a:ext>
            </a:extLst>
          </p:cNvPr>
          <p:cNvPicPr>
            <a:picLocks noChangeAspect="1"/>
          </p:cNvPicPr>
          <p:nvPr/>
        </p:nvPicPr>
        <p:blipFill>
          <a:blip r:embed="rId2"/>
          <a:stretch>
            <a:fillRect/>
          </a:stretch>
        </p:blipFill>
        <p:spPr>
          <a:xfrm>
            <a:off x="6317015" y="3512867"/>
            <a:ext cx="138638" cy="516741"/>
          </a:xfrm>
          <a:prstGeom prst="rect">
            <a:avLst/>
          </a:prstGeom>
        </p:spPr>
      </p:pic>
    </p:spTree>
    <p:extLst>
      <p:ext uri="{BB962C8B-B14F-4D97-AF65-F5344CB8AC3E}">
        <p14:creationId xmlns:p14="http://schemas.microsoft.com/office/powerpoint/2010/main" val="178628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a:t>6</a:t>
            </a:r>
            <a:endParaRPr lang="x-none"/>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3573511"/>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3573510"/>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3573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3573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pic>
        <p:nvPicPr>
          <p:cNvPr id="45" name="Рисунок 44">
            <a:extLst>
              <a:ext uri="{FF2B5EF4-FFF2-40B4-BE49-F238E27FC236}">
                <a16:creationId xmlns:a16="http://schemas.microsoft.com/office/drawing/2014/main" id="{38E88CBF-9B85-4DF6-A9AD-DA70CE26DD90}"/>
              </a:ext>
            </a:extLst>
          </p:cNvPr>
          <p:cNvPicPr>
            <a:picLocks noChangeAspect="1"/>
          </p:cNvPicPr>
          <p:nvPr/>
        </p:nvPicPr>
        <p:blipFill>
          <a:blip r:embed="rId2"/>
          <a:stretch>
            <a:fillRect/>
          </a:stretch>
        </p:blipFill>
        <p:spPr>
          <a:xfrm>
            <a:off x="3826064" y="2734335"/>
            <a:ext cx="138638" cy="516741"/>
          </a:xfrm>
          <a:prstGeom prst="rect">
            <a:avLst/>
          </a:prstGeom>
        </p:spPr>
      </p:pic>
      <p:pic>
        <p:nvPicPr>
          <p:cNvPr id="46" name="Рисунок 45">
            <a:extLst>
              <a:ext uri="{FF2B5EF4-FFF2-40B4-BE49-F238E27FC236}">
                <a16:creationId xmlns:a16="http://schemas.microsoft.com/office/drawing/2014/main" id="{32515FD3-E5A9-4143-9088-26D80BCCD7E6}"/>
              </a:ext>
            </a:extLst>
          </p:cNvPr>
          <p:cNvPicPr>
            <a:picLocks noChangeAspect="1"/>
          </p:cNvPicPr>
          <p:nvPr/>
        </p:nvPicPr>
        <p:blipFill>
          <a:blip r:embed="rId2"/>
          <a:stretch>
            <a:fillRect/>
          </a:stretch>
        </p:blipFill>
        <p:spPr>
          <a:xfrm>
            <a:off x="5486698" y="2731811"/>
            <a:ext cx="138638" cy="516741"/>
          </a:xfrm>
          <a:prstGeom prst="rect">
            <a:avLst/>
          </a:prstGeom>
        </p:spPr>
      </p:pic>
      <p:pic>
        <p:nvPicPr>
          <p:cNvPr id="47" name="Рисунок 46">
            <a:extLst>
              <a:ext uri="{FF2B5EF4-FFF2-40B4-BE49-F238E27FC236}">
                <a16:creationId xmlns:a16="http://schemas.microsoft.com/office/drawing/2014/main" id="{60D025F5-8073-4FF4-95F6-0934903E9E4A}"/>
              </a:ext>
            </a:extLst>
          </p:cNvPr>
          <p:cNvPicPr>
            <a:picLocks noChangeAspect="1"/>
          </p:cNvPicPr>
          <p:nvPr/>
        </p:nvPicPr>
        <p:blipFill>
          <a:blip r:embed="rId2"/>
          <a:stretch>
            <a:fillRect/>
          </a:stretch>
        </p:blipFill>
        <p:spPr>
          <a:xfrm>
            <a:off x="6317015" y="2717680"/>
            <a:ext cx="138638" cy="516741"/>
          </a:xfrm>
          <a:prstGeom prst="rect">
            <a:avLst/>
          </a:prstGeom>
        </p:spPr>
      </p:pic>
      <p:pic>
        <p:nvPicPr>
          <p:cNvPr id="48" name="Рисунок 47">
            <a:extLst>
              <a:ext uri="{FF2B5EF4-FFF2-40B4-BE49-F238E27FC236}">
                <a16:creationId xmlns:a16="http://schemas.microsoft.com/office/drawing/2014/main" id="{E5DA7150-3423-42AC-B616-C33671335FF8}"/>
              </a:ext>
            </a:extLst>
          </p:cNvPr>
          <p:cNvPicPr>
            <a:picLocks noChangeAspect="1"/>
          </p:cNvPicPr>
          <p:nvPr/>
        </p:nvPicPr>
        <p:blipFill>
          <a:blip r:embed="rId2"/>
          <a:stretch>
            <a:fillRect/>
          </a:stretch>
        </p:blipFill>
        <p:spPr>
          <a:xfrm>
            <a:off x="3826064" y="3506317"/>
            <a:ext cx="138638" cy="516741"/>
          </a:xfrm>
          <a:prstGeom prst="rect">
            <a:avLst/>
          </a:prstGeom>
        </p:spPr>
      </p:pic>
      <p:pic>
        <p:nvPicPr>
          <p:cNvPr id="49" name="Рисунок 48">
            <a:extLst>
              <a:ext uri="{FF2B5EF4-FFF2-40B4-BE49-F238E27FC236}">
                <a16:creationId xmlns:a16="http://schemas.microsoft.com/office/drawing/2014/main" id="{6BD5980A-0D59-421C-B6F6-42F904B040C4}"/>
              </a:ext>
            </a:extLst>
          </p:cNvPr>
          <p:cNvPicPr>
            <a:picLocks noChangeAspect="1"/>
          </p:cNvPicPr>
          <p:nvPr/>
        </p:nvPicPr>
        <p:blipFill>
          <a:blip r:embed="rId2"/>
          <a:stretch>
            <a:fillRect/>
          </a:stretch>
        </p:blipFill>
        <p:spPr>
          <a:xfrm>
            <a:off x="6317015" y="3512867"/>
            <a:ext cx="138638" cy="516741"/>
          </a:xfrm>
          <a:prstGeom prst="rect">
            <a:avLst/>
          </a:prstGeom>
        </p:spPr>
      </p:pic>
    </p:spTree>
    <p:extLst>
      <p:ext uri="{BB962C8B-B14F-4D97-AF65-F5344CB8AC3E}">
        <p14:creationId xmlns:p14="http://schemas.microsoft.com/office/powerpoint/2010/main" val="369455486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a:t>6</a:t>
            </a:r>
            <a:endParaRPr lang="x-none"/>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3573511"/>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357351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3573509"/>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3573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pic>
        <p:nvPicPr>
          <p:cNvPr id="45" name="Рисунок 44">
            <a:extLst>
              <a:ext uri="{FF2B5EF4-FFF2-40B4-BE49-F238E27FC236}">
                <a16:creationId xmlns:a16="http://schemas.microsoft.com/office/drawing/2014/main" id="{38E88CBF-9B85-4DF6-A9AD-DA70CE26DD90}"/>
              </a:ext>
            </a:extLst>
          </p:cNvPr>
          <p:cNvPicPr>
            <a:picLocks noChangeAspect="1"/>
          </p:cNvPicPr>
          <p:nvPr/>
        </p:nvPicPr>
        <p:blipFill>
          <a:blip r:embed="rId2"/>
          <a:stretch>
            <a:fillRect/>
          </a:stretch>
        </p:blipFill>
        <p:spPr>
          <a:xfrm>
            <a:off x="3826064" y="2734335"/>
            <a:ext cx="138638" cy="516741"/>
          </a:xfrm>
          <a:prstGeom prst="rect">
            <a:avLst/>
          </a:prstGeom>
        </p:spPr>
      </p:pic>
      <p:pic>
        <p:nvPicPr>
          <p:cNvPr id="46" name="Рисунок 45">
            <a:extLst>
              <a:ext uri="{FF2B5EF4-FFF2-40B4-BE49-F238E27FC236}">
                <a16:creationId xmlns:a16="http://schemas.microsoft.com/office/drawing/2014/main" id="{32515FD3-E5A9-4143-9088-26D80BCCD7E6}"/>
              </a:ext>
            </a:extLst>
          </p:cNvPr>
          <p:cNvPicPr>
            <a:picLocks noChangeAspect="1"/>
          </p:cNvPicPr>
          <p:nvPr/>
        </p:nvPicPr>
        <p:blipFill>
          <a:blip r:embed="rId2"/>
          <a:stretch>
            <a:fillRect/>
          </a:stretch>
        </p:blipFill>
        <p:spPr>
          <a:xfrm>
            <a:off x="5486698" y="2731811"/>
            <a:ext cx="138638" cy="516741"/>
          </a:xfrm>
          <a:prstGeom prst="rect">
            <a:avLst/>
          </a:prstGeom>
        </p:spPr>
      </p:pic>
      <p:pic>
        <p:nvPicPr>
          <p:cNvPr id="47" name="Рисунок 46">
            <a:extLst>
              <a:ext uri="{FF2B5EF4-FFF2-40B4-BE49-F238E27FC236}">
                <a16:creationId xmlns:a16="http://schemas.microsoft.com/office/drawing/2014/main" id="{60D025F5-8073-4FF4-95F6-0934903E9E4A}"/>
              </a:ext>
            </a:extLst>
          </p:cNvPr>
          <p:cNvPicPr>
            <a:picLocks noChangeAspect="1"/>
          </p:cNvPicPr>
          <p:nvPr/>
        </p:nvPicPr>
        <p:blipFill>
          <a:blip r:embed="rId2"/>
          <a:stretch>
            <a:fillRect/>
          </a:stretch>
        </p:blipFill>
        <p:spPr>
          <a:xfrm>
            <a:off x="6317015" y="2717680"/>
            <a:ext cx="138638" cy="516741"/>
          </a:xfrm>
          <a:prstGeom prst="rect">
            <a:avLst/>
          </a:prstGeom>
        </p:spPr>
      </p:pic>
      <p:pic>
        <p:nvPicPr>
          <p:cNvPr id="48" name="Рисунок 47">
            <a:extLst>
              <a:ext uri="{FF2B5EF4-FFF2-40B4-BE49-F238E27FC236}">
                <a16:creationId xmlns:a16="http://schemas.microsoft.com/office/drawing/2014/main" id="{E5DA7150-3423-42AC-B616-C33671335FF8}"/>
              </a:ext>
            </a:extLst>
          </p:cNvPr>
          <p:cNvPicPr>
            <a:picLocks noChangeAspect="1"/>
          </p:cNvPicPr>
          <p:nvPr/>
        </p:nvPicPr>
        <p:blipFill>
          <a:blip r:embed="rId2"/>
          <a:stretch>
            <a:fillRect/>
          </a:stretch>
        </p:blipFill>
        <p:spPr>
          <a:xfrm>
            <a:off x="3826064" y="3506317"/>
            <a:ext cx="138638" cy="516741"/>
          </a:xfrm>
          <a:prstGeom prst="rect">
            <a:avLst/>
          </a:prstGeom>
        </p:spPr>
      </p:pic>
      <p:pic>
        <p:nvPicPr>
          <p:cNvPr id="49" name="Рисунок 48">
            <a:extLst>
              <a:ext uri="{FF2B5EF4-FFF2-40B4-BE49-F238E27FC236}">
                <a16:creationId xmlns:a16="http://schemas.microsoft.com/office/drawing/2014/main" id="{6BD5980A-0D59-421C-B6F6-42F904B040C4}"/>
              </a:ext>
            </a:extLst>
          </p:cNvPr>
          <p:cNvPicPr>
            <a:picLocks noChangeAspect="1"/>
          </p:cNvPicPr>
          <p:nvPr/>
        </p:nvPicPr>
        <p:blipFill>
          <a:blip r:embed="rId2"/>
          <a:stretch>
            <a:fillRect/>
          </a:stretch>
        </p:blipFill>
        <p:spPr>
          <a:xfrm>
            <a:off x="6317015" y="3512867"/>
            <a:ext cx="138638" cy="516741"/>
          </a:xfrm>
          <a:prstGeom prst="rect">
            <a:avLst/>
          </a:prstGeom>
        </p:spPr>
      </p:pic>
    </p:spTree>
    <p:extLst>
      <p:ext uri="{BB962C8B-B14F-4D97-AF65-F5344CB8AC3E}">
        <p14:creationId xmlns:p14="http://schemas.microsoft.com/office/powerpoint/2010/main" val="10830376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a:t>6</a:t>
            </a:r>
            <a:endParaRPr lang="x-none"/>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3573511"/>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357351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3573509"/>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3573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pic>
        <p:nvPicPr>
          <p:cNvPr id="45" name="Рисунок 44">
            <a:extLst>
              <a:ext uri="{FF2B5EF4-FFF2-40B4-BE49-F238E27FC236}">
                <a16:creationId xmlns:a16="http://schemas.microsoft.com/office/drawing/2014/main" id="{38E88CBF-9B85-4DF6-A9AD-DA70CE26DD90}"/>
              </a:ext>
            </a:extLst>
          </p:cNvPr>
          <p:cNvPicPr>
            <a:picLocks noChangeAspect="1"/>
          </p:cNvPicPr>
          <p:nvPr/>
        </p:nvPicPr>
        <p:blipFill>
          <a:blip r:embed="rId2"/>
          <a:stretch>
            <a:fillRect/>
          </a:stretch>
        </p:blipFill>
        <p:spPr>
          <a:xfrm>
            <a:off x="3826064" y="2734335"/>
            <a:ext cx="138638" cy="516741"/>
          </a:xfrm>
          <a:prstGeom prst="rect">
            <a:avLst/>
          </a:prstGeom>
        </p:spPr>
      </p:pic>
      <p:pic>
        <p:nvPicPr>
          <p:cNvPr id="46" name="Рисунок 45">
            <a:extLst>
              <a:ext uri="{FF2B5EF4-FFF2-40B4-BE49-F238E27FC236}">
                <a16:creationId xmlns:a16="http://schemas.microsoft.com/office/drawing/2014/main" id="{32515FD3-E5A9-4143-9088-26D80BCCD7E6}"/>
              </a:ext>
            </a:extLst>
          </p:cNvPr>
          <p:cNvPicPr>
            <a:picLocks noChangeAspect="1"/>
          </p:cNvPicPr>
          <p:nvPr/>
        </p:nvPicPr>
        <p:blipFill>
          <a:blip r:embed="rId2"/>
          <a:stretch>
            <a:fillRect/>
          </a:stretch>
        </p:blipFill>
        <p:spPr>
          <a:xfrm>
            <a:off x="5486698" y="2731811"/>
            <a:ext cx="138638" cy="516741"/>
          </a:xfrm>
          <a:prstGeom prst="rect">
            <a:avLst/>
          </a:prstGeom>
        </p:spPr>
      </p:pic>
      <p:pic>
        <p:nvPicPr>
          <p:cNvPr id="47" name="Рисунок 46">
            <a:extLst>
              <a:ext uri="{FF2B5EF4-FFF2-40B4-BE49-F238E27FC236}">
                <a16:creationId xmlns:a16="http://schemas.microsoft.com/office/drawing/2014/main" id="{60D025F5-8073-4FF4-95F6-0934903E9E4A}"/>
              </a:ext>
            </a:extLst>
          </p:cNvPr>
          <p:cNvPicPr>
            <a:picLocks noChangeAspect="1"/>
          </p:cNvPicPr>
          <p:nvPr/>
        </p:nvPicPr>
        <p:blipFill>
          <a:blip r:embed="rId2"/>
          <a:stretch>
            <a:fillRect/>
          </a:stretch>
        </p:blipFill>
        <p:spPr>
          <a:xfrm>
            <a:off x="6317015" y="2717680"/>
            <a:ext cx="138638" cy="516741"/>
          </a:xfrm>
          <a:prstGeom prst="rect">
            <a:avLst/>
          </a:prstGeom>
        </p:spPr>
      </p:pic>
      <p:pic>
        <p:nvPicPr>
          <p:cNvPr id="48" name="Рисунок 47">
            <a:extLst>
              <a:ext uri="{FF2B5EF4-FFF2-40B4-BE49-F238E27FC236}">
                <a16:creationId xmlns:a16="http://schemas.microsoft.com/office/drawing/2014/main" id="{E5DA7150-3423-42AC-B616-C33671335FF8}"/>
              </a:ext>
            </a:extLst>
          </p:cNvPr>
          <p:cNvPicPr>
            <a:picLocks noChangeAspect="1"/>
          </p:cNvPicPr>
          <p:nvPr/>
        </p:nvPicPr>
        <p:blipFill>
          <a:blip r:embed="rId2"/>
          <a:stretch>
            <a:fillRect/>
          </a:stretch>
        </p:blipFill>
        <p:spPr>
          <a:xfrm>
            <a:off x="3826064" y="3506317"/>
            <a:ext cx="138638" cy="516741"/>
          </a:xfrm>
          <a:prstGeom prst="rect">
            <a:avLst/>
          </a:prstGeom>
        </p:spPr>
      </p:pic>
      <p:pic>
        <p:nvPicPr>
          <p:cNvPr id="49" name="Рисунок 48">
            <a:extLst>
              <a:ext uri="{FF2B5EF4-FFF2-40B4-BE49-F238E27FC236}">
                <a16:creationId xmlns:a16="http://schemas.microsoft.com/office/drawing/2014/main" id="{6BD5980A-0D59-421C-B6F6-42F904B040C4}"/>
              </a:ext>
            </a:extLst>
          </p:cNvPr>
          <p:cNvPicPr>
            <a:picLocks noChangeAspect="1"/>
          </p:cNvPicPr>
          <p:nvPr/>
        </p:nvPicPr>
        <p:blipFill>
          <a:blip r:embed="rId2"/>
          <a:stretch>
            <a:fillRect/>
          </a:stretch>
        </p:blipFill>
        <p:spPr>
          <a:xfrm>
            <a:off x="6317015" y="3512867"/>
            <a:ext cx="138638" cy="516741"/>
          </a:xfrm>
          <a:prstGeom prst="rect">
            <a:avLst/>
          </a:prstGeom>
        </p:spPr>
      </p:pic>
    </p:spTree>
    <p:extLst>
      <p:ext uri="{BB962C8B-B14F-4D97-AF65-F5344CB8AC3E}">
        <p14:creationId xmlns:p14="http://schemas.microsoft.com/office/powerpoint/2010/main" val="35398383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a:t>6</a:t>
            </a:r>
            <a:endParaRPr lang="x-none"/>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3573511"/>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357351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35735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3573509"/>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pic>
        <p:nvPicPr>
          <p:cNvPr id="45" name="Рисунок 44">
            <a:extLst>
              <a:ext uri="{FF2B5EF4-FFF2-40B4-BE49-F238E27FC236}">
                <a16:creationId xmlns:a16="http://schemas.microsoft.com/office/drawing/2014/main" id="{38E88CBF-9B85-4DF6-A9AD-DA70CE26DD90}"/>
              </a:ext>
            </a:extLst>
          </p:cNvPr>
          <p:cNvPicPr>
            <a:picLocks noChangeAspect="1"/>
          </p:cNvPicPr>
          <p:nvPr/>
        </p:nvPicPr>
        <p:blipFill>
          <a:blip r:embed="rId2"/>
          <a:stretch>
            <a:fillRect/>
          </a:stretch>
        </p:blipFill>
        <p:spPr>
          <a:xfrm>
            <a:off x="3826064" y="2734335"/>
            <a:ext cx="138638" cy="516741"/>
          </a:xfrm>
          <a:prstGeom prst="rect">
            <a:avLst/>
          </a:prstGeom>
        </p:spPr>
      </p:pic>
      <p:pic>
        <p:nvPicPr>
          <p:cNvPr id="46" name="Рисунок 45">
            <a:extLst>
              <a:ext uri="{FF2B5EF4-FFF2-40B4-BE49-F238E27FC236}">
                <a16:creationId xmlns:a16="http://schemas.microsoft.com/office/drawing/2014/main" id="{32515FD3-E5A9-4143-9088-26D80BCCD7E6}"/>
              </a:ext>
            </a:extLst>
          </p:cNvPr>
          <p:cNvPicPr>
            <a:picLocks noChangeAspect="1"/>
          </p:cNvPicPr>
          <p:nvPr/>
        </p:nvPicPr>
        <p:blipFill>
          <a:blip r:embed="rId2"/>
          <a:stretch>
            <a:fillRect/>
          </a:stretch>
        </p:blipFill>
        <p:spPr>
          <a:xfrm>
            <a:off x="5486698" y="2731811"/>
            <a:ext cx="138638" cy="516741"/>
          </a:xfrm>
          <a:prstGeom prst="rect">
            <a:avLst/>
          </a:prstGeom>
        </p:spPr>
      </p:pic>
      <p:pic>
        <p:nvPicPr>
          <p:cNvPr id="47" name="Рисунок 46">
            <a:extLst>
              <a:ext uri="{FF2B5EF4-FFF2-40B4-BE49-F238E27FC236}">
                <a16:creationId xmlns:a16="http://schemas.microsoft.com/office/drawing/2014/main" id="{60D025F5-8073-4FF4-95F6-0934903E9E4A}"/>
              </a:ext>
            </a:extLst>
          </p:cNvPr>
          <p:cNvPicPr>
            <a:picLocks noChangeAspect="1"/>
          </p:cNvPicPr>
          <p:nvPr/>
        </p:nvPicPr>
        <p:blipFill>
          <a:blip r:embed="rId2"/>
          <a:stretch>
            <a:fillRect/>
          </a:stretch>
        </p:blipFill>
        <p:spPr>
          <a:xfrm>
            <a:off x="6317015" y="2717680"/>
            <a:ext cx="138638" cy="516741"/>
          </a:xfrm>
          <a:prstGeom prst="rect">
            <a:avLst/>
          </a:prstGeom>
        </p:spPr>
      </p:pic>
      <p:pic>
        <p:nvPicPr>
          <p:cNvPr id="48" name="Рисунок 47">
            <a:extLst>
              <a:ext uri="{FF2B5EF4-FFF2-40B4-BE49-F238E27FC236}">
                <a16:creationId xmlns:a16="http://schemas.microsoft.com/office/drawing/2014/main" id="{E5DA7150-3423-42AC-B616-C33671335FF8}"/>
              </a:ext>
            </a:extLst>
          </p:cNvPr>
          <p:cNvPicPr>
            <a:picLocks noChangeAspect="1"/>
          </p:cNvPicPr>
          <p:nvPr/>
        </p:nvPicPr>
        <p:blipFill>
          <a:blip r:embed="rId2"/>
          <a:stretch>
            <a:fillRect/>
          </a:stretch>
        </p:blipFill>
        <p:spPr>
          <a:xfrm>
            <a:off x="3826064" y="3506317"/>
            <a:ext cx="138638" cy="516741"/>
          </a:xfrm>
          <a:prstGeom prst="rect">
            <a:avLst/>
          </a:prstGeom>
        </p:spPr>
      </p:pic>
      <p:pic>
        <p:nvPicPr>
          <p:cNvPr id="49" name="Рисунок 48">
            <a:extLst>
              <a:ext uri="{FF2B5EF4-FFF2-40B4-BE49-F238E27FC236}">
                <a16:creationId xmlns:a16="http://schemas.microsoft.com/office/drawing/2014/main" id="{6BD5980A-0D59-421C-B6F6-42F904B040C4}"/>
              </a:ext>
            </a:extLst>
          </p:cNvPr>
          <p:cNvPicPr>
            <a:picLocks noChangeAspect="1"/>
          </p:cNvPicPr>
          <p:nvPr/>
        </p:nvPicPr>
        <p:blipFill>
          <a:blip r:embed="rId2"/>
          <a:stretch>
            <a:fillRect/>
          </a:stretch>
        </p:blipFill>
        <p:spPr>
          <a:xfrm>
            <a:off x="6317015" y="3512867"/>
            <a:ext cx="138638" cy="516741"/>
          </a:xfrm>
          <a:prstGeom prst="rect">
            <a:avLst/>
          </a:prstGeom>
        </p:spPr>
      </p:pic>
    </p:spTree>
    <p:extLst>
      <p:ext uri="{BB962C8B-B14F-4D97-AF65-F5344CB8AC3E}">
        <p14:creationId xmlns:p14="http://schemas.microsoft.com/office/powerpoint/2010/main" val="602916651"/>
      </p:ext>
    </p:extLst>
  </p:cSld>
  <p:clrMapOvr>
    <a:masterClrMapping/>
  </p:clrMapOvr>
</p:sld>
</file>

<file path=ppt/theme/theme1.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723</TotalTime>
  <Words>3102</Words>
  <Application>Microsoft Office PowerPoint</Application>
  <PresentationFormat>Широкоэкранный</PresentationFormat>
  <Paragraphs>1781</Paragraphs>
  <Slides>111</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111</vt:i4>
      </vt:variant>
    </vt:vector>
  </HeadingPairs>
  <TitlesOfParts>
    <vt:vector size="116" baseType="lpstr">
      <vt:lpstr>Arial</vt:lpstr>
      <vt:lpstr>Cambria Math</vt:lpstr>
      <vt:lpstr>Trebuchet MS</vt:lpstr>
      <vt:lpstr>Wingdings 3</vt:lpstr>
      <vt:lpstr>Грань</vt:lpstr>
      <vt:lpstr>Сортировки последовательностей (файлов)</vt:lpstr>
      <vt:lpstr>Сортировки последовательностей (файлов)</vt:lpstr>
      <vt:lpstr>Сортировки последовательностей (файлов)</vt:lpstr>
      <vt:lpstr>Сортировки последовательностей (файлов)</vt:lpstr>
      <vt:lpstr>Сортировки последовательностей (файлов)</vt:lpstr>
      <vt:lpstr>Сортировки последовательностей (файлов)</vt:lpstr>
      <vt:lpstr>Сортировки последовательностей (файлов)</vt:lpstr>
      <vt:lpstr>Сортировки последовательностей (файлов)</vt:lpstr>
      <vt:lpstr>Сортировки последовательностей (файлов)</vt:lpstr>
      <vt:lpstr>Сортировки последовательностей (файлов)</vt:lpstr>
      <vt:lpstr>Введение</vt:lpstr>
      <vt:lpstr>Сортировка для файлов</vt:lpstr>
      <vt:lpstr>Кратко о сортировке простым слиянием</vt:lpstr>
      <vt:lpstr>Что такое слияние?</vt:lpstr>
      <vt:lpstr>Что такое слияние?</vt:lpstr>
      <vt:lpstr>Что такое слияние?</vt:lpstr>
      <vt:lpstr>Что такое слияние?</vt:lpstr>
      <vt:lpstr>Что такое слияние?</vt:lpstr>
      <vt:lpstr>Что такое слияние?</vt:lpstr>
      <vt:lpstr>Что такое слияние?</vt:lpstr>
      <vt:lpstr>Что такое слияние?</vt:lpstr>
      <vt:lpstr>Что такое слияние?</vt:lpstr>
      <vt:lpstr>Что такое слияние?</vt:lpstr>
      <vt:lpstr>Что такое слияние?</vt:lpstr>
      <vt:lpstr>Понимание сортировки слиянием</vt:lpstr>
      <vt:lpstr>Понимание сортировки слиянием</vt:lpstr>
      <vt:lpstr>Понимание сортировки слиянием</vt:lpstr>
      <vt:lpstr>Понимание сортировки слиянием</vt:lpstr>
      <vt:lpstr>Понимание сортировки слиянием</vt:lpstr>
      <vt:lpstr>Понимание сортировки слиянием</vt:lpstr>
      <vt:lpstr>Понимание сортировки слиянием</vt:lpstr>
      <vt:lpstr>Понимание сортировки слиянием</vt:lpstr>
      <vt:lpstr>Прямое слияние (два вспомогательных файла)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Простое слияние с нечетным количеством элементов</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Ключевые моменты</vt:lpstr>
      <vt:lpstr>Простое слияние (один вспомогательный файл)</vt:lpstr>
      <vt:lpstr>Простое слияние</vt:lpstr>
      <vt:lpstr>Простое слияние</vt:lpstr>
      <vt:lpstr>Простое слияние</vt:lpstr>
      <vt:lpstr>Простое слияние</vt:lpstr>
      <vt:lpstr>Простое слияние</vt:lpstr>
      <vt:lpstr>Простое слияние</vt:lpstr>
      <vt:lpstr>Простое слияние</vt:lpstr>
      <vt:lpstr>Простое слияние</vt:lpstr>
      <vt:lpstr>Простое слияние</vt:lpstr>
      <vt:lpstr>Простое слияние</vt:lpstr>
      <vt:lpstr>Простое слияние</vt:lpstr>
      <vt:lpstr>Простое слияние</vt:lpstr>
      <vt:lpstr>Простое слияние</vt:lpstr>
      <vt:lpstr>Простое слияние</vt:lpstr>
      <vt:lpstr>Простое слияние</vt:lpstr>
      <vt:lpstr>Простое слияние</vt:lpstr>
      <vt:lpstr>Простое слияние</vt:lpstr>
      <vt:lpstr>Простое слияние (три вспомогательных файла)</vt:lpstr>
      <vt:lpstr>Простое слияние</vt:lpstr>
      <vt:lpstr>Простое слияние </vt:lpstr>
      <vt:lpstr>Простое слияние</vt:lpstr>
      <vt:lpstr>Простое слияние</vt:lpstr>
      <vt:lpstr>Простое слияние </vt:lpstr>
      <vt:lpstr>Простое слияние </vt:lpstr>
      <vt:lpstr>Простое слияние </vt:lpstr>
      <vt:lpstr>Простое слияние</vt:lpstr>
      <vt:lpstr>Простое слияние </vt:lpstr>
      <vt:lpstr>Анализ сортировки </vt:lpstr>
      <vt:lpstr>Естественное слияние</vt:lpstr>
      <vt:lpstr>Естественное слияние</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Анализ естественного слияния</vt:lpstr>
      <vt:lpstr>Вопросы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Сортировки последовательностей (файлов)</dc:title>
  <dc:creator>Microsoft Office User</dc:creator>
  <cp:lastModifiedBy>Никита Глушаченко</cp:lastModifiedBy>
  <cp:revision>41</cp:revision>
  <dcterms:created xsi:type="dcterms:W3CDTF">2021-04-15T10:55:47Z</dcterms:created>
  <dcterms:modified xsi:type="dcterms:W3CDTF">2022-04-20T08:46:26Z</dcterms:modified>
</cp:coreProperties>
</file>