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8" r:id="rId1"/>
  </p:sldMasterIdLst>
  <p:sldIdLst>
    <p:sldId id="256" r:id="rId2"/>
    <p:sldId id="353" r:id="rId3"/>
    <p:sldId id="354" r:id="rId4"/>
    <p:sldId id="355" r:id="rId5"/>
    <p:sldId id="356" r:id="rId6"/>
    <p:sldId id="357" r:id="rId7"/>
    <p:sldId id="358" r:id="rId8"/>
    <p:sldId id="359" r:id="rId9"/>
    <p:sldId id="360" r:id="rId10"/>
    <p:sldId id="361" r:id="rId11"/>
    <p:sldId id="257" r:id="rId12"/>
    <p:sldId id="258" r:id="rId13"/>
    <p:sldId id="275" r:id="rId14"/>
    <p:sldId id="295" r:id="rId15"/>
    <p:sldId id="296" r:id="rId16"/>
    <p:sldId id="297" r:id="rId17"/>
    <p:sldId id="298" r:id="rId18"/>
    <p:sldId id="299" r:id="rId19"/>
    <p:sldId id="300" r:id="rId20"/>
    <p:sldId id="301" r:id="rId21"/>
    <p:sldId id="302" r:id="rId22"/>
    <p:sldId id="303" r:id="rId23"/>
    <p:sldId id="305" r:id="rId24"/>
    <p:sldId id="304" r:id="rId25"/>
    <p:sldId id="307" r:id="rId26"/>
    <p:sldId id="316" r:id="rId27"/>
    <p:sldId id="308" r:id="rId28"/>
    <p:sldId id="309" r:id="rId29"/>
    <p:sldId id="315" r:id="rId30"/>
    <p:sldId id="311" r:id="rId31"/>
    <p:sldId id="312" r:id="rId32"/>
    <p:sldId id="313" r:id="rId33"/>
    <p:sldId id="259" r:id="rId34"/>
    <p:sldId id="260" r:id="rId35"/>
    <p:sldId id="262" r:id="rId36"/>
    <p:sldId id="263" r:id="rId37"/>
    <p:sldId id="265" r:id="rId38"/>
    <p:sldId id="266" r:id="rId39"/>
    <p:sldId id="267" r:id="rId40"/>
    <p:sldId id="268" r:id="rId41"/>
    <p:sldId id="261" r:id="rId42"/>
    <p:sldId id="264" r:id="rId43"/>
    <p:sldId id="269" r:id="rId44"/>
    <p:sldId id="270" r:id="rId45"/>
    <p:sldId id="271" r:id="rId46"/>
    <p:sldId id="272" r:id="rId47"/>
    <p:sldId id="273" r:id="rId48"/>
    <p:sldId id="285" r:id="rId49"/>
    <p:sldId id="274" r:id="rId50"/>
    <p:sldId id="287" r:id="rId51"/>
    <p:sldId id="288" r:id="rId52"/>
    <p:sldId id="289" r:id="rId53"/>
    <p:sldId id="290" r:id="rId54"/>
    <p:sldId id="291" r:id="rId55"/>
    <p:sldId id="292" r:id="rId56"/>
    <p:sldId id="293" r:id="rId57"/>
    <p:sldId id="294" r:id="rId58"/>
    <p:sldId id="276" r:id="rId59"/>
    <p:sldId id="318" r:id="rId60"/>
    <p:sldId id="277" r:id="rId61"/>
    <p:sldId id="319" r:id="rId62"/>
    <p:sldId id="320" r:id="rId63"/>
    <p:sldId id="326" r:id="rId64"/>
    <p:sldId id="327" r:id="rId65"/>
    <p:sldId id="332" r:id="rId66"/>
    <p:sldId id="333" r:id="rId67"/>
    <p:sldId id="335" r:id="rId68"/>
    <p:sldId id="334" r:id="rId69"/>
    <p:sldId id="328" r:id="rId70"/>
    <p:sldId id="336" r:id="rId71"/>
    <p:sldId id="337" r:id="rId72"/>
    <p:sldId id="338" r:id="rId73"/>
    <p:sldId id="339" r:id="rId74"/>
    <p:sldId id="340" r:id="rId75"/>
    <p:sldId id="329" r:id="rId76"/>
    <p:sldId id="331" r:id="rId77"/>
    <p:sldId id="341" r:id="rId78"/>
    <p:sldId id="343" r:id="rId79"/>
    <p:sldId id="347" r:id="rId80"/>
    <p:sldId id="344" r:id="rId81"/>
    <p:sldId id="348" r:id="rId82"/>
    <p:sldId id="349" r:id="rId83"/>
    <p:sldId id="350" r:id="rId84"/>
    <p:sldId id="351" r:id="rId85"/>
    <p:sldId id="352" r:id="rId86"/>
    <p:sldId id="346" r:id="rId87"/>
    <p:sldId id="283" r:id="rId88"/>
    <p:sldId id="284" r:id="rId89"/>
    <p:sldId id="362"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 id="385" r:id="rId111"/>
    <p:sldId id="386"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22D1899-2F10-4474-9D25-628D8ABD1FFB}">
          <p14:sldIdLst>
            <p14:sldId id="256"/>
            <p14:sldId id="353"/>
            <p14:sldId id="354"/>
            <p14:sldId id="355"/>
            <p14:sldId id="356"/>
            <p14:sldId id="357"/>
            <p14:sldId id="358"/>
            <p14:sldId id="359"/>
            <p14:sldId id="360"/>
            <p14:sldId id="361"/>
            <p14:sldId id="257"/>
            <p14:sldId id="258"/>
            <p14:sldId id="275"/>
          </p14:sldIdLst>
        </p14:section>
        <p14:section name="Что такое слияние?" id="{469E3916-CF74-4479-8739-173CBCB39FC5}">
          <p14:sldIdLst>
            <p14:sldId id="295"/>
            <p14:sldId id="296"/>
            <p14:sldId id="297"/>
            <p14:sldId id="298"/>
            <p14:sldId id="299"/>
            <p14:sldId id="300"/>
            <p14:sldId id="301"/>
            <p14:sldId id="302"/>
            <p14:sldId id="303"/>
            <p14:sldId id="305"/>
            <p14:sldId id="304"/>
          </p14:sldIdLst>
        </p14:section>
        <p14:section name="Как же сортиовать слиянием?" id="{BEF3F67E-0494-4696-8D35-C99E2C8C7351}">
          <p14:sldIdLst>
            <p14:sldId id="307"/>
            <p14:sldId id="316"/>
            <p14:sldId id="308"/>
            <p14:sldId id="309"/>
            <p14:sldId id="315"/>
            <p14:sldId id="311"/>
            <p14:sldId id="312"/>
            <p14:sldId id="313"/>
          </p14:sldIdLst>
        </p14:section>
        <p14:section name="Раздел без заголовка" id="{DEFCF1F2-FADB-4E06-ADAB-F7E0FFBCEE7E}">
          <p14:sldIdLst>
            <p14:sldId id="259"/>
            <p14:sldId id="260"/>
            <p14:sldId id="262"/>
            <p14:sldId id="263"/>
            <p14:sldId id="265"/>
            <p14:sldId id="266"/>
            <p14:sldId id="267"/>
            <p14:sldId id="268"/>
            <p14:sldId id="261"/>
            <p14:sldId id="264"/>
            <p14:sldId id="269"/>
            <p14:sldId id="270"/>
            <p14:sldId id="271"/>
            <p14:sldId id="272"/>
            <p14:sldId id="273"/>
            <p14:sldId id="285"/>
            <p14:sldId id="274"/>
            <p14:sldId id="287"/>
            <p14:sldId id="288"/>
            <p14:sldId id="289"/>
            <p14:sldId id="290"/>
            <p14:sldId id="291"/>
            <p14:sldId id="292"/>
            <p14:sldId id="293"/>
            <p14:sldId id="294"/>
            <p14:sldId id="276"/>
          </p14:sldIdLst>
        </p14:section>
        <p14:section name="Однофазное слияние" id="{7814DE6C-08FA-4A26-BC8A-242B50052E59}">
          <p14:sldIdLst>
            <p14:sldId id="318"/>
            <p14:sldId id="277"/>
            <p14:sldId id="319"/>
            <p14:sldId id="320"/>
            <p14:sldId id="326"/>
            <p14:sldId id="327"/>
            <p14:sldId id="332"/>
            <p14:sldId id="333"/>
            <p14:sldId id="335"/>
            <p14:sldId id="334"/>
            <p14:sldId id="328"/>
            <p14:sldId id="336"/>
            <p14:sldId id="337"/>
            <p14:sldId id="338"/>
            <p14:sldId id="339"/>
            <p14:sldId id="340"/>
            <p14:sldId id="329"/>
            <p14:sldId id="331"/>
            <p14:sldId id="341"/>
            <p14:sldId id="343"/>
            <p14:sldId id="347"/>
            <p14:sldId id="344"/>
            <p14:sldId id="348"/>
            <p14:sldId id="349"/>
            <p14:sldId id="350"/>
            <p14:sldId id="351"/>
            <p14:sldId id="352"/>
            <p14:sldId id="346"/>
            <p14:sldId id="283"/>
            <p14:sldId id="284"/>
            <p14:sldId id="362"/>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p:scale>
          <a:sx n="100" d="100"/>
          <a:sy n="100" d="100"/>
        </p:scale>
        <p:origin x="9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79059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91410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638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745793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103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27681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706354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44610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58791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44568F2-E03B-804F-B74B-6ECB648710F9}" type="datetimeFigureOut">
              <a:rPr lang="x-none" smtClean="0"/>
              <a:t>19.04.2022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404758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44568F2-E03B-804F-B74B-6ECB648710F9}" type="datetimeFigureOut">
              <a:rPr lang="x-none" smtClean="0"/>
              <a:t>19.04.2022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73313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4568F2-E03B-804F-B74B-6ECB648710F9}" type="datetimeFigureOut">
              <a:rPr lang="x-none" smtClean="0"/>
              <a:t>19.04.2022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216369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44568F2-E03B-804F-B74B-6ECB648710F9}" type="datetimeFigureOut">
              <a:rPr lang="x-none" smtClean="0"/>
              <a:t>19.04.2022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110850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568F2-E03B-804F-B74B-6ECB648710F9}" type="datetimeFigureOut">
              <a:rPr lang="x-none" smtClean="0"/>
              <a:t>19.04.2022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354576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44568F2-E03B-804F-B74B-6ECB648710F9}" type="datetimeFigureOut">
              <a:rPr lang="x-none" smtClean="0"/>
              <a:t>19.04.2022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Tree>
    <p:extLst>
      <p:ext uri="{BB962C8B-B14F-4D97-AF65-F5344CB8AC3E}">
        <p14:creationId xmlns:p14="http://schemas.microsoft.com/office/powerpoint/2010/main" val="8786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9AC74-F278-634F-8C8A-49C3E04CF208}" type="slidenum">
              <a:rPr lang="x-none" smtClean="0"/>
              <a:t>‹#›</a:t>
            </a:fld>
            <a:endParaRPr lang="x-none"/>
          </a:p>
        </p:txBody>
      </p:sp>
      <p:sp>
        <p:nvSpPr>
          <p:cNvPr id="5" name="Date Placeholder 4"/>
          <p:cNvSpPr>
            <a:spLocks noGrp="1"/>
          </p:cNvSpPr>
          <p:nvPr>
            <p:ph type="dt" sz="half" idx="10"/>
          </p:nvPr>
        </p:nvSpPr>
        <p:spPr/>
        <p:txBody>
          <a:bodyPr/>
          <a:lstStyle/>
          <a:p>
            <a:fld id="{644568F2-E03B-804F-B74B-6ECB648710F9}" type="datetimeFigureOut">
              <a:rPr lang="x-none" smtClean="0"/>
              <a:t>19.04.2022</a:t>
            </a:fld>
            <a:endParaRPr lang="x-none"/>
          </a:p>
        </p:txBody>
      </p:sp>
    </p:spTree>
    <p:extLst>
      <p:ext uri="{BB962C8B-B14F-4D97-AF65-F5344CB8AC3E}">
        <p14:creationId xmlns:p14="http://schemas.microsoft.com/office/powerpoint/2010/main" val="222052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4568F2-E03B-804F-B74B-6ECB648710F9}" type="datetimeFigureOut">
              <a:rPr lang="x-none" smtClean="0"/>
              <a:t>19.04.2022</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9AC74-F278-634F-8C8A-49C3E04CF208}" type="slidenum">
              <a:rPr lang="x-none" smtClean="0"/>
              <a:t>‹#›</a:t>
            </a:fld>
            <a:endParaRPr lang="x-none"/>
          </a:p>
        </p:txBody>
      </p:sp>
    </p:spTree>
    <p:extLst>
      <p:ext uri="{BB962C8B-B14F-4D97-AF65-F5344CB8AC3E}">
        <p14:creationId xmlns:p14="http://schemas.microsoft.com/office/powerpoint/2010/main" val="3923193029"/>
      </p:ext>
    </p:extLst>
  </p:cSld>
  <p:clrMap bg1="lt1" tx1="dk1" bg2="lt2" tx2="dk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 id="2147484513" r:id="rId15"/>
    <p:sldLayoutId id="21474845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80D729-2C37-0746-9A34-923F3915910E}"/>
              </a:ext>
            </a:extLst>
          </p:cNvPr>
          <p:cNvSpPr>
            <a:spLocks noGrp="1"/>
          </p:cNvSpPr>
          <p:nvPr>
            <p:ph type="ctrTitle"/>
          </p:nvPr>
        </p:nvSpPr>
        <p:spPr>
          <a:xfrm>
            <a:off x="895546" y="1301598"/>
            <a:ext cx="10426046" cy="1646302"/>
          </a:xfrm>
        </p:spPr>
        <p:txBody>
          <a:bodyPr>
            <a:normAutofit fontScale="90000"/>
          </a:bodyPr>
          <a:lstStyle/>
          <a:p>
            <a:pPr algn="ctr"/>
            <a:r>
              <a:rPr lang="ru-RU" dirty="0">
                <a:solidFill>
                  <a:schemeClr val="tx1"/>
                </a:solidFill>
              </a:rPr>
              <a:t>Сортировки последовательностей</a:t>
            </a:r>
            <a:br>
              <a:rPr lang="ru-RU" dirty="0">
                <a:solidFill>
                  <a:schemeClr val="tx1"/>
                </a:solidFill>
              </a:rPr>
            </a:br>
            <a:r>
              <a:rPr lang="ru-RU" dirty="0">
                <a:solidFill>
                  <a:schemeClr val="tx1"/>
                </a:solidFill>
              </a:rPr>
              <a:t>(файлов)</a:t>
            </a:r>
            <a:endParaRPr lang="x-none" dirty="0">
              <a:solidFill>
                <a:schemeClr val="tx1"/>
              </a:solidFill>
            </a:endParaRPr>
          </a:p>
        </p:txBody>
      </p:sp>
      <p:sp>
        <p:nvSpPr>
          <p:cNvPr id="3" name="TextBox 2">
            <a:extLst>
              <a:ext uri="{FF2B5EF4-FFF2-40B4-BE49-F238E27FC236}">
                <a16:creationId xmlns:a16="http://schemas.microsoft.com/office/drawing/2014/main" id="{4604C17D-B33F-4019-9EC7-CADF4765EEE3}"/>
              </a:ext>
            </a:extLst>
          </p:cNvPr>
          <p:cNvSpPr txBox="1"/>
          <p:nvPr/>
        </p:nvSpPr>
        <p:spPr>
          <a:xfrm>
            <a:off x="6457360" y="6004875"/>
            <a:ext cx="5241303" cy="646331"/>
          </a:xfrm>
          <a:prstGeom prst="rect">
            <a:avLst/>
          </a:prstGeom>
          <a:noFill/>
        </p:spPr>
        <p:txBody>
          <a:bodyPr wrap="square" rtlCol="0">
            <a:spAutoFit/>
          </a:bodyPr>
          <a:lstStyle/>
          <a:p>
            <a:pPr algn="r"/>
            <a:r>
              <a:rPr lang="ru-RU" dirty="0"/>
              <a:t>Подготовил</a:t>
            </a:r>
            <a:r>
              <a:rPr lang="en-US" dirty="0"/>
              <a:t>: </a:t>
            </a:r>
            <a:r>
              <a:rPr lang="ru-RU" dirty="0"/>
              <a:t>Глушаченко Никита, гр. 151004</a:t>
            </a:r>
          </a:p>
          <a:p>
            <a:pPr algn="r"/>
            <a:r>
              <a:rPr lang="ru-RU" dirty="0"/>
              <a:t>Мытник Антон, гр. 151003</a:t>
            </a:r>
            <a:endParaRPr lang="ru-BY" dirty="0"/>
          </a:p>
        </p:txBody>
      </p:sp>
    </p:spTree>
    <p:extLst>
      <p:ext uri="{BB962C8B-B14F-4D97-AF65-F5344CB8AC3E}">
        <p14:creationId xmlns:p14="http://schemas.microsoft.com/office/powerpoint/2010/main" val="304598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625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FilePos</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(F) – возвращает номер текущей позиции указателя файла F. Если указатель установлен на начало файла, то функция возвращает значение 0. </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FileSize</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(F) – возвращает текущий размер файла F (число элементов в файле). Тип результата –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integer</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Для пустого файла возвращается значение 0.</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CloseFile</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 предназначена для закрытия открытого файла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Для внешнего файла, связанного с файловой переменной F, полностью выполняется его обновление (остатки данных из буфера ввода-вывода заносятся в файл). Затем файл закрывается и может быть повторно использован.</a:t>
            </a:r>
            <a:endPar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486214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41224504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8659100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57449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5455216" y="1883479"/>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9635631" y="1874946"/>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10480363" y="1883478"/>
            <a:ext cx="138638" cy="516741"/>
          </a:xfrm>
          <a:prstGeom prst="rect">
            <a:avLst/>
          </a:prstGeom>
        </p:spPr>
      </p:pic>
      <p:sp>
        <p:nvSpPr>
          <p:cNvPr id="35" name="TextBox 34">
            <a:extLst>
              <a:ext uri="{FF2B5EF4-FFF2-40B4-BE49-F238E27FC236}">
                <a16:creationId xmlns:a16="http://schemas.microsoft.com/office/drawing/2014/main" id="{0176DFF2-A1C7-4FF4-99B9-EF92282E18FE}"/>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91991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5455216" y="1883479"/>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9635631" y="1874946"/>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10480363" y="1883478"/>
            <a:ext cx="138638" cy="516741"/>
          </a:xfrm>
          <a:prstGeom prst="rect">
            <a:avLst/>
          </a:prstGeom>
        </p:spPr>
      </p:pic>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5469631" y="2732686"/>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6299948" y="2732686"/>
            <a:ext cx="138638" cy="516741"/>
          </a:xfrm>
          <a:prstGeom prst="rect">
            <a:avLst/>
          </a:prstGeom>
        </p:spPr>
      </p:pic>
      <p:pic>
        <p:nvPicPr>
          <p:cNvPr id="36" name="Рисунок 35">
            <a:extLst>
              <a:ext uri="{FF2B5EF4-FFF2-40B4-BE49-F238E27FC236}">
                <a16:creationId xmlns:a16="http://schemas.microsoft.com/office/drawing/2014/main" id="{E8224DB0-0D03-4CA4-BADA-081C6F7810DC}"/>
              </a:ext>
            </a:extLst>
          </p:cNvPr>
          <p:cNvPicPr>
            <a:picLocks noChangeAspect="1"/>
          </p:cNvPicPr>
          <p:nvPr/>
        </p:nvPicPr>
        <p:blipFill>
          <a:blip r:embed="rId2"/>
          <a:stretch>
            <a:fillRect/>
          </a:stretch>
        </p:blipFill>
        <p:spPr>
          <a:xfrm>
            <a:off x="6298642" y="3499211"/>
            <a:ext cx="138638" cy="516741"/>
          </a:xfrm>
          <a:prstGeom prst="rect">
            <a:avLst/>
          </a:prstGeom>
        </p:spPr>
      </p:pic>
      <p:sp>
        <p:nvSpPr>
          <p:cNvPr id="37" name="TextBox 36">
            <a:extLst>
              <a:ext uri="{FF2B5EF4-FFF2-40B4-BE49-F238E27FC236}">
                <a16:creationId xmlns:a16="http://schemas.microsoft.com/office/drawing/2014/main" id="{4D076D83-1717-4FA1-B73D-DD936BE40E0A}"/>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13008189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5469631" y="2732686"/>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6299948" y="2732686"/>
            <a:ext cx="138638" cy="516741"/>
          </a:xfrm>
          <a:prstGeom prst="rect">
            <a:avLst/>
          </a:prstGeom>
        </p:spPr>
      </p:pic>
      <p:pic>
        <p:nvPicPr>
          <p:cNvPr id="36" name="Рисунок 35">
            <a:extLst>
              <a:ext uri="{FF2B5EF4-FFF2-40B4-BE49-F238E27FC236}">
                <a16:creationId xmlns:a16="http://schemas.microsoft.com/office/drawing/2014/main" id="{E8224DB0-0D03-4CA4-BADA-081C6F7810DC}"/>
              </a:ext>
            </a:extLst>
          </p:cNvPr>
          <p:cNvPicPr>
            <a:picLocks noChangeAspect="1"/>
          </p:cNvPicPr>
          <p:nvPr/>
        </p:nvPicPr>
        <p:blipFill>
          <a:blip r:embed="rId2"/>
          <a:stretch>
            <a:fillRect/>
          </a:stretch>
        </p:blipFill>
        <p:spPr>
          <a:xfrm>
            <a:off x="6298642" y="3499211"/>
            <a:ext cx="138638" cy="516741"/>
          </a:xfrm>
          <a:prstGeom prst="rect">
            <a:avLst/>
          </a:prstGeom>
        </p:spPr>
      </p:pic>
      <p:sp>
        <p:nvSpPr>
          <p:cNvPr id="37" name="TextBox 36">
            <a:extLst>
              <a:ext uri="{FF2B5EF4-FFF2-40B4-BE49-F238E27FC236}">
                <a16:creationId xmlns:a16="http://schemas.microsoft.com/office/drawing/2014/main" id="{5F6BA103-A914-42B5-9A1A-0A82FC087752}"/>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0284440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9621216" y="1890989"/>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10453528" y="1890989"/>
            <a:ext cx="138638" cy="516741"/>
          </a:xfrm>
          <a:prstGeom prst="rect">
            <a:avLst/>
          </a:prstGeom>
        </p:spPr>
      </p:pic>
      <p:sp>
        <p:nvSpPr>
          <p:cNvPr id="35" name="TextBox 34">
            <a:extLst>
              <a:ext uri="{FF2B5EF4-FFF2-40B4-BE49-F238E27FC236}">
                <a16:creationId xmlns:a16="http://schemas.microsoft.com/office/drawing/2014/main" id="{F200D944-56B4-4BE1-AA7C-772722C3C270}"/>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35155217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8860216"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8029901"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7199584"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6369266" y="279574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29" name="Рисунок 28">
            <a:extLst>
              <a:ext uri="{FF2B5EF4-FFF2-40B4-BE49-F238E27FC236}">
                <a16:creationId xmlns:a16="http://schemas.microsoft.com/office/drawing/2014/main" id="{CA7F3E8A-6817-4BAF-B1FD-544400850A94}"/>
              </a:ext>
            </a:extLst>
          </p:cNvPr>
          <p:cNvPicPr>
            <a:picLocks noChangeAspect="1"/>
          </p:cNvPicPr>
          <p:nvPr/>
        </p:nvPicPr>
        <p:blipFill>
          <a:blip r:embed="rId2"/>
          <a:stretch>
            <a:fillRect/>
          </a:stretch>
        </p:blipFill>
        <p:spPr>
          <a:xfrm>
            <a:off x="9621216" y="1890989"/>
            <a:ext cx="138638" cy="516741"/>
          </a:xfrm>
          <a:prstGeom prst="rect">
            <a:avLst/>
          </a:prstGeom>
        </p:spPr>
      </p:pic>
      <p:pic>
        <p:nvPicPr>
          <p:cNvPr id="31" name="Рисунок 30">
            <a:extLst>
              <a:ext uri="{FF2B5EF4-FFF2-40B4-BE49-F238E27FC236}">
                <a16:creationId xmlns:a16="http://schemas.microsoft.com/office/drawing/2014/main" id="{EB0AC810-5F82-4C7F-BE13-7BAAD480D618}"/>
              </a:ext>
            </a:extLst>
          </p:cNvPr>
          <p:cNvPicPr>
            <a:picLocks noChangeAspect="1"/>
          </p:cNvPicPr>
          <p:nvPr/>
        </p:nvPicPr>
        <p:blipFill>
          <a:blip r:embed="rId2"/>
          <a:stretch>
            <a:fillRect/>
          </a:stretch>
        </p:blipFill>
        <p:spPr>
          <a:xfrm>
            <a:off x="10453528" y="1890989"/>
            <a:ext cx="138638" cy="516741"/>
          </a:xfrm>
          <a:prstGeom prst="rect">
            <a:avLst/>
          </a:prstGeom>
        </p:spPr>
      </p:pic>
      <p:sp>
        <p:nvSpPr>
          <p:cNvPr id="28" name="TextBox 27">
            <a:extLst>
              <a:ext uri="{FF2B5EF4-FFF2-40B4-BE49-F238E27FC236}">
                <a16:creationId xmlns:a16="http://schemas.microsoft.com/office/drawing/2014/main" id="{CBA1C0FB-501F-48D8-8703-BD53F85D45DA}"/>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32896846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8860216"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8029901"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7199584"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6369266" y="279574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28" name="Рисунок 27">
            <a:extLst>
              <a:ext uri="{FF2B5EF4-FFF2-40B4-BE49-F238E27FC236}">
                <a16:creationId xmlns:a16="http://schemas.microsoft.com/office/drawing/2014/main" id="{D7457741-DF61-4599-AF21-C6EFF742EDB5}"/>
              </a:ext>
            </a:extLst>
          </p:cNvPr>
          <p:cNvPicPr>
            <a:picLocks noChangeAspect="1"/>
          </p:cNvPicPr>
          <p:nvPr/>
        </p:nvPicPr>
        <p:blipFill>
          <a:blip r:embed="rId2"/>
          <a:stretch>
            <a:fillRect/>
          </a:stretch>
        </p:blipFill>
        <p:spPr>
          <a:xfrm>
            <a:off x="2978680" y="3509577"/>
            <a:ext cx="138638" cy="516741"/>
          </a:xfrm>
          <a:prstGeom prst="rect">
            <a:avLst/>
          </a:prstGeom>
        </p:spPr>
      </p:pic>
      <p:pic>
        <p:nvPicPr>
          <p:cNvPr id="35" name="Рисунок 34">
            <a:extLst>
              <a:ext uri="{FF2B5EF4-FFF2-40B4-BE49-F238E27FC236}">
                <a16:creationId xmlns:a16="http://schemas.microsoft.com/office/drawing/2014/main" id="{9FDB0E61-CBF1-4732-9E0B-390A43ED35EF}"/>
              </a:ext>
            </a:extLst>
          </p:cNvPr>
          <p:cNvPicPr>
            <a:picLocks noChangeAspect="1"/>
          </p:cNvPicPr>
          <p:nvPr/>
        </p:nvPicPr>
        <p:blipFill>
          <a:blip r:embed="rId2"/>
          <a:stretch>
            <a:fillRect/>
          </a:stretch>
        </p:blipFill>
        <p:spPr>
          <a:xfrm>
            <a:off x="9634978" y="2731810"/>
            <a:ext cx="138638" cy="516741"/>
          </a:xfrm>
          <a:prstGeom prst="rect">
            <a:avLst/>
          </a:prstGeom>
        </p:spPr>
      </p:pic>
      <p:sp>
        <p:nvSpPr>
          <p:cNvPr id="36" name="TextBox 35">
            <a:extLst>
              <a:ext uri="{FF2B5EF4-FFF2-40B4-BE49-F238E27FC236}">
                <a16:creationId xmlns:a16="http://schemas.microsoft.com/office/drawing/2014/main" id="{8440A7C4-8A93-4FFF-A657-1AE72B59F9E3}"/>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12714811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30401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30401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30401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30401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3040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30401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30401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30401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Tree>
    <p:extLst>
      <p:ext uri="{BB962C8B-B14F-4D97-AF65-F5344CB8AC3E}">
        <p14:creationId xmlns:p14="http://schemas.microsoft.com/office/powerpoint/2010/main" val="107190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E7EA63-B169-CA4D-8274-6634EEBF80E1}"/>
              </a:ext>
            </a:extLst>
          </p:cNvPr>
          <p:cNvSpPr>
            <a:spLocks noGrp="1"/>
          </p:cNvSpPr>
          <p:nvPr>
            <p:ph type="title"/>
          </p:nvPr>
        </p:nvSpPr>
        <p:spPr/>
        <p:txBody>
          <a:bodyPr/>
          <a:lstStyle/>
          <a:p>
            <a:r>
              <a:rPr lang="x-none" dirty="0"/>
              <a:t>Введение</a:t>
            </a:r>
          </a:p>
        </p:txBody>
      </p:sp>
      <p:sp>
        <p:nvSpPr>
          <p:cNvPr id="3" name="Объект 2">
            <a:extLst>
              <a:ext uri="{FF2B5EF4-FFF2-40B4-BE49-F238E27FC236}">
                <a16:creationId xmlns:a16="http://schemas.microsoft.com/office/drawing/2014/main" id="{D4DBDF2D-7CFB-E441-A295-15B0C954C143}"/>
              </a:ext>
            </a:extLst>
          </p:cNvPr>
          <p:cNvSpPr>
            <a:spLocks noGrp="1"/>
          </p:cNvSpPr>
          <p:nvPr>
            <p:ph idx="1"/>
          </p:nvPr>
        </p:nvSpPr>
        <p:spPr/>
        <p:txBody>
          <a:bodyPr>
            <a:normAutofit/>
          </a:bodyPr>
          <a:lstStyle/>
          <a:p>
            <a:pPr marL="0" indent="0">
              <a:buNone/>
            </a:pPr>
            <a:r>
              <a:rPr lang="ru-RU" sz="2500" dirty="0"/>
              <a:t>Алгоритмы сортировки, рассмотренные нами ранее, нельзя применять для данных, которые из-за своих размеров не помещаются в оперативную память машины.</a:t>
            </a:r>
          </a:p>
          <a:p>
            <a:pPr marL="0" indent="0">
              <a:buNone/>
            </a:pPr>
            <a:r>
              <a:rPr lang="ru-RU" sz="2500" dirty="0"/>
              <a:t>Для файлов характерно, что доступ к элементам производится последовательно.</a:t>
            </a:r>
            <a:endParaRPr lang="x-none" sz="2500" dirty="0"/>
          </a:p>
        </p:txBody>
      </p:sp>
    </p:spTree>
    <p:extLst>
      <p:ext uri="{BB962C8B-B14F-4D97-AF65-F5344CB8AC3E}">
        <p14:creationId xmlns:p14="http://schemas.microsoft.com/office/powerpoint/2010/main" val="681310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2DBBE-29D2-46E7-A9B7-8106F37C0752}"/>
              </a:ext>
            </a:extLst>
          </p:cNvPr>
          <p:cNvSpPr>
            <a:spLocks noGrp="1"/>
          </p:cNvSpPr>
          <p:nvPr>
            <p:ph type="title"/>
          </p:nvPr>
        </p:nvSpPr>
        <p:spPr/>
        <p:txBody>
          <a:bodyPr/>
          <a:lstStyle/>
          <a:p>
            <a:r>
              <a:rPr lang="ru-RU" dirty="0"/>
              <a:t>Анализ естественного слияния</a:t>
            </a:r>
            <a:endParaRPr lang="ru-BY" dirty="0"/>
          </a:p>
        </p:txBody>
      </p:sp>
      <p:sp>
        <p:nvSpPr>
          <p:cNvPr id="3" name="Объект 2">
            <a:extLst>
              <a:ext uri="{FF2B5EF4-FFF2-40B4-BE49-F238E27FC236}">
                <a16:creationId xmlns:a16="http://schemas.microsoft.com/office/drawing/2014/main" id="{589D0887-13F5-418E-B841-11713311B667}"/>
              </a:ext>
            </a:extLst>
          </p:cNvPr>
          <p:cNvSpPr>
            <a:spLocks noGrp="1"/>
          </p:cNvSpPr>
          <p:nvPr>
            <p:ph idx="1"/>
          </p:nvPr>
        </p:nvSpPr>
        <p:spPr>
          <a:xfrm>
            <a:off x="677333" y="1825625"/>
            <a:ext cx="11162241" cy="3880773"/>
          </a:xfrm>
        </p:spPr>
        <p:txBody>
          <a:bodyPr>
            <a:noAutofit/>
          </a:bodyPr>
          <a:lstStyle/>
          <a:p>
            <a:pPr marL="0" indent="0">
              <a:buNone/>
            </a:pPr>
            <a:r>
              <a:rPr lang="ru-RU" sz="2400" dirty="0">
                <a:solidFill>
                  <a:schemeClr val="tx1"/>
                </a:solidFill>
              </a:rPr>
              <a:t>Если сливаются две последовательности, состоящие из n серий каждая, то результирующая последовательность содержит опять ровно n серий.</a:t>
            </a:r>
          </a:p>
          <a:p>
            <a:pPr marL="0" indent="0">
              <a:buNone/>
            </a:pPr>
            <a:r>
              <a:rPr lang="ru-RU" sz="2400" dirty="0">
                <a:solidFill>
                  <a:schemeClr val="tx1"/>
                </a:solidFill>
              </a:rPr>
              <a:t>Следовательно, при каждом проходе общее число серий уменьшается вдвое и общее число пересылок в самом плохом случае равно значению (n*log2n) (округленному к ближайшему большему целому), а в среднем даже меньше. </a:t>
            </a:r>
          </a:p>
          <a:p>
            <a:pPr marL="0" indent="0">
              <a:buNone/>
            </a:pPr>
            <a:r>
              <a:rPr lang="ru-RU" sz="2400" dirty="0">
                <a:solidFill>
                  <a:schemeClr val="tx1"/>
                </a:solidFill>
              </a:rPr>
              <a:t>Ожидаемое число сравнений значительно больше, поскольку кроме тех из них, которые необходимы для отбора элементов при слиянии, нужны ещё дополнительные сравнения между последовательными элементами каждого файла, необходимые для определения конца серии</a:t>
            </a:r>
            <a:endParaRPr lang="ru-BY" sz="2400" dirty="0">
              <a:solidFill>
                <a:schemeClr val="tx1"/>
              </a:solidFill>
            </a:endParaRPr>
          </a:p>
        </p:txBody>
      </p:sp>
    </p:spTree>
    <p:extLst>
      <p:ext uri="{BB962C8B-B14F-4D97-AF65-F5344CB8AC3E}">
        <p14:creationId xmlns:p14="http://schemas.microsoft.com/office/powerpoint/2010/main" val="8493804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2DBBE-29D2-46E7-A9B7-8106F37C0752}"/>
              </a:ext>
            </a:extLst>
          </p:cNvPr>
          <p:cNvSpPr>
            <a:spLocks noGrp="1"/>
          </p:cNvSpPr>
          <p:nvPr>
            <p:ph type="title"/>
          </p:nvPr>
        </p:nvSpPr>
        <p:spPr/>
        <p:txBody>
          <a:bodyPr/>
          <a:lstStyle/>
          <a:p>
            <a:r>
              <a:rPr lang="ru-RU" dirty="0"/>
              <a:t>Вопросы</a:t>
            </a:r>
            <a:endParaRPr lang="ru-BY" dirty="0"/>
          </a:p>
        </p:txBody>
      </p:sp>
      <p:pic>
        <p:nvPicPr>
          <p:cNvPr id="1026" name="Picture 2">
            <a:extLst>
              <a:ext uri="{FF2B5EF4-FFF2-40B4-BE49-F238E27FC236}">
                <a16:creationId xmlns:a16="http://schemas.microsoft.com/office/drawing/2014/main" id="{697F12F3-6839-40BA-953D-F9041C2874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6831" y="2230434"/>
            <a:ext cx="4343776" cy="374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9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6E06D-BFD6-D44F-A3F7-1B25B2012779}"/>
              </a:ext>
            </a:extLst>
          </p:cNvPr>
          <p:cNvSpPr>
            <a:spLocks noGrp="1"/>
          </p:cNvSpPr>
          <p:nvPr>
            <p:ph type="title"/>
          </p:nvPr>
        </p:nvSpPr>
        <p:spPr/>
        <p:txBody>
          <a:bodyPr/>
          <a:lstStyle/>
          <a:p>
            <a:r>
              <a:rPr lang="x-none" dirty="0"/>
              <a:t>Сортировка для файлов</a:t>
            </a:r>
          </a:p>
        </p:txBody>
      </p:sp>
      <p:sp>
        <p:nvSpPr>
          <p:cNvPr id="3" name="Объект 2">
            <a:extLst>
              <a:ext uri="{FF2B5EF4-FFF2-40B4-BE49-F238E27FC236}">
                <a16:creationId xmlns:a16="http://schemas.microsoft.com/office/drawing/2014/main" id="{45067C52-1219-F241-BFCB-5F721133FF29}"/>
              </a:ext>
            </a:extLst>
          </p:cNvPr>
          <p:cNvSpPr>
            <a:spLocks noGrp="1"/>
          </p:cNvSpPr>
          <p:nvPr>
            <p:ph idx="1"/>
          </p:nvPr>
        </p:nvSpPr>
        <p:spPr/>
        <p:txBody>
          <a:bodyPr>
            <a:normAutofit/>
          </a:bodyPr>
          <a:lstStyle/>
          <a:p>
            <a:pPr marL="0" indent="0">
              <a:buNone/>
            </a:pPr>
            <a:r>
              <a:rPr lang="x-none" sz="2500" dirty="0"/>
              <a:t>Наиболее оптимальный из методов </a:t>
            </a:r>
            <a:r>
              <a:rPr lang="ru-RU" sz="2500" dirty="0"/>
              <a:t>сортировки</a:t>
            </a:r>
            <a:r>
              <a:rPr lang="x-none" sz="2500" dirty="0"/>
              <a:t> файлов – сортировка с помощью слияния. Слияние – это объединение нескольких последовательностей данных в одну упорядоченную </a:t>
            </a:r>
            <a:r>
              <a:rPr lang="ru-RU" sz="2500" dirty="0"/>
              <a:t>последовательность</a:t>
            </a:r>
            <a:r>
              <a:rPr lang="x-none" sz="2500" dirty="0"/>
              <a:t> методом повторяющегося выбора из доступных в данный момент элементов файла.   </a:t>
            </a:r>
          </a:p>
        </p:txBody>
      </p:sp>
    </p:spTree>
    <p:extLst>
      <p:ext uri="{BB962C8B-B14F-4D97-AF65-F5344CB8AC3E}">
        <p14:creationId xmlns:p14="http://schemas.microsoft.com/office/powerpoint/2010/main" val="255247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467FBA-5B60-0440-AB11-B575A27FCB0D}"/>
              </a:ext>
            </a:extLst>
          </p:cNvPr>
          <p:cNvSpPr>
            <a:spLocks noGrp="1"/>
          </p:cNvSpPr>
          <p:nvPr>
            <p:ph type="title"/>
          </p:nvPr>
        </p:nvSpPr>
        <p:spPr>
          <a:xfrm>
            <a:off x="677333" y="609600"/>
            <a:ext cx="10343091" cy="1320800"/>
          </a:xfrm>
        </p:spPr>
        <p:txBody>
          <a:bodyPr/>
          <a:lstStyle/>
          <a:p>
            <a:r>
              <a:rPr lang="x-none" dirty="0"/>
              <a:t>Кратко о сортировке</a:t>
            </a:r>
            <a:r>
              <a:rPr lang="ru-RU" dirty="0"/>
              <a:t> простым</a:t>
            </a:r>
            <a:r>
              <a:rPr lang="x-none" dirty="0"/>
              <a:t> слиянием</a:t>
            </a:r>
          </a:p>
        </p:txBody>
      </p:sp>
      <p:sp>
        <p:nvSpPr>
          <p:cNvPr id="3" name="Объект 2">
            <a:extLst>
              <a:ext uri="{FF2B5EF4-FFF2-40B4-BE49-F238E27FC236}">
                <a16:creationId xmlns:a16="http://schemas.microsoft.com/office/drawing/2014/main" id="{8B9CEAEA-8C0A-9147-A0B1-02DB1FBBD892}"/>
              </a:ext>
            </a:extLst>
          </p:cNvPr>
          <p:cNvSpPr>
            <a:spLocks noGrp="1"/>
          </p:cNvSpPr>
          <p:nvPr>
            <p:ph idx="1"/>
          </p:nvPr>
        </p:nvSpPr>
        <p:spPr/>
        <p:txBody>
          <a:bodyPr>
            <a:noAutofit/>
          </a:bodyPr>
          <a:lstStyle/>
          <a:p>
            <a:r>
              <a:rPr lang="x-none" sz="2500" dirty="0"/>
              <a:t>Исходная последовательность </a:t>
            </a:r>
            <a:r>
              <a:rPr lang="x-none" sz="2500" b="1" dirty="0"/>
              <a:t>А</a:t>
            </a:r>
            <a:r>
              <a:rPr lang="x-none" sz="2500" dirty="0"/>
              <a:t> разбивается на две половины </a:t>
            </a:r>
            <a:r>
              <a:rPr lang="en-US" sz="2500" b="1" dirty="0"/>
              <a:t>B</a:t>
            </a:r>
            <a:r>
              <a:rPr lang="en-US" sz="2500" dirty="0"/>
              <a:t> </a:t>
            </a:r>
            <a:r>
              <a:rPr lang="ru-RU" sz="2500" dirty="0"/>
              <a:t>и </a:t>
            </a:r>
            <a:r>
              <a:rPr lang="en-US" sz="2500" b="1" dirty="0"/>
              <a:t>C</a:t>
            </a:r>
            <a:r>
              <a:rPr lang="en-US" sz="2500" dirty="0"/>
              <a:t>;</a:t>
            </a:r>
            <a:r>
              <a:rPr lang="x-none" sz="2500" dirty="0"/>
              <a:t> </a:t>
            </a:r>
            <a:endParaRPr lang="en-US" sz="2500" dirty="0"/>
          </a:p>
          <a:p>
            <a:r>
              <a:rPr lang="ru-RU" sz="2500" dirty="0"/>
              <a:t>Части </a:t>
            </a:r>
            <a:r>
              <a:rPr lang="en-US" sz="2500" b="1" dirty="0"/>
              <a:t>B</a:t>
            </a:r>
            <a:r>
              <a:rPr lang="en-US" sz="2500" dirty="0"/>
              <a:t> </a:t>
            </a:r>
            <a:r>
              <a:rPr lang="ru-RU" sz="2500" dirty="0"/>
              <a:t>и </a:t>
            </a:r>
            <a:r>
              <a:rPr lang="en-US" sz="2500" b="1" dirty="0"/>
              <a:t>C </a:t>
            </a:r>
            <a:r>
              <a:rPr lang="ru-RU" sz="2500" dirty="0"/>
              <a:t>сливаются в последовательность так, что каждая пара в последовательности теперь является упорядоченной</a:t>
            </a:r>
            <a:r>
              <a:rPr lang="en-US" sz="2500" dirty="0"/>
              <a:t>;</a:t>
            </a:r>
            <a:endParaRPr lang="ru-RU" sz="2500" dirty="0"/>
          </a:p>
          <a:p>
            <a:r>
              <a:rPr lang="ru-RU" sz="2500" dirty="0"/>
              <a:t>Шаги повторяются для вновь полученной последовательности </a:t>
            </a:r>
            <a:r>
              <a:rPr lang="ru-RU" sz="2500" b="1" dirty="0"/>
              <a:t>А. </a:t>
            </a:r>
            <a:r>
              <a:rPr lang="ru-RU" sz="2500" dirty="0"/>
              <a:t>При этом пары переходят в четверки, четверки в восьмерки и т.д. до тех пор пока не будет упорядочена последовательность целиком.  </a:t>
            </a:r>
            <a:endParaRPr lang="x-none" sz="2500" b="1" dirty="0"/>
          </a:p>
        </p:txBody>
      </p:sp>
    </p:spTree>
    <p:extLst>
      <p:ext uri="{BB962C8B-B14F-4D97-AF65-F5344CB8AC3E}">
        <p14:creationId xmlns:p14="http://schemas.microsoft.com/office/powerpoint/2010/main" val="116940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1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163039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18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2458528"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85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3303917"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63039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3303917"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449902"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2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12342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449902"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6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12342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3286665"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2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4189DB-670E-4120-AA0D-B65C3B63841D}"/>
              </a:ext>
            </a:extLst>
          </p:cNvPr>
          <p:cNvSpPr>
            <a:spLocks noGrp="1"/>
          </p:cNvSpPr>
          <p:nvPr>
            <p:ph type="title"/>
          </p:nvPr>
        </p:nvSpPr>
        <p:spPr>
          <a:xfrm>
            <a:off x="677334" y="609600"/>
            <a:ext cx="10955342"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7806AF94-0CE5-4C0D-BC1A-F880E60CD207}"/>
              </a:ext>
            </a:extLst>
          </p:cNvPr>
          <p:cNvSpPr>
            <a:spLocks noGrp="1"/>
          </p:cNvSpPr>
          <p:nvPr>
            <p:ph idx="1"/>
          </p:nvPr>
        </p:nvSpPr>
        <p:spPr/>
        <p:txBody>
          <a:bodyPr/>
          <a:lstStyle/>
          <a:p>
            <a:r>
              <a:rPr lang="ru-RU" sz="2500" i="0" u="none" strike="noStrike" dirty="0">
                <a:solidFill>
                  <a:schemeClr val="tx1"/>
                </a:solidFill>
                <a:effectLst/>
                <a:latin typeface="+mj-lt"/>
              </a:rPr>
              <a:t>Когда размер сортируемых данных невелик, данные можно записать в оперативную память</a:t>
            </a:r>
          </a:p>
          <a:p>
            <a:r>
              <a:rPr lang="ru-RU" sz="2500" dirty="0">
                <a:solidFill>
                  <a:schemeClr val="tx1"/>
                </a:solidFill>
                <a:effectLst/>
                <a:latin typeface="+mj-lt"/>
              </a:rPr>
              <a:t>В противном случае используются специальные методы сортировки, а данные представляют собой файл</a:t>
            </a:r>
          </a:p>
          <a:p>
            <a:r>
              <a:rPr lang="ru-RU" sz="2500" dirty="0">
                <a:solidFill>
                  <a:schemeClr val="tx1"/>
                </a:solidFill>
                <a:effectLst/>
                <a:latin typeface="+mj-lt"/>
              </a:rPr>
              <a:t>Доступ к элементам файла производится в определенной последовательности</a:t>
            </a:r>
          </a:p>
          <a:p>
            <a:r>
              <a:rPr lang="ru-RU" sz="2500" dirty="0">
                <a:solidFill>
                  <a:schemeClr val="tx1"/>
                </a:solidFill>
                <a:effectLst/>
                <a:latin typeface="+mj-lt"/>
              </a:rPr>
              <a:t>Последовательности сортируются слиянием</a:t>
            </a:r>
          </a:p>
          <a:p>
            <a:endParaRPr lang="ru-RU" sz="2500" dirty="0">
              <a:solidFill>
                <a:schemeClr val="tx1"/>
              </a:solidFill>
              <a:effectLst/>
              <a:latin typeface="+mj-lt"/>
            </a:endParaRPr>
          </a:p>
          <a:p>
            <a:endParaRPr lang="ru-BY" dirty="0"/>
          </a:p>
        </p:txBody>
      </p:sp>
    </p:spTree>
    <p:extLst>
      <p:ext uri="{BB962C8B-B14F-4D97-AF65-F5344CB8AC3E}">
        <p14:creationId xmlns:p14="http://schemas.microsoft.com/office/powerpoint/2010/main" val="290547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94293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3286665"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8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4942936"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123427"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86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123427"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55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4968816"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24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слияние?</a:t>
            </a:r>
          </a:p>
        </p:txBody>
      </p:sp>
      <p:sp>
        <p:nvSpPr>
          <p:cNvPr id="4" name="Прямоугольник 3">
            <a:extLst>
              <a:ext uri="{FF2B5EF4-FFF2-40B4-BE49-F238E27FC236}">
                <a16:creationId xmlns:a16="http://schemas.microsoft.com/office/drawing/2014/main" id="{3532E42D-5021-0E4E-A406-DF8A73B5E7BD}"/>
              </a:ext>
            </a:extLst>
          </p:cNvPr>
          <p:cNvSpPr/>
          <p:nvPr/>
        </p:nvSpPr>
        <p:spPr>
          <a:xfrm>
            <a:off x="1222979" y="1541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2053296" y="15415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2883613" y="15415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3713930"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4544247" y="154150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392662" y="154150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3532E42D-5021-0E4E-A406-DF8A73B5E7BD}"/>
              </a:ext>
            </a:extLst>
          </p:cNvPr>
          <p:cNvSpPr/>
          <p:nvPr/>
        </p:nvSpPr>
        <p:spPr>
          <a:xfrm>
            <a:off x="1222979" y="286229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14" name="Прямоугольник 13">
            <a:extLst>
              <a:ext uri="{FF2B5EF4-FFF2-40B4-BE49-F238E27FC236}">
                <a16:creationId xmlns:a16="http://schemas.microsoft.com/office/drawing/2014/main" id="{549CFE93-4C33-2642-8D0C-D37BDB86D28C}"/>
              </a:ext>
            </a:extLst>
          </p:cNvPr>
          <p:cNvSpPr/>
          <p:nvPr/>
        </p:nvSpPr>
        <p:spPr>
          <a:xfrm>
            <a:off x="2053296" y="286229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15" name="Прямоугольник 14">
            <a:extLst>
              <a:ext uri="{FF2B5EF4-FFF2-40B4-BE49-F238E27FC236}">
                <a16:creationId xmlns:a16="http://schemas.microsoft.com/office/drawing/2014/main" id="{E466FF08-3444-E445-A1FC-B1C10F2F80BC}"/>
              </a:ext>
            </a:extLst>
          </p:cNvPr>
          <p:cNvSpPr/>
          <p:nvPr/>
        </p:nvSpPr>
        <p:spPr>
          <a:xfrm>
            <a:off x="2883613" y="286229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16" name="Прямоугольник 15">
            <a:extLst>
              <a:ext uri="{FF2B5EF4-FFF2-40B4-BE49-F238E27FC236}">
                <a16:creationId xmlns:a16="http://schemas.microsoft.com/office/drawing/2014/main" id="{3EFBB6BF-3776-B14A-9D5D-C05EF6E2593F}"/>
              </a:ext>
            </a:extLst>
          </p:cNvPr>
          <p:cNvSpPr/>
          <p:nvPr/>
        </p:nvSpPr>
        <p:spPr>
          <a:xfrm>
            <a:off x="3713930"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17" name="Прямоугольник 16">
            <a:extLst>
              <a:ext uri="{FF2B5EF4-FFF2-40B4-BE49-F238E27FC236}">
                <a16:creationId xmlns:a16="http://schemas.microsoft.com/office/drawing/2014/main" id="{69AAACBD-5C1F-8146-B3A9-40FD63979E82}"/>
              </a:ext>
            </a:extLst>
          </p:cNvPr>
          <p:cNvSpPr/>
          <p:nvPr/>
        </p:nvSpPr>
        <p:spPr>
          <a:xfrm>
            <a:off x="4544247" y="286229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sp>
        <p:nvSpPr>
          <p:cNvPr id="21" name="Прямоугольник 20">
            <a:extLst>
              <a:ext uri="{FF2B5EF4-FFF2-40B4-BE49-F238E27FC236}">
                <a16:creationId xmlns:a16="http://schemas.microsoft.com/office/drawing/2014/main" id="{C97A98B4-36F1-2C40-ACE5-548811EE716A}"/>
              </a:ext>
            </a:extLst>
          </p:cNvPr>
          <p:cNvSpPr/>
          <p:nvPr/>
        </p:nvSpPr>
        <p:spPr>
          <a:xfrm>
            <a:off x="392662" y="286229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Б</a:t>
            </a:r>
            <a:endParaRPr lang="x-none" dirty="0"/>
          </a:p>
        </p:txBody>
      </p:sp>
      <p:sp>
        <p:nvSpPr>
          <p:cNvPr id="22" name="Прямоугольник 21">
            <a:extLst>
              <a:ext uri="{FF2B5EF4-FFF2-40B4-BE49-F238E27FC236}">
                <a16:creationId xmlns:a16="http://schemas.microsoft.com/office/drawing/2014/main" id="{3532E42D-5021-0E4E-A406-DF8A73B5E7BD}"/>
              </a:ext>
            </a:extLst>
          </p:cNvPr>
          <p:cNvSpPr/>
          <p:nvPr/>
        </p:nvSpPr>
        <p:spPr>
          <a:xfrm>
            <a:off x="1222979" y="487993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x-none" dirty="0"/>
          </a:p>
        </p:txBody>
      </p:sp>
      <p:sp>
        <p:nvSpPr>
          <p:cNvPr id="23" name="Прямоугольник 22">
            <a:extLst>
              <a:ext uri="{FF2B5EF4-FFF2-40B4-BE49-F238E27FC236}">
                <a16:creationId xmlns:a16="http://schemas.microsoft.com/office/drawing/2014/main" id="{549CFE93-4C33-2642-8D0C-D37BDB86D28C}"/>
              </a:ext>
            </a:extLst>
          </p:cNvPr>
          <p:cNvSpPr/>
          <p:nvPr/>
        </p:nvSpPr>
        <p:spPr>
          <a:xfrm>
            <a:off x="2053296" y="487993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x-none" dirty="0"/>
          </a:p>
        </p:txBody>
      </p:sp>
      <p:sp>
        <p:nvSpPr>
          <p:cNvPr id="24" name="Прямоугольник 23">
            <a:extLst>
              <a:ext uri="{FF2B5EF4-FFF2-40B4-BE49-F238E27FC236}">
                <a16:creationId xmlns:a16="http://schemas.microsoft.com/office/drawing/2014/main" id="{E466FF08-3444-E445-A1FC-B1C10F2F80BC}"/>
              </a:ext>
            </a:extLst>
          </p:cNvPr>
          <p:cNvSpPr/>
          <p:nvPr/>
        </p:nvSpPr>
        <p:spPr>
          <a:xfrm>
            <a:off x="2883613" y="4879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x-none" dirty="0"/>
          </a:p>
        </p:txBody>
      </p:sp>
      <p:sp>
        <p:nvSpPr>
          <p:cNvPr id="25" name="Прямоугольник 24">
            <a:extLst>
              <a:ext uri="{FF2B5EF4-FFF2-40B4-BE49-F238E27FC236}">
                <a16:creationId xmlns:a16="http://schemas.microsoft.com/office/drawing/2014/main" id="{3EFBB6BF-3776-B14A-9D5D-C05EF6E2593F}"/>
              </a:ext>
            </a:extLst>
          </p:cNvPr>
          <p:cNvSpPr/>
          <p:nvPr/>
        </p:nvSpPr>
        <p:spPr>
          <a:xfrm>
            <a:off x="3713930"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x-none" dirty="0"/>
          </a:p>
        </p:txBody>
      </p:sp>
      <p:sp>
        <p:nvSpPr>
          <p:cNvPr id="26" name="Прямоугольник 25">
            <a:extLst>
              <a:ext uri="{FF2B5EF4-FFF2-40B4-BE49-F238E27FC236}">
                <a16:creationId xmlns:a16="http://schemas.microsoft.com/office/drawing/2014/main" id="{69AAACBD-5C1F-8146-B3A9-40FD63979E82}"/>
              </a:ext>
            </a:extLst>
          </p:cNvPr>
          <p:cNvSpPr/>
          <p:nvPr/>
        </p:nvSpPr>
        <p:spPr>
          <a:xfrm>
            <a:off x="4544247" y="4879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7" name="Прямоугольник 26">
            <a:extLst>
              <a:ext uri="{FF2B5EF4-FFF2-40B4-BE49-F238E27FC236}">
                <a16:creationId xmlns:a16="http://schemas.microsoft.com/office/drawing/2014/main" id="{C97A98B4-36F1-2C40-ACE5-548811EE716A}"/>
              </a:ext>
            </a:extLst>
          </p:cNvPr>
          <p:cNvSpPr/>
          <p:nvPr/>
        </p:nvSpPr>
        <p:spPr>
          <a:xfrm>
            <a:off x="392662" y="487992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ru-RU" dirty="0"/>
              <a:t>С</a:t>
            </a:r>
            <a:endParaRPr lang="x-none" dirty="0"/>
          </a:p>
        </p:txBody>
      </p:sp>
      <p:sp>
        <p:nvSpPr>
          <p:cNvPr id="28" name="Прямоугольник 27">
            <a:extLst>
              <a:ext uri="{FF2B5EF4-FFF2-40B4-BE49-F238E27FC236}">
                <a16:creationId xmlns:a16="http://schemas.microsoft.com/office/drawing/2014/main" id="{3532E42D-5021-0E4E-A406-DF8A73B5E7BD}"/>
              </a:ext>
            </a:extLst>
          </p:cNvPr>
          <p:cNvSpPr/>
          <p:nvPr/>
        </p:nvSpPr>
        <p:spPr>
          <a:xfrm>
            <a:off x="5374564" y="48799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x-none" dirty="0"/>
          </a:p>
        </p:txBody>
      </p:sp>
      <p:sp>
        <p:nvSpPr>
          <p:cNvPr id="29" name="Прямоугольник 28">
            <a:extLst>
              <a:ext uri="{FF2B5EF4-FFF2-40B4-BE49-F238E27FC236}">
                <a16:creationId xmlns:a16="http://schemas.microsoft.com/office/drawing/2014/main" id="{549CFE93-4C33-2642-8D0C-D37BDB86D28C}"/>
              </a:ext>
            </a:extLst>
          </p:cNvPr>
          <p:cNvSpPr/>
          <p:nvPr/>
        </p:nvSpPr>
        <p:spPr>
          <a:xfrm>
            <a:off x="6204881" y="48799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x-none" dirty="0"/>
          </a:p>
        </p:txBody>
      </p:sp>
      <p:sp>
        <p:nvSpPr>
          <p:cNvPr id="30" name="Прямоугольник 29">
            <a:extLst>
              <a:ext uri="{FF2B5EF4-FFF2-40B4-BE49-F238E27FC236}">
                <a16:creationId xmlns:a16="http://schemas.microsoft.com/office/drawing/2014/main" id="{E466FF08-3444-E445-A1FC-B1C10F2F80BC}"/>
              </a:ext>
            </a:extLst>
          </p:cNvPr>
          <p:cNvSpPr/>
          <p:nvPr/>
        </p:nvSpPr>
        <p:spPr>
          <a:xfrm>
            <a:off x="7035198" y="48799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x-none" dirty="0"/>
          </a:p>
        </p:txBody>
      </p:sp>
      <p:sp>
        <p:nvSpPr>
          <p:cNvPr id="31" name="Прямоугольник 30">
            <a:extLst>
              <a:ext uri="{FF2B5EF4-FFF2-40B4-BE49-F238E27FC236}">
                <a16:creationId xmlns:a16="http://schemas.microsoft.com/office/drawing/2014/main" id="{3EFBB6BF-3776-B14A-9D5D-C05EF6E2593F}"/>
              </a:ext>
            </a:extLst>
          </p:cNvPr>
          <p:cNvSpPr/>
          <p:nvPr/>
        </p:nvSpPr>
        <p:spPr>
          <a:xfrm>
            <a:off x="7865515"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x-none" dirty="0"/>
          </a:p>
        </p:txBody>
      </p:sp>
      <p:sp>
        <p:nvSpPr>
          <p:cNvPr id="32" name="Прямоугольник 31">
            <a:extLst>
              <a:ext uri="{FF2B5EF4-FFF2-40B4-BE49-F238E27FC236}">
                <a16:creationId xmlns:a16="http://schemas.microsoft.com/office/drawing/2014/main" id="{69AAACBD-5C1F-8146-B3A9-40FD63979E82}"/>
              </a:ext>
            </a:extLst>
          </p:cNvPr>
          <p:cNvSpPr/>
          <p:nvPr/>
        </p:nvSpPr>
        <p:spPr>
          <a:xfrm>
            <a:off x="8695832" y="4879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x-none" dirty="0"/>
          </a:p>
        </p:txBody>
      </p:sp>
      <p:cxnSp>
        <p:nvCxnSpPr>
          <p:cNvPr id="34" name="Прямая со стрелкой 33"/>
          <p:cNvCxnSpPr/>
          <p:nvPr/>
        </p:nvCxnSpPr>
        <p:spPr>
          <a:xfrm flipV="1">
            <a:off x="5840083" y="1930400"/>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5840083" y="3251179"/>
            <a:ext cx="0" cy="388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39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Tree>
    <p:extLst>
      <p:ext uri="{BB962C8B-B14F-4D97-AF65-F5344CB8AC3E}">
        <p14:creationId xmlns:p14="http://schemas.microsoft.com/office/powerpoint/2010/main" val="360084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 name="Прямая соединительная линия 3"/>
          <p:cNvCxnSpPr/>
          <p:nvPr/>
        </p:nvCxnSpPr>
        <p:spPr>
          <a:xfrm>
            <a:off x="6224400" y="81280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391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3318291" y="154432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9130507" y="1544320"/>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25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1881943"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4690905"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a:xfrm>
            <a:off x="7694161"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a:xfrm>
            <a:off x="10531260"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a:xfrm>
            <a:off x="10526600" y="2211684"/>
            <a:ext cx="0" cy="7315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0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86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Слияние означает объединение последовательностей в одну упорядоченную последовательность при помощи циклического выбора элементов, доступных в данный момент</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ПРОСТОЕ</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ЕСТЕСТВЕННОЕ</a:t>
            </a:r>
          </a:p>
          <a:p>
            <a:pPr marL="0" indent="0">
              <a:buNone/>
            </a:pPr>
            <a:endParaRPr lang="ru-BY" dirty="0"/>
          </a:p>
        </p:txBody>
      </p:sp>
    </p:spTree>
    <p:extLst>
      <p:ext uri="{BB962C8B-B14F-4D97-AF65-F5344CB8AC3E}">
        <p14:creationId xmlns:p14="http://schemas.microsoft.com/office/powerpoint/2010/main" val="35005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10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68" name="Прямоугольник 67">
            <a:extLst>
              <a:ext uri="{FF2B5EF4-FFF2-40B4-BE49-F238E27FC236}">
                <a16:creationId xmlns:a16="http://schemas.microsoft.com/office/drawing/2014/main" id="{3532E42D-5021-0E4E-A406-DF8A73B5E7BD}"/>
              </a:ext>
            </a:extLst>
          </p:cNvPr>
          <p:cNvSpPr/>
          <p:nvPr/>
        </p:nvSpPr>
        <p:spPr>
          <a:xfrm>
            <a:off x="1657656"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9" name="Прямоугольник 68">
            <a:extLst>
              <a:ext uri="{FF2B5EF4-FFF2-40B4-BE49-F238E27FC236}">
                <a16:creationId xmlns:a16="http://schemas.microsoft.com/office/drawing/2014/main" id="{549CFE93-4C33-2642-8D0C-D37BDB86D28C}"/>
              </a:ext>
            </a:extLst>
          </p:cNvPr>
          <p:cNvSpPr/>
          <p:nvPr/>
        </p:nvSpPr>
        <p:spPr>
          <a:xfrm>
            <a:off x="2487973"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70" name="Прямоугольник 69">
            <a:extLst>
              <a:ext uri="{FF2B5EF4-FFF2-40B4-BE49-F238E27FC236}">
                <a16:creationId xmlns:a16="http://schemas.microsoft.com/office/drawing/2014/main" id="{E466FF08-3444-E445-A1FC-B1C10F2F80BC}"/>
              </a:ext>
            </a:extLst>
          </p:cNvPr>
          <p:cNvSpPr/>
          <p:nvPr/>
        </p:nvSpPr>
        <p:spPr>
          <a:xfrm>
            <a:off x="3318290"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1" name="Прямоугольник 70">
            <a:extLst>
              <a:ext uri="{FF2B5EF4-FFF2-40B4-BE49-F238E27FC236}">
                <a16:creationId xmlns:a16="http://schemas.microsoft.com/office/drawing/2014/main" id="{3EFBB6BF-3776-B14A-9D5D-C05EF6E2593F}"/>
              </a:ext>
            </a:extLst>
          </p:cNvPr>
          <p:cNvSpPr/>
          <p:nvPr/>
        </p:nvSpPr>
        <p:spPr>
          <a:xfrm>
            <a:off x="4148607"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7" name="Прямоугольник 96">
            <a:extLst>
              <a:ext uri="{FF2B5EF4-FFF2-40B4-BE49-F238E27FC236}">
                <a16:creationId xmlns:a16="http://schemas.microsoft.com/office/drawing/2014/main" id="{3532E42D-5021-0E4E-A406-DF8A73B5E7BD}"/>
              </a:ext>
            </a:extLst>
          </p:cNvPr>
          <p:cNvSpPr/>
          <p:nvPr/>
        </p:nvSpPr>
        <p:spPr>
          <a:xfrm>
            <a:off x="7469874"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8" name="Прямоугольник 97">
            <a:extLst>
              <a:ext uri="{FF2B5EF4-FFF2-40B4-BE49-F238E27FC236}">
                <a16:creationId xmlns:a16="http://schemas.microsoft.com/office/drawing/2014/main" id="{549CFE93-4C33-2642-8D0C-D37BDB86D28C}"/>
              </a:ext>
            </a:extLst>
          </p:cNvPr>
          <p:cNvSpPr/>
          <p:nvPr/>
        </p:nvSpPr>
        <p:spPr>
          <a:xfrm>
            <a:off x="8300191"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9" name="Прямоугольник 98">
            <a:extLst>
              <a:ext uri="{FF2B5EF4-FFF2-40B4-BE49-F238E27FC236}">
                <a16:creationId xmlns:a16="http://schemas.microsoft.com/office/drawing/2014/main" id="{E466FF08-3444-E445-A1FC-B1C10F2F80BC}"/>
              </a:ext>
            </a:extLst>
          </p:cNvPr>
          <p:cNvSpPr/>
          <p:nvPr/>
        </p:nvSpPr>
        <p:spPr>
          <a:xfrm>
            <a:off x="9130508"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100" name="Прямоугольник 99">
            <a:extLst>
              <a:ext uri="{FF2B5EF4-FFF2-40B4-BE49-F238E27FC236}">
                <a16:creationId xmlns:a16="http://schemas.microsoft.com/office/drawing/2014/main" id="{3EFBB6BF-3776-B14A-9D5D-C05EF6E2593F}"/>
              </a:ext>
            </a:extLst>
          </p:cNvPr>
          <p:cNvSpPr/>
          <p:nvPr/>
        </p:nvSpPr>
        <p:spPr>
          <a:xfrm>
            <a:off x="9960825"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Прямая со стрелкой 180"/>
          <p:cNvCxnSpPr/>
          <p:nvPr/>
        </p:nvCxnSpPr>
        <p:spPr>
          <a:xfrm flipH="1">
            <a:off x="9960825" y="4079908"/>
            <a:ext cx="57043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p:cNvCxnSpPr/>
          <p:nvPr/>
        </p:nvCxnSpPr>
        <p:spPr>
          <a:xfrm>
            <a:off x="7711958" y="4119149"/>
            <a:ext cx="588232" cy="2654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Прямая со стрелкой 186"/>
          <p:cNvCxnSpPr/>
          <p:nvPr/>
        </p:nvCxnSpPr>
        <p:spPr>
          <a:xfrm flipH="1">
            <a:off x="4148607" y="4079909"/>
            <a:ext cx="570435" cy="3046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p:cNvCxnSpPr/>
          <p:nvPr/>
        </p:nvCxnSpPr>
        <p:spPr>
          <a:xfrm>
            <a:off x="1881940" y="4119312"/>
            <a:ext cx="612673" cy="265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3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4" y="95086"/>
            <a:ext cx="8596668" cy="882856"/>
          </a:xfrm>
        </p:spPr>
        <p:txBody>
          <a:bodyPr>
            <a:normAutofit/>
          </a:bodyPr>
          <a:lstStyle/>
          <a:p>
            <a:r>
              <a:rPr lang="ru-RU" dirty="0"/>
              <a:t>Понимание сортировки слиянием</a:t>
            </a:r>
            <a:endParaRPr lang="x-none" dirty="0"/>
          </a:p>
        </p:txBody>
      </p:sp>
      <p:sp>
        <p:nvSpPr>
          <p:cNvPr id="32" name="Прямоугольник 31">
            <a:extLst>
              <a:ext uri="{FF2B5EF4-FFF2-40B4-BE49-F238E27FC236}">
                <a16:creationId xmlns:a16="http://schemas.microsoft.com/office/drawing/2014/main" id="{3532E42D-5021-0E4E-A406-DF8A73B5E7BD}"/>
              </a:ext>
            </a:extLst>
          </p:cNvPr>
          <p:cNvSpPr/>
          <p:nvPr/>
        </p:nvSpPr>
        <p:spPr>
          <a:xfrm>
            <a:off x="2903132" y="9779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3" name="Прямоугольник 32">
            <a:extLst>
              <a:ext uri="{FF2B5EF4-FFF2-40B4-BE49-F238E27FC236}">
                <a16:creationId xmlns:a16="http://schemas.microsoft.com/office/drawing/2014/main" id="{549CFE93-4C33-2642-8D0C-D37BDB86D28C}"/>
              </a:ext>
            </a:extLst>
          </p:cNvPr>
          <p:cNvSpPr/>
          <p:nvPr/>
        </p:nvSpPr>
        <p:spPr>
          <a:xfrm>
            <a:off x="3733449" y="9779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35" name="Прямоугольник 34">
            <a:extLst>
              <a:ext uri="{FF2B5EF4-FFF2-40B4-BE49-F238E27FC236}">
                <a16:creationId xmlns:a16="http://schemas.microsoft.com/office/drawing/2014/main" id="{E466FF08-3444-E445-A1FC-B1C10F2F80BC}"/>
              </a:ext>
            </a:extLst>
          </p:cNvPr>
          <p:cNvSpPr/>
          <p:nvPr/>
        </p:nvSpPr>
        <p:spPr>
          <a:xfrm>
            <a:off x="4563766" y="9779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6" name="Прямоугольник 35">
            <a:extLst>
              <a:ext uri="{FF2B5EF4-FFF2-40B4-BE49-F238E27FC236}">
                <a16:creationId xmlns:a16="http://schemas.microsoft.com/office/drawing/2014/main" id="{3EFBB6BF-3776-B14A-9D5D-C05EF6E2593F}"/>
              </a:ext>
            </a:extLst>
          </p:cNvPr>
          <p:cNvSpPr/>
          <p:nvPr/>
        </p:nvSpPr>
        <p:spPr>
          <a:xfrm>
            <a:off x="5394083"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7" name="Прямоугольник 36">
            <a:extLst>
              <a:ext uri="{FF2B5EF4-FFF2-40B4-BE49-F238E27FC236}">
                <a16:creationId xmlns:a16="http://schemas.microsoft.com/office/drawing/2014/main" id="{69AAACBD-5C1F-8146-B3A9-40FD63979E82}"/>
              </a:ext>
            </a:extLst>
          </p:cNvPr>
          <p:cNvSpPr/>
          <p:nvPr/>
        </p:nvSpPr>
        <p:spPr>
          <a:xfrm>
            <a:off x="6224400"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8" name="Прямоугольник 37">
            <a:extLst>
              <a:ext uri="{FF2B5EF4-FFF2-40B4-BE49-F238E27FC236}">
                <a16:creationId xmlns:a16="http://schemas.microsoft.com/office/drawing/2014/main" id="{1DFF8725-3FF7-1045-BC7F-983D58AEC492}"/>
              </a:ext>
            </a:extLst>
          </p:cNvPr>
          <p:cNvSpPr/>
          <p:nvPr/>
        </p:nvSpPr>
        <p:spPr>
          <a:xfrm>
            <a:off x="7054717"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39" name="Прямоугольник 38">
            <a:extLst>
              <a:ext uri="{FF2B5EF4-FFF2-40B4-BE49-F238E27FC236}">
                <a16:creationId xmlns:a16="http://schemas.microsoft.com/office/drawing/2014/main" id="{2A39153C-1132-CF4A-AB6D-BD13DCAB7DED}"/>
              </a:ext>
            </a:extLst>
          </p:cNvPr>
          <p:cNvSpPr/>
          <p:nvPr/>
        </p:nvSpPr>
        <p:spPr>
          <a:xfrm>
            <a:off x="7885034" y="9779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0" name="Прямоугольник 39">
            <a:extLst>
              <a:ext uri="{FF2B5EF4-FFF2-40B4-BE49-F238E27FC236}">
                <a16:creationId xmlns:a16="http://schemas.microsoft.com/office/drawing/2014/main" id="{5448AC04-ABC4-1341-B283-146AB3F09573}"/>
              </a:ext>
            </a:extLst>
          </p:cNvPr>
          <p:cNvSpPr/>
          <p:nvPr/>
        </p:nvSpPr>
        <p:spPr>
          <a:xfrm>
            <a:off x="8715351" y="9779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42" name="Прямоугольник 41">
            <a:extLst>
              <a:ext uri="{FF2B5EF4-FFF2-40B4-BE49-F238E27FC236}">
                <a16:creationId xmlns:a16="http://schemas.microsoft.com/office/drawing/2014/main" id="{3532E42D-5021-0E4E-A406-DF8A73B5E7BD}"/>
              </a:ext>
            </a:extLst>
          </p:cNvPr>
          <p:cNvSpPr/>
          <p:nvPr/>
        </p:nvSpPr>
        <p:spPr>
          <a:xfrm>
            <a:off x="1657655"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3" name="Прямоугольник 42">
            <a:extLst>
              <a:ext uri="{FF2B5EF4-FFF2-40B4-BE49-F238E27FC236}">
                <a16:creationId xmlns:a16="http://schemas.microsoft.com/office/drawing/2014/main" id="{549CFE93-4C33-2642-8D0C-D37BDB86D28C}"/>
              </a:ext>
            </a:extLst>
          </p:cNvPr>
          <p:cNvSpPr/>
          <p:nvPr/>
        </p:nvSpPr>
        <p:spPr>
          <a:xfrm>
            <a:off x="2487972"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44" name="Прямоугольник 43">
            <a:extLst>
              <a:ext uri="{FF2B5EF4-FFF2-40B4-BE49-F238E27FC236}">
                <a16:creationId xmlns:a16="http://schemas.microsoft.com/office/drawing/2014/main" id="{E466FF08-3444-E445-A1FC-B1C10F2F80BC}"/>
              </a:ext>
            </a:extLst>
          </p:cNvPr>
          <p:cNvSpPr/>
          <p:nvPr/>
        </p:nvSpPr>
        <p:spPr>
          <a:xfrm>
            <a:off x="3318289"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5" name="Прямоугольник 44">
            <a:extLst>
              <a:ext uri="{FF2B5EF4-FFF2-40B4-BE49-F238E27FC236}">
                <a16:creationId xmlns:a16="http://schemas.microsoft.com/office/drawing/2014/main" id="{3EFBB6BF-3776-B14A-9D5D-C05EF6E2593F}"/>
              </a:ext>
            </a:extLst>
          </p:cNvPr>
          <p:cNvSpPr/>
          <p:nvPr/>
        </p:nvSpPr>
        <p:spPr>
          <a:xfrm>
            <a:off x="4148606"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2" name="Прямоугольник 51">
            <a:extLst>
              <a:ext uri="{FF2B5EF4-FFF2-40B4-BE49-F238E27FC236}">
                <a16:creationId xmlns:a16="http://schemas.microsoft.com/office/drawing/2014/main" id="{3532E42D-5021-0E4E-A406-DF8A73B5E7BD}"/>
              </a:ext>
            </a:extLst>
          </p:cNvPr>
          <p:cNvSpPr/>
          <p:nvPr/>
        </p:nvSpPr>
        <p:spPr>
          <a:xfrm>
            <a:off x="1051626"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3" name="Прямоугольник 52">
            <a:extLst>
              <a:ext uri="{FF2B5EF4-FFF2-40B4-BE49-F238E27FC236}">
                <a16:creationId xmlns:a16="http://schemas.microsoft.com/office/drawing/2014/main" id="{549CFE93-4C33-2642-8D0C-D37BDB86D28C}"/>
              </a:ext>
            </a:extLst>
          </p:cNvPr>
          <p:cNvSpPr/>
          <p:nvPr/>
        </p:nvSpPr>
        <p:spPr>
          <a:xfrm>
            <a:off x="1881943"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4" name="Прямоугольник 53">
            <a:extLst>
              <a:ext uri="{FF2B5EF4-FFF2-40B4-BE49-F238E27FC236}">
                <a16:creationId xmlns:a16="http://schemas.microsoft.com/office/drawing/2014/main" id="{E466FF08-3444-E445-A1FC-B1C10F2F80BC}"/>
              </a:ext>
            </a:extLst>
          </p:cNvPr>
          <p:cNvSpPr/>
          <p:nvPr/>
        </p:nvSpPr>
        <p:spPr>
          <a:xfrm>
            <a:off x="3888725"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5" name="Прямоугольник 54">
            <a:extLst>
              <a:ext uri="{FF2B5EF4-FFF2-40B4-BE49-F238E27FC236}">
                <a16:creationId xmlns:a16="http://schemas.microsoft.com/office/drawing/2014/main" id="{3EFBB6BF-3776-B14A-9D5D-C05EF6E2593F}"/>
              </a:ext>
            </a:extLst>
          </p:cNvPr>
          <p:cNvSpPr/>
          <p:nvPr/>
        </p:nvSpPr>
        <p:spPr>
          <a:xfrm>
            <a:off x="4719042"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0" name="Прямоугольник 59">
            <a:extLst>
              <a:ext uri="{FF2B5EF4-FFF2-40B4-BE49-F238E27FC236}">
                <a16:creationId xmlns:a16="http://schemas.microsoft.com/office/drawing/2014/main" id="{3532E42D-5021-0E4E-A406-DF8A73B5E7BD}"/>
              </a:ext>
            </a:extLst>
          </p:cNvPr>
          <p:cNvSpPr/>
          <p:nvPr/>
        </p:nvSpPr>
        <p:spPr>
          <a:xfrm>
            <a:off x="63646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61" name="Прямоугольник 60">
            <a:extLst>
              <a:ext uri="{FF2B5EF4-FFF2-40B4-BE49-F238E27FC236}">
                <a16:creationId xmlns:a16="http://schemas.microsoft.com/office/drawing/2014/main" id="{549CFE93-4C33-2642-8D0C-D37BDB86D28C}"/>
              </a:ext>
            </a:extLst>
          </p:cNvPr>
          <p:cNvSpPr/>
          <p:nvPr/>
        </p:nvSpPr>
        <p:spPr>
          <a:xfrm>
            <a:off x="2276967"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2" name="Прямоугольник 61">
            <a:extLst>
              <a:ext uri="{FF2B5EF4-FFF2-40B4-BE49-F238E27FC236}">
                <a16:creationId xmlns:a16="http://schemas.microsoft.com/office/drawing/2014/main" id="{E466FF08-3444-E445-A1FC-B1C10F2F80BC}"/>
              </a:ext>
            </a:extLst>
          </p:cNvPr>
          <p:cNvSpPr/>
          <p:nvPr/>
        </p:nvSpPr>
        <p:spPr>
          <a:xfrm>
            <a:off x="3502310"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63" name="Прямоугольник 62">
            <a:extLst>
              <a:ext uri="{FF2B5EF4-FFF2-40B4-BE49-F238E27FC236}">
                <a16:creationId xmlns:a16="http://schemas.microsoft.com/office/drawing/2014/main" id="{3EFBB6BF-3776-B14A-9D5D-C05EF6E2593F}"/>
              </a:ext>
            </a:extLst>
          </p:cNvPr>
          <p:cNvSpPr/>
          <p:nvPr/>
        </p:nvSpPr>
        <p:spPr>
          <a:xfrm>
            <a:off x="5134198"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64" name="Прямоугольник 63">
            <a:extLst>
              <a:ext uri="{FF2B5EF4-FFF2-40B4-BE49-F238E27FC236}">
                <a16:creationId xmlns:a16="http://schemas.microsoft.com/office/drawing/2014/main" id="{3532E42D-5021-0E4E-A406-DF8A73B5E7BD}"/>
              </a:ext>
            </a:extLst>
          </p:cNvPr>
          <p:cNvSpPr/>
          <p:nvPr/>
        </p:nvSpPr>
        <p:spPr>
          <a:xfrm>
            <a:off x="1051624"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65" name="Прямоугольник 64">
            <a:extLst>
              <a:ext uri="{FF2B5EF4-FFF2-40B4-BE49-F238E27FC236}">
                <a16:creationId xmlns:a16="http://schemas.microsoft.com/office/drawing/2014/main" id="{549CFE93-4C33-2642-8D0C-D37BDB86D28C}"/>
              </a:ext>
            </a:extLst>
          </p:cNvPr>
          <p:cNvSpPr/>
          <p:nvPr/>
        </p:nvSpPr>
        <p:spPr>
          <a:xfrm>
            <a:off x="1881941"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66" name="Прямоугольник 65">
            <a:extLst>
              <a:ext uri="{FF2B5EF4-FFF2-40B4-BE49-F238E27FC236}">
                <a16:creationId xmlns:a16="http://schemas.microsoft.com/office/drawing/2014/main" id="{E466FF08-3444-E445-A1FC-B1C10F2F80BC}"/>
              </a:ext>
            </a:extLst>
          </p:cNvPr>
          <p:cNvSpPr/>
          <p:nvPr/>
        </p:nvSpPr>
        <p:spPr>
          <a:xfrm>
            <a:off x="3888725"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7" name="Прямоугольник 66">
            <a:extLst>
              <a:ext uri="{FF2B5EF4-FFF2-40B4-BE49-F238E27FC236}">
                <a16:creationId xmlns:a16="http://schemas.microsoft.com/office/drawing/2014/main" id="{3EFBB6BF-3776-B14A-9D5D-C05EF6E2593F}"/>
              </a:ext>
            </a:extLst>
          </p:cNvPr>
          <p:cNvSpPr/>
          <p:nvPr/>
        </p:nvSpPr>
        <p:spPr>
          <a:xfrm>
            <a:off x="4719042"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68" name="Прямоугольник 67">
            <a:extLst>
              <a:ext uri="{FF2B5EF4-FFF2-40B4-BE49-F238E27FC236}">
                <a16:creationId xmlns:a16="http://schemas.microsoft.com/office/drawing/2014/main" id="{3532E42D-5021-0E4E-A406-DF8A73B5E7BD}"/>
              </a:ext>
            </a:extLst>
          </p:cNvPr>
          <p:cNvSpPr/>
          <p:nvPr/>
        </p:nvSpPr>
        <p:spPr>
          <a:xfrm>
            <a:off x="1657656"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69" name="Прямоугольник 68">
            <a:extLst>
              <a:ext uri="{FF2B5EF4-FFF2-40B4-BE49-F238E27FC236}">
                <a16:creationId xmlns:a16="http://schemas.microsoft.com/office/drawing/2014/main" id="{549CFE93-4C33-2642-8D0C-D37BDB86D28C}"/>
              </a:ext>
            </a:extLst>
          </p:cNvPr>
          <p:cNvSpPr/>
          <p:nvPr/>
        </p:nvSpPr>
        <p:spPr>
          <a:xfrm>
            <a:off x="2487973"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70" name="Прямоугольник 69">
            <a:extLst>
              <a:ext uri="{FF2B5EF4-FFF2-40B4-BE49-F238E27FC236}">
                <a16:creationId xmlns:a16="http://schemas.microsoft.com/office/drawing/2014/main" id="{E466FF08-3444-E445-A1FC-B1C10F2F80BC}"/>
              </a:ext>
            </a:extLst>
          </p:cNvPr>
          <p:cNvSpPr/>
          <p:nvPr/>
        </p:nvSpPr>
        <p:spPr>
          <a:xfrm>
            <a:off x="3318290"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1" name="Прямоугольник 70">
            <a:extLst>
              <a:ext uri="{FF2B5EF4-FFF2-40B4-BE49-F238E27FC236}">
                <a16:creationId xmlns:a16="http://schemas.microsoft.com/office/drawing/2014/main" id="{3EFBB6BF-3776-B14A-9D5D-C05EF6E2593F}"/>
              </a:ext>
            </a:extLst>
          </p:cNvPr>
          <p:cNvSpPr/>
          <p:nvPr/>
        </p:nvSpPr>
        <p:spPr>
          <a:xfrm>
            <a:off x="4148607"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73" name="Прямоугольник 72">
            <a:extLst>
              <a:ext uri="{FF2B5EF4-FFF2-40B4-BE49-F238E27FC236}">
                <a16:creationId xmlns:a16="http://schemas.microsoft.com/office/drawing/2014/main" id="{3532E42D-5021-0E4E-A406-DF8A73B5E7BD}"/>
              </a:ext>
            </a:extLst>
          </p:cNvPr>
          <p:cNvSpPr/>
          <p:nvPr/>
        </p:nvSpPr>
        <p:spPr>
          <a:xfrm>
            <a:off x="2903130" y="507954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74" name="Прямоугольник 73">
            <a:extLst>
              <a:ext uri="{FF2B5EF4-FFF2-40B4-BE49-F238E27FC236}">
                <a16:creationId xmlns:a16="http://schemas.microsoft.com/office/drawing/2014/main" id="{549CFE93-4C33-2642-8D0C-D37BDB86D28C}"/>
              </a:ext>
            </a:extLst>
          </p:cNvPr>
          <p:cNvSpPr/>
          <p:nvPr/>
        </p:nvSpPr>
        <p:spPr>
          <a:xfrm>
            <a:off x="3733447" y="5079540"/>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75" name="Прямоугольник 74">
            <a:extLst>
              <a:ext uri="{FF2B5EF4-FFF2-40B4-BE49-F238E27FC236}">
                <a16:creationId xmlns:a16="http://schemas.microsoft.com/office/drawing/2014/main" id="{E466FF08-3444-E445-A1FC-B1C10F2F80BC}"/>
              </a:ext>
            </a:extLst>
          </p:cNvPr>
          <p:cNvSpPr/>
          <p:nvPr/>
        </p:nvSpPr>
        <p:spPr>
          <a:xfrm>
            <a:off x="4563764" y="507953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76" name="Прямоугольник 75">
            <a:extLst>
              <a:ext uri="{FF2B5EF4-FFF2-40B4-BE49-F238E27FC236}">
                <a16:creationId xmlns:a16="http://schemas.microsoft.com/office/drawing/2014/main" id="{3EFBB6BF-3776-B14A-9D5D-C05EF6E2593F}"/>
              </a:ext>
            </a:extLst>
          </p:cNvPr>
          <p:cNvSpPr/>
          <p:nvPr/>
        </p:nvSpPr>
        <p:spPr>
          <a:xfrm>
            <a:off x="5394081"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77" name="Прямоугольник 76">
            <a:extLst>
              <a:ext uri="{FF2B5EF4-FFF2-40B4-BE49-F238E27FC236}">
                <a16:creationId xmlns:a16="http://schemas.microsoft.com/office/drawing/2014/main" id="{69AAACBD-5C1F-8146-B3A9-40FD63979E82}"/>
              </a:ext>
            </a:extLst>
          </p:cNvPr>
          <p:cNvSpPr/>
          <p:nvPr/>
        </p:nvSpPr>
        <p:spPr>
          <a:xfrm>
            <a:off x="6224398"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78" name="Прямоугольник 77">
            <a:extLst>
              <a:ext uri="{FF2B5EF4-FFF2-40B4-BE49-F238E27FC236}">
                <a16:creationId xmlns:a16="http://schemas.microsoft.com/office/drawing/2014/main" id="{1DFF8725-3FF7-1045-BC7F-983D58AEC492}"/>
              </a:ext>
            </a:extLst>
          </p:cNvPr>
          <p:cNvSpPr/>
          <p:nvPr/>
        </p:nvSpPr>
        <p:spPr>
          <a:xfrm>
            <a:off x="7054715"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79" name="Прямоугольник 78">
            <a:extLst>
              <a:ext uri="{FF2B5EF4-FFF2-40B4-BE49-F238E27FC236}">
                <a16:creationId xmlns:a16="http://schemas.microsoft.com/office/drawing/2014/main" id="{2A39153C-1132-CF4A-AB6D-BD13DCAB7DED}"/>
              </a:ext>
            </a:extLst>
          </p:cNvPr>
          <p:cNvSpPr/>
          <p:nvPr/>
        </p:nvSpPr>
        <p:spPr>
          <a:xfrm>
            <a:off x="7885032" y="507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0" name="Прямоугольник 79">
            <a:extLst>
              <a:ext uri="{FF2B5EF4-FFF2-40B4-BE49-F238E27FC236}">
                <a16:creationId xmlns:a16="http://schemas.microsoft.com/office/drawing/2014/main" id="{5448AC04-ABC4-1341-B283-146AB3F09573}"/>
              </a:ext>
            </a:extLst>
          </p:cNvPr>
          <p:cNvSpPr/>
          <p:nvPr/>
        </p:nvSpPr>
        <p:spPr>
          <a:xfrm>
            <a:off x="8715349" y="507953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81" name="Прямоугольник 80">
            <a:extLst>
              <a:ext uri="{FF2B5EF4-FFF2-40B4-BE49-F238E27FC236}">
                <a16:creationId xmlns:a16="http://schemas.microsoft.com/office/drawing/2014/main" id="{3532E42D-5021-0E4E-A406-DF8A73B5E7BD}"/>
              </a:ext>
            </a:extLst>
          </p:cNvPr>
          <p:cNvSpPr/>
          <p:nvPr/>
        </p:nvSpPr>
        <p:spPr>
          <a:xfrm>
            <a:off x="7469873" y="166212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2" name="Прямоугольник 81">
            <a:extLst>
              <a:ext uri="{FF2B5EF4-FFF2-40B4-BE49-F238E27FC236}">
                <a16:creationId xmlns:a16="http://schemas.microsoft.com/office/drawing/2014/main" id="{549CFE93-4C33-2642-8D0C-D37BDB86D28C}"/>
              </a:ext>
            </a:extLst>
          </p:cNvPr>
          <p:cNvSpPr/>
          <p:nvPr/>
        </p:nvSpPr>
        <p:spPr>
          <a:xfrm>
            <a:off x="8300190" y="166212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3" name="Прямоугольник 82">
            <a:extLst>
              <a:ext uri="{FF2B5EF4-FFF2-40B4-BE49-F238E27FC236}">
                <a16:creationId xmlns:a16="http://schemas.microsoft.com/office/drawing/2014/main" id="{E466FF08-3444-E445-A1FC-B1C10F2F80BC}"/>
              </a:ext>
            </a:extLst>
          </p:cNvPr>
          <p:cNvSpPr/>
          <p:nvPr/>
        </p:nvSpPr>
        <p:spPr>
          <a:xfrm>
            <a:off x="9130507" y="16621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4" name="Прямоугольник 83">
            <a:extLst>
              <a:ext uri="{FF2B5EF4-FFF2-40B4-BE49-F238E27FC236}">
                <a16:creationId xmlns:a16="http://schemas.microsoft.com/office/drawing/2014/main" id="{3EFBB6BF-3776-B14A-9D5D-C05EF6E2593F}"/>
              </a:ext>
            </a:extLst>
          </p:cNvPr>
          <p:cNvSpPr/>
          <p:nvPr/>
        </p:nvSpPr>
        <p:spPr>
          <a:xfrm>
            <a:off x="9960824" y="16621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5" name="Прямоугольник 84">
            <a:extLst>
              <a:ext uri="{FF2B5EF4-FFF2-40B4-BE49-F238E27FC236}">
                <a16:creationId xmlns:a16="http://schemas.microsoft.com/office/drawing/2014/main" id="{3532E42D-5021-0E4E-A406-DF8A73B5E7BD}"/>
              </a:ext>
            </a:extLst>
          </p:cNvPr>
          <p:cNvSpPr/>
          <p:nvPr/>
        </p:nvSpPr>
        <p:spPr>
          <a:xfrm>
            <a:off x="6863844"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86" name="Прямоугольник 85">
            <a:extLst>
              <a:ext uri="{FF2B5EF4-FFF2-40B4-BE49-F238E27FC236}">
                <a16:creationId xmlns:a16="http://schemas.microsoft.com/office/drawing/2014/main" id="{549CFE93-4C33-2642-8D0C-D37BDB86D28C}"/>
              </a:ext>
            </a:extLst>
          </p:cNvPr>
          <p:cNvSpPr/>
          <p:nvPr/>
        </p:nvSpPr>
        <p:spPr>
          <a:xfrm>
            <a:off x="7694161"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87" name="Прямоугольник 86">
            <a:extLst>
              <a:ext uri="{FF2B5EF4-FFF2-40B4-BE49-F238E27FC236}">
                <a16:creationId xmlns:a16="http://schemas.microsoft.com/office/drawing/2014/main" id="{E466FF08-3444-E445-A1FC-B1C10F2F80BC}"/>
              </a:ext>
            </a:extLst>
          </p:cNvPr>
          <p:cNvSpPr/>
          <p:nvPr/>
        </p:nvSpPr>
        <p:spPr>
          <a:xfrm>
            <a:off x="9700943" y="2330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88" name="Прямоугольник 87">
            <a:extLst>
              <a:ext uri="{FF2B5EF4-FFF2-40B4-BE49-F238E27FC236}">
                <a16:creationId xmlns:a16="http://schemas.microsoft.com/office/drawing/2014/main" id="{3EFBB6BF-3776-B14A-9D5D-C05EF6E2593F}"/>
              </a:ext>
            </a:extLst>
          </p:cNvPr>
          <p:cNvSpPr/>
          <p:nvPr/>
        </p:nvSpPr>
        <p:spPr>
          <a:xfrm>
            <a:off x="10531260" y="2330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89" name="Прямоугольник 88">
            <a:extLst>
              <a:ext uri="{FF2B5EF4-FFF2-40B4-BE49-F238E27FC236}">
                <a16:creationId xmlns:a16="http://schemas.microsoft.com/office/drawing/2014/main" id="{3532E42D-5021-0E4E-A406-DF8A73B5E7BD}"/>
              </a:ext>
            </a:extLst>
          </p:cNvPr>
          <p:cNvSpPr/>
          <p:nvPr/>
        </p:nvSpPr>
        <p:spPr>
          <a:xfrm>
            <a:off x="6448683"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0" name="Прямоугольник 89">
            <a:extLst>
              <a:ext uri="{FF2B5EF4-FFF2-40B4-BE49-F238E27FC236}">
                <a16:creationId xmlns:a16="http://schemas.microsoft.com/office/drawing/2014/main" id="{549CFE93-4C33-2642-8D0C-D37BDB86D28C}"/>
              </a:ext>
            </a:extLst>
          </p:cNvPr>
          <p:cNvSpPr/>
          <p:nvPr/>
        </p:nvSpPr>
        <p:spPr>
          <a:xfrm>
            <a:off x="8089185" y="300690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1" name="Прямоугольник 90">
            <a:extLst>
              <a:ext uri="{FF2B5EF4-FFF2-40B4-BE49-F238E27FC236}">
                <a16:creationId xmlns:a16="http://schemas.microsoft.com/office/drawing/2014/main" id="{E466FF08-3444-E445-A1FC-B1C10F2F80BC}"/>
              </a:ext>
            </a:extLst>
          </p:cNvPr>
          <p:cNvSpPr/>
          <p:nvPr/>
        </p:nvSpPr>
        <p:spPr>
          <a:xfrm>
            <a:off x="9314528" y="2999481"/>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2" name="Прямоугольник 91">
            <a:extLst>
              <a:ext uri="{FF2B5EF4-FFF2-40B4-BE49-F238E27FC236}">
                <a16:creationId xmlns:a16="http://schemas.microsoft.com/office/drawing/2014/main" id="{3EFBB6BF-3776-B14A-9D5D-C05EF6E2593F}"/>
              </a:ext>
            </a:extLst>
          </p:cNvPr>
          <p:cNvSpPr/>
          <p:nvPr/>
        </p:nvSpPr>
        <p:spPr>
          <a:xfrm>
            <a:off x="10946416" y="300953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3" name="Прямоугольник 92">
            <a:extLst>
              <a:ext uri="{FF2B5EF4-FFF2-40B4-BE49-F238E27FC236}">
                <a16:creationId xmlns:a16="http://schemas.microsoft.com/office/drawing/2014/main" id="{3532E42D-5021-0E4E-A406-DF8A73B5E7BD}"/>
              </a:ext>
            </a:extLst>
          </p:cNvPr>
          <p:cNvSpPr/>
          <p:nvPr/>
        </p:nvSpPr>
        <p:spPr>
          <a:xfrm>
            <a:off x="6863842" y="373042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4" name="Прямоугольник 93">
            <a:extLst>
              <a:ext uri="{FF2B5EF4-FFF2-40B4-BE49-F238E27FC236}">
                <a16:creationId xmlns:a16="http://schemas.microsoft.com/office/drawing/2014/main" id="{549CFE93-4C33-2642-8D0C-D37BDB86D28C}"/>
              </a:ext>
            </a:extLst>
          </p:cNvPr>
          <p:cNvSpPr/>
          <p:nvPr/>
        </p:nvSpPr>
        <p:spPr>
          <a:xfrm>
            <a:off x="7694159" y="373042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95" name="Прямоугольник 94">
            <a:extLst>
              <a:ext uri="{FF2B5EF4-FFF2-40B4-BE49-F238E27FC236}">
                <a16:creationId xmlns:a16="http://schemas.microsoft.com/office/drawing/2014/main" id="{E466FF08-3444-E445-A1FC-B1C10F2F80BC}"/>
              </a:ext>
            </a:extLst>
          </p:cNvPr>
          <p:cNvSpPr/>
          <p:nvPr/>
        </p:nvSpPr>
        <p:spPr>
          <a:xfrm>
            <a:off x="9700943" y="369102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6" name="Прямоугольник 95">
            <a:extLst>
              <a:ext uri="{FF2B5EF4-FFF2-40B4-BE49-F238E27FC236}">
                <a16:creationId xmlns:a16="http://schemas.microsoft.com/office/drawing/2014/main" id="{3EFBB6BF-3776-B14A-9D5D-C05EF6E2593F}"/>
              </a:ext>
            </a:extLst>
          </p:cNvPr>
          <p:cNvSpPr/>
          <p:nvPr/>
        </p:nvSpPr>
        <p:spPr>
          <a:xfrm>
            <a:off x="10531260" y="3691025"/>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97" name="Прямоугольник 96">
            <a:extLst>
              <a:ext uri="{FF2B5EF4-FFF2-40B4-BE49-F238E27FC236}">
                <a16:creationId xmlns:a16="http://schemas.microsoft.com/office/drawing/2014/main" id="{3532E42D-5021-0E4E-A406-DF8A73B5E7BD}"/>
              </a:ext>
            </a:extLst>
          </p:cNvPr>
          <p:cNvSpPr/>
          <p:nvPr/>
        </p:nvSpPr>
        <p:spPr>
          <a:xfrm>
            <a:off x="7469874" y="4384569"/>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98" name="Прямоугольник 97">
            <a:extLst>
              <a:ext uri="{FF2B5EF4-FFF2-40B4-BE49-F238E27FC236}">
                <a16:creationId xmlns:a16="http://schemas.microsoft.com/office/drawing/2014/main" id="{549CFE93-4C33-2642-8D0C-D37BDB86D28C}"/>
              </a:ext>
            </a:extLst>
          </p:cNvPr>
          <p:cNvSpPr/>
          <p:nvPr/>
        </p:nvSpPr>
        <p:spPr>
          <a:xfrm>
            <a:off x="8300191" y="4384568"/>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99" name="Прямоугольник 98">
            <a:extLst>
              <a:ext uri="{FF2B5EF4-FFF2-40B4-BE49-F238E27FC236}">
                <a16:creationId xmlns:a16="http://schemas.microsoft.com/office/drawing/2014/main" id="{E466FF08-3444-E445-A1FC-B1C10F2F80BC}"/>
              </a:ext>
            </a:extLst>
          </p:cNvPr>
          <p:cNvSpPr/>
          <p:nvPr/>
        </p:nvSpPr>
        <p:spPr>
          <a:xfrm>
            <a:off x="9130508" y="4384567"/>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100" name="Прямоугольник 99">
            <a:extLst>
              <a:ext uri="{FF2B5EF4-FFF2-40B4-BE49-F238E27FC236}">
                <a16:creationId xmlns:a16="http://schemas.microsoft.com/office/drawing/2014/main" id="{3EFBB6BF-3776-B14A-9D5D-C05EF6E2593F}"/>
              </a:ext>
            </a:extLst>
          </p:cNvPr>
          <p:cNvSpPr/>
          <p:nvPr/>
        </p:nvSpPr>
        <p:spPr>
          <a:xfrm>
            <a:off x="9960825" y="4384566"/>
            <a:ext cx="830317" cy="38888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cxnSp>
        <p:nvCxnSpPr>
          <p:cNvPr id="3" name="Прямая со стрелкой 2"/>
          <p:cNvCxnSpPr/>
          <p:nvPr/>
        </p:nvCxnSpPr>
        <p:spPr>
          <a:xfrm flipH="1">
            <a:off x="3318291" y="1389596"/>
            <a:ext cx="1235596" cy="2725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a:off x="1881941" y="2059396"/>
            <a:ext cx="606031" cy="2714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a:stCxn id="53" idx="2"/>
            <a:endCxn id="61" idx="0"/>
          </p:cNvCxnSpPr>
          <p:nvPr/>
        </p:nvCxnSpPr>
        <p:spPr>
          <a:xfrm>
            <a:off x="2297102"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a:stCxn id="52" idx="2"/>
            <a:endCxn id="60" idx="0"/>
          </p:cNvCxnSpPr>
          <p:nvPr/>
        </p:nvCxnSpPr>
        <p:spPr>
          <a:xfrm flipH="1">
            <a:off x="1051624"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a:off x="4121091" y="2051006"/>
            <a:ext cx="597951"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Прямая со стрелкой 127"/>
          <p:cNvCxnSpPr>
            <a:stCxn id="54" idx="2"/>
            <a:endCxn id="62" idx="0"/>
          </p:cNvCxnSpPr>
          <p:nvPr/>
        </p:nvCxnSpPr>
        <p:spPr>
          <a:xfrm flipH="1">
            <a:off x="3917469"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p:cNvCxnSpPr>
            <a:stCxn id="55" idx="2"/>
            <a:endCxn id="63" idx="0"/>
          </p:cNvCxnSpPr>
          <p:nvPr/>
        </p:nvCxnSpPr>
        <p:spPr>
          <a:xfrm>
            <a:off x="5134201"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p:nvPr/>
        </p:nvCxnSpPr>
        <p:spPr>
          <a:xfrm>
            <a:off x="7885035" y="1366829"/>
            <a:ext cx="1245473" cy="29529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Прямая со стрелкой 136"/>
          <p:cNvCxnSpPr/>
          <p:nvPr/>
        </p:nvCxnSpPr>
        <p:spPr>
          <a:xfrm flipH="1">
            <a:off x="7694161" y="2059396"/>
            <a:ext cx="606029" cy="2787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p:cNvCxnSpPr/>
          <p:nvPr/>
        </p:nvCxnSpPr>
        <p:spPr>
          <a:xfrm>
            <a:off x="9960824" y="2051006"/>
            <a:ext cx="570436" cy="2871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p:cNvCxnSpPr>
            <a:stCxn id="85" idx="2"/>
            <a:endCxn id="89" idx="0"/>
          </p:cNvCxnSpPr>
          <p:nvPr/>
        </p:nvCxnSpPr>
        <p:spPr>
          <a:xfrm flipH="1">
            <a:off x="6863842" y="2719685"/>
            <a:ext cx="415161" cy="28722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Прямая со стрелкой 147"/>
          <p:cNvCxnSpPr>
            <a:stCxn id="86" idx="2"/>
            <a:endCxn id="90" idx="0"/>
          </p:cNvCxnSpPr>
          <p:nvPr/>
        </p:nvCxnSpPr>
        <p:spPr>
          <a:xfrm>
            <a:off x="8109320" y="2719684"/>
            <a:ext cx="395024" cy="28722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p:cNvCxnSpPr>
            <a:stCxn id="87" idx="2"/>
            <a:endCxn id="91" idx="0"/>
          </p:cNvCxnSpPr>
          <p:nvPr/>
        </p:nvCxnSpPr>
        <p:spPr>
          <a:xfrm flipH="1">
            <a:off x="9729687" y="2719685"/>
            <a:ext cx="386415" cy="2797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a:stCxn id="88" idx="2"/>
            <a:endCxn id="92" idx="0"/>
          </p:cNvCxnSpPr>
          <p:nvPr/>
        </p:nvCxnSpPr>
        <p:spPr>
          <a:xfrm>
            <a:off x="10946419" y="2719684"/>
            <a:ext cx="415156" cy="28985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Прямая со стрелкой 156"/>
          <p:cNvCxnSpPr>
            <a:stCxn id="61" idx="2"/>
            <a:endCxn id="65" idx="0"/>
          </p:cNvCxnSpPr>
          <p:nvPr/>
        </p:nvCxnSpPr>
        <p:spPr>
          <a:xfrm flipH="1">
            <a:off x="2297100"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Прямая со стрелкой 159"/>
          <p:cNvCxnSpPr>
            <a:stCxn id="60" idx="2"/>
            <a:endCxn id="64" idx="0"/>
          </p:cNvCxnSpPr>
          <p:nvPr/>
        </p:nvCxnSpPr>
        <p:spPr>
          <a:xfrm>
            <a:off x="1051624"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Прямая со стрелкой 162"/>
          <p:cNvCxnSpPr>
            <a:stCxn id="62" idx="2"/>
            <a:endCxn id="66" idx="0"/>
          </p:cNvCxnSpPr>
          <p:nvPr/>
        </p:nvCxnSpPr>
        <p:spPr>
          <a:xfrm>
            <a:off x="3917469"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p:cNvCxnSpPr>
            <a:stCxn id="63" idx="2"/>
            <a:endCxn id="67" idx="0"/>
          </p:cNvCxnSpPr>
          <p:nvPr/>
        </p:nvCxnSpPr>
        <p:spPr>
          <a:xfrm flipH="1">
            <a:off x="5134201"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89" idx="2"/>
            <a:endCxn id="93" idx="0"/>
          </p:cNvCxnSpPr>
          <p:nvPr/>
        </p:nvCxnSpPr>
        <p:spPr>
          <a:xfrm>
            <a:off x="6863842" y="3395791"/>
            <a:ext cx="415159" cy="334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90" idx="2"/>
            <a:endCxn id="94" idx="0"/>
          </p:cNvCxnSpPr>
          <p:nvPr/>
        </p:nvCxnSpPr>
        <p:spPr>
          <a:xfrm flipH="1">
            <a:off x="8109318" y="3395791"/>
            <a:ext cx="395026" cy="33463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a:stCxn id="91" idx="2"/>
            <a:endCxn id="95" idx="0"/>
          </p:cNvCxnSpPr>
          <p:nvPr/>
        </p:nvCxnSpPr>
        <p:spPr>
          <a:xfrm>
            <a:off x="9729687" y="3388364"/>
            <a:ext cx="38641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Прямая со стрелкой 177"/>
          <p:cNvCxnSpPr>
            <a:stCxn id="92" idx="2"/>
            <a:endCxn id="96" idx="0"/>
          </p:cNvCxnSpPr>
          <p:nvPr/>
        </p:nvCxnSpPr>
        <p:spPr>
          <a:xfrm flipH="1">
            <a:off x="10946419" y="3398421"/>
            <a:ext cx="415156" cy="2926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Прямая со стрелкой 180"/>
          <p:cNvCxnSpPr/>
          <p:nvPr/>
        </p:nvCxnSpPr>
        <p:spPr>
          <a:xfrm flipH="1">
            <a:off x="9960825" y="4079908"/>
            <a:ext cx="570435" cy="3026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p:cNvCxnSpPr/>
          <p:nvPr/>
        </p:nvCxnSpPr>
        <p:spPr>
          <a:xfrm>
            <a:off x="7711958" y="4119149"/>
            <a:ext cx="588232" cy="2654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Прямая со стрелкой 186"/>
          <p:cNvCxnSpPr/>
          <p:nvPr/>
        </p:nvCxnSpPr>
        <p:spPr>
          <a:xfrm flipH="1">
            <a:off x="4148607" y="4079909"/>
            <a:ext cx="570435" cy="3046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Прямая со стрелкой 189"/>
          <p:cNvCxnSpPr/>
          <p:nvPr/>
        </p:nvCxnSpPr>
        <p:spPr>
          <a:xfrm>
            <a:off x="1881940" y="4119312"/>
            <a:ext cx="612673" cy="265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Прямая со стрелкой 192"/>
          <p:cNvCxnSpPr/>
          <p:nvPr/>
        </p:nvCxnSpPr>
        <p:spPr>
          <a:xfrm>
            <a:off x="3318288" y="4773449"/>
            <a:ext cx="1245478" cy="30609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p:cNvCxnSpPr/>
          <p:nvPr/>
        </p:nvCxnSpPr>
        <p:spPr>
          <a:xfrm flipH="1">
            <a:off x="7885035" y="4773290"/>
            <a:ext cx="1245474" cy="306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2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3438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34380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3438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7E22E251-CFAB-484B-ADE4-EB81B5D0F368}"/>
              </a:ext>
            </a:extLst>
          </p:cNvPr>
          <p:cNvSpPr/>
          <p:nvPr/>
        </p:nvSpPr>
        <p:spPr>
          <a:xfrm>
            <a:off x="6369267"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41E34D2B-14BD-3D42-BD79-23F33EB5D1C9}"/>
              </a:ext>
            </a:extLst>
          </p:cNvPr>
          <p:cNvSpPr/>
          <p:nvPr/>
        </p:nvSpPr>
        <p:spPr>
          <a:xfrm>
            <a:off x="7199584"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0" name="Прямоугольник 19">
            <a:extLst>
              <a:ext uri="{FF2B5EF4-FFF2-40B4-BE49-F238E27FC236}">
                <a16:creationId xmlns:a16="http://schemas.microsoft.com/office/drawing/2014/main" id="{04537233-6E26-1947-809C-399600742FC9}"/>
              </a:ext>
            </a:extLst>
          </p:cNvPr>
          <p:cNvSpPr/>
          <p:nvPr/>
        </p:nvSpPr>
        <p:spPr>
          <a:xfrm>
            <a:off x="8029901" y="2343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343800"/>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6D1CE78D-546C-ED49-B82F-241B1254A42A}"/>
              </a:ext>
            </a:extLst>
          </p:cNvPr>
          <p:cNvSpPr/>
          <p:nvPr/>
        </p:nvSpPr>
        <p:spPr>
          <a:xfrm>
            <a:off x="6369267"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77C3C284-CA02-A345-AC9B-28874A81249C}"/>
              </a:ext>
            </a:extLst>
          </p:cNvPr>
          <p:cNvSpPr/>
          <p:nvPr/>
        </p:nvSpPr>
        <p:spPr>
          <a:xfrm>
            <a:off x="7199584"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F23B1A9B-63DA-0B42-97F5-ED333DEC235A}"/>
              </a:ext>
            </a:extLst>
          </p:cNvPr>
          <p:cNvSpPr/>
          <p:nvPr/>
        </p:nvSpPr>
        <p:spPr>
          <a:xfrm>
            <a:off x="8029901" y="273267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1" name="TextBox 30">
            <a:extLst>
              <a:ext uri="{FF2B5EF4-FFF2-40B4-BE49-F238E27FC236}">
                <a16:creationId xmlns:a16="http://schemas.microsoft.com/office/drawing/2014/main" id="{BE8B0CB2-C4AD-A44D-A702-6FF9A5209BE9}"/>
              </a:ext>
            </a:extLst>
          </p:cNvPr>
          <p:cNvSpPr txBox="1"/>
          <p:nvPr/>
        </p:nvSpPr>
        <p:spPr>
          <a:xfrm>
            <a:off x="1387365" y="4414345"/>
            <a:ext cx="4792717" cy="369332"/>
          </a:xfrm>
          <a:prstGeom prst="rect">
            <a:avLst/>
          </a:prstGeom>
          <a:noFill/>
        </p:spPr>
        <p:txBody>
          <a:bodyPr wrap="square" rtlCol="0">
            <a:spAutoFit/>
          </a:bodyPr>
          <a:lstStyle/>
          <a:p>
            <a:r>
              <a:rPr lang="ru-RU" dirty="0"/>
              <a:t>Для сортировки используются три ленты</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0349006" cy="882856"/>
          </a:xfrm>
        </p:spPr>
        <p:txBody>
          <a:bodyPr>
            <a:normAutofit/>
          </a:bodyPr>
          <a:lstStyle/>
          <a:p>
            <a:r>
              <a:rPr lang="x-none" dirty="0"/>
              <a:t>Прямое слияние (дв</a:t>
            </a:r>
            <a:r>
              <a:rPr lang="ru-RU" dirty="0"/>
              <a:t>а вспомогательных файла</a:t>
            </a:r>
            <a:r>
              <a:rPr lang="x-none" dirty="0"/>
              <a:t>)</a:t>
            </a:r>
          </a:p>
        </p:txBody>
      </p:sp>
    </p:spTree>
    <p:extLst>
      <p:ext uri="{BB962C8B-B14F-4D97-AF65-F5344CB8AC3E}">
        <p14:creationId xmlns:p14="http://schemas.microsoft.com/office/powerpoint/2010/main" val="3302802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532E42D-5021-0E4E-A406-DF8A73B5E7B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549CFE93-4C33-2642-8D0C-D37BDB86D28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E466FF08-3444-E445-A1FC-B1C10F2F80BC}"/>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3EFBB6BF-3776-B14A-9D5D-C05EF6E2593F}"/>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69AAACBD-5C1F-8146-B3A9-40FD63979E82}"/>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1DFF8725-3FF7-1045-BC7F-983D58AEC492}"/>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2A39153C-1132-CF4A-AB6D-BD13DCAB7DED}"/>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5448AC04-ABC4-1341-B283-146AB3F09573}"/>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C97A98B4-36F1-2C40-ACE5-548811EE716A}"/>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4FFB37E-718E-5043-93C2-EB8BAFAD25D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3A5C939E-115E-6E41-80F3-A2AA1F7C976A}"/>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FD8B4AE9-A009-B444-99A3-2DA43B5B19B5}"/>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D753E196-14E6-674A-AC83-2629102EF755}"/>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AC35164D-301A-C340-A523-B990970964D6}"/>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2" name="Прямоугольник 21">
            <a:extLst>
              <a:ext uri="{FF2B5EF4-FFF2-40B4-BE49-F238E27FC236}">
                <a16:creationId xmlns:a16="http://schemas.microsoft.com/office/drawing/2014/main" id="{E337FE3E-C845-5A42-9706-1B9DBE11A4C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CB246D36-2DEE-304F-AF76-D7D56520E43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BA096CFA-BDA0-7D4B-A9FE-7198F2B1AF2E}"/>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5" name="Прямоугольник 24">
            <a:extLst>
              <a:ext uri="{FF2B5EF4-FFF2-40B4-BE49-F238E27FC236}">
                <a16:creationId xmlns:a16="http://schemas.microsoft.com/office/drawing/2014/main" id="{73CB3B2B-B3BC-094C-8A76-60E8E61EB8AC}"/>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DD8E75A0-3503-B643-9925-2E10D90CB03A}"/>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671906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FC19C09-3F94-984B-ADD6-5EC04D00426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FA1BC518-CBF6-0246-96AE-13E496094F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9DFCFAC4-22B0-D246-9B7F-09058BA6AF1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94504694-DC8D-E048-9E25-543A9B4BAA4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00F8932A-0FC7-DD41-B208-034A8826039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42A08AA2-6EF7-5345-9D92-7B4B7E91CE07}"/>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ECFC830B-3E2A-8C40-ABCD-7DE84D0B9BCB}"/>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0E17549-1AC5-5A41-BAC0-1154CB8D306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2" name="Прямоугольник 11">
            <a:extLst>
              <a:ext uri="{FF2B5EF4-FFF2-40B4-BE49-F238E27FC236}">
                <a16:creationId xmlns:a16="http://schemas.microsoft.com/office/drawing/2014/main" id="{3FE7627D-6226-214D-82D6-52BD3B2555F9}"/>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03494686-8C0B-7A45-9678-663F2055F31E}"/>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24CCD74B-F35D-134B-8F29-984AADF2E859}"/>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368F6DE1-4D30-0A44-BE7A-EBB9E152F064}"/>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C47B13BA-10BF-DF49-ABD3-E841C42E026D}"/>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155512D3-2BBF-284E-B428-C9C0BB94E989}"/>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10521092-D3BE-784F-9A14-3D03DF54F12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E168EA02-E215-634B-B455-04E68A61912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AB61C997-8716-E341-81E4-79BF135C756D}"/>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595A9C72-E036-E949-89D4-EB9E250E16D0}"/>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59043B37-FEEB-AF45-BAE6-BB8F08D27A80}"/>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4" name="Прямая со стрелкой 23">
            <a:extLst>
              <a:ext uri="{FF2B5EF4-FFF2-40B4-BE49-F238E27FC236}">
                <a16:creationId xmlns:a16="http://schemas.microsoft.com/office/drawing/2014/main" id="{B022DD8D-472D-A245-A061-D544DB79CBB6}"/>
              </a:ext>
            </a:extLst>
          </p:cNvPr>
          <p:cNvCxnSpPr>
            <a:cxnSpLocks/>
            <a:stCxn id="4" idx="2"/>
            <a:endCxn id="18" idx="0"/>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D3D7D092-02A1-7540-B0FC-242829F46CE3}"/>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87DAD8D1-EBCB-424A-8885-658EEF099A30}"/>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Прямая со стрелкой 26">
            <a:extLst>
              <a:ext uri="{FF2B5EF4-FFF2-40B4-BE49-F238E27FC236}">
                <a16:creationId xmlns:a16="http://schemas.microsoft.com/office/drawing/2014/main" id="{861A0D9D-F838-A14A-97DC-35431E3DE4A8}"/>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6306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Прямая соединительная линия 3">
            <a:extLst>
              <a:ext uri="{FF2B5EF4-FFF2-40B4-BE49-F238E27FC236}">
                <a16:creationId xmlns:a16="http://schemas.microsoft.com/office/drawing/2014/main" id="{285D24C6-019C-0A4C-8838-D16BA54EB272}"/>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Прямая со стрелкой 4">
            <a:extLst>
              <a:ext uri="{FF2B5EF4-FFF2-40B4-BE49-F238E27FC236}">
                <a16:creationId xmlns:a16="http://schemas.microsoft.com/office/drawing/2014/main" id="{04971DCD-9A7A-0F43-9C82-09B2CF353470}"/>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Прямая со стрелкой 5">
            <a:extLst>
              <a:ext uri="{FF2B5EF4-FFF2-40B4-BE49-F238E27FC236}">
                <a16:creationId xmlns:a16="http://schemas.microsoft.com/office/drawing/2014/main" id="{918F9DE5-A4C4-A342-BB53-F2E090CB4B62}"/>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Прямая со стрелкой 6">
            <a:extLst>
              <a:ext uri="{FF2B5EF4-FFF2-40B4-BE49-F238E27FC236}">
                <a16:creationId xmlns:a16="http://schemas.microsoft.com/office/drawing/2014/main" id="{AD52514E-A483-E443-A6CB-FC9F5B8792C7}"/>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Прямая со стрелкой 7">
            <a:extLst>
              <a:ext uri="{FF2B5EF4-FFF2-40B4-BE49-F238E27FC236}">
                <a16:creationId xmlns:a16="http://schemas.microsoft.com/office/drawing/2014/main" id="{4A83E1E9-4F9D-BA4D-A63D-AC4E5E3808E6}"/>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Прямая со стрелкой 8">
            <a:extLst>
              <a:ext uri="{FF2B5EF4-FFF2-40B4-BE49-F238E27FC236}">
                <a16:creationId xmlns:a16="http://schemas.microsoft.com/office/drawing/2014/main" id="{EA12F570-E4A4-8C4F-B9AA-B7BE0875B29B}"/>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Прямая со стрелкой 9">
            <a:extLst>
              <a:ext uri="{FF2B5EF4-FFF2-40B4-BE49-F238E27FC236}">
                <a16:creationId xmlns:a16="http://schemas.microsoft.com/office/drawing/2014/main" id="{C8020A92-3B19-5440-8891-8170B33C11B2}"/>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Прямая со стрелкой 10">
            <a:extLst>
              <a:ext uri="{FF2B5EF4-FFF2-40B4-BE49-F238E27FC236}">
                <a16:creationId xmlns:a16="http://schemas.microsoft.com/office/drawing/2014/main" id="{5B5C647A-9265-4943-AA18-A97717CD5F13}"/>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Прямая со стрелкой 11">
            <a:extLst>
              <a:ext uri="{FF2B5EF4-FFF2-40B4-BE49-F238E27FC236}">
                <a16:creationId xmlns:a16="http://schemas.microsoft.com/office/drawing/2014/main" id="{B29EE6A6-0FC9-B54E-ABAA-70417845B1FC}"/>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Прямоугольник 12">
            <a:extLst>
              <a:ext uri="{FF2B5EF4-FFF2-40B4-BE49-F238E27FC236}">
                <a16:creationId xmlns:a16="http://schemas.microsoft.com/office/drawing/2014/main" id="{982F1394-147F-3949-9D8F-D24EC429CAA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4" name="Прямоугольник 13">
            <a:extLst>
              <a:ext uri="{FF2B5EF4-FFF2-40B4-BE49-F238E27FC236}">
                <a16:creationId xmlns:a16="http://schemas.microsoft.com/office/drawing/2014/main" id="{6A3FF908-BCD2-104D-8BEC-90EF78F91BC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15" name="Прямоугольник 14">
            <a:extLst>
              <a:ext uri="{FF2B5EF4-FFF2-40B4-BE49-F238E27FC236}">
                <a16:creationId xmlns:a16="http://schemas.microsoft.com/office/drawing/2014/main" id="{4485F064-4315-0442-9413-D63E842BE8E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6" name="Прямоугольник 15">
            <a:extLst>
              <a:ext uri="{FF2B5EF4-FFF2-40B4-BE49-F238E27FC236}">
                <a16:creationId xmlns:a16="http://schemas.microsoft.com/office/drawing/2014/main" id="{0CB2B634-5E1D-E049-B080-275470E2A371}"/>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309DB80D-4E76-3A46-9D65-24F34D91D60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8" name="Прямоугольник 17">
            <a:extLst>
              <a:ext uri="{FF2B5EF4-FFF2-40B4-BE49-F238E27FC236}">
                <a16:creationId xmlns:a16="http://schemas.microsoft.com/office/drawing/2014/main" id="{533A7A1E-B8F5-C340-B32A-236478EAADF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9" name="Прямоугольник 18">
            <a:extLst>
              <a:ext uri="{FF2B5EF4-FFF2-40B4-BE49-F238E27FC236}">
                <a16:creationId xmlns:a16="http://schemas.microsoft.com/office/drawing/2014/main" id="{6C064C50-BB59-714E-8F1A-52FCE0A188C7}"/>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0" name="Прямоугольник 19">
            <a:extLst>
              <a:ext uri="{FF2B5EF4-FFF2-40B4-BE49-F238E27FC236}">
                <a16:creationId xmlns:a16="http://schemas.microsoft.com/office/drawing/2014/main" id="{5B252884-C8CF-0E4A-9044-62A37EF9EEDD}"/>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1" name="Прямоугольник 20">
            <a:extLst>
              <a:ext uri="{FF2B5EF4-FFF2-40B4-BE49-F238E27FC236}">
                <a16:creationId xmlns:a16="http://schemas.microsoft.com/office/drawing/2014/main" id="{9FA4D0B3-993D-1440-8DEC-5B427B74DBFA}"/>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2" name="Прямоугольник 21">
            <a:extLst>
              <a:ext uri="{FF2B5EF4-FFF2-40B4-BE49-F238E27FC236}">
                <a16:creationId xmlns:a16="http://schemas.microsoft.com/office/drawing/2014/main" id="{0F6FFCC3-7F9E-B94E-949F-32E23E463FD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3" name="Прямоугольник 22">
            <a:extLst>
              <a:ext uri="{FF2B5EF4-FFF2-40B4-BE49-F238E27FC236}">
                <a16:creationId xmlns:a16="http://schemas.microsoft.com/office/drawing/2014/main" id="{E5B07DBD-2390-5841-9285-A3547F8B8F0A}"/>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24" name="Прямоугольник 23">
            <a:extLst>
              <a:ext uri="{FF2B5EF4-FFF2-40B4-BE49-F238E27FC236}">
                <a16:creationId xmlns:a16="http://schemas.microsoft.com/office/drawing/2014/main" id="{16AF8BD1-BE51-7945-8389-CA04D388004F}"/>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5" name="Прямоугольник 24">
            <a:extLst>
              <a:ext uri="{FF2B5EF4-FFF2-40B4-BE49-F238E27FC236}">
                <a16:creationId xmlns:a16="http://schemas.microsoft.com/office/drawing/2014/main" id="{C35ED6A8-C5D7-1C4C-AA29-08D1A15C6624}"/>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6" name="Прямоугольник 25">
            <a:extLst>
              <a:ext uri="{FF2B5EF4-FFF2-40B4-BE49-F238E27FC236}">
                <a16:creationId xmlns:a16="http://schemas.microsoft.com/office/drawing/2014/main" id="{8563B688-1E14-D545-B30F-40FB6528A02D}"/>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7" name="Прямоугольник 26">
            <a:extLst>
              <a:ext uri="{FF2B5EF4-FFF2-40B4-BE49-F238E27FC236}">
                <a16:creationId xmlns:a16="http://schemas.microsoft.com/office/drawing/2014/main" id="{24341D0F-97BE-E740-B00C-DC0B97B0187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28" name="Прямоугольник 27">
            <a:extLst>
              <a:ext uri="{FF2B5EF4-FFF2-40B4-BE49-F238E27FC236}">
                <a16:creationId xmlns:a16="http://schemas.microsoft.com/office/drawing/2014/main" id="{4FA6FA7B-EAE7-DA44-B7F7-229D3341A50C}"/>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9" name="Прямоугольник 28">
            <a:extLst>
              <a:ext uri="{FF2B5EF4-FFF2-40B4-BE49-F238E27FC236}">
                <a16:creationId xmlns:a16="http://schemas.microsoft.com/office/drawing/2014/main" id="{6703B7EE-5EAB-F347-815D-08781D12D452}"/>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0" name="Прямоугольник 29">
            <a:extLst>
              <a:ext uri="{FF2B5EF4-FFF2-40B4-BE49-F238E27FC236}">
                <a16:creationId xmlns:a16="http://schemas.microsoft.com/office/drawing/2014/main" id="{821E0649-ED0D-0545-8B0E-E55500FC2F5D}"/>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1" name="Прямоугольник 30">
            <a:extLst>
              <a:ext uri="{FF2B5EF4-FFF2-40B4-BE49-F238E27FC236}">
                <a16:creationId xmlns:a16="http://schemas.microsoft.com/office/drawing/2014/main" id="{42382244-1E3E-AD45-9AAB-73549ACEBE37}"/>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43DA926E-6ACA-1E4A-9BFC-E39E2ED30EC1}"/>
              </a:ext>
            </a:extLst>
          </p:cNvPr>
          <p:cNvSpPr txBox="1"/>
          <p:nvPr/>
        </p:nvSpPr>
        <p:spPr>
          <a:xfrm>
            <a:off x="1387365" y="5034454"/>
            <a:ext cx="5912196" cy="861774"/>
          </a:xfrm>
          <a:prstGeom prst="rect">
            <a:avLst/>
          </a:prstGeom>
          <a:noFill/>
        </p:spPr>
        <p:txBody>
          <a:bodyPr wrap="none" rtlCol="0">
            <a:spAutoFit/>
          </a:bodyPr>
          <a:lstStyle/>
          <a:p>
            <a:r>
              <a:rPr lang="x-none" sz="2500" dirty="0"/>
              <a:t>После первого разбиения получаются </a:t>
            </a:r>
          </a:p>
          <a:p>
            <a:r>
              <a:rPr lang="x-none" sz="2500" dirty="0"/>
              <a:t>две последовательности</a:t>
            </a:r>
          </a:p>
        </p:txBody>
      </p:sp>
    </p:spTree>
    <p:extLst>
      <p:ext uri="{BB962C8B-B14F-4D97-AF65-F5344CB8AC3E}">
        <p14:creationId xmlns:p14="http://schemas.microsoft.com/office/powerpoint/2010/main" val="3798322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47735EE2-2D56-8B45-BA08-DB4C7D05F06A}"/>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4" name="Прямоугольник 13">
            <a:extLst>
              <a:ext uri="{FF2B5EF4-FFF2-40B4-BE49-F238E27FC236}">
                <a16:creationId xmlns:a16="http://schemas.microsoft.com/office/drawing/2014/main" id="{65FA14EE-764F-0C48-9D64-39A8781678B6}"/>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5" name="Прямоугольник 14">
            <a:extLst>
              <a:ext uri="{FF2B5EF4-FFF2-40B4-BE49-F238E27FC236}">
                <a16:creationId xmlns:a16="http://schemas.microsoft.com/office/drawing/2014/main" id="{66A35395-7DB4-0B49-BFDA-804DB6B1BAAA}"/>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F725E8B7-83FC-CE47-843F-E480EE7CF27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4EA7A678-E8F4-CD41-95EE-F49E9327E51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8" name="Прямоугольник 17">
            <a:extLst>
              <a:ext uri="{FF2B5EF4-FFF2-40B4-BE49-F238E27FC236}">
                <a16:creationId xmlns:a16="http://schemas.microsoft.com/office/drawing/2014/main" id="{FFE15D46-FA59-4943-BD95-3090977DA1D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E43A0790-1BEF-1242-94BE-20C8FB10736C}"/>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0" name="Прямоугольник 19">
            <a:extLst>
              <a:ext uri="{FF2B5EF4-FFF2-40B4-BE49-F238E27FC236}">
                <a16:creationId xmlns:a16="http://schemas.microsoft.com/office/drawing/2014/main" id="{CDFEE725-63FB-7E44-8848-07A389E5E95B}"/>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1266C517-5DE8-244D-8E14-F4967059A41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2" name="Прямоугольник 21">
            <a:extLst>
              <a:ext uri="{FF2B5EF4-FFF2-40B4-BE49-F238E27FC236}">
                <a16:creationId xmlns:a16="http://schemas.microsoft.com/office/drawing/2014/main" id="{E11AA642-EF53-5A4E-B1B8-9C1C0E6F0F9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3" name="Прямоугольник 22">
            <a:extLst>
              <a:ext uri="{FF2B5EF4-FFF2-40B4-BE49-F238E27FC236}">
                <a16:creationId xmlns:a16="http://schemas.microsoft.com/office/drawing/2014/main" id="{3D0ADC36-89A1-2042-99D9-7966A59CD41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24" name="Прямоугольник 23">
            <a:extLst>
              <a:ext uri="{FF2B5EF4-FFF2-40B4-BE49-F238E27FC236}">
                <a16:creationId xmlns:a16="http://schemas.microsoft.com/office/drawing/2014/main" id="{3BAA5119-0DA4-CA4A-AB0A-43602555398E}"/>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25" name="Прямоугольник 24">
            <a:extLst>
              <a:ext uri="{FF2B5EF4-FFF2-40B4-BE49-F238E27FC236}">
                <a16:creationId xmlns:a16="http://schemas.microsoft.com/office/drawing/2014/main" id="{E97007AA-7C99-6C42-8AA7-64DB75A7AE14}"/>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26" name="Прямоугольник 25">
            <a:extLst>
              <a:ext uri="{FF2B5EF4-FFF2-40B4-BE49-F238E27FC236}">
                <a16:creationId xmlns:a16="http://schemas.microsoft.com/office/drawing/2014/main" id="{65869C82-C058-604F-8B63-8B9BD6E1437F}"/>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7" name="Прямоугольник 26">
            <a:extLst>
              <a:ext uri="{FF2B5EF4-FFF2-40B4-BE49-F238E27FC236}">
                <a16:creationId xmlns:a16="http://schemas.microsoft.com/office/drawing/2014/main" id="{8C4F91BB-7B7F-E54F-A72F-A0BDF200A4F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28" name="Прямоугольник 27">
            <a:extLst>
              <a:ext uri="{FF2B5EF4-FFF2-40B4-BE49-F238E27FC236}">
                <a16:creationId xmlns:a16="http://schemas.microsoft.com/office/drawing/2014/main" id="{2B378CFD-A4EA-2C4D-A0FF-7EF3092FA975}"/>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9" name="Прямоугольник 28">
            <a:extLst>
              <a:ext uri="{FF2B5EF4-FFF2-40B4-BE49-F238E27FC236}">
                <a16:creationId xmlns:a16="http://schemas.microsoft.com/office/drawing/2014/main" id="{22438B13-1882-FB4F-B830-835342A2265F}"/>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0" name="Прямоугольник 29">
            <a:extLst>
              <a:ext uri="{FF2B5EF4-FFF2-40B4-BE49-F238E27FC236}">
                <a16:creationId xmlns:a16="http://schemas.microsoft.com/office/drawing/2014/main" id="{B288C513-4E45-BD4C-8A0A-4F5FDDA0CE8B}"/>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31" name="Прямоугольник 30">
            <a:extLst>
              <a:ext uri="{FF2B5EF4-FFF2-40B4-BE49-F238E27FC236}">
                <a16:creationId xmlns:a16="http://schemas.microsoft.com/office/drawing/2014/main" id="{A067051F-7CCA-5F4F-8BD8-54BC065438FB}"/>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3" name="Прямая со стрелкой 32">
            <a:extLst>
              <a:ext uri="{FF2B5EF4-FFF2-40B4-BE49-F238E27FC236}">
                <a16:creationId xmlns:a16="http://schemas.microsoft.com/office/drawing/2014/main" id="{A1F670D8-EE8F-7D4D-BBDF-16320970EEB7}"/>
              </a:ext>
            </a:extLst>
          </p:cNvPr>
          <p:cNvCxnSpPr>
            <a:stCxn id="27" idx="0"/>
            <a:endCxn id="13" idx="2"/>
          </p:cNvCxnSpPr>
          <p:nvPr/>
        </p:nvCxnSpPr>
        <p:spPr>
          <a:xfrm flipV="1">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Соединительная линия уступом 37">
            <a:extLst>
              <a:ext uri="{FF2B5EF4-FFF2-40B4-BE49-F238E27FC236}">
                <a16:creationId xmlns:a16="http://schemas.microsoft.com/office/drawing/2014/main" id="{8FD00095-F498-034B-BEBC-ACB472BE632A}"/>
              </a:ext>
            </a:extLst>
          </p:cNvPr>
          <p:cNvCxnSpPr>
            <a:stCxn id="22" idx="0"/>
            <a:endCxn id="14" idx="2"/>
          </p:cNvCxnSpPr>
          <p:nvPr/>
        </p:nvCxnSpPr>
        <p:spPr>
          <a:xfrm rot="5400000" flipH="1" flipV="1">
            <a:off x="2464684" y="2511964"/>
            <a:ext cx="1166631" cy="830317"/>
          </a:xfrm>
          <a:prstGeom prst="bentConnector3">
            <a:avLst>
              <a:gd name="adj1" fmla="val 24774"/>
            </a:avLst>
          </a:prstGeom>
          <a:ln>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 name="Прямоугольник 1">
            <a:extLst>
              <a:ext uri="{FF2B5EF4-FFF2-40B4-BE49-F238E27FC236}">
                <a16:creationId xmlns:a16="http://schemas.microsoft.com/office/drawing/2014/main" id="{FA24744A-0E4E-1940-87BF-41664B39000F}"/>
              </a:ext>
            </a:extLst>
          </p:cNvPr>
          <p:cNvSpPr/>
          <p:nvPr/>
        </p:nvSpPr>
        <p:spPr>
          <a:xfrm>
            <a:off x="1387365" y="5065945"/>
            <a:ext cx="6096000" cy="861774"/>
          </a:xfrm>
          <a:prstGeom prst="rect">
            <a:avLst/>
          </a:prstGeom>
        </p:spPr>
        <p:txBody>
          <a:bodyPr>
            <a:spAutoFit/>
          </a:bodyPr>
          <a:lstStyle/>
          <a:p>
            <a:r>
              <a:rPr lang="x-none" sz="2500" dirty="0"/>
              <a:t>Слияние одиночных компонентов в упорядоченные пары</a:t>
            </a:r>
          </a:p>
        </p:txBody>
      </p:sp>
    </p:spTree>
    <p:extLst>
      <p:ext uri="{BB962C8B-B14F-4D97-AF65-F5344CB8AC3E}">
        <p14:creationId xmlns:p14="http://schemas.microsoft.com/office/powerpoint/2010/main" val="2310006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CB8D28D-EE49-8145-AFFB-272837B8FC5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8FCFF31A-507F-9F45-87EC-468D7FCCE7D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E74140D0-B49C-6A4E-8658-E465A34C48D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CDC4F1BB-7F70-6646-8743-59E08E4FFAD4}"/>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E07F0CFB-6E30-644E-91C1-E1C2E62030F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C5792598-9594-AC44-B118-6F7B194A3A5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D727D5BA-FF11-6A49-B317-6230DFFF326C}"/>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6654B822-F86F-B24F-B961-F531A819B597}"/>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FD23D3F0-2775-3F45-8EDF-9181187CBFCC}"/>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4AAB519-F9CB-9A4C-8296-B0EC3074B6A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D43337BC-66BB-E34D-85A2-7A1E72F89B0E}"/>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FA3A6AAF-9661-5748-A6CC-0F3E6691190B}"/>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900A3191-D6F4-3C4C-8737-58CA9D0AEF59}"/>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2CE1E60B-6216-4B46-9C5C-742C924FBACC}"/>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D1404E9C-DEB9-8B48-8549-630D4940162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B245C3A4-4174-214F-AECC-8921AA5151BF}"/>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01B23862-D6B5-7A46-B4E4-AFC0388D1CF7}"/>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DEC3CF00-C521-1D44-82E3-B64356317D3E}"/>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F773278C-3283-C046-944F-B5325B67DD1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1" name="Соединительная линия уступом 30">
            <a:extLst>
              <a:ext uri="{FF2B5EF4-FFF2-40B4-BE49-F238E27FC236}">
                <a16:creationId xmlns:a16="http://schemas.microsoft.com/office/drawing/2014/main" id="{A2371497-9960-AC4A-9576-92762074EF75}"/>
              </a:ext>
            </a:extLst>
          </p:cNvPr>
          <p:cNvCxnSpPr>
            <a:stCxn id="19" idx="0"/>
            <a:endCxn id="6" idx="2"/>
          </p:cNvCxnSpPr>
          <p:nvPr/>
        </p:nvCxnSpPr>
        <p:spPr>
          <a:xfrm rot="5400000" flipH="1" flipV="1">
            <a:off x="3683880" y="2123082"/>
            <a:ext cx="388872" cy="83031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Соединительная линия уступом 32">
            <a:extLst>
              <a:ext uri="{FF2B5EF4-FFF2-40B4-BE49-F238E27FC236}">
                <a16:creationId xmlns:a16="http://schemas.microsoft.com/office/drawing/2014/main" id="{439607F9-4618-E04F-BE5E-148D228FBCF7}"/>
              </a:ext>
            </a:extLst>
          </p:cNvPr>
          <p:cNvCxnSpPr>
            <a:stCxn id="14" idx="0"/>
            <a:endCxn id="7" idx="2"/>
          </p:cNvCxnSpPr>
          <p:nvPr/>
        </p:nvCxnSpPr>
        <p:spPr>
          <a:xfrm rot="5400000" flipH="1" flipV="1">
            <a:off x="3710159" y="2096803"/>
            <a:ext cx="1166632" cy="1660634"/>
          </a:xfrm>
          <a:prstGeom prst="bentConnector3">
            <a:avLst>
              <a:gd name="adj1" fmla="val 19369"/>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5121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BE2A604-B859-2649-A13C-9577A3881FC2}"/>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5D50D70-A5DD-5E46-AF87-891DF990B14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E395FE7E-FEC0-0146-AE8E-1A3F8F619DB0}"/>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9DC33A28-4598-074F-B003-E2E08EF605EF}"/>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D4F8A224-8FD7-F64C-B532-64EFAC9009A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9" name="Прямоугольник 8">
            <a:extLst>
              <a:ext uri="{FF2B5EF4-FFF2-40B4-BE49-F238E27FC236}">
                <a16:creationId xmlns:a16="http://schemas.microsoft.com/office/drawing/2014/main" id="{821E9665-E300-7946-9BC9-D689D2DC00FB}"/>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0" name="Прямоугольник 9">
            <a:extLst>
              <a:ext uri="{FF2B5EF4-FFF2-40B4-BE49-F238E27FC236}">
                <a16:creationId xmlns:a16="http://schemas.microsoft.com/office/drawing/2014/main" id="{CA7179CA-C90E-D24A-B909-482060390EC7}"/>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90F28D8E-BE9F-FE48-A8A0-865694872347}"/>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B2499280-4C1F-C54D-A610-546C03EE39A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AD837984-3FD5-AB41-A000-C0318562E4AE}"/>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E09FDA0F-A0F2-9F4D-BE52-CF62F3874FE2}"/>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D096F31B-9FF4-2D4B-81FC-CFF8742C322E}"/>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DF7B71D4-4C50-1248-A0F3-826CEC2DEFE7}"/>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D99A3361-D3DF-6947-B462-6D8B42140DE3}"/>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5C7488A3-B2BC-ED4D-AB90-AC6398A777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7F695F0D-A5D8-5C4E-BFB7-2F4D57C5870D}"/>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3A30C9AA-AB46-5D40-BADB-6FAD1B2765C3}"/>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9C165791-42AD-E043-B21A-5C131734823B}"/>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58809D1C-A14A-6848-9C02-DCD8D1BFC0C2}"/>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6" name="Соединительная линия уступом 25">
            <a:extLst>
              <a:ext uri="{FF2B5EF4-FFF2-40B4-BE49-F238E27FC236}">
                <a16:creationId xmlns:a16="http://schemas.microsoft.com/office/drawing/2014/main" id="{C987B5AC-520E-994B-9164-D50813ACADCA}"/>
              </a:ext>
            </a:extLst>
          </p:cNvPr>
          <p:cNvCxnSpPr>
            <a:stCxn id="20" idx="0"/>
            <a:endCxn id="8" idx="2"/>
          </p:cNvCxnSpPr>
          <p:nvPr/>
        </p:nvCxnSpPr>
        <p:spPr>
          <a:xfrm rot="5400000" flipH="1" flipV="1">
            <a:off x="4929354" y="1707926"/>
            <a:ext cx="388877" cy="166063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Соединительная линия уступом 27">
            <a:extLst>
              <a:ext uri="{FF2B5EF4-FFF2-40B4-BE49-F238E27FC236}">
                <a16:creationId xmlns:a16="http://schemas.microsoft.com/office/drawing/2014/main" id="{1E64DDEA-949F-5F42-AC02-FCD68C967B29}"/>
              </a:ext>
            </a:extLst>
          </p:cNvPr>
          <p:cNvCxnSpPr>
            <a:cxnSpLocks/>
            <a:stCxn id="15" idx="0"/>
            <a:endCxn id="9" idx="2"/>
          </p:cNvCxnSpPr>
          <p:nvPr/>
        </p:nvCxnSpPr>
        <p:spPr>
          <a:xfrm rot="5400000" flipH="1" flipV="1">
            <a:off x="4955635" y="1681645"/>
            <a:ext cx="1166631" cy="2490951"/>
          </a:xfrm>
          <a:prstGeom prst="bentConnector3">
            <a:avLst>
              <a:gd name="adj1" fmla="val 2207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4622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Файловый тип – это произвольная последовательность элементов, длина которой заранее не определена, а конкретизируется в процессе выполнения программ</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lang="ru-RU" sz="2500" dirty="0">
              <a:solidFill>
                <a:prstClr val="black"/>
              </a:solidFill>
              <a:latin typeface="Trebuchet MS" panose="020B0603020202020204"/>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lang="ru-RU" sz="2500" dirty="0">
                <a:solidFill>
                  <a:schemeClr val="tx1"/>
                </a:solidFill>
              </a:rPr>
              <a:t>Имеется три типа файлов:</a:t>
            </a:r>
          </a:p>
          <a:p>
            <a:pPr>
              <a:buClr>
                <a:srgbClr val="5FCBEF"/>
              </a:buClr>
              <a:defRPr/>
            </a:pPr>
            <a:r>
              <a:rPr lang="ru-RU" sz="2500" dirty="0">
                <a:solidFill>
                  <a:schemeClr val="tx1"/>
                </a:solidFill>
              </a:rPr>
              <a:t>текстовые файлы</a:t>
            </a:r>
          </a:p>
          <a:p>
            <a:pPr>
              <a:buClr>
                <a:srgbClr val="5FCBEF"/>
              </a:buClr>
              <a:defRPr/>
            </a:pPr>
            <a:r>
              <a:rPr lang="ru-RU" sz="2500" dirty="0">
                <a:solidFill>
                  <a:schemeClr val="tx1"/>
                </a:solidFill>
              </a:rPr>
              <a:t>файлы с типом</a:t>
            </a:r>
          </a:p>
          <a:p>
            <a:pPr>
              <a:buClr>
                <a:srgbClr val="5FCBEF"/>
              </a:buClr>
              <a:defRPr/>
            </a:pPr>
            <a:r>
              <a:rPr lang="ru-RU" sz="2500" dirty="0">
                <a:solidFill>
                  <a:schemeClr val="tx1"/>
                </a:solidFill>
              </a:rPr>
              <a:t>файлы без типа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lang="ru-BY" dirty="0"/>
          </a:p>
        </p:txBody>
      </p:sp>
    </p:spTree>
    <p:extLst>
      <p:ext uri="{BB962C8B-B14F-4D97-AF65-F5344CB8AC3E}">
        <p14:creationId xmlns:p14="http://schemas.microsoft.com/office/powerpoint/2010/main" val="258906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0CF47AE-E483-0848-8AB5-8563CC9510A2}"/>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0283CF5C-6912-F747-A0A4-1810CA8536C2}"/>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6" name="Прямоугольник 5">
            <a:extLst>
              <a:ext uri="{FF2B5EF4-FFF2-40B4-BE49-F238E27FC236}">
                <a16:creationId xmlns:a16="http://schemas.microsoft.com/office/drawing/2014/main" id="{547CF023-FF9C-FD44-A105-519FFB107A7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 name="Прямоугольник 6">
            <a:extLst>
              <a:ext uri="{FF2B5EF4-FFF2-40B4-BE49-F238E27FC236}">
                <a16:creationId xmlns:a16="http://schemas.microsoft.com/office/drawing/2014/main" id="{BDD75DFF-3274-B34C-A45F-287B5FC0B2B6}"/>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8" name="Прямоугольник 7">
            <a:extLst>
              <a:ext uri="{FF2B5EF4-FFF2-40B4-BE49-F238E27FC236}">
                <a16:creationId xmlns:a16="http://schemas.microsoft.com/office/drawing/2014/main" id="{880BF2FA-29B0-D64C-8880-9BB14003A8C2}"/>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9" name="Прямоугольник 8">
            <a:extLst>
              <a:ext uri="{FF2B5EF4-FFF2-40B4-BE49-F238E27FC236}">
                <a16:creationId xmlns:a16="http://schemas.microsoft.com/office/drawing/2014/main" id="{307377E2-7164-FF4B-B689-FD792486543F}"/>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0" name="Прямоугольник 9">
            <a:extLst>
              <a:ext uri="{FF2B5EF4-FFF2-40B4-BE49-F238E27FC236}">
                <a16:creationId xmlns:a16="http://schemas.microsoft.com/office/drawing/2014/main" id="{F08AFBDB-071D-B54E-A44E-8AD4737628F4}"/>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1" name="Прямоугольник 10">
            <a:extLst>
              <a:ext uri="{FF2B5EF4-FFF2-40B4-BE49-F238E27FC236}">
                <a16:creationId xmlns:a16="http://schemas.microsoft.com/office/drawing/2014/main" id="{B95C372A-4217-AA4F-B19E-D45568EADDBA}"/>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2" name="Прямоугольник 11">
            <a:extLst>
              <a:ext uri="{FF2B5EF4-FFF2-40B4-BE49-F238E27FC236}">
                <a16:creationId xmlns:a16="http://schemas.microsoft.com/office/drawing/2014/main" id="{908BE79B-A47F-074A-B50E-7A401D191842}"/>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B60246D9-F340-AF42-8FC1-F4372BD3B1F0}"/>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14" name="Прямоугольник 13">
            <a:extLst>
              <a:ext uri="{FF2B5EF4-FFF2-40B4-BE49-F238E27FC236}">
                <a16:creationId xmlns:a16="http://schemas.microsoft.com/office/drawing/2014/main" id="{0B0E0D45-E088-C444-B267-13654685D11D}"/>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5" name="Прямоугольник 14">
            <a:extLst>
              <a:ext uri="{FF2B5EF4-FFF2-40B4-BE49-F238E27FC236}">
                <a16:creationId xmlns:a16="http://schemas.microsoft.com/office/drawing/2014/main" id="{51F43400-D2AB-FE4B-9F51-77086F54E9BA}"/>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6" name="Прямоугольник 15">
            <a:extLst>
              <a:ext uri="{FF2B5EF4-FFF2-40B4-BE49-F238E27FC236}">
                <a16:creationId xmlns:a16="http://schemas.microsoft.com/office/drawing/2014/main" id="{8FEEBB6D-ECBA-804C-8D80-3AB45A0C4F43}"/>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17" name="Прямоугольник 16">
            <a:extLst>
              <a:ext uri="{FF2B5EF4-FFF2-40B4-BE49-F238E27FC236}">
                <a16:creationId xmlns:a16="http://schemas.microsoft.com/office/drawing/2014/main" id="{90687594-52EE-6945-8469-CE0826CD7F4E}"/>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7292A77F-CC6F-FD40-BC25-05366DA1D5F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A0B86A16-D066-5A43-B41A-B509986454F7}"/>
              </a:ext>
            </a:extLst>
          </p:cNvPr>
          <p:cNvSpPr/>
          <p:nvPr/>
        </p:nvSpPr>
        <p:spPr>
          <a:xfrm>
            <a:off x="3047998" y="273267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20" name="Прямоугольник 19">
            <a:extLst>
              <a:ext uri="{FF2B5EF4-FFF2-40B4-BE49-F238E27FC236}">
                <a16:creationId xmlns:a16="http://schemas.microsoft.com/office/drawing/2014/main" id="{9B7621B4-1785-D846-B4F7-46AE725A59F3}"/>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21" name="Прямоугольник 20">
            <a:extLst>
              <a:ext uri="{FF2B5EF4-FFF2-40B4-BE49-F238E27FC236}">
                <a16:creationId xmlns:a16="http://schemas.microsoft.com/office/drawing/2014/main" id="{0F297CB0-10A2-CC46-AD88-CBBC1659930E}"/>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22" name="Прямоугольник 21">
            <a:extLst>
              <a:ext uri="{FF2B5EF4-FFF2-40B4-BE49-F238E27FC236}">
                <a16:creationId xmlns:a16="http://schemas.microsoft.com/office/drawing/2014/main" id="{B7D9B904-E47A-844A-BF76-043765FE5BC6}"/>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30" name="Соединительная линия уступом 29">
            <a:extLst>
              <a:ext uri="{FF2B5EF4-FFF2-40B4-BE49-F238E27FC236}">
                <a16:creationId xmlns:a16="http://schemas.microsoft.com/office/drawing/2014/main" id="{D580BC62-AF20-0646-AA0F-9431AE7D0230}"/>
              </a:ext>
            </a:extLst>
          </p:cNvPr>
          <p:cNvCxnSpPr>
            <a:stCxn id="21" idx="0"/>
            <a:endCxn id="11" idx="2"/>
          </p:cNvCxnSpPr>
          <p:nvPr/>
        </p:nvCxnSpPr>
        <p:spPr>
          <a:xfrm rot="5400000" flipH="1" flipV="1">
            <a:off x="6589988" y="877608"/>
            <a:ext cx="388877" cy="332126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Соединительная линия уступом 31">
            <a:extLst>
              <a:ext uri="{FF2B5EF4-FFF2-40B4-BE49-F238E27FC236}">
                <a16:creationId xmlns:a16="http://schemas.microsoft.com/office/drawing/2014/main" id="{394665FA-C660-E64F-B8BE-3F94CB454CE9}"/>
              </a:ext>
            </a:extLst>
          </p:cNvPr>
          <p:cNvCxnSpPr>
            <a:stCxn id="16" idx="0"/>
            <a:endCxn id="10" idx="2"/>
          </p:cNvCxnSpPr>
          <p:nvPr/>
        </p:nvCxnSpPr>
        <p:spPr>
          <a:xfrm rot="5400000" flipH="1" flipV="1">
            <a:off x="5785952" y="1681644"/>
            <a:ext cx="1166630" cy="2490951"/>
          </a:xfrm>
          <a:prstGeom prst="bentConnector3">
            <a:avLst>
              <a:gd name="adj1" fmla="val 2117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7952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0018CC2-0D23-0A49-9DC4-CF3AECD4CD3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EA044D5F-4898-5446-BF87-F8126DBE844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366240A7-BCCA-894C-A38F-C7A295DEC711}"/>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CAE6271C-1714-474F-927C-702704C7CD81}"/>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314E3ECA-59BE-FB4F-BC75-E2C20F3A29E9}"/>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28B96CC9-7A3F-6949-A6A2-F55742E6912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94F0E3B7-CF83-7D48-98E0-4BC30F7DBC98}"/>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4B135DF4-09DB-194B-9386-CEEF8BFA07F6}"/>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CDABE28D-48AF-D34E-ADA6-8E040123E66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8B274505-F9D8-794B-B373-56DEF86CEFBA}"/>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C12DFC2B-B6C0-FC4C-AFFE-6439AD2FEAEF}"/>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55BD49FC-CAFC-7143-8412-D9A717D115C4}"/>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321E42EA-429F-6B49-BE1F-71E938D11C29}"/>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D7F4E98A-941D-0044-9E0A-E5C31430BFE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65FEFA97-0265-724E-8695-779A2B29528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33FCB4A5-43EF-1F44-83B4-3DDAB400531C}"/>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0" name="Прямоугольник 19">
            <a:extLst>
              <a:ext uri="{FF2B5EF4-FFF2-40B4-BE49-F238E27FC236}">
                <a16:creationId xmlns:a16="http://schemas.microsoft.com/office/drawing/2014/main" id="{ADE47C10-128B-4843-8C0F-25A319735238}"/>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366A75E6-9698-B04C-B8BB-73A04D719C5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2" name="Прямоугольник 21">
            <a:extLst>
              <a:ext uri="{FF2B5EF4-FFF2-40B4-BE49-F238E27FC236}">
                <a16:creationId xmlns:a16="http://schemas.microsoft.com/office/drawing/2014/main" id="{DF2E8FDE-1D83-3B4D-A334-1E4D7803AA58}"/>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737911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Прямоугольник 54">
            <a:extLst>
              <a:ext uri="{FF2B5EF4-FFF2-40B4-BE49-F238E27FC236}">
                <a16:creationId xmlns:a16="http://schemas.microsoft.com/office/drawing/2014/main" id="{80B69829-3B25-4348-9F16-24D49515CEC4}"/>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6" name="Прямоугольник 55">
            <a:extLst>
              <a:ext uri="{FF2B5EF4-FFF2-40B4-BE49-F238E27FC236}">
                <a16:creationId xmlns:a16="http://schemas.microsoft.com/office/drawing/2014/main" id="{643E6B98-311F-0B45-B14B-25932BA4861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57" name="Прямоугольник 56">
            <a:extLst>
              <a:ext uri="{FF2B5EF4-FFF2-40B4-BE49-F238E27FC236}">
                <a16:creationId xmlns:a16="http://schemas.microsoft.com/office/drawing/2014/main" id="{A91BA2F5-F8B6-EA4D-A062-715ABCA23028}"/>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58" name="Прямоугольник 57">
            <a:extLst>
              <a:ext uri="{FF2B5EF4-FFF2-40B4-BE49-F238E27FC236}">
                <a16:creationId xmlns:a16="http://schemas.microsoft.com/office/drawing/2014/main" id="{4CE84545-EFFB-124E-A5AA-A69856A59995}"/>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59" name="Прямоугольник 58">
            <a:extLst>
              <a:ext uri="{FF2B5EF4-FFF2-40B4-BE49-F238E27FC236}">
                <a16:creationId xmlns:a16="http://schemas.microsoft.com/office/drawing/2014/main" id="{231EB0AF-FF3C-7340-BF70-1435F94363EB}"/>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60" name="Прямоугольник 59">
            <a:extLst>
              <a:ext uri="{FF2B5EF4-FFF2-40B4-BE49-F238E27FC236}">
                <a16:creationId xmlns:a16="http://schemas.microsoft.com/office/drawing/2014/main" id="{270FBBF1-CCA8-C04E-B41B-06D54A86D38F}"/>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1" name="Прямоугольник 60">
            <a:extLst>
              <a:ext uri="{FF2B5EF4-FFF2-40B4-BE49-F238E27FC236}">
                <a16:creationId xmlns:a16="http://schemas.microsoft.com/office/drawing/2014/main" id="{43B96012-58EE-9343-9DE2-15B3A7E377E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62" name="Прямоугольник 61">
            <a:extLst>
              <a:ext uri="{FF2B5EF4-FFF2-40B4-BE49-F238E27FC236}">
                <a16:creationId xmlns:a16="http://schemas.microsoft.com/office/drawing/2014/main" id="{0D193EF9-A0FC-6747-BD06-106F8C63BA6F}"/>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63" name="Прямоугольник 62">
            <a:extLst>
              <a:ext uri="{FF2B5EF4-FFF2-40B4-BE49-F238E27FC236}">
                <a16:creationId xmlns:a16="http://schemas.microsoft.com/office/drawing/2014/main" id="{414769C6-DD81-4941-91A6-9277779D89D5}"/>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64" name="Прямоугольник 63">
            <a:extLst>
              <a:ext uri="{FF2B5EF4-FFF2-40B4-BE49-F238E27FC236}">
                <a16:creationId xmlns:a16="http://schemas.microsoft.com/office/drawing/2014/main" id="{A3A01608-50AC-2843-B85D-26B93BDEC28F}"/>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5" name="Прямоугольник 64">
            <a:extLst>
              <a:ext uri="{FF2B5EF4-FFF2-40B4-BE49-F238E27FC236}">
                <a16:creationId xmlns:a16="http://schemas.microsoft.com/office/drawing/2014/main" id="{EDC7C233-CE50-CE4D-B3EB-C239E532C74E}"/>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C3643F25-13C6-F648-A568-5A13DA4F2B8D}"/>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7" name="Прямоугольник 66">
            <a:extLst>
              <a:ext uri="{FF2B5EF4-FFF2-40B4-BE49-F238E27FC236}">
                <a16:creationId xmlns:a16="http://schemas.microsoft.com/office/drawing/2014/main" id="{D8D95062-F6D2-B84D-953C-FFA4420B2B27}"/>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8" name="Прямоугольник 67">
            <a:extLst>
              <a:ext uri="{FF2B5EF4-FFF2-40B4-BE49-F238E27FC236}">
                <a16:creationId xmlns:a16="http://schemas.microsoft.com/office/drawing/2014/main" id="{F09FB63C-2028-DF4E-A89E-30A0DAF9E0B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69" name="Прямоугольник 68">
            <a:extLst>
              <a:ext uri="{FF2B5EF4-FFF2-40B4-BE49-F238E27FC236}">
                <a16:creationId xmlns:a16="http://schemas.microsoft.com/office/drawing/2014/main" id="{406052E1-C216-C94F-9971-EB18DD767EC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0" name="Прямоугольник 69">
            <a:extLst>
              <a:ext uri="{FF2B5EF4-FFF2-40B4-BE49-F238E27FC236}">
                <a16:creationId xmlns:a16="http://schemas.microsoft.com/office/drawing/2014/main" id="{259E0AEA-B9E0-A840-835E-446F6A5F89BE}"/>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71" name="Прямоугольник 70">
            <a:extLst>
              <a:ext uri="{FF2B5EF4-FFF2-40B4-BE49-F238E27FC236}">
                <a16:creationId xmlns:a16="http://schemas.microsoft.com/office/drawing/2014/main" id="{10132D5D-8C71-3845-9299-964E1EF567D2}"/>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72" name="Прямоугольник 71">
            <a:extLst>
              <a:ext uri="{FF2B5EF4-FFF2-40B4-BE49-F238E27FC236}">
                <a16:creationId xmlns:a16="http://schemas.microsoft.com/office/drawing/2014/main" id="{DAC487A6-1F3E-E444-BFB2-05A12A59F6FE}"/>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73" name="Прямоугольник 72">
            <a:extLst>
              <a:ext uri="{FF2B5EF4-FFF2-40B4-BE49-F238E27FC236}">
                <a16:creationId xmlns:a16="http://schemas.microsoft.com/office/drawing/2014/main" id="{9A04DB92-EF26-5B4A-9DF7-DD5F82C4C16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74" name="Прямая со стрелкой 73">
            <a:extLst>
              <a:ext uri="{FF2B5EF4-FFF2-40B4-BE49-F238E27FC236}">
                <a16:creationId xmlns:a16="http://schemas.microsoft.com/office/drawing/2014/main" id="{DA6F948D-E9CF-F04F-A64E-C0F8B591E08A}"/>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Прямая со стрелкой 74">
            <a:extLst>
              <a:ext uri="{FF2B5EF4-FFF2-40B4-BE49-F238E27FC236}">
                <a16:creationId xmlns:a16="http://schemas.microsoft.com/office/drawing/2014/main" id="{92FDC7E4-9D7E-834D-A9FA-F16D052458BF}"/>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Прямая со стрелкой 75">
            <a:extLst>
              <a:ext uri="{FF2B5EF4-FFF2-40B4-BE49-F238E27FC236}">
                <a16:creationId xmlns:a16="http://schemas.microsoft.com/office/drawing/2014/main" id="{61825496-E080-CD49-BAC2-69190F562C80}"/>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7" name="Прямая со стрелкой 76">
            <a:extLst>
              <a:ext uri="{FF2B5EF4-FFF2-40B4-BE49-F238E27FC236}">
                <a16:creationId xmlns:a16="http://schemas.microsoft.com/office/drawing/2014/main" id="{CA5E2D4C-23A4-7548-9EB5-407F8DFFF615}"/>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16B256E-B8A3-4D4C-840C-BDB51FF3C129}"/>
              </a:ext>
            </a:extLst>
          </p:cNvPr>
          <p:cNvSpPr txBox="1"/>
          <p:nvPr/>
        </p:nvSpPr>
        <p:spPr>
          <a:xfrm>
            <a:off x="1387365" y="5391807"/>
            <a:ext cx="6829114" cy="477054"/>
          </a:xfrm>
          <a:prstGeom prst="rect">
            <a:avLst/>
          </a:prstGeom>
          <a:noFill/>
        </p:spPr>
        <p:txBody>
          <a:bodyPr wrap="none" rtlCol="0">
            <a:spAutoFit/>
          </a:bodyPr>
          <a:lstStyle/>
          <a:p>
            <a:r>
              <a:rPr lang="x-none" sz="2500" dirty="0"/>
              <a:t>Последовательность вновь делится пополам</a:t>
            </a:r>
          </a:p>
        </p:txBody>
      </p:sp>
    </p:spTree>
    <p:extLst>
      <p:ext uri="{BB962C8B-B14F-4D97-AF65-F5344CB8AC3E}">
        <p14:creationId xmlns:p14="http://schemas.microsoft.com/office/powerpoint/2010/main" val="2984664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4B630059-4BD2-B64A-9FEE-70647920F73C}"/>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5C7A4D86-DB59-9245-9566-6FCCAA8C96F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82FEFC91-EE95-9241-B37C-0919AB5EBE73}"/>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E7245FFD-2C3D-254D-86D1-AF33EC75E04F}"/>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11CD0C26-B026-0F45-889F-32C68D97C79C}"/>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DE067C1C-A1C1-5B44-99EB-3B894C67E4E7}"/>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16BC14BE-1D21-1648-8A86-BB4CC11C312C}"/>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D79B2F73-B36F-E749-8ABB-F1E77F72A6E4}"/>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A0C7A1B3-1009-6C48-BD28-9F4F111E8ED3}"/>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7F264B3D-EE6E-7B45-965D-FDFD3A692F8F}"/>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4" name="Прямоугольник 13">
            <a:extLst>
              <a:ext uri="{FF2B5EF4-FFF2-40B4-BE49-F238E27FC236}">
                <a16:creationId xmlns:a16="http://schemas.microsoft.com/office/drawing/2014/main" id="{249CA533-4DB8-9844-A088-449EB00C5278}"/>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5" name="Прямоугольник 14">
            <a:extLst>
              <a:ext uri="{FF2B5EF4-FFF2-40B4-BE49-F238E27FC236}">
                <a16:creationId xmlns:a16="http://schemas.microsoft.com/office/drawing/2014/main" id="{369DE7FB-5888-A94C-922F-D6D2B319FC95}"/>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6" name="Прямоугольник 15">
            <a:extLst>
              <a:ext uri="{FF2B5EF4-FFF2-40B4-BE49-F238E27FC236}">
                <a16:creationId xmlns:a16="http://schemas.microsoft.com/office/drawing/2014/main" id="{F0D32F85-54D9-D94E-8E4C-314A26DFB46F}"/>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027F6DDD-3A78-4B4A-B970-2969B30C725A}"/>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F1382B52-B17B-194B-8F3D-0C144B76D8EF}"/>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8E7C5348-EB88-C24A-9D0C-214A7223AD37}"/>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0" name="Прямоугольник 19">
            <a:extLst>
              <a:ext uri="{FF2B5EF4-FFF2-40B4-BE49-F238E27FC236}">
                <a16:creationId xmlns:a16="http://schemas.microsoft.com/office/drawing/2014/main" id="{4DE72120-A768-E548-8071-D5E7DB6CB887}"/>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21" name="Прямоугольник 20">
            <a:extLst>
              <a:ext uri="{FF2B5EF4-FFF2-40B4-BE49-F238E27FC236}">
                <a16:creationId xmlns:a16="http://schemas.microsoft.com/office/drawing/2014/main" id="{443AB29E-B3BA-7D4A-9DFA-A67DAEC69B38}"/>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22" name="Прямоугольник 21">
            <a:extLst>
              <a:ext uri="{FF2B5EF4-FFF2-40B4-BE49-F238E27FC236}">
                <a16:creationId xmlns:a16="http://schemas.microsoft.com/office/drawing/2014/main" id="{F56EEF8A-9C70-5241-BCD9-BE1E49535E5E}"/>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7" name="Прямая соединительная линия 26">
            <a:extLst>
              <a:ext uri="{FF2B5EF4-FFF2-40B4-BE49-F238E27FC236}">
                <a16:creationId xmlns:a16="http://schemas.microsoft.com/office/drawing/2014/main" id="{16C91E88-A23B-DB4A-89DE-CEB5FB84E77A}"/>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26166767-36C4-894A-81F8-F4F4A4855987}"/>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A9C1147B-7C0E-A244-9EFE-04BD86D0A71E}"/>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F3F6FC07-6DFB-6943-ACDD-D8ADE34D9DD3}"/>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D755DF14-2D2B-8B48-847E-7D717EEB8F9B}"/>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2DB7D1AB-6BD4-B44D-A09A-08AC8E56DA3D}"/>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A9B88851-5752-0945-9A4B-48F690AEA182}"/>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Прямая со стрелкой 33">
            <a:extLst>
              <a:ext uri="{FF2B5EF4-FFF2-40B4-BE49-F238E27FC236}">
                <a16:creationId xmlns:a16="http://schemas.microsoft.com/office/drawing/2014/main" id="{613FA143-B3DB-BD40-AC14-BE416E09EC93}"/>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Прямая со стрелкой 34">
            <a:extLst>
              <a:ext uri="{FF2B5EF4-FFF2-40B4-BE49-F238E27FC236}">
                <a16:creationId xmlns:a16="http://schemas.microsoft.com/office/drawing/2014/main" id="{B47711E2-DDCD-1F40-AE0E-0572181607A3}"/>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8177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87A7EEF2-0168-7442-9062-9E858AA7518E}"/>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33" name="Прямоугольник 32">
            <a:extLst>
              <a:ext uri="{FF2B5EF4-FFF2-40B4-BE49-F238E27FC236}">
                <a16:creationId xmlns:a16="http://schemas.microsoft.com/office/drawing/2014/main" id="{872AB8F9-9A24-3B43-8312-D6060067ACB4}"/>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34" name="Прямоугольник 33">
            <a:extLst>
              <a:ext uri="{FF2B5EF4-FFF2-40B4-BE49-F238E27FC236}">
                <a16:creationId xmlns:a16="http://schemas.microsoft.com/office/drawing/2014/main" id="{B0490E1C-7247-B046-A170-13D5C9AA3DD9}"/>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35" name="Прямоугольник 34">
            <a:extLst>
              <a:ext uri="{FF2B5EF4-FFF2-40B4-BE49-F238E27FC236}">
                <a16:creationId xmlns:a16="http://schemas.microsoft.com/office/drawing/2014/main" id="{2EFF6695-C0D6-D34B-B139-B15E0424482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36" name="Прямоугольник 35">
            <a:extLst>
              <a:ext uri="{FF2B5EF4-FFF2-40B4-BE49-F238E27FC236}">
                <a16:creationId xmlns:a16="http://schemas.microsoft.com/office/drawing/2014/main" id="{A6A053C4-07AA-0A4D-8223-A07CFB92A3A9}"/>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7" name="Прямоугольник 36">
            <a:extLst>
              <a:ext uri="{FF2B5EF4-FFF2-40B4-BE49-F238E27FC236}">
                <a16:creationId xmlns:a16="http://schemas.microsoft.com/office/drawing/2014/main" id="{D6ADB9A6-18F1-8548-91F3-930E5634F1DD}"/>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8" name="Прямоугольник 37">
            <a:extLst>
              <a:ext uri="{FF2B5EF4-FFF2-40B4-BE49-F238E27FC236}">
                <a16:creationId xmlns:a16="http://schemas.microsoft.com/office/drawing/2014/main" id="{BCD2C6D3-B06B-424C-A57C-E6206CA741FD}"/>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9" name="Прямоугольник 38">
            <a:extLst>
              <a:ext uri="{FF2B5EF4-FFF2-40B4-BE49-F238E27FC236}">
                <a16:creationId xmlns:a16="http://schemas.microsoft.com/office/drawing/2014/main" id="{1FD973B3-EA2B-2446-8191-41E87C849415}"/>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40" name="Прямоугольник 39">
            <a:extLst>
              <a:ext uri="{FF2B5EF4-FFF2-40B4-BE49-F238E27FC236}">
                <a16:creationId xmlns:a16="http://schemas.microsoft.com/office/drawing/2014/main" id="{418635FF-6848-024A-8E1F-5E6ED03D458E}"/>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41" name="Прямоугольник 40">
            <a:extLst>
              <a:ext uri="{FF2B5EF4-FFF2-40B4-BE49-F238E27FC236}">
                <a16:creationId xmlns:a16="http://schemas.microsoft.com/office/drawing/2014/main" id="{B0886C29-1CEB-9841-BCF1-C2F1B94E7909}"/>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42" name="Прямоугольник 41">
            <a:extLst>
              <a:ext uri="{FF2B5EF4-FFF2-40B4-BE49-F238E27FC236}">
                <a16:creationId xmlns:a16="http://schemas.microsoft.com/office/drawing/2014/main" id="{02AC22F3-84B6-FC4F-81A7-13817582E9A3}"/>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43" name="Прямоугольник 42">
            <a:extLst>
              <a:ext uri="{FF2B5EF4-FFF2-40B4-BE49-F238E27FC236}">
                <a16:creationId xmlns:a16="http://schemas.microsoft.com/office/drawing/2014/main" id="{210460E0-9FD9-5140-89B2-8344032C23A2}"/>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44" name="Прямоугольник 43">
            <a:extLst>
              <a:ext uri="{FF2B5EF4-FFF2-40B4-BE49-F238E27FC236}">
                <a16:creationId xmlns:a16="http://schemas.microsoft.com/office/drawing/2014/main" id="{D6C60DDA-A850-B544-9EB1-75DF8468D122}"/>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45" name="Прямоугольник 44">
            <a:extLst>
              <a:ext uri="{FF2B5EF4-FFF2-40B4-BE49-F238E27FC236}">
                <a16:creationId xmlns:a16="http://schemas.microsoft.com/office/drawing/2014/main" id="{0C96EB95-21AE-D145-AA38-058182C8F4D3}"/>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46" name="Прямоугольник 45">
            <a:extLst>
              <a:ext uri="{FF2B5EF4-FFF2-40B4-BE49-F238E27FC236}">
                <a16:creationId xmlns:a16="http://schemas.microsoft.com/office/drawing/2014/main" id="{4BF5ED5A-9F92-EF4D-BFC2-B7477212C2B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47" name="Прямоугольник 46">
            <a:extLst>
              <a:ext uri="{FF2B5EF4-FFF2-40B4-BE49-F238E27FC236}">
                <a16:creationId xmlns:a16="http://schemas.microsoft.com/office/drawing/2014/main" id="{C8418398-7520-8842-A0F6-0FCA32495F63}"/>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48" name="Прямоугольник 47">
            <a:extLst>
              <a:ext uri="{FF2B5EF4-FFF2-40B4-BE49-F238E27FC236}">
                <a16:creationId xmlns:a16="http://schemas.microsoft.com/office/drawing/2014/main" id="{F9061DDD-1308-CE4A-BFAE-CCFC5426091D}"/>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49" name="Прямоугольник 48">
            <a:extLst>
              <a:ext uri="{FF2B5EF4-FFF2-40B4-BE49-F238E27FC236}">
                <a16:creationId xmlns:a16="http://schemas.microsoft.com/office/drawing/2014/main" id="{F0FEEFDE-B8AE-0749-884D-AF4DA36B7AA8}"/>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50" name="Прямоугольник 49">
            <a:extLst>
              <a:ext uri="{FF2B5EF4-FFF2-40B4-BE49-F238E27FC236}">
                <a16:creationId xmlns:a16="http://schemas.microsoft.com/office/drawing/2014/main" id="{FE15A8B3-83E6-E548-8BE5-BD73A484F75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0CD79B26-B09D-EA4D-B8F1-4ACC5781EFC9}"/>
              </a:ext>
            </a:extLst>
          </p:cNvPr>
          <p:cNvSpPr txBox="1"/>
          <p:nvPr/>
        </p:nvSpPr>
        <p:spPr>
          <a:xfrm>
            <a:off x="1387365" y="5103522"/>
            <a:ext cx="4550979" cy="861774"/>
          </a:xfrm>
          <a:prstGeom prst="rect">
            <a:avLst/>
          </a:prstGeom>
          <a:noFill/>
        </p:spPr>
        <p:txBody>
          <a:bodyPr wrap="square" rtlCol="0">
            <a:spAutoFit/>
          </a:bodyPr>
          <a:lstStyle/>
          <a:p>
            <a:r>
              <a:rPr lang="x-none" sz="2500" dirty="0"/>
              <a:t>Слияние пар в упорядоченные четверки</a:t>
            </a:r>
          </a:p>
        </p:txBody>
      </p:sp>
    </p:spTree>
    <p:extLst>
      <p:ext uri="{BB962C8B-B14F-4D97-AF65-F5344CB8AC3E}">
        <p14:creationId xmlns:p14="http://schemas.microsoft.com/office/powerpoint/2010/main" val="2145106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F584536-DA0E-A04D-A400-42876B247C3E}"/>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4EE8CA30-F39B-1A4B-A32D-B4F3BC735A9D}"/>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F3842368-FE27-8046-A0F7-CD38FD7345A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2AFAFBD-C908-2D49-8A0F-5C8186FE359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60C6EFD1-CBCC-E844-9BFA-95764BF707D3}"/>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FC97CE22-7557-0D49-BF25-5340CECB7AF3}"/>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6B812ECE-9C59-4641-B117-9CDF085CB8D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1353C36E-B49F-D64E-B2D5-AEEA05C75A89}"/>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2F0D6040-09B2-BC45-92E9-3627A505C6E8}"/>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85F3856A-6C69-074D-A93F-143343E92122}"/>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14" name="Прямоугольник 13">
            <a:extLst>
              <a:ext uri="{FF2B5EF4-FFF2-40B4-BE49-F238E27FC236}">
                <a16:creationId xmlns:a16="http://schemas.microsoft.com/office/drawing/2014/main" id="{FDC15DDD-ECC2-3844-A08A-E6494F575DF1}"/>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5" name="Прямоугольник 14">
            <a:extLst>
              <a:ext uri="{FF2B5EF4-FFF2-40B4-BE49-F238E27FC236}">
                <a16:creationId xmlns:a16="http://schemas.microsoft.com/office/drawing/2014/main" id="{000BA1AB-AC42-3D43-9AF5-DFAC0CED12C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endParaRPr lang="x-none" dirty="0"/>
          </a:p>
        </p:txBody>
      </p:sp>
      <p:sp>
        <p:nvSpPr>
          <p:cNvPr id="16" name="Прямоугольник 15">
            <a:extLst>
              <a:ext uri="{FF2B5EF4-FFF2-40B4-BE49-F238E27FC236}">
                <a16:creationId xmlns:a16="http://schemas.microsoft.com/office/drawing/2014/main" id="{742BD2ED-C1DB-DD49-BF7D-8F61CFD3F358}"/>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endParaRPr lang="x-none" dirty="0"/>
          </a:p>
        </p:txBody>
      </p:sp>
      <p:sp>
        <p:nvSpPr>
          <p:cNvPr id="17" name="Прямоугольник 16">
            <a:extLst>
              <a:ext uri="{FF2B5EF4-FFF2-40B4-BE49-F238E27FC236}">
                <a16:creationId xmlns:a16="http://schemas.microsoft.com/office/drawing/2014/main" id="{31F6C0BF-C584-CC44-99D8-7E012ED34C34}"/>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5C5B02C2-EEAB-3042-89A9-7335F7B0A559}"/>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19" name="Прямоугольник 18">
            <a:extLst>
              <a:ext uri="{FF2B5EF4-FFF2-40B4-BE49-F238E27FC236}">
                <a16:creationId xmlns:a16="http://schemas.microsoft.com/office/drawing/2014/main" id="{EA809BC8-E422-8949-B87C-096B4C4D1454}"/>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20" name="Прямоугольник 19">
            <a:extLst>
              <a:ext uri="{FF2B5EF4-FFF2-40B4-BE49-F238E27FC236}">
                <a16:creationId xmlns:a16="http://schemas.microsoft.com/office/drawing/2014/main" id="{5156528C-1570-314A-A85B-42F87D5C1E16}"/>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x-none" dirty="0"/>
          </a:p>
        </p:txBody>
      </p:sp>
      <p:sp>
        <p:nvSpPr>
          <p:cNvPr id="21" name="Прямоугольник 20">
            <a:extLst>
              <a:ext uri="{FF2B5EF4-FFF2-40B4-BE49-F238E27FC236}">
                <a16:creationId xmlns:a16="http://schemas.microsoft.com/office/drawing/2014/main" id="{5802F882-10DD-9B47-9195-FC0ED9B6ACF9}"/>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x-none" dirty="0"/>
          </a:p>
        </p:txBody>
      </p:sp>
      <p:sp>
        <p:nvSpPr>
          <p:cNvPr id="22" name="Прямоугольник 21">
            <a:extLst>
              <a:ext uri="{FF2B5EF4-FFF2-40B4-BE49-F238E27FC236}">
                <a16:creationId xmlns:a16="http://schemas.microsoft.com/office/drawing/2014/main" id="{B7497F15-2C7D-3F43-9752-130EB4333FB2}"/>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801829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2570F09-B645-BB4D-8668-40C4512FBE78}"/>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ECE46915-45A2-4F49-AF97-ACC6303CA896}"/>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689CD38A-82D0-A546-8F59-67C30F502718}"/>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6EA25EF-780C-7645-B51F-2640AF86D2B8}"/>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29858CFA-BA11-B84D-A48E-0A89B5D65426}"/>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25F695C7-40BB-1443-9A3C-2CC86E27FBA9}"/>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42A92F29-A075-564C-BEA9-E043F22AA211}"/>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8503C531-45DA-D24D-B7F5-02EBA62BB26B}"/>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9A558706-89E9-1547-8A21-3485123F3792}"/>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7A78BA80-90C7-9541-B232-F33FF957E102}"/>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883F8A8D-5381-514D-8FF5-F9FD96C69106}"/>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00C5F5D3-2FB7-F046-A4CC-42251AA9CDA3}"/>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0589614F-2CD8-6341-8083-0715EDA9277F}"/>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8CC44C80-2F09-064E-BC0D-E15BA1D7A4B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CC98164C-837F-314A-BF00-63FEC17EE1E6}"/>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9C4C8CA0-C424-AD40-8884-F817DF4B5BD7}"/>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FB50DF15-29C0-234D-97B9-547BF1791814}"/>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1F7F24B8-B75C-B340-9C4F-B30BFC3F825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739D5F21-C1DF-764F-83BB-C2C62FA68A29}"/>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3" name="Прямая со стрелкой 22">
            <a:extLst>
              <a:ext uri="{FF2B5EF4-FFF2-40B4-BE49-F238E27FC236}">
                <a16:creationId xmlns:a16="http://schemas.microsoft.com/office/drawing/2014/main" id="{4DDFAF42-6F1A-2147-AE85-D1070F4B954C}"/>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4EA9D6F3-2E9C-FB49-B2B1-06552A50904C}"/>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7EBF7E9B-5D4A-0D47-A2E7-7C85BE51371B}"/>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E28FA512-89D0-3B4D-BC9C-5B9E2B9C3C2A}"/>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0A316473-C2C8-1B4A-8FE0-C370FA4F32D0}"/>
              </a:ext>
            </a:extLst>
          </p:cNvPr>
          <p:cNvSpPr txBox="1"/>
          <p:nvPr/>
        </p:nvSpPr>
        <p:spPr>
          <a:xfrm>
            <a:off x="1387365" y="5137238"/>
            <a:ext cx="3754554" cy="477054"/>
          </a:xfrm>
          <a:prstGeom prst="rect">
            <a:avLst/>
          </a:prstGeom>
          <a:noFill/>
        </p:spPr>
        <p:txBody>
          <a:bodyPr wrap="none" rtlCol="0">
            <a:spAutoFit/>
          </a:bodyPr>
          <a:lstStyle/>
          <a:p>
            <a:r>
              <a:rPr lang="x-none" sz="2500" dirty="0"/>
              <a:t>Разделение н</a:t>
            </a:r>
            <a:r>
              <a:rPr lang="ru-RU" sz="2500" dirty="0"/>
              <a:t>а</a:t>
            </a:r>
            <a:r>
              <a:rPr lang="x-none" sz="2500" dirty="0"/>
              <a:t>половину</a:t>
            </a:r>
          </a:p>
        </p:txBody>
      </p:sp>
    </p:spTree>
    <p:extLst>
      <p:ext uri="{BB962C8B-B14F-4D97-AF65-F5344CB8AC3E}">
        <p14:creationId xmlns:p14="http://schemas.microsoft.com/office/powerpoint/2010/main" val="412687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CEC3410-2C1D-204D-9694-A8187F75D379}"/>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 name="Прямоугольник 4">
            <a:extLst>
              <a:ext uri="{FF2B5EF4-FFF2-40B4-BE49-F238E27FC236}">
                <a16:creationId xmlns:a16="http://schemas.microsoft.com/office/drawing/2014/main" id="{7E32A5FA-0C10-294F-A503-B8D1E12F3DC8}"/>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6" name="Прямоугольник 5">
            <a:extLst>
              <a:ext uri="{FF2B5EF4-FFF2-40B4-BE49-F238E27FC236}">
                <a16:creationId xmlns:a16="http://schemas.microsoft.com/office/drawing/2014/main" id="{2ADB3869-9F8C-D74F-AC7C-AAD5A8EF2C23}"/>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7" name="Прямоугольник 6">
            <a:extLst>
              <a:ext uri="{FF2B5EF4-FFF2-40B4-BE49-F238E27FC236}">
                <a16:creationId xmlns:a16="http://schemas.microsoft.com/office/drawing/2014/main" id="{8C777EC8-EB4E-354A-9956-A1452EEF5A3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8" name="Прямоугольник 7">
            <a:extLst>
              <a:ext uri="{FF2B5EF4-FFF2-40B4-BE49-F238E27FC236}">
                <a16:creationId xmlns:a16="http://schemas.microsoft.com/office/drawing/2014/main" id="{65433767-2D2B-0948-9D95-83FBD6C78DB4}"/>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  33	</a:t>
            </a:r>
          </a:p>
        </p:txBody>
      </p:sp>
      <p:sp>
        <p:nvSpPr>
          <p:cNvPr id="9" name="Прямоугольник 8">
            <a:extLst>
              <a:ext uri="{FF2B5EF4-FFF2-40B4-BE49-F238E27FC236}">
                <a16:creationId xmlns:a16="http://schemas.microsoft.com/office/drawing/2014/main" id="{60D4859F-93D2-1541-9290-EE1EE4CAE0BA}"/>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1FE44A3E-E0C6-334B-90C6-67ADBB5AB6D9}"/>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468EBAF6-CDB8-6344-9C96-782C56826ADB}"/>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8C332C9A-C80B-AB45-8739-B8746CA0F29C}"/>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390FC46-2727-F44B-93D9-CF1B142EC8C0}"/>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49FCF183-3F33-154C-967A-11AE1159FE15}"/>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0562AEB4-9F43-684F-8EC8-529D26DC897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4FC02BF0-29BF-5146-80E4-6ED1B8EAB962}"/>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E88DD954-F3ED-A843-9906-925E349F4409}"/>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CFF139C0-641D-D14D-BFDB-B760DEA2DB8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F036944D-D75F-E449-933F-5B97B60B3B2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9675C860-DA42-AA44-8770-5CC50AB10877}"/>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76A340D3-A9A5-7542-B5E7-A8768AF4F30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0B549940-5E51-514D-B0BC-CF0B62C11CA0}"/>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7" name="Прямая соединительная линия 26">
            <a:extLst>
              <a:ext uri="{FF2B5EF4-FFF2-40B4-BE49-F238E27FC236}">
                <a16:creationId xmlns:a16="http://schemas.microsoft.com/office/drawing/2014/main" id="{196A2538-E6B5-B640-B350-E50EBB8C9304}"/>
              </a:ext>
            </a:extLst>
          </p:cNvPr>
          <p:cNvCxnSpPr/>
          <p:nvPr/>
        </p:nvCxnSpPr>
        <p:spPr>
          <a:xfrm flipH="1">
            <a:off x="2217682" y="3237187"/>
            <a:ext cx="6716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8E95393F-C1EA-5A4D-97F2-0B3B9978EBA4}"/>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B8E7DDAB-0AE9-D14F-90CA-87E226EEF03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C0E2AEA0-1CDE-C44B-946C-A5226797B5C1}"/>
              </a:ext>
            </a:extLst>
          </p:cNvPr>
          <p:cNvCxnSpPr/>
          <p:nvPr/>
        </p:nvCxnSpPr>
        <p:spPr>
          <a:xfrm>
            <a:off x="8445060" y="2343803"/>
            <a:ext cx="15768" cy="893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7BBC80D0-494F-BD47-874E-CFF32E7C7766}"/>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DD1312A3-D393-E149-A9ED-47565D6CF266}"/>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803FA3BB-8FCF-1347-B900-029046D054C1}"/>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Прямая со стрелкой 33">
            <a:extLst>
              <a:ext uri="{FF2B5EF4-FFF2-40B4-BE49-F238E27FC236}">
                <a16:creationId xmlns:a16="http://schemas.microsoft.com/office/drawing/2014/main" id="{64A885DC-6F28-7149-9D66-6D80D58749E4}"/>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Прямая со стрелкой 34">
            <a:extLst>
              <a:ext uri="{FF2B5EF4-FFF2-40B4-BE49-F238E27FC236}">
                <a16:creationId xmlns:a16="http://schemas.microsoft.com/office/drawing/2014/main" id="{E559CB56-24E4-9649-A111-3B849721F9EC}"/>
              </a:ext>
            </a:extLst>
          </p:cNvPr>
          <p:cNvCxnSpPr/>
          <p:nvPr/>
        </p:nvCxnSpPr>
        <p:spPr>
          <a:xfrm>
            <a:off x="5123792" y="3237187"/>
            <a:ext cx="0" cy="2732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1025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F2CB52A-F4F6-3D43-85BE-FD9AD139499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A5A5C15F-3204-B147-A37D-37F8168A827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20B8370C-977E-6747-9C13-254FEE8BB5AF}"/>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E565776F-CCC9-1E48-B629-FF17E0AC1A2D}"/>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CD1308C8-1664-614A-907E-553A251DBB1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  </a:t>
            </a:r>
          </a:p>
        </p:txBody>
      </p:sp>
      <p:sp>
        <p:nvSpPr>
          <p:cNvPr id="9" name="Прямоугольник 8">
            <a:extLst>
              <a:ext uri="{FF2B5EF4-FFF2-40B4-BE49-F238E27FC236}">
                <a16:creationId xmlns:a16="http://schemas.microsoft.com/office/drawing/2014/main" id="{A44D05E5-78F5-2943-AC89-EAF4684C74B1}"/>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2A37B87F-366C-434F-96DB-1BEE413C4F35}"/>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35A1D3B8-B949-C44F-BADB-2EE65FFD7650}"/>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6A1C80A6-F9E4-0545-A0EA-909416561A6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A8DDCD88-14B1-1A49-864B-1B9DE0DB89BB}"/>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8C3B1449-6F39-AE40-9841-60FC5A473195}"/>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203687D4-69F2-B449-A0DC-433BE53019CC}"/>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898ACF87-D21C-5943-91AC-A652A69E958D}"/>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D9948DCE-6F7B-6F4A-B9EE-82FC583DFA4E}"/>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29623E4E-274A-6B4A-B60C-2F32184B6763}"/>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2D83A71D-B44A-1F4C-994A-02714E94F611}"/>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41BAE68A-4181-8149-85F2-1B49C6453EBE}"/>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1FCDA412-24D4-CD4D-9AEC-4CDAE09DEB7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DD5D3F3B-5CA9-C149-82C9-BDA212E856E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2298361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A44E0C5-62C1-8E46-A7BD-049EFD99BD1C}"/>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BFF21DBE-71DD-5F4F-A656-7B23E20C3E2B}"/>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1D1BBF9D-B345-6D42-A1EC-7133452A2E56}"/>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F0121CA2-A8D2-C049-A8DE-EDAFD625D84D}"/>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4891D8EE-9A0C-7443-A5EB-C07BB529D797}"/>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9" name="Прямоугольник 8">
            <a:extLst>
              <a:ext uri="{FF2B5EF4-FFF2-40B4-BE49-F238E27FC236}">
                <a16:creationId xmlns:a16="http://schemas.microsoft.com/office/drawing/2014/main" id="{859D2B99-EC03-E14A-8334-7E8E2ABB2855}"/>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0" name="Прямоугольник 9">
            <a:extLst>
              <a:ext uri="{FF2B5EF4-FFF2-40B4-BE49-F238E27FC236}">
                <a16:creationId xmlns:a16="http://schemas.microsoft.com/office/drawing/2014/main" id="{7BABA90E-E7C1-D147-8C4E-A7F0DAEDD7A5}"/>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67</a:t>
            </a:r>
          </a:p>
        </p:txBody>
      </p:sp>
      <p:sp>
        <p:nvSpPr>
          <p:cNvPr id="11" name="Прямоугольник 10">
            <a:extLst>
              <a:ext uri="{FF2B5EF4-FFF2-40B4-BE49-F238E27FC236}">
                <a16:creationId xmlns:a16="http://schemas.microsoft.com/office/drawing/2014/main" id="{570BB288-3689-504A-8DB7-BE32EBC1FD94}"/>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12" name="Прямоугольник 11">
            <a:extLst>
              <a:ext uri="{FF2B5EF4-FFF2-40B4-BE49-F238E27FC236}">
                <a16:creationId xmlns:a16="http://schemas.microsoft.com/office/drawing/2014/main" id="{BD19F038-D042-0A48-BF6D-26F1B7E941B7}"/>
              </a:ext>
            </a:extLst>
          </p:cNvPr>
          <p:cNvSpPr/>
          <p:nvPr/>
        </p:nvSpPr>
        <p:spPr>
          <a:xfrm>
            <a:off x="1387365" y="1954919"/>
            <a:ext cx="830317" cy="388883"/>
          </a:xfrm>
          <a:prstGeom prst="rect">
            <a:avLst/>
          </a:prstGeom>
          <a:solidFill>
            <a:schemeClr val="accent4">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BDB02F16-316A-2842-8E2B-2A5D3837392E}"/>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4" name="Прямоугольник 13">
            <a:extLst>
              <a:ext uri="{FF2B5EF4-FFF2-40B4-BE49-F238E27FC236}">
                <a16:creationId xmlns:a16="http://schemas.microsoft.com/office/drawing/2014/main" id="{B89C898C-BC4B-DE4C-ABBD-73F13B5D6CE2}"/>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5" name="Прямоугольник 14">
            <a:extLst>
              <a:ext uri="{FF2B5EF4-FFF2-40B4-BE49-F238E27FC236}">
                <a16:creationId xmlns:a16="http://schemas.microsoft.com/office/drawing/2014/main" id="{51A6D6E1-573D-D748-B772-B6FC2CC4CAD0}"/>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67</a:t>
            </a:r>
          </a:p>
        </p:txBody>
      </p:sp>
      <p:sp>
        <p:nvSpPr>
          <p:cNvPr id="16" name="Прямоугольник 15">
            <a:extLst>
              <a:ext uri="{FF2B5EF4-FFF2-40B4-BE49-F238E27FC236}">
                <a16:creationId xmlns:a16="http://schemas.microsoft.com/office/drawing/2014/main" id="{644317BB-92F0-774B-A58C-D35C12F0DB29}"/>
              </a:ext>
            </a:extLst>
          </p:cNvPr>
          <p:cNvSpPr/>
          <p:nvPr/>
        </p:nvSpPr>
        <p:spPr>
          <a:xfrm>
            <a:off x="4708633" y="351043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7" name="Прямоугольник 16">
            <a:extLst>
              <a:ext uri="{FF2B5EF4-FFF2-40B4-BE49-F238E27FC236}">
                <a16:creationId xmlns:a16="http://schemas.microsoft.com/office/drawing/2014/main" id="{57DEEC9C-7954-1948-BF87-E9C0E14E0252}"/>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2675E39D-E71C-454A-A600-77B76674CAC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25787A84-1023-F54E-A5F0-E13CFD6B06C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0" name="Прямоугольник 19">
            <a:extLst>
              <a:ext uri="{FF2B5EF4-FFF2-40B4-BE49-F238E27FC236}">
                <a16:creationId xmlns:a16="http://schemas.microsoft.com/office/drawing/2014/main" id="{B0F44BC1-D7BA-C148-BFF0-199BC59E3DEF}"/>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21" name="Прямоугольник 20">
            <a:extLst>
              <a:ext uri="{FF2B5EF4-FFF2-40B4-BE49-F238E27FC236}">
                <a16:creationId xmlns:a16="http://schemas.microsoft.com/office/drawing/2014/main" id="{25D6E734-E06F-424A-B221-664297049CC4}"/>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2" name="Прямоугольник 21">
            <a:extLst>
              <a:ext uri="{FF2B5EF4-FFF2-40B4-BE49-F238E27FC236}">
                <a16:creationId xmlns:a16="http://schemas.microsoft.com/office/drawing/2014/main" id="{E45DAE94-B725-5F47-9993-D7B7E63B032C}"/>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 name="TextBox 1">
            <a:extLst>
              <a:ext uri="{FF2B5EF4-FFF2-40B4-BE49-F238E27FC236}">
                <a16:creationId xmlns:a16="http://schemas.microsoft.com/office/drawing/2014/main" id="{FE31AE43-CB48-494A-BA92-AD71D7D1D288}"/>
              </a:ext>
            </a:extLst>
          </p:cNvPr>
          <p:cNvSpPr txBox="1"/>
          <p:nvPr/>
        </p:nvSpPr>
        <p:spPr>
          <a:xfrm>
            <a:off x="1387365" y="5255173"/>
            <a:ext cx="7353295" cy="861774"/>
          </a:xfrm>
          <a:prstGeom prst="rect">
            <a:avLst/>
          </a:prstGeom>
          <a:noFill/>
        </p:spPr>
        <p:txBody>
          <a:bodyPr wrap="none" rtlCol="0">
            <a:spAutoFit/>
          </a:bodyPr>
          <a:lstStyle/>
          <a:p>
            <a:r>
              <a:rPr lang="x-none" sz="2500" dirty="0"/>
              <a:t>Слияние в упорядоченные восьмерки приведет </a:t>
            </a:r>
          </a:p>
          <a:p>
            <a:r>
              <a:rPr lang="ru-RU" sz="2500" dirty="0"/>
              <a:t>к отсортированной последовательности</a:t>
            </a:r>
            <a:endParaRPr lang="x-none" sz="2500" dirty="0"/>
          </a:p>
        </p:txBody>
      </p:sp>
    </p:spTree>
    <p:extLst>
      <p:ext uri="{BB962C8B-B14F-4D97-AF65-F5344CB8AC3E}">
        <p14:creationId xmlns:p14="http://schemas.microsoft.com/office/powerpoint/2010/main" val="39009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Любым другим процедурам ввода-вывода предшествует процедура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AssignFile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Формат заголовка: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AssignFile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Var</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F; Name: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String</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Файлы с типом состоят из однотипных компонент, тип которых указан при объявлении.</a:t>
            </a:r>
            <a:endParaRPr lang="ru-BY" dirty="0"/>
          </a:p>
        </p:txBody>
      </p:sp>
    </p:spTree>
    <p:extLst>
      <p:ext uri="{BB962C8B-B14F-4D97-AF65-F5344CB8AC3E}">
        <p14:creationId xmlns:p14="http://schemas.microsoft.com/office/powerpoint/2010/main" val="3402665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FCB38-E7F5-9C46-86C1-044C4994CF6F}"/>
              </a:ext>
            </a:extLst>
          </p:cNvPr>
          <p:cNvSpPr>
            <a:spLocks noGrp="1"/>
          </p:cNvSpPr>
          <p:nvPr>
            <p:ph type="title"/>
          </p:nvPr>
        </p:nvSpPr>
        <p:spPr/>
        <p:txBody>
          <a:bodyPr>
            <a:normAutofit/>
          </a:bodyPr>
          <a:lstStyle/>
          <a:p>
            <a:r>
              <a:rPr lang="ru-RU" dirty="0"/>
              <a:t>Простое слияние с нечетным количеством элементов</a:t>
            </a:r>
            <a:endParaRPr lang="x-none" dirty="0"/>
          </a:p>
        </p:txBody>
      </p:sp>
      <p:sp>
        <p:nvSpPr>
          <p:cNvPr id="4" name="Прямоугольник 3">
            <a:extLst>
              <a:ext uri="{FF2B5EF4-FFF2-40B4-BE49-F238E27FC236}">
                <a16:creationId xmlns:a16="http://schemas.microsoft.com/office/drawing/2014/main" id="{83720684-8141-8C46-8AB7-82BC1C19AEF4}"/>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2D0B248F-CB0E-8645-B25D-7DD9E662F94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AAC48BE4-9AD5-8048-BAA6-3A51A13F0BB9}"/>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67D7F8D0-12FE-664D-8B75-D4B34CA948E1}"/>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3A250EEE-3940-F142-8387-7226B73A5043}"/>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43E2AA73-8C4F-7948-9F09-61B437E6F2B3}"/>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F23FC305-5503-BC42-B402-401BF0CDB1E7}"/>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2" name="Прямоугольник 11">
            <a:extLst>
              <a:ext uri="{FF2B5EF4-FFF2-40B4-BE49-F238E27FC236}">
                <a16:creationId xmlns:a16="http://schemas.microsoft.com/office/drawing/2014/main" id="{5C1EFA6C-A0DB-CC47-A24B-8A77A6BF1079}"/>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117A2A13-3649-5640-9527-DA37DB3E2C2C}"/>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821B312F-F2DC-8940-8BC0-70ACC1F2D2C4}"/>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DD365F2C-8270-C94D-A76E-F7E85B1CF37B}"/>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A6139D60-0E30-CC49-8041-0816F172C44F}"/>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5E42D989-4049-7940-A4EC-239F45C12393}"/>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956BF2C8-EE67-7A4A-8DD3-A4500BA06A49}"/>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C337EC7B-5DC3-3C46-A7E6-A115F99FFB26}"/>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AFCFBFD2-E9AB-3642-8102-DE1850C2AE5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68B70308-3B47-F24E-8B2C-8BD2FFC04DFD}"/>
              </a:ext>
            </a:extLst>
          </p:cNvPr>
          <p:cNvSpPr/>
          <p:nvPr/>
        </p:nvSpPr>
        <p:spPr>
          <a:xfrm>
            <a:off x="2217682" y="322666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441B682B-E628-6044-985A-98E97A8D12B9}"/>
              </a:ext>
            </a:extLst>
          </p:cNvPr>
          <p:cNvSpPr/>
          <p:nvPr/>
        </p:nvSpPr>
        <p:spPr>
          <a:xfrm>
            <a:off x="3047999" y="32266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9296EEE8-E936-8C4F-AC58-BF26CC7403A8}"/>
              </a:ext>
            </a:extLst>
          </p:cNvPr>
          <p:cNvSpPr/>
          <p:nvPr/>
        </p:nvSpPr>
        <p:spPr>
          <a:xfrm>
            <a:off x="3878316" y="32266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172909D-D028-C84C-A9DF-D5ACC6D210A8}"/>
              </a:ext>
            </a:extLst>
          </p:cNvPr>
          <p:cNvSpPr/>
          <p:nvPr/>
        </p:nvSpPr>
        <p:spPr>
          <a:xfrm>
            <a:off x="4708633"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C383F456-9E4F-224C-A13B-69D1A156AFD2}"/>
              </a:ext>
            </a:extLst>
          </p:cNvPr>
          <p:cNvSpPr/>
          <p:nvPr/>
        </p:nvSpPr>
        <p:spPr>
          <a:xfrm>
            <a:off x="5538950"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5047352D-24F2-B647-9053-FD666E34D82E}"/>
              </a:ext>
            </a:extLst>
          </p:cNvPr>
          <p:cNvSpPr/>
          <p:nvPr/>
        </p:nvSpPr>
        <p:spPr>
          <a:xfrm>
            <a:off x="6369267"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8F307CB2-84BE-9948-A5CD-7DAECDB6E427}"/>
              </a:ext>
            </a:extLst>
          </p:cNvPr>
          <p:cNvSpPr/>
          <p:nvPr/>
        </p:nvSpPr>
        <p:spPr>
          <a:xfrm>
            <a:off x="7199584" y="32266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40EE7855-7A3E-494A-9FB3-0BB5DB2CBBB6}"/>
              </a:ext>
            </a:extLst>
          </p:cNvPr>
          <p:cNvSpPr/>
          <p:nvPr/>
        </p:nvSpPr>
        <p:spPr>
          <a:xfrm>
            <a:off x="1387365" y="322666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Tree>
    <p:extLst>
      <p:ext uri="{BB962C8B-B14F-4D97-AF65-F5344CB8AC3E}">
        <p14:creationId xmlns:p14="http://schemas.microsoft.com/office/powerpoint/2010/main" val="2936050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50E24AC-9014-364B-87BA-8AC63BF81356}"/>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861A8F62-4D81-2842-B648-8AE0781E571C}"/>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ABFA302A-305E-884B-8B08-401A171759CB}"/>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7683FB89-F3E2-5D4B-A0DE-BED7A2A26833}"/>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89B9D863-B5C2-D945-BD91-B88D1EA88EA0}"/>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797487F6-ED2F-C24C-A1B7-B483CF956473}"/>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7EC3C96A-B8D3-6440-89F4-2B241E5CCA60}"/>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2" name="Прямоугольник 11">
            <a:extLst>
              <a:ext uri="{FF2B5EF4-FFF2-40B4-BE49-F238E27FC236}">
                <a16:creationId xmlns:a16="http://schemas.microsoft.com/office/drawing/2014/main" id="{8DAC1F3D-F880-9D46-BF13-7207D3E268A1}"/>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982E7BEF-7FC5-D042-A37E-B43A42F9F8E0}"/>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5DE36A51-FD6D-BD43-AD1B-99C8F03D9E9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5C6AFFBC-C003-5540-9CE5-19598F5486E7}"/>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6" name="Прямоугольник 15">
            <a:extLst>
              <a:ext uri="{FF2B5EF4-FFF2-40B4-BE49-F238E27FC236}">
                <a16:creationId xmlns:a16="http://schemas.microsoft.com/office/drawing/2014/main" id="{DCC21357-6483-2E4D-8E7A-0960732763B6}"/>
              </a:ext>
            </a:extLst>
          </p:cNvPr>
          <p:cNvSpPr/>
          <p:nvPr/>
        </p:nvSpPr>
        <p:spPr>
          <a:xfrm>
            <a:off x="4708633" y="351043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7" name="Прямоугольник 16">
            <a:extLst>
              <a:ext uri="{FF2B5EF4-FFF2-40B4-BE49-F238E27FC236}">
                <a16:creationId xmlns:a16="http://schemas.microsoft.com/office/drawing/2014/main" id="{ED6FF68B-137F-BB45-8E01-A13CDA53F7DC}"/>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8" name="Прямоугольник 17">
            <a:extLst>
              <a:ext uri="{FF2B5EF4-FFF2-40B4-BE49-F238E27FC236}">
                <a16:creationId xmlns:a16="http://schemas.microsoft.com/office/drawing/2014/main" id="{F5109D1E-C58C-FD4E-9ECE-8FA7043A002C}"/>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79C1FED8-1D99-F24C-A29E-B8DED03B8A2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20" name="Прямоугольник 19">
            <a:extLst>
              <a:ext uri="{FF2B5EF4-FFF2-40B4-BE49-F238E27FC236}">
                <a16:creationId xmlns:a16="http://schemas.microsoft.com/office/drawing/2014/main" id="{5281FCD8-6CA7-524D-8CA0-33FE8F25107C}"/>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1" name="Прямоугольник 20">
            <a:extLst>
              <a:ext uri="{FF2B5EF4-FFF2-40B4-BE49-F238E27FC236}">
                <a16:creationId xmlns:a16="http://schemas.microsoft.com/office/drawing/2014/main" id="{A9A8D451-A552-DD4C-BF23-EFB2E0D133E7}"/>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2" name="Прямоугольник 21">
            <a:extLst>
              <a:ext uri="{FF2B5EF4-FFF2-40B4-BE49-F238E27FC236}">
                <a16:creationId xmlns:a16="http://schemas.microsoft.com/office/drawing/2014/main" id="{FC395C13-B313-F244-A76A-549A1A7629A8}"/>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3" name="Прямая со стрелкой 22">
            <a:extLst>
              <a:ext uri="{FF2B5EF4-FFF2-40B4-BE49-F238E27FC236}">
                <a16:creationId xmlns:a16="http://schemas.microsoft.com/office/drawing/2014/main" id="{C0DE75EB-74BA-DC4F-9EC0-24AAC85DD5D2}"/>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85CE0274-E542-114C-B305-2B4C8D103EAC}"/>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0F250D45-A0FD-8343-B3C0-03F827687D22}"/>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5EE36B-41D2-5B4B-9E97-1F54BC1BBF49}"/>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489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A7D0432-C579-0E46-94C7-AFF15FB99579}"/>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4B7544C3-E157-D246-B6F4-C5EF71506FD1}"/>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6" name="Прямоугольник 5">
            <a:extLst>
              <a:ext uri="{FF2B5EF4-FFF2-40B4-BE49-F238E27FC236}">
                <a16:creationId xmlns:a16="http://schemas.microsoft.com/office/drawing/2014/main" id="{F525C575-A18D-C941-8F67-573917459FB7}"/>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7" name="Прямоугольник 6">
            <a:extLst>
              <a:ext uri="{FF2B5EF4-FFF2-40B4-BE49-F238E27FC236}">
                <a16:creationId xmlns:a16="http://schemas.microsoft.com/office/drawing/2014/main" id="{5FEBD163-275D-404B-AC16-04CEB5CF50A8}"/>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8" name="Прямоугольник 7">
            <a:extLst>
              <a:ext uri="{FF2B5EF4-FFF2-40B4-BE49-F238E27FC236}">
                <a16:creationId xmlns:a16="http://schemas.microsoft.com/office/drawing/2014/main" id="{457A4B24-21B8-FF4D-987D-748482A72C57}"/>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9" name="Прямоугольник 8">
            <a:extLst>
              <a:ext uri="{FF2B5EF4-FFF2-40B4-BE49-F238E27FC236}">
                <a16:creationId xmlns:a16="http://schemas.microsoft.com/office/drawing/2014/main" id="{60563E7B-7B39-8E4D-8262-67A7FB57032A}"/>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10" name="Прямоугольник 9">
            <a:extLst>
              <a:ext uri="{FF2B5EF4-FFF2-40B4-BE49-F238E27FC236}">
                <a16:creationId xmlns:a16="http://schemas.microsoft.com/office/drawing/2014/main" id="{87B6D976-8BE6-8246-BB1B-1016342B9EC1}"/>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11" name="Прямоугольник 10">
            <a:extLst>
              <a:ext uri="{FF2B5EF4-FFF2-40B4-BE49-F238E27FC236}">
                <a16:creationId xmlns:a16="http://schemas.microsoft.com/office/drawing/2014/main" id="{89B533F7-2A14-3743-8FE5-D5B28FC6BB02}"/>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9CAADFBB-DFF3-6A4C-99AA-1F46D7A97313}"/>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3" name="Прямоугольник 12">
            <a:extLst>
              <a:ext uri="{FF2B5EF4-FFF2-40B4-BE49-F238E27FC236}">
                <a16:creationId xmlns:a16="http://schemas.microsoft.com/office/drawing/2014/main" id="{CFD88EBC-1394-B745-AFE5-DB3FD375B4C1}"/>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0BC0C9BB-97C2-D446-A290-3E005D96D1D7}"/>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6" name="Прямоугольник 15">
            <a:extLst>
              <a:ext uri="{FF2B5EF4-FFF2-40B4-BE49-F238E27FC236}">
                <a16:creationId xmlns:a16="http://schemas.microsoft.com/office/drawing/2014/main" id="{C57EBE7B-EFA4-1A4A-A607-D757026A247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7" name="Прямоугольник 16">
            <a:extLst>
              <a:ext uri="{FF2B5EF4-FFF2-40B4-BE49-F238E27FC236}">
                <a16:creationId xmlns:a16="http://schemas.microsoft.com/office/drawing/2014/main" id="{2A180669-0FB6-3E49-BE01-2E80F2708D6D}"/>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8" name="Прямоугольник 17">
            <a:extLst>
              <a:ext uri="{FF2B5EF4-FFF2-40B4-BE49-F238E27FC236}">
                <a16:creationId xmlns:a16="http://schemas.microsoft.com/office/drawing/2014/main" id="{40C78EF3-D8AD-E54F-8960-38878DDAFCB5}"/>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05D1C7E9-5833-2744-8778-743CBDCD489B}"/>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0" name="Прямоугольник 19">
            <a:extLst>
              <a:ext uri="{FF2B5EF4-FFF2-40B4-BE49-F238E27FC236}">
                <a16:creationId xmlns:a16="http://schemas.microsoft.com/office/drawing/2014/main" id="{1B0E7D73-376F-A345-8567-3190B0C43A61}"/>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1" name="Прямоугольник 20">
            <a:extLst>
              <a:ext uri="{FF2B5EF4-FFF2-40B4-BE49-F238E27FC236}">
                <a16:creationId xmlns:a16="http://schemas.microsoft.com/office/drawing/2014/main" id="{4A979587-D597-8644-B1B2-921C7B7FC685}"/>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cxnSp>
        <p:nvCxnSpPr>
          <p:cNvPr id="26" name="Прямая соединительная линия 25">
            <a:extLst>
              <a:ext uri="{FF2B5EF4-FFF2-40B4-BE49-F238E27FC236}">
                <a16:creationId xmlns:a16="http://schemas.microsoft.com/office/drawing/2014/main" id="{5A88DBF7-9CF0-1D44-B363-D17A75E48E4D}"/>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F96299A4-32DB-F04E-8D8F-13C1B063E786}"/>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71B0155D-6EFE-D045-84F7-5FCF10E0C97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377F3FA1-2B6B-B04F-AAB9-E8B6A82A5538}"/>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91B416D6-F112-314F-B2C2-95FCA9AA0417}"/>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A0E8BDEE-142A-7B4F-8C00-160673616635}"/>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Прямая со стрелкой 32">
            <a:extLst>
              <a:ext uri="{FF2B5EF4-FFF2-40B4-BE49-F238E27FC236}">
                <a16:creationId xmlns:a16="http://schemas.microsoft.com/office/drawing/2014/main" id="{4C6C0C21-500C-FC43-B315-5BC16108349D}"/>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35552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EB318B4-5FED-2C4C-BEA0-97F5994BA125}"/>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28EA53F8-AB2B-3348-BC43-5382E677AE8F}"/>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7BDAA89C-94C2-5F4A-8F9A-2EB018DEFBE9}"/>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3C8A85AA-8A2E-C240-82AD-A5D06C57E8D6}"/>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26916A7F-33E6-0C40-B6D1-617F736A96F6}"/>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F581CE40-25D2-A949-AD68-AFEFBD5A0D7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2A5F27C5-5FC5-0A46-A60D-D1C1B83CE966}"/>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7207396C-EB9C-694C-BE2E-D2AFA82DE4A4}"/>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B99C37DC-2D9C-F14D-871B-59567586FEB8}"/>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3" name="Прямоугольник 12">
            <a:extLst>
              <a:ext uri="{FF2B5EF4-FFF2-40B4-BE49-F238E27FC236}">
                <a16:creationId xmlns:a16="http://schemas.microsoft.com/office/drawing/2014/main" id="{8BC24BB9-128E-EC4C-A28F-D4AF158A2D65}"/>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BEFCBC43-CFFD-F04F-BAC7-478529C0BC08}"/>
              </a:ext>
            </a:extLst>
          </p:cNvPr>
          <p:cNvSpPr/>
          <p:nvPr/>
        </p:nvSpPr>
        <p:spPr>
          <a:xfrm>
            <a:off x="3878316" y="351043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5" name="Прямоугольник 14">
            <a:extLst>
              <a:ext uri="{FF2B5EF4-FFF2-40B4-BE49-F238E27FC236}">
                <a16:creationId xmlns:a16="http://schemas.microsoft.com/office/drawing/2014/main" id="{AE050F60-0261-1744-A958-3105437EECC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36078426-F24C-364B-9C2D-C8382F5F9E5B}"/>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EB4F00E7-1045-A246-82C6-F9FE18F8D328}"/>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18" name="Прямоугольник 17">
            <a:extLst>
              <a:ext uri="{FF2B5EF4-FFF2-40B4-BE49-F238E27FC236}">
                <a16:creationId xmlns:a16="http://schemas.microsoft.com/office/drawing/2014/main" id="{F206B549-695C-3F4A-9046-0FD13511EB8D}"/>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9" name="Прямоугольник 18">
            <a:extLst>
              <a:ext uri="{FF2B5EF4-FFF2-40B4-BE49-F238E27FC236}">
                <a16:creationId xmlns:a16="http://schemas.microsoft.com/office/drawing/2014/main" id="{6E20B49D-02B9-D84E-88D2-B01E5138C359}"/>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20" name="Прямоугольник 19">
            <a:extLst>
              <a:ext uri="{FF2B5EF4-FFF2-40B4-BE49-F238E27FC236}">
                <a16:creationId xmlns:a16="http://schemas.microsoft.com/office/drawing/2014/main" id="{D11DE476-B5BD-CA4B-A64F-915234FD5C6A}"/>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Tree>
    <p:extLst>
      <p:ext uri="{BB962C8B-B14F-4D97-AF65-F5344CB8AC3E}">
        <p14:creationId xmlns:p14="http://schemas.microsoft.com/office/powerpoint/2010/main" val="453050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6AFE49B-3404-7E44-AEC7-60CD657DA3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 name="Прямоугольник 4">
            <a:extLst>
              <a:ext uri="{FF2B5EF4-FFF2-40B4-BE49-F238E27FC236}">
                <a16:creationId xmlns:a16="http://schemas.microsoft.com/office/drawing/2014/main" id="{CA29E83B-8766-3347-B523-783FBFE7A027}"/>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6" name="Прямоугольник 5">
            <a:extLst>
              <a:ext uri="{FF2B5EF4-FFF2-40B4-BE49-F238E27FC236}">
                <a16:creationId xmlns:a16="http://schemas.microsoft.com/office/drawing/2014/main" id="{FE7C4C44-531F-504D-A68E-BA74C21B6277}"/>
              </a:ext>
            </a:extLst>
          </p:cNvPr>
          <p:cNvSpPr/>
          <p:nvPr/>
        </p:nvSpPr>
        <p:spPr>
          <a:xfrm>
            <a:off x="3878316" y="1954922"/>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638867C7-389A-2241-9E94-FA7BE709FFC2}"/>
              </a:ext>
            </a:extLst>
          </p:cNvPr>
          <p:cNvSpPr/>
          <p:nvPr/>
        </p:nvSpPr>
        <p:spPr>
          <a:xfrm>
            <a:off x="4708633"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BDE1FFE7-9C56-D541-AFEB-A60A2944306E}"/>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9" name="Прямоугольник 8">
            <a:extLst>
              <a:ext uri="{FF2B5EF4-FFF2-40B4-BE49-F238E27FC236}">
                <a16:creationId xmlns:a16="http://schemas.microsoft.com/office/drawing/2014/main" id="{ECE04CF9-314F-D947-9D76-FF03B3FE0A66}"/>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0" name="Прямоугольник 9">
            <a:extLst>
              <a:ext uri="{FF2B5EF4-FFF2-40B4-BE49-F238E27FC236}">
                <a16:creationId xmlns:a16="http://schemas.microsoft.com/office/drawing/2014/main" id="{73FC26B9-EB14-624C-B0E3-865A745711D2}"/>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8BCF3C66-491D-934F-A85C-FE84EA53E21E}"/>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1C9E51A6-BE43-9547-AD6A-7AE0A28B1F83}"/>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3" name="Прямоугольник 12">
            <a:extLst>
              <a:ext uri="{FF2B5EF4-FFF2-40B4-BE49-F238E27FC236}">
                <a16:creationId xmlns:a16="http://schemas.microsoft.com/office/drawing/2014/main" id="{22601E6C-CE4A-8745-97CC-45578612E2B0}"/>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4" name="Прямоугольник 13">
            <a:extLst>
              <a:ext uri="{FF2B5EF4-FFF2-40B4-BE49-F238E27FC236}">
                <a16:creationId xmlns:a16="http://schemas.microsoft.com/office/drawing/2014/main" id="{EE144F99-4DB1-6F4B-AEAC-5D9CDD7EB7E9}"/>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89C71DEA-0503-7146-9248-03C362142025}"/>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630005EB-8C1B-A649-BEA4-566240F261C8}"/>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6A47B712-A148-8642-A783-DACDF53E7812}"/>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8" name="Прямоугольник 17">
            <a:extLst>
              <a:ext uri="{FF2B5EF4-FFF2-40B4-BE49-F238E27FC236}">
                <a16:creationId xmlns:a16="http://schemas.microsoft.com/office/drawing/2014/main" id="{D4A18863-9CF9-3149-9FAD-87F53443A995}"/>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90B44C82-A3D6-2C48-9976-88B4D40E9CE1}"/>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20" name="Прямоугольник 19">
            <a:extLst>
              <a:ext uri="{FF2B5EF4-FFF2-40B4-BE49-F238E27FC236}">
                <a16:creationId xmlns:a16="http://schemas.microsoft.com/office/drawing/2014/main" id="{CCDC32EC-6C31-2D46-8B68-74190E55F32F}"/>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CB4E0A5C-ACA1-5E46-A288-822CB9766305}"/>
              </a:ext>
            </a:extLst>
          </p:cNvPr>
          <p:cNvSpPr txBox="1"/>
          <p:nvPr/>
        </p:nvSpPr>
        <p:spPr>
          <a:xfrm>
            <a:off x="1250731" y="1576552"/>
            <a:ext cx="184731" cy="369332"/>
          </a:xfrm>
          <a:prstGeom prst="rect">
            <a:avLst/>
          </a:prstGeom>
          <a:noFill/>
        </p:spPr>
        <p:txBody>
          <a:bodyPr wrap="none" rtlCol="0">
            <a:spAutoFit/>
          </a:bodyPr>
          <a:lstStyle/>
          <a:p>
            <a:endParaRPr lang="x-none" dirty="0"/>
          </a:p>
        </p:txBody>
      </p:sp>
      <p:cxnSp>
        <p:nvCxnSpPr>
          <p:cNvPr id="22" name="Прямая со стрелкой 21">
            <a:extLst>
              <a:ext uri="{FF2B5EF4-FFF2-40B4-BE49-F238E27FC236}">
                <a16:creationId xmlns:a16="http://schemas.microsoft.com/office/drawing/2014/main" id="{82D75D79-CEEF-404C-BC38-DB44FAC57714}"/>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Прямая со стрелкой 22">
            <a:extLst>
              <a:ext uri="{FF2B5EF4-FFF2-40B4-BE49-F238E27FC236}">
                <a16:creationId xmlns:a16="http://schemas.microsoft.com/office/drawing/2014/main" id="{8C5073DD-3E96-2B4D-8D70-742A1E25A208}"/>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5B3EA6CD-E2DA-3C49-BE3F-6E893CE7B2D9}"/>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55DF9D76-61F9-8443-A4A7-996E5DCD34F4}"/>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единительная линия 25">
            <a:extLst>
              <a:ext uri="{FF2B5EF4-FFF2-40B4-BE49-F238E27FC236}">
                <a16:creationId xmlns:a16="http://schemas.microsoft.com/office/drawing/2014/main" id="{8417E378-7C6D-9941-A2A7-1C8963FB6D09}"/>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CE047594-77ED-FA46-9CEA-8A80C41F9395}"/>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F3C65D7D-55A1-3940-B396-00DE15D50A16}"/>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7CAB755E-E626-A747-8D34-4E7898EAFBB2}"/>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607D4605-5918-5E43-A70C-2CCE5F35A561}"/>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AD862FF0-2F17-C04B-932E-5EF76FA4D925}"/>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D736AD46-D030-FC4C-BB24-90F0D19199DA}"/>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8182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B5CD558-3982-2B4C-A170-D71F24F563D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019BAF78-1343-F84E-89BE-22CFA46DA5AD}"/>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CF828E48-B0A6-B54A-8E45-0ABF2E56430C}"/>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7" name="Прямоугольник 6">
            <a:extLst>
              <a:ext uri="{FF2B5EF4-FFF2-40B4-BE49-F238E27FC236}">
                <a16:creationId xmlns:a16="http://schemas.microsoft.com/office/drawing/2014/main" id="{24D4AF05-BC10-7F4F-9583-5975FC2AB8D0}"/>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8" name="Прямоугольник 7">
            <a:extLst>
              <a:ext uri="{FF2B5EF4-FFF2-40B4-BE49-F238E27FC236}">
                <a16:creationId xmlns:a16="http://schemas.microsoft.com/office/drawing/2014/main" id="{75AAB717-03CB-3349-AEF1-9BF8AACD6561}"/>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9" name="Прямоугольник 8">
            <a:extLst>
              <a:ext uri="{FF2B5EF4-FFF2-40B4-BE49-F238E27FC236}">
                <a16:creationId xmlns:a16="http://schemas.microsoft.com/office/drawing/2014/main" id="{5CC64458-4488-834F-9E79-05809AA00BC3}"/>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5CF9C35D-C585-8D48-928A-DF19C23EDE28}"/>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B28CAA20-910E-C246-88A6-0CCE5E775104}"/>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68F9CC0-6C68-3446-8AE0-7B39A639B1ED}"/>
              </a:ext>
            </a:extLst>
          </p:cNvPr>
          <p:cNvSpPr/>
          <p:nvPr/>
        </p:nvSpPr>
        <p:spPr>
          <a:xfrm>
            <a:off x="2217682" y="35104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3" name="Прямоугольник 12">
            <a:extLst>
              <a:ext uri="{FF2B5EF4-FFF2-40B4-BE49-F238E27FC236}">
                <a16:creationId xmlns:a16="http://schemas.microsoft.com/office/drawing/2014/main" id="{BFCF4FE8-D6CA-E04B-A791-FF9B35A06C05}"/>
              </a:ext>
            </a:extLst>
          </p:cNvPr>
          <p:cNvSpPr/>
          <p:nvPr/>
        </p:nvSpPr>
        <p:spPr>
          <a:xfrm>
            <a:off x="3047999" y="351043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4" name="Прямоугольник 13">
            <a:extLst>
              <a:ext uri="{FF2B5EF4-FFF2-40B4-BE49-F238E27FC236}">
                <a16:creationId xmlns:a16="http://schemas.microsoft.com/office/drawing/2014/main" id="{1E8D53A8-D9C0-DE40-A449-BCB97749DE5D}"/>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AA72331B-3355-C24C-BEB9-9E487AC833F7}"/>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1F07124C-F7F5-6147-8E08-3CA918797D7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7" name="Прямоугольник 16">
            <a:extLst>
              <a:ext uri="{FF2B5EF4-FFF2-40B4-BE49-F238E27FC236}">
                <a16:creationId xmlns:a16="http://schemas.microsoft.com/office/drawing/2014/main" id="{EC4E5199-E80C-0B4E-85A4-5619C0C8728F}"/>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8" name="Прямоугольник 17">
            <a:extLst>
              <a:ext uri="{FF2B5EF4-FFF2-40B4-BE49-F238E27FC236}">
                <a16:creationId xmlns:a16="http://schemas.microsoft.com/office/drawing/2014/main" id="{D58606C2-5B7A-874C-B84A-FA3F6C9AEDC6}"/>
              </a:ext>
            </a:extLst>
          </p:cNvPr>
          <p:cNvSpPr/>
          <p:nvPr/>
        </p:nvSpPr>
        <p:spPr>
          <a:xfrm>
            <a:off x="3878316" y="273268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9" name="Прямоугольник 18">
            <a:extLst>
              <a:ext uri="{FF2B5EF4-FFF2-40B4-BE49-F238E27FC236}">
                <a16:creationId xmlns:a16="http://schemas.microsoft.com/office/drawing/2014/main" id="{AEC458A8-216E-FB45-981E-13D2FF63182D}"/>
              </a:ext>
            </a:extLst>
          </p:cNvPr>
          <p:cNvSpPr/>
          <p:nvPr/>
        </p:nvSpPr>
        <p:spPr>
          <a:xfrm>
            <a:off x="4708633" y="273268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20" name="Прямоугольник 19">
            <a:extLst>
              <a:ext uri="{FF2B5EF4-FFF2-40B4-BE49-F238E27FC236}">
                <a16:creationId xmlns:a16="http://schemas.microsoft.com/office/drawing/2014/main" id="{9C2DA194-E874-EE4D-B516-237BAE315441}"/>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1DC3FFA8-F851-4645-B098-E3DCC9DCAB59}"/>
              </a:ext>
            </a:extLst>
          </p:cNvPr>
          <p:cNvSpPr txBox="1"/>
          <p:nvPr/>
        </p:nvSpPr>
        <p:spPr>
          <a:xfrm>
            <a:off x="1250731" y="1576552"/>
            <a:ext cx="184731" cy="369332"/>
          </a:xfrm>
          <a:prstGeom prst="rect">
            <a:avLst/>
          </a:prstGeom>
          <a:noFill/>
        </p:spPr>
        <p:txBody>
          <a:bodyPr wrap="none" rtlCol="0">
            <a:spAutoFit/>
          </a:bodyPr>
          <a:lstStyle/>
          <a:p>
            <a:endParaRPr lang="x-none" dirty="0"/>
          </a:p>
        </p:txBody>
      </p:sp>
    </p:spTree>
    <p:extLst>
      <p:ext uri="{BB962C8B-B14F-4D97-AF65-F5344CB8AC3E}">
        <p14:creationId xmlns:p14="http://schemas.microsoft.com/office/powerpoint/2010/main" val="2062299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43D03C2-627D-4C4C-B2CB-E52EFAE0E7FD}"/>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4CEBA545-C9DD-5C44-9068-D470CD35B10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0A2EE6C1-7DA3-3A4A-B7E3-1212F3A99590}"/>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7" name="Прямоугольник 6">
            <a:extLst>
              <a:ext uri="{FF2B5EF4-FFF2-40B4-BE49-F238E27FC236}">
                <a16:creationId xmlns:a16="http://schemas.microsoft.com/office/drawing/2014/main" id="{E7208DA7-0EE4-7046-A850-AC186FBAEBE5}"/>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8" name="Прямоугольник 7">
            <a:extLst>
              <a:ext uri="{FF2B5EF4-FFF2-40B4-BE49-F238E27FC236}">
                <a16:creationId xmlns:a16="http://schemas.microsoft.com/office/drawing/2014/main" id="{1C65C69F-9A5A-1E4B-B9D4-E1DD96FAD76D}"/>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9" name="Прямоугольник 8">
            <a:extLst>
              <a:ext uri="{FF2B5EF4-FFF2-40B4-BE49-F238E27FC236}">
                <a16:creationId xmlns:a16="http://schemas.microsoft.com/office/drawing/2014/main" id="{7FBFFBCD-41DB-CC4E-861A-6BBFB670D82E}"/>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0" name="Прямоугольник 9">
            <a:extLst>
              <a:ext uri="{FF2B5EF4-FFF2-40B4-BE49-F238E27FC236}">
                <a16:creationId xmlns:a16="http://schemas.microsoft.com/office/drawing/2014/main" id="{9343EB7D-CD4A-C640-B80A-3C7429E2EB4F}"/>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A36E3E2D-92C5-F040-A3EE-A82E4B41B0AD}"/>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34EE8BA1-DC74-B947-9BD4-1401C39EB77E}"/>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3" name="Прямоугольник 12">
            <a:extLst>
              <a:ext uri="{FF2B5EF4-FFF2-40B4-BE49-F238E27FC236}">
                <a16:creationId xmlns:a16="http://schemas.microsoft.com/office/drawing/2014/main" id="{4C91E588-B8F0-3646-84DE-BC712629D020}"/>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F2BF56E6-742D-1C4F-9F43-968F95843E1B}"/>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70C13C56-228D-B84C-8425-57C4A6C065E7}"/>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510EE327-7570-AA49-A211-9B3C4FB226A4}"/>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7" name="Прямоугольник 16">
            <a:extLst>
              <a:ext uri="{FF2B5EF4-FFF2-40B4-BE49-F238E27FC236}">
                <a16:creationId xmlns:a16="http://schemas.microsoft.com/office/drawing/2014/main" id="{E14D69D4-74CB-A548-84D7-C8E77633FB5A}"/>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8" name="Прямоугольник 17">
            <a:extLst>
              <a:ext uri="{FF2B5EF4-FFF2-40B4-BE49-F238E27FC236}">
                <a16:creationId xmlns:a16="http://schemas.microsoft.com/office/drawing/2014/main" id="{8BC8FF3B-034A-C547-AAF8-C2B1B5CEF8B6}"/>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1E2C0BAF-4171-5741-800C-2FFBAABC2672}"/>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0" name="Прямоугольник 19">
            <a:extLst>
              <a:ext uri="{FF2B5EF4-FFF2-40B4-BE49-F238E27FC236}">
                <a16:creationId xmlns:a16="http://schemas.microsoft.com/office/drawing/2014/main" id="{9DA034A4-77FC-6F4A-93D9-9D87BDC08F7D}"/>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38DF3BCE-A626-6C41-884F-8185B5C05168}"/>
              </a:ext>
            </a:extLst>
          </p:cNvPr>
          <p:cNvSpPr txBox="1"/>
          <p:nvPr/>
        </p:nvSpPr>
        <p:spPr>
          <a:xfrm>
            <a:off x="1250731" y="1576552"/>
            <a:ext cx="184731" cy="369332"/>
          </a:xfrm>
          <a:prstGeom prst="rect">
            <a:avLst/>
          </a:prstGeom>
          <a:noFill/>
        </p:spPr>
        <p:txBody>
          <a:bodyPr wrap="none" rtlCol="0">
            <a:spAutoFit/>
          </a:bodyPr>
          <a:lstStyle/>
          <a:p>
            <a:endParaRPr lang="x-none" dirty="0"/>
          </a:p>
        </p:txBody>
      </p:sp>
      <p:cxnSp>
        <p:nvCxnSpPr>
          <p:cNvPr id="22" name="Прямая со стрелкой 21">
            <a:extLst>
              <a:ext uri="{FF2B5EF4-FFF2-40B4-BE49-F238E27FC236}">
                <a16:creationId xmlns:a16="http://schemas.microsoft.com/office/drawing/2014/main" id="{D1028D6A-55E5-4D4C-90F1-66EF16F78C3F}"/>
              </a:ext>
            </a:extLst>
          </p:cNvPr>
          <p:cNvCxnSpPr>
            <a:cxnSpLocks/>
          </p:cNvCxnSpPr>
          <p:nvPr/>
        </p:nvCxnSpPr>
        <p:spPr>
          <a:xfrm>
            <a:off x="2632841" y="2343807"/>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Прямая со стрелкой 22">
            <a:extLst>
              <a:ext uri="{FF2B5EF4-FFF2-40B4-BE49-F238E27FC236}">
                <a16:creationId xmlns:a16="http://schemas.microsoft.com/office/drawing/2014/main" id="{5732A987-A969-5844-9A6B-1AE1708056AE}"/>
              </a:ext>
            </a:extLst>
          </p:cNvPr>
          <p:cNvCxnSpPr>
            <a:cxnSpLocks/>
          </p:cNvCxnSpPr>
          <p:nvPr/>
        </p:nvCxnSpPr>
        <p:spPr>
          <a:xfrm>
            <a:off x="3468413"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Прямая со стрелкой 23">
            <a:extLst>
              <a:ext uri="{FF2B5EF4-FFF2-40B4-BE49-F238E27FC236}">
                <a16:creationId xmlns:a16="http://schemas.microsoft.com/office/drawing/2014/main" id="{0710FFC7-B4AA-9348-B866-6C439B9C1682}"/>
              </a:ext>
            </a:extLst>
          </p:cNvPr>
          <p:cNvCxnSpPr>
            <a:cxnSpLocks/>
          </p:cNvCxnSpPr>
          <p:nvPr/>
        </p:nvCxnSpPr>
        <p:spPr>
          <a:xfrm>
            <a:off x="4288220"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87BB8E31-0D2D-C44C-9D63-FF295880867B}"/>
              </a:ext>
            </a:extLst>
          </p:cNvPr>
          <p:cNvCxnSpPr>
            <a:cxnSpLocks/>
          </p:cNvCxnSpPr>
          <p:nvPr/>
        </p:nvCxnSpPr>
        <p:spPr>
          <a:xfrm>
            <a:off x="5139558" y="2343802"/>
            <a:ext cx="0" cy="3888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Прямая соединительная линия 25">
            <a:extLst>
              <a:ext uri="{FF2B5EF4-FFF2-40B4-BE49-F238E27FC236}">
                <a16:creationId xmlns:a16="http://schemas.microsoft.com/office/drawing/2014/main" id="{2562D220-6F44-E74B-893C-D645DE847B3E}"/>
              </a:ext>
            </a:extLst>
          </p:cNvPr>
          <p:cNvCxnSpPr>
            <a:cxnSpLocks/>
          </p:cNvCxnSpPr>
          <p:nvPr/>
        </p:nvCxnSpPr>
        <p:spPr>
          <a:xfrm flipH="1">
            <a:off x="2217683" y="3237187"/>
            <a:ext cx="5812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8D98CAB3-ED53-384F-A748-C1C6122EBFEA}"/>
              </a:ext>
            </a:extLst>
          </p:cNvPr>
          <p:cNvCxnSpPr/>
          <p:nvPr/>
        </p:nvCxnSpPr>
        <p:spPr>
          <a:xfrm>
            <a:off x="6784426" y="2343804"/>
            <a:ext cx="2627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2C5B5EAB-FB72-F348-847B-82088C7450DD}"/>
              </a:ext>
            </a:extLst>
          </p:cNvPr>
          <p:cNvCxnSpPr/>
          <p:nvPr/>
        </p:nvCxnSpPr>
        <p:spPr>
          <a:xfrm>
            <a:off x="7614743" y="2343804"/>
            <a:ext cx="1576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Прямая со стрелкой 28">
            <a:extLst>
              <a:ext uri="{FF2B5EF4-FFF2-40B4-BE49-F238E27FC236}">
                <a16:creationId xmlns:a16="http://schemas.microsoft.com/office/drawing/2014/main" id="{EEC4A2E5-2B41-7947-B3EC-ED42A4DCFE65}"/>
              </a:ext>
            </a:extLst>
          </p:cNvPr>
          <p:cNvCxnSpPr/>
          <p:nvPr/>
        </p:nvCxnSpPr>
        <p:spPr>
          <a:xfrm>
            <a:off x="5954109" y="2343804"/>
            <a:ext cx="5257" cy="89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Прямая со стрелкой 29">
            <a:extLst>
              <a:ext uri="{FF2B5EF4-FFF2-40B4-BE49-F238E27FC236}">
                <a16:creationId xmlns:a16="http://schemas.microsoft.com/office/drawing/2014/main" id="{ED81CCA7-2E85-CB4E-A5D9-1DB37E5438BD}"/>
              </a:ext>
            </a:extLst>
          </p:cNvPr>
          <p:cNvCxnSpPr/>
          <p:nvPr/>
        </p:nvCxnSpPr>
        <p:spPr>
          <a:xfrm>
            <a:off x="2632841" y="3237187"/>
            <a:ext cx="0" cy="27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Прямая со стрелкой 30">
            <a:extLst>
              <a:ext uri="{FF2B5EF4-FFF2-40B4-BE49-F238E27FC236}">
                <a16:creationId xmlns:a16="http://schemas.microsoft.com/office/drawing/2014/main" id="{9B1FCEDA-1F16-AC47-9637-3217F1867066}"/>
              </a:ext>
            </a:extLst>
          </p:cNvPr>
          <p:cNvCxnSpPr/>
          <p:nvPr/>
        </p:nvCxnSpPr>
        <p:spPr>
          <a:xfrm>
            <a:off x="3463158" y="3237187"/>
            <a:ext cx="0" cy="2732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Прямая со стрелкой 31">
            <a:extLst>
              <a:ext uri="{FF2B5EF4-FFF2-40B4-BE49-F238E27FC236}">
                <a16:creationId xmlns:a16="http://schemas.microsoft.com/office/drawing/2014/main" id="{C165A449-4CE5-654D-A611-CB1E4EC5D79E}"/>
              </a:ext>
            </a:extLst>
          </p:cNvPr>
          <p:cNvCxnSpPr/>
          <p:nvPr/>
        </p:nvCxnSpPr>
        <p:spPr>
          <a:xfrm>
            <a:off x="4293475" y="3237187"/>
            <a:ext cx="0" cy="2732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8695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F8110F5-7805-7C40-808E-A2313CDD6E8F}"/>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5" name="Прямоугольник 4">
            <a:extLst>
              <a:ext uri="{FF2B5EF4-FFF2-40B4-BE49-F238E27FC236}">
                <a16:creationId xmlns:a16="http://schemas.microsoft.com/office/drawing/2014/main" id="{43808723-F00E-844A-AE18-A77FF10E2F95}"/>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6" name="Прямоугольник 5">
            <a:extLst>
              <a:ext uri="{FF2B5EF4-FFF2-40B4-BE49-F238E27FC236}">
                <a16:creationId xmlns:a16="http://schemas.microsoft.com/office/drawing/2014/main" id="{8E20ED77-1478-4C48-BD50-6BB822AE122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7" name="Прямоугольник 6">
            <a:extLst>
              <a:ext uri="{FF2B5EF4-FFF2-40B4-BE49-F238E27FC236}">
                <a16:creationId xmlns:a16="http://schemas.microsoft.com/office/drawing/2014/main" id="{9B238860-2B78-F141-A0DB-345FE3E9BC37}"/>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8" name="Прямоугольник 7">
            <a:extLst>
              <a:ext uri="{FF2B5EF4-FFF2-40B4-BE49-F238E27FC236}">
                <a16:creationId xmlns:a16="http://schemas.microsoft.com/office/drawing/2014/main" id="{F751D31B-313E-714F-8002-CCB66D3882FD}"/>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9" name="Прямоугольник 8">
            <a:extLst>
              <a:ext uri="{FF2B5EF4-FFF2-40B4-BE49-F238E27FC236}">
                <a16:creationId xmlns:a16="http://schemas.microsoft.com/office/drawing/2014/main" id="{027D424D-8748-1849-AFC7-878F4F9BEA50}"/>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10" name="Прямоугольник 9">
            <a:extLst>
              <a:ext uri="{FF2B5EF4-FFF2-40B4-BE49-F238E27FC236}">
                <a16:creationId xmlns:a16="http://schemas.microsoft.com/office/drawing/2014/main" id="{B828AB98-3222-EF4D-A72C-D7549A8D3218}"/>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
        <p:nvSpPr>
          <p:cNvPr id="11" name="Прямоугольник 10">
            <a:extLst>
              <a:ext uri="{FF2B5EF4-FFF2-40B4-BE49-F238E27FC236}">
                <a16:creationId xmlns:a16="http://schemas.microsoft.com/office/drawing/2014/main" id="{2F9DE6DA-D026-9848-ACC7-9170ABC16CCE}"/>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CFF844CD-F70F-AD47-873D-82B521C618FA}"/>
              </a:ext>
            </a:extLst>
          </p:cNvPr>
          <p:cNvSpPr/>
          <p:nvPr/>
        </p:nvSpPr>
        <p:spPr>
          <a:xfrm>
            <a:off x="2217682" y="351043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33</a:t>
            </a:r>
          </a:p>
        </p:txBody>
      </p:sp>
      <p:sp>
        <p:nvSpPr>
          <p:cNvPr id="13" name="Прямоугольник 12">
            <a:extLst>
              <a:ext uri="{FF2B5EF4-FFF2-40B4-BE49-F238E27FC236}">
                <a16:creationId xmlns:a16="http://schemas.microsoft.com/office/drawing/2014/main" id="{363D4CA1-E658-1D47-979C-7F0841ADDBF4}"/>
              </a:ext>
            </a:extLst>
          </p:cNvPr>
          <p:cNvSpPr/>
          <p:nvPr/>
        </p:nvSpPr>
        <p:spPr>
          <a:xfrm>
            <a:off x="3047999" y="3510436"/>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39</a:t>
            </a:r>
          </a:p>
        </p:txBody>
      </p:sp>
      <p:sp>
        <p:nvSpPr>
          <p:cNvPr id="14" name="Прямоугольник 13">
            <a:extLst>
              <a:ext uri="{FF2B5EF4-FFF2-40B4-BE49-F238E27FC236}">
                <a16:creationId xmlns:a16="http://schemas.microsoft.com/office/drawing/2014/main" id="{6502182F-F232-C444-9820-3B345C8F3F45}"/>
              </a:ext>
            </a:extLst>
          </p:cNvPr>
          <p:cNvSpPr/>
          <p:nvPr/>
        </p:nvSpPr>
        <p:spPr>
          <a:xfrm>
            <a:off x="3878316" y="351043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t>79</a:t>
            </a:r>
          </a:p>
        </p:txBody>
      </p:sp>
      <p:sp>
        <p:nvSpPr>
          <p:cNvPr id="15" name="Прямоугольник 14">
            <a:extLst>
              <a:ext uri="{FF2B5EF4-FFF2-40B4-BE49-F238E27FC236}">
                <a16:creationId xmlns:a16="http://schemas.microsoft.com/office/drawing/2014/main" id="{E629C1E7-CFB2-D942-A10A-1D0E6822B378}"/>
              </a:ext>
            </a:extLst>
          </p:cNvPr>
          <p:cNvSpPr/>
          <p:nvPr/>
        </p:nvSpPr>
        <p:spPr>
          <a:xfrm>
            <a:off x="1387365" y="351043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16" name="Прямоугольник 15">
            <a:extLst>
              <a:ext uri="{FF2B5EF4-FFF2-40B4-BE49-F238E27FC236}">
                <a16:creationId xmlns:a16="http://schemas.microsoft.com/office/drawing/2014/main" id="{21D8B3BF-C26A-2F4A-947D-84578867DBEA}"/>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17" name="Прямоугольник 16">
            <a:extLst>
              <a:ext uri="{FF2B5EF4-FFF2-40B4-BE49-F238E27FC236}">
                <a16:creationId xmlns:a16="http://schemas.microsoft.com/office/drawing/2014/main" id="{0D63B15D-ADAF-6F40-AD11-26466B3C2371}"/>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18" name="Прямоугольник 17">
            <a:extLst>
              <a:ext uri="{FF2B5EF4-FFF2-40B4-BE49-F238E27FC236}">
                <a16:creationId xmlns:a16="http://schemas.microsoft.com/office/drawing/2014/main" id="{1566EFFC-55FB-934E-BB65-396DC21A6DF5}"/>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19" name="Прямоугольник 18">
            <a:extLst>
              <a:ext uri="{FF2B5EF4-FFF2-40B4-BE49-F238E27FC236}">
                <a16:creationId xmlns:a16="http://schemas.microsoft.com/office/drawing/2014/main" id="{B89AAF3E-DA06-DD40-A038-BB325F0C730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20" name="Прямоугольник 19">
            <a:extLst>
              <a:ext uri="{FF2B5EF4-FFF2-40B4-BE49-F238E27FC236}">
                <a16:creationId xmlns:a16="http://schemas.microsoft.com/office/drawing/2014/main" id="{9499D3EA-B197-F443-A615-472D2E20A1C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1" name="TextBox 20">
            <a:extLst>
              <a:ext uri="{FF2B5EF4-FFF2-40B4-BE49-F238E27FC236}">
                <a16:creationId xmlns:a16="http://schemas.microsoft.com/office/drawing/2014/main" id="{AD4DB139-33DC-8F46-8535-EC52D2F7230D}"/>
              </a:ext>
            </a:extLst>
          </p:cNvPr>
          <p:cNvSpPr txBox="1"/>
          <p:nvPr/>
        </p:nvSpPr>
        <p:spPr>
          <a:xfrm>
            <a:off x="1250731" y="1576552"/>
            <a:ext cx="184731" cy="369332"/>
          </a:xfrm>
          <a:prstGeom prst="rect">
            <a:avLst/>
          </a:prstGeom>
          <a:noFill/>
        </p:spPr>
        <p:txBody>
          <a:bodyPr wrap="none" rtlCol="0">
            <a:spAutoFit/>
          </a:bodyPr>
          <a:lstStyle/>
          <a:p>
            <a:endParaRPr lang="x-none" dirty="0"/>
          </a:p>
        </p:txBody>
      </p:sp>
    </p:spTree>
    <p:extLst>
      <p:ext uri="{BB962C8B-B14F-4D97-AF65-F5344CB8AC3E}">
        <p14:creationId xmlns:p14="http://schemas.microsoft.com/office/powerpoint/2010/main" val="1753091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7795E-F4C6-A64B-962A-F281778AF107}"/>
              </a:ext>
            </a:extLst>
          </p:cNvPr>
          <p:cNvSpPr>
            <a:spLocks noGrp="1"/>
          </p:cNvSpPr>
          <p:nvPr>
            <p:ph type="title"/>
          </p:nvPr>
        </p:nvSpPr>
        <p:spPr>
          <a:xfrm>
            <a:off x="677334" y="609600"/>
            <a:ext cx="8596668" cy="798786"/>
          </a:xfrm>
        </p:spPr>
        <p:txBody>
          <a:bodyPr/>
          <a:lstStyle/>
          <a:p>
            <a:r>
              <a:rPr lang="x-none" dirty="0"/>
              <a:t>Ключевые моменты</a:t>
            </a:r>
          </a:p>
        </p:txBody>
      </p:sp>
      <p:sp>
        <p:nvSpPr>
          <p:cNvPr id="3" name="Объект 2">
            <a:extLst>
              <a:ext uri="{FF2B5EF4-FFF2-40B4-BE49-F238E27FC236}">
                <a16:creationId xmlns:a16="http://schemas.microsoft.com/office/drawing/2014/main" id="{D9E383F0-7A9C-0341-8877-978838460C41}"/>
              </a:ext>
            </a:extLst>
          </p:cNvPr>
          <p:cNvSpPr>
            <a:spLocks noGrp="1"/>
          </p:cNvSpPr>
          <p:nvPr>
            <p:ph idx="1"/>
          </p:nvPr>
        </p:nvSpPr>
        <p:spPr>
          <a:xfrm>
            <a:off x="677334" y="1765739"/>
            <a:ext cx="8596668" cy="4275624"/>
          </a:xfrm>
        </p:spPr>
        <p:txBody>
          <a:bodyPr>
            <a:normAutofit/>
          </a:bodyPr>
          <a:lstStyle/>
          <a:p>
            <a:r>
              <a:rPr lang="x-none" sz="2500" dirty="0"/>
              <a:t>Действия по однократной </a:t>
            </a:r>
            <a:r>
              <a:rPr lang="ru-RU" sz="2500" dirty="0"/>
              <a:t>обработке</a:t>
            </a:r>
            <a:r>
              <a:rPr lang="x-none" sz="2500" dirty="0"/>
              <a:t> всего набора данных называются фазой</a:t>
            </a:r>
            <a:r>
              <a:rPr lang="en-US" sz="2500" dirty="0"/>
              <a:t>.</a:t>
            </a:r>
            <a:endParaRPr lang="x-none" sz="2500" dirty="0"/>
          </a:p>
          <a:p>
            <a:r>
              <a:rPr lang="x-none" sz="2500" dirty="0"/>
              <a:t>Наименьший процесс, который повторяется в ходе сортировки называется проходом или этапом</a:t>
            </a:r>
            <a:r>
              <a:rPr lang="en-US" sz="2500" dirty="0"/>
              <a:t>.</a:t>
            </a:r>
            <a:endParaRPr lang="x-none" sz="2500" dirty="0"/>
          </a:p>
          <a:p>
            <a:r>
              <a:rPr lang="x-none" sz="2500" dirty="0"/>
              <a:t>Сортировка простым слиянием выполняется за три прохода, каждый их которых состоит из фазы разделения и фазы слияния. Для сортировки используются три вспомогательных файла(ленты), поэтому она называется трехленточным слиянием. </a:t>
            </a:r>
          </a:p>
          <a:p>
            <a:endParaRPr lang="x-none" dirty="0"/>
          </a:p>
        </p:txBody>
      </p:sp>
    </p:spTree>
    <p:extLst>
      <p:ext uri="{BB962C8B-B14F-4D97-AF65-F5344CB8AC3E}">
        <p14:creationId xmlns:p14="http://schemas.microsoft.com/office/powerpoint/2010/main" val="137811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681206" cy="788276"/>
          </a:xfrm>
        </p:spPr>
        <p:txBody>
          <a:bodyPr>
            <a:normAutofit/>
          </a:bodyPr>
          <a:lstStyle/>
          <a:p>
            <a:r>
              <a:rPr lang="x-none" dirty="0"/>
              <a:t>Простое слияние (од</a:t>
            </a:r>
            <a:r>
              <a:rPr lang="ru-RU" dirty="0"/>
              <a:t>ин вспомогательный файл</a:t>
            </a:r>
            <a:r>
              <a:rPr lang="x-none" dirty="0"/>
              <a:t>)</a:t>
            </a:r>
          </a:p>
        </p:txBody>
      </p:sp>
      <p:pic>
        <p:nvPicPr>
          <p:cNvPr id="3" name="Рисунок 2"/>
          <p:cNvPicPr>
            <a:picLocks noChangeAspect="1"/>
          </p:cNvPicPr>
          <p:nvPr/>
        </p:nvPicPr>
        <p:blipFill>
          <a:blip r:embed="rId2"/>
          <a:stretch>
            <a:fillRect/>
          </a:stretch>
        </p:blipFill>
        <p:spPr>
          <a:xfrm>
            <a:off x="913951" y="1481921"/>
            <a:ext cx="10364098" cy="3894157"/>
          </a:xfrm>
          <a:prstGeom prst="rect">
            <a:avLst/>
          </a:prstGeom>
        </p:spPr>
      </p:pic>
    </p:spTree>
    <p:extLst>
      <p:ext uri="{BB962C8B-B14F-4D97-AF65-F5344CB8AC3E}">
        <p14:creationId xmlns:p14="http://schemas.microsoft.com/office/powerpoint/2010/main" val="184982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Rewrite</a:t>
            </a: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0" i="0" u="none" strike="noStrike" kern="1200" cap="none" spc="0" normalizeH="0" baseline="0" noProof="0" dirty="0" err="1">
                <a:ln>
                  <a:noFill/>
                </a:ln>
                <a:solidFill>
                  <a:prstClr val="black"/>
                </a:solidFill>
                <a:effectLst/>
                <a:uLnTx/>
                <a:uFillTx/>
                <a:latin typeface="Trebuchet MS" panose="020B0603020202020204"/>
                <a:ea typeface="+mn-ea"/>
                <a:cs typeface="+mn-cs"/>
              </a:rPr>
              <a:t>Rewrite</a:t>
            </a: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 (F) – создает и открывает новый файл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Указатель устанавливается на первую позицию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Если файл был ранее открыт, то он предварительно закрывается, а затем повторно открывается.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0" i="0" u="none" strike="noStrike" kern="1200" cap="none" spc="0" normalizeH="0" baseline="0" noProof="0" dirty="0">
                <a:ln>
                  <a:noFill/>
                </a:ln>
                <a:solidFill>
                  <a:prstClr val="black"/>
                </a:solidFill>
                <a:effectLst/>
                <a:uLnTx/>
                <a:uFillTx/>
                <a:latin typeface="Trebuchet MS" panose="020B0603020202020204"/>
                <a:ea typeface="+mn-ea"/>
                <a:cs typeface="+mn-cs"/>
              </a:rPr>
              <a:t>Если ранее в файл были записаны какие-либо элементы, они становятся недоступными.</a:t>
            </a:r>
          </a:p>
        </p:txBody>
      </p:sp>
    </p:spTree>
    <p:extLst>
      <p:ext uri="{BB962C8B-B14F-4D97-AF65-F5344CB8AC3E}">
        <p14:creationId xmlns:p14="http://schemas.microsoft.com/office/powerpoint/2010/main" val="2679811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19027"/>
            <a:ext cx="10861074"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49" idx="2"/>
            <a:endCxn id="58" idx="0"/>
          </p:cNvCxnSpPr>
          <p:nvPr/>
        </p:nvCxnSpPr>
        <p:spPr>
          <a:xfrm rot="5400000">
            <a:off x="2214461" y="2762187"/>
            <a:ext cx="836760" cy="1270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6" idx="2"/>
            <a:endCxn id="59" idx="0"/>
          </p:cNvCxnSpPr>
          <p:nvPr/>
        </p:nvCxnSpPr>
        <p:spPr>
          <a:xfrm rot="5400000">
            <a:off x="5535728" y="271233"/>
            <a:ext cx="836763" cy="498190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1387365" y="4097547"/>
            <a:ext cx="1036658"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728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935730"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0" idx="2"/>
            <a:endCxn id="29" idx="0"/>
          </p:cNvCxnSpPr>
          <p:nvPr/>
        </p:nvCxnSpPr>
        <p:spPr>
          <a:xfrm rot="16200000" flipH="1">
            <a:off x="5120571" y="686392"/>
            <a:ext cx="836759" cy="415158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5" idx="2"/>
            <a:endCxn id="32" idx="0"/>
          </p:cNvCxnSpPr>
          <p:nvPr/>
        </p:nvCxnSpPr>
        <p:spPr>
          <a:xfrm rot="16200000" flipH="1">
            <a:off x="7611521" y="2347026"/>
            <a:ext cx="836763" cy="830318"/>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flipH="1">
            <a:off x="7903628" y="4097547"/>
            <a:ext cx="956590"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34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3" y="609600"/>
            <a:ext cx="12576754"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1" idx="2"/>
            <a:endCxn id="60" idx="0"/>
          </p:cNvCxnSpPr>
          <p:nvPr/>
        </p:nvCxnSpPr>
        <p:spPr>
          <a:xfrm rot="5400000">
            <a:off x="3875095" y="2762185"/>
            <a:ext cx="836760" cy="1270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4" idx="2"/>
            <a:endCxn id="61" idx="0"/>
          </p:cNvCxnSpPr>
          <p:nvPr/>
        </p:nvCxnSpPr>
        <p:spPr>
          <a:xfrm rot="5400000">
            <a:off x="5535729" y="1931867"/>
            <a:ext cx="836760" cy="166063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a:off x="1387365" y="4097547"/>
            <a:ext cx="1036658"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3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907450"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79</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39</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67</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cxnSp>
        <p:nvCxnSpPr>
          <p:cNvPr id="4" name="Скругленная соединительная линия 3"/>
          <p:cNvCxnSpPr>
            <a:stCxn id="52" idx="2"/>
            <a:endCxn id="27" idx="0"/>
          </p:cNvCxnSpPr>
          <p:nvPr/>
        </p:nvCxnSpPr>
        <p:spPr>
          <a:xfrm rot="16200000" flipH="1">
            <a:off x="5120569" y="2347026"/>
            <a:ext cx="836763" cy="83031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Скругленная соединительная линия 5"/>
          <p:cNvCxnSpPr>
            <a:stCxn id="53" idx="2"/>
            <a:endCxn id="28" idx="0"/>
          </p:cNvCxnSpPr>
          <p:nvPr/>
        </p:nvCxnSpPr>
        <p:spPr>
          <a:xfrm rot="16200000" flipH="1">
            <a:off x="5950886" y="2347026"/>
            <a:ext cx="836762" cy="83031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33" name="Прямая со стрелкой 32"/>
          <p:cNvCxnSpPr/>
          <p:nvPr/>
        </p:nvCxnSpPr>
        <p:spPr>
          <a:xfrm flipH="1">
            <a:off x="6523402" y="4097547"/>
            <a:ext cx="956590"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0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11514666"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8453887"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Левая фигурная скобка 6"/>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2" name="Левая фигурная скобка 41"/>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2648310"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40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3" y="609600"/>
            <a:ext cx="12086559" cy="788276"/>
          </a:xfrm>
        </p:spPr>
        <p:txBody>
          <a:bodyPr>
            <a:normAutofit/>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761712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3450567"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67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264831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4295956"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29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3441940"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5115465"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762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4270076"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2918600" y="2220857"/>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7903379" y="2199928"/>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884637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4" name="Скругленная соединительная линия 3"/>
          <p:cNvCxnSpPr>
            <a:stCxn id="32" idx="0"/>
            <a:endCxn id="49" idx="2"/>
          </p:cNvCxnSpPr>
          <p:nvPr/>
        </p:nvCxnSpPr>
        <p:spPr>
          <a:xfrm rot="16200000" flipV="1">
            <a:off x="5120571" y="-143923"/>
            <a:ext cx="836760" cy="581222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a:stCxn id="31" idx="0"/>
            <a:endCxn id="50" idx="2"/>
          </p:cNvCxnSpPr>
          <p:nvPr/>
        </p:nvCxnSpPr>
        <p:spPr>
          <a:xfrm rot="16200000" flipV="1">
            <a:off x="5120570" y="686394"/>
            <a:ext cx="836762" cy="41515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a:stCxn id="59" idx="0"/>
            <a:endCxn id="52" idx="2"/>
          </p:cNvCxnSpPr>
          <p:nvPr/>
        </p:nvCxnSpPr>
        <p:spPr>
          <a:xfrm rot="5400000" flipH="1" flipV="1">
            <a:off x="3875094" y="1931868"/>
            <a:ext cx="836762" cy="166063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Скругленная соединительная линия 33"/>
          <p:cNvCxnSpPr>
            <a:stCxn id="58" idx="0"/>
            <a:endCxn id="51" idx="2"/>
          </p:cNvCxnSpPr>
          <p:nvPr/>
        </p:nvCxnSpPr>
        <p:spPr>
          <a:xfrm rot="5400000" flipH="1" flipV="1">
            <a:off x="3044777" y="1931869"/>
            <a:ext cx="836762" cy="166063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26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p:txBody>
          <a:bodyPr>
            <a:normAutofit/>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(F, V1 [, V2, … , VN]) – записывает в ту позицию файла, на которую указывает указатель, очередной элемент файла, равный значению переменной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После записи переменной </a:t>
            </a:r>
            <a:r>
              <a:rPr kumimoji="0" lang="ru-RU" sz="25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2500" i="0" u="none" strike="noStrike" kern="1200" cap="none" spc="0" normalizeH="0" baseline="0" noProof="0" dirty="0">
                <a:ln>
                  <a:noFill/>
                </a:ln>
                <a:solidFill>
                  <a:prstClr val="black"/>
                </a:solidFill>
                <a:effectLst/>
                <a:uLnTx/>
                <a:uFillTx/>
                <a:latin typeface="Trebuchet MS" panose="020B0603020202020204"/>
                <a:ea typeface="+mn-ea"/>
                <a:cs typeface="+mn-cs"/>
              </a:rPr>
              <a:t> указатель сдвигается на следующую позицию файла. Если указатель достигает конца файла, файл расширяется</a:t>
            </a: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Перед первым выполнением в программе процедуры </a:t>
            </a:r>
            <a:r>
              <a:rPr kumimoji="0" lang="ru-RU" sz="2500" b="1" i="0" u="none" strike="noStrike" kern="1200" cap="none" spc="0" normalizeH="0" baseline="0" noProof="0" dirty="0" err="1">
                <a:ln>
                  <a:noFill/>
                </a:ln>
                <a:solidFill>
                  <a:prstClr val="black"/>
                </a:solidFill>
                <a:effectLst/>
                <a:uLnTx/>
                <a:uFillTx/>
                <a:latin typeface="Trebuchet MS" panose="020B0603020202020204"/>
                <a:ea typeface="+mn-ea"/>
                <a:cs typeface="+mn-cs"/>
              </a:rPr>
              <a:t>Write</a:t>
            </a:r>
            <a:r>
              <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rPr>
              <a:t> файл обязательно должен быть открыт.</a:t>
            </a:r>
          </a:p>
        </p:txBody>
      </p:sp>
    </p:spTree>
    <p:extLst>
      <p:ext uri="{BB962C8B-B14F-4D97-AF65-F5344CB8AC3E}">
        <p14:creationId xmlns:p14="http://schemas.microsoft.com/office/powerpoint/2010/main" val="1635849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4270076"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8428008"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94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124091"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7617125"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263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952227"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797616" y="3569445"/>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6797616" y="2343802"/>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99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81420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6055745"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3" name="Прямая со стрелкой 32"/>
          <p:cNvCxnSpPr/>
          <p:nvPr/>
        </p:nvCxnSpPr>
        <p:spPr>
          <a:xfrm flipV="1">
            <a:off x="5943601" y="2357384"/>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667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cxnSp>
        <p:nvCxnSpPr>
          <p:cNvPr id="5" name="Прямая со стрелкой 4"/>
          <p:cNvCxnSpPr/>
          <p:nvPr/>
        </p:nvCxnSpPr>
        <p:spPr>
          <a:xfrm flipV="1">
            <a:off x="5952227"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5124092" y="3569451"/>
            <a:ext cx="0" cy="5434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Левая фигурная скобка 24"/>
          <p:cNvSpPr/>
          <p:nvPr/>
        </p:nvSpPr>
        <p:spPr>
          <a:xfrm rot="5400000">
            <a:off x="4590736" y="222085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Левая фигурная скобка 25"/>
          <p:cNvSpPr/>
          <p:nvPr/>
        </p:nvSpPr>
        <p:spPr>
          <a:xfrm rot="5400000">
            <a:off x="6251370" y="2199929"/>
            <a:ext cx="258795" cy="1660634"/>
          </a:xfrm>
          <a:prstGeom prst="leftBrace">
            <a:avLst>
              <a:gd name="adj1" fmla="val 124999"/>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7252275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79</a:t>
            </a: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56</a:t>
            </a: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33</a:t>
            </a: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15</a:t>
            </a:r>
            <a:endParaRPr lang="x-none" dirty="0"/>
          </a:p>
        </p:txBody>
      </p:sp>
    </p:spTree>
    <p:extLst>
      <p:ext uri="{BB962C8B-B14F-4D97-AF65-F5344CB8AC3E}">
        <p14:creationId xmlns:p14="http://schemas.microsoft.com/office/powerpoint/2010/main" val="26302437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E42EC-8319-BE4C-A172-F9603E2FE124}"/>
              </a:ext>
            </a:extLst>
          </p:cNvPr>
          <p:cNvSpPr>
            <a:spLocks noGrp="1"/>
          </p:cNvSpPr>
          <p:nvPr>
            <p:ph type="title"/>
          </p:nvPr>
        </p:nvSpPr>
        <p:spPr>
          <a:xfrm>
            <a:off x="677334" y="609600"/>
            <a:ext cx="8596668" cy="788276"/>
          </a:xfrm>
        </p:spPr>
        <p:txBody>
          <a:bodyPr/>
          <a:lstStyle/>
          <a:p>
            <a:r>
              <a:rPr lang="x-none" dirty="0"/>
              <a:t>Простое слияние</a:t>
            </a:r>
          </a:p>
        </p:txBody>
      </p:sp>
      <p:sp>
        <p:nvSpPr>
          <p:cNvPr id="49" name="Прямоугольник 48">
            <a:extLst>
              <a:ext uri="{FF2B5EF4-FFF2-40B4-BE49-F238E27FC236}">
                <a16:creationId xmlns:a16="http://schemas.microsoft.com/office/drawing/2014/main" id="{E4DD6CDD-9DEB-5149-87B4-F25D79823E67}"/>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15</a:t>
            </a:r>
            <a:endParaRPr lang="x-none" dirty="0"/>
          </a:p>
        </p:txBody>
      </p:sp>
      <p:sp>
        <p:nvSpPr>
          <p:cNvPr id="50" name="Прямоугольник 49">
            <a:extLst>
              <a:ext uri="{FF2B5EF4-FFF2-40B4-BE49-F238E27FC236}">
                <a16:creationId xmlns:a16="http://schemas.microsoft.com/office/drawing/2014/main" id="{7AB7166F-E1D2-C64E-9211-AE15183225F9}"/>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33</a:t>
            </a:r>
            <a:endParaRPr lang="x-none" dirty="0"/>
          </a:p>
        </p:txBody>
      </p:sp>
      <p:sp>
        <p:nvSpPr>
          <p:cNvPr id="51" name="Прямоугольник 50">
            <a:extLst>
              <a:ext uri="{FF2B5EF4-FFF2-40B4-BE49-F238E27FC236}">
                <a16:creationId xmlns:a16="http://schemas.microsoft.com/office/drawing/2014/main" id="{A54FAE1A-9945-3243-BA5E-4C06E02B84FD}"/>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45</a:t>
            </a:r>
            <a:endParaRPr lang="x-none" dirty="0"/>
          </a:p>
        </p:txBody>
      </p:sp>
      <p:sp>
        <p:nvSpPr>
          <p:cNvPr id="52" name="Прямоугольник 51">
            <a:extLst>
              <a:ext uri="{FF2B5EF4-FFF2-40B4-BE49-F238E27FC236}">
                <a16:creationId xmlns:a16="http://schemas.microsoft.com/office/drawing/2014/main" id="{D33C7C87-92C3-E048-BDF3-9507B6122EC6}"/>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67</a:t>
            </a:r>
            <a:endParaRPr lang="x-none" dirty="0"/>
          </a:p>
        </p:txBody>
      </p:sp>
      <p:sp>
        <p:nvSpPr>
          <p:cNvPr id="53" name="Прямоугольник 52">
            <a:extLst>
              <a:ext uri="{FF2B5EF4-FFF2-40B4-BE49-F238E27FC236}">
                <a16:creationId xmlns:a16="http://schemas.microsoft.com/office/drawing/2014/main" id="{AFE30B4B-4FF8-B341-A329-974D527E732F}"/>
              </a:ext>
            </a:extLst>
          </p:cNvPr>
          <p:cNvSpPr/>
          <p:nvPr/>
        </p:nvSpPr>
        <p:spPr>
          <a:xfrm>
            <a:off x="5538950"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79</a:t>
            </a:r>
            <a:endParaRPr lang="x-none" dirty="0"/>
          </a:p>
        </p:txBody>
      </p:sp>
      <p:sp>
        <p:nvSpPr>
          <p:cNvPr id="54" name="Прямоугольник 53">
            <a:extLst>
              <a:ext uri="{FF2B5EF4-FFF2-40B4-BE49-F238E27FC236}">
                <a16:creationId xmlns:a16="http://schemas.microsoft.com/office/drawing/2014/main" id="{949862BC-339D-F048-AF2B-BB289E0A66F4}"/>
              </a:ext>
            </a:extLst>
          </p:cNvPr>
          <p:cNvSpPr/>
          <p:nvPr/>
        </p:nvSpPr>
        <p:spPr>
          <a:xfrm>
            <a:off x="6369267"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56</a:t>
            </a:r>
            <a:endParaRPr lang="x-none" dirty="0"/>
          </a:p>
        </p:txBody>
      </p:sp>
      <p:sp>
        <p:nvSpPr>
          <p:cNvPr id="55" name="Прямоугольник 54">
            <a:extLst>
              <a:ext uri="{FF2B5EF4-FFF2-40B4-BE49-F238E27FC236}">
                <a16:creationId xmlns:a16="http://schemas.microsoft.com/office/drawing/2014/main" id="{41353A6F-A44B-2C4E-986A-D648F619A6BE}"/>
              </a:ext>
            </a:extLst>
          </p:cNvPr>
          <p:cNvSpPr/>
          <p:nvPr/>
        </p:nvSpPr>
        <p:spPr>
          <a:xfrm>
            <a:off x="7199584" y="1954921"/>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39</a:t>
            </a:r>
            <a:endParaRPr lang="x-none" dirty="0"/>
          </a:p>
        </p:txBody>
      </p:sp>
      <p:sp>
        <p:nvSpPr>
          <p:cNvPr id="56" name="Прямоугольник 55">
            <a:extLst>
              <a:ext uri="{FF2B5EF4-FFF2-40B4-BE49-F238E27FC236}">
                <a16:creationId xmlns:a16="http://schemas.microsoft.com/office/drawing/2014/main" id="{F0FFF2D3-FAD3-0A4A-84FA-C1CD0E04AEE1}"/>
              </a:ext>
            </a:extLst>
          </p:cNvPr>
          <p:cNvSpPr/>
          <p:nvPr/>
        </p:nvSpPr>
        <p:spPr>
          <a:xfrm>
            <a:off x="8029901" y="1954920"/>
            <a:ext cx="830317"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13</a:t>
            </a:r>
            <a:endParaRPr lang="x-none" dirty="0"/>
          </a:p>
        </p:txBody>
      </p:sp>
      <p:sp>
        <p:nvSpPr>
          <p:cNvPr id="57" name="Прямоугольник 56">
            <a:extLst>
              <a:ext uri="{FF2B5EF4-FFF2-40B4-BE49-F238E27FC236}">
                <a16:creationId xmlns:a16="http://schemas.microsoft.com/office/drawing/2014/main" id="{1C471325-8437-B146-A983-E7B9934B03EF}"/>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58" name="Прямоугольник 57">
            <a:extLst>
              <a:ext uri="{FF2B5EF4-FFF2-40B4-BE49-F238E27FC236}">
                <a16:creationId xmlns:a16="http://schemas.microsoft.com/office/drawing/2014/main" id="{C64E1EB9-E934-0C47-B873-6C5D8A974734}"/>
              </a:ext>
            </a:extLst>
          </p:cNvPr>
          <p:cNvSpPr/>
          <p:nvPr/>
        </p:nvSpPr>
        <p:spPr>
          <a:xfrm>
            <a:off x="221768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9" name="Прямоугольник 58">
            <a:extLst>
              <a:ext uri="{FF2B5EF4-FFF2-40B4-BE49-F238E27FC236}">
                <a16:creationId xmlns:a16="http://schemas.microsoft.com/office/drawing/2014/main" id="{DE39B97D-82E0-5E4C-85B8-C804D8729038}"/>
              </a:ext>
            </a:extLst>
          </p:cNvPr>
          <p:cNvSpPr/>
          <p:nvPr/>
        </p:nvSpPr>
        <p:spPr>
          <a:xfrm>
            <a:off x="3047999"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0" name="Прямоугольник 59">
            <a:extLst>
              <a:ext uri="{FF2B5EF4-FFF2-40B4-BE49-F238E27FC236}">
                <a16:creationId xmlns:a16="http://schemas.microsoft.com/office/drawing/2014/main" id="{7B429781-DE94-2941-BBA9-25EC65573C29}"/>
              </a:ext>
            </a:extLst>
          </p:cNvPr>
          <p:cNvSpPr/>
          <p:nvPr/>
        </p:nvSpPr>
        <p:spPr>
          <a:xfrm>
            <a:off x="3878316"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1" name="Прямоугольник 60">
            <a:extLst>
              <a:ext uri="{FF2B5EF4-FFF2-40B4-BE49-F238E27FC236}">
                <a16:creationId xmlns:a16="http://schemas.microsoft.com/office/drawing/2014/main" id="{149FCC0C-6A86-DE42-8005-AA1039845306}"/>
              </a:ext>
            </a:extLst>
          </p:cNvPr>
          <p:cNvSpPr/>
          <p:nvPr/>
        </p:nvSpPr>
        <p:spPr>
          <a:xfrm>
            <a:off x="4708633"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6" name="Прямоугольник 65">
            <a:extLst>
              <a:ext uri="{FF2B5EF4-FFF2-40B4-BE49-F238E27FC236}">
                <a16:creationId xmlns:a16="http://schemas.microsoft.com/office/drawing/2014/main" id="{9B1FA4F4-C5D1-9549-80E8-EECBCD5261CC}"/>
              </a:ext>
            </a:extLst>
          </p:cNvPr>
          <p:cNvSpPr/>
          <p:nvPr/>
        </p:nvSpPr>
        <p:spPr>
          <a:xfrm>
            <a:off x="1387365" y="3180562"/>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7" name="Прямоугольник 26">
            <a:extLst>
              <a:ext uri="{FF2B5EF4-FFF2-40B4-BE49-F238E27FC236}">
                <a16:creationId xmlns:a16="http://schemas.microsoft.com/office/drawing/2014/main" id="{C64E1EB9-E934-0C47-B873-6C5D8A974734}"/>
              </a:ext>
            </a:extLst>
          </p:cNvPr>
          <p:cNvSpPr/>
          <p:nvPr/>
        </p:nvSpPr>
        <p:spPr>
          <a:xfrm>
            <a:off x="5538950"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8" name="Прямоугольник 27">
            <a:extLst>
              <a:ext uri="{FF2B5EF4-FFF2-40B4-BE49-F238E27FC236}">
                <a16:creationId xmlns:a16="http://schemas.microsoft.com/office/drawing/2014/main" id="{DE39B97D-82E0-5E4C-85B8-C804D8729038}"/>
              </a:ext>
            </a:extLst>
          </p:cNvPr>
          <p:cNvSpPr/>
          <p:nvPr/>
        </p:nvSpPr>
        <p:spPr>
          <a:xfrm>
            <a:off x="6369267"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7B429781-DE94-2941-BBA9-25EC65573C29}"/>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49FCC0C-6A86-DE42-8005-AA1039845306}"/>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7B429781-DE94-2941-BBA9-25EC65573C29}"/>
              </a:ext>
            </a:extLst>
          </p:cNvPr>
          <p:cNvSpPr/>
          <p:nvPr/>
        </p:nvSpPr>
        <p:spPr>
          <a:xfrm>
            <a:off x="7199585" y="31805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2" name="Прямоугольник 31">
            <a:extLst>
              <a:ext uri="{FF2B5EF4-FFF2-40B4-BE49-F238E27FC236}">
                <a16:creationId xmlns:a16="http://schemas.microsoft.com/office/drawing/2014/main" id="{149FCC0C-6A86-DE42-8005-AA1039845306}"/>
              </a:ext>
            </a:extLst>
          </p:cNvPr>
          <p:cNvSpPr/>
          <p:nvPr/>
        </p:nvSpPr>
        <p:spPr>
          <a:xfrm>
            <a:off x="8029902"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42E7C092-1D78-9747-B1AC-62AEDEF3E1CA}"/>
              </a:ext>
            </a:extLst>
          </p:cNvPr>
          <p:cNvSpPr/>
          <p:nvPr/>
        </p:nvSpPr>
        <p:spPr>
          <a:xfrm>
            <a:off x="2217682" y="31805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13</a:t>
            </a:r>
          </a:p>
        </p:txBody>
      </p:sp>
      <p:sp>
        <p:nvSpPr>
          <p:cNvPr id="24" name="Прямоугольник 23">
            <a:extLst>
              <a:ext uri="{FF2B5EF4-FFF2-40B4-BE49-F238E27FC236}">
                <a16:creationId xmlns:a16="http://schemas.microsoft.com/office/drawing/2014/main" id="{9B036C9D-8CEF-A74F-863B-52FD32F13705}"/>
              </a:ext>
            </a:extLst>
          </p:cNvPr>
          <p:cNvSpPr/>
          <p:nvPr/>
        </p:nvSpPr>
        <p:spPr>
          <a:xfrm>
            <a:off x="3047999" y="318056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15</a:t>
            </a:r>
          </a:p>
        </p:txBody>
      </p:sp>
      <p:sp>
        <p:nvSpPr>
          <p:cNvPr id="25" name="Прямоугольник 24">
            <a:extLst>
              <a:ext uri="{FF2B5EF4-FFF2-40B4-BE49-F238E27FC236}">
                <a16:creationId xmlns:a16="http://schemas.microsoft.com/office/drawing/2014/main" id="{4B204D8C-D02B-DE40-AFD7-E5636A9CF29F}"/>
              </a:ext>
            </a:extLst>
          </p:cNvPr>
          <p:cNvSpPr/>
          <p:nvPr/>
        </p:nvSpPr>
        <p:spPr>
          <a:xfrm>
            <a:off x="3878316" y="318056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33</a:t>
            </a:r>
          </a:p>
        </p:txBody>
      </p:sp>
      <p:sp>
        <p:nvSpPr>
          <p:cNvPr id="26" name="Прямоугольник 25">
            <a:extLst>
              <a:ext uri="{FF2B5EF4-FFF2-40B4-BE49-F238E27FC236}">
                <a16:creationId xmlns:a16="http://schemas.microsoft.com/office/drawing/2014/main" id="{5AEB0D7D-70BB-574B-B4C6-A99B30C9AAE8}"/>
              </a:ext>
            </a:extLst>
          </p:cNvPr>
          <p:cNvSpPr/>
          <p:nvPr/>
        </p:nvSpPr>
        <p:spPr>
          <a:xfrm>
            <a:off x="4708633"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39</a:t>
            </a:r>
          </a:p>
        </p:txBody>
      </p:sp>
      <p:sp>
        <p:nvSpPr>
          <p:cNvPr id="33" name="Прямоугольник 32">
            <a:extLst>
              <a:ext uri="{FF2B5EF4-FFF2-40B4-BE49-F238E27FC236}">
                <a16:creationId xmlns:a16="http://schemas.microsoft.com/office/drawing/2014/main" id="{E988A8A5-3373-8A41-A253-F26C2A0FE4E3}"/>
              </a:ext>
            </a:extLst>
          </p:cNvPr>
          <p:cNvSpPr/>
          <p:nvPr/>
        </p:nvSpPr>
        <p:spPr>
          <a:xfrm>
            <a:off x="5538950"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45</a:t>
            </a:r>
          </a:p>
        </p:txBody>
      </p:sp>
      <p:sp>
        <p:nvSpPr>
          <p:cNvPr id="34" name="Прямоугольник 33">
            <a:extLst>
              <a:ext uri="{FF2B5EF4-FFF2-40B4-BE49-F238E27FC236}">
                <a16:creationId xmlns:a16="http://schemas.microsoft.com/office/drawing/2014/main" id="{327E2C6F-B1D2-654B-A598-5C1484D2399C}"/>
              </a:ext>
            </a:extLst>
          </p:cNvPr>
          <p:cNvSpPr/>
          <p:nvPr/>
        </p:nvSpPr>
        <p:spPr>
          <a:xfrm>
            <a:off x="6369267"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56</a:t>
            </a:r>
          </a:p>
        </p:txBody>
      </p:sp>
      <p:sp>
        <p:nvSpPr>
          <p:cNvPr id="35" name="Прямоугольник 34">
            <a:extLst>
              <a:ext uri="{FF2B5EF4-FFF2-40B4-BE49-F238E27FC236}">
                <a16:creationId xmlns:a16="http://schemas.microsoft.com/office/drawing/2014/main" id="{F9F9FD49-6D6A-0544-ADDF-B250DD20435D}"/>
              </a:ext>
            </a:extLst>
          </p:cNvPr>
          <p:cNvSpPr/>
          <p:nvPr/>
        </p:nvSpPr>
        <p:spPr>
          <a:xfrm>
            <a:off x="7199584" y="318056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67</a:t>
            </a:r>
          </a:p>
        </p:txBody>
      </p:sp>
      <p:sp>
        <p:nvSpPr>
          <p:cNvPr id="36" name="Прямоугольник 35">
            <a:extLst>
              <a:ext uri="{FF2B5EF4-FFF2-40B4-BE49-F238E27FC236}">
                <a16:creationId xmlns:a16="http://schemas.microsoft.com/office/drawing/2014/main" id="{EFE47BE8-49F4-1E43-81B6-43CBC2B6E2E7}"/>
              </a:ext>
            </a:extLst>
          </p:cNvPr>
          <p:cNvSpPr/>
          <p:nvPr/>
        </p:nvSpPr>
        <p:spPr>
          <a:xfrm>
            <a:off x="8029901" y="318056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x-none" dirty="0"/>
              <a:t>79</a:t>
            </a:r>
          </a:p>
        </p:txBody>
      </p:sp>
    </p:spTree>
    <p:extLst>
      <p:ext uri="{BB962C8B-B14F-4D97-AF65-F5344CB8AC3E}">
        <p14:creationId xmlns:p14="http://schemas.microsoft.com/office/powerpoint/2010/main" val="1195599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a:xfrm>
            <a:off x="677333" y="609600"/>
            <a:ext cx="12086559" cy="1320800"/>
          </a:xfrm>
        </p:spPr>
        <p:txBody>
          <a:bodyPr/>
          <a:lstStyle/>
          <a:p>
            <a:r>
              <a:rPr lang="x-none" dirty="0"/>
              <a:t>Простое слияние (</a:t>
            </a:r>
            <a:r>
              <a:rPr lang="ru-RU" dirty="0"/>
              <a:t>три вспомогательных файла</a:t>
            </a:r>
            <a:r>
              <a:rPr lang="x-none" dirty="0"/>
              <a:t>)</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6274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6274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6274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4" name="Прямоугольник 23">
            <a:extLst>
              <a:ext uri="{FF2B5EF4-FFF2-40B4-BE49-F238E27FC236}">
                <a16:creationId xmlns:a16="http://schemas.microsoft.com/office/drawing/2014/main" id="{8F124F89-9581-469F-B7C3-1CF813B48FD0}"/>
              </a:ext>
            </a:extLst>
          </p:cNvPr>
          <p:cNvSpPr/>
          <p:nvPr/>
        </p:nvSpPr>
        <p:spPr>
          <a:xfrm>
            <a:off x="5538950"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E17115BD-4C0E-4DA2-8B45-E3119DC4D23E}"/>
              </a:ext>
            </a:extLst>
          </p:cNvPr>
          <p:cNvSpPr/>
          <p:nvPr/>
        </p:nvSpPr>
        <p:spPr>
          <a:xfrm>
            <a:off x="6369267"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DF3CDD81-4200-4712-9DC0-09FD6603525D}"/>
              </a:ext>
            </a:extLst>
          </p:cNvPr>
          <p:cNvSpPr/>
          <p:nvPr/>
        </p:nvSpPr>
        <p:spPr>
          <a:xfrm>
            <a:off x="7199584" y="366273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6273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590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590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590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2" name="Прямоугольник 31">
            <a:extLst>
              <a:ext uri="{FF2B5EF4-FFF2-40B4-BE49-F238E27FC236}">
                <a16:creationId xmlns:a16="http://schemas.microsoft.com/office/drawing/2014/main" id="{C519716F-5303-48F4-ACA8-1988FC6AA01B}"/>
              </a:ext>
            </a:extLst>
          </p:cNvPr>
          <p:cNvSpPr/>
          <p:nvPr/>
        </p:nvSpPr>
        <p:spPr>
          <a:xfrm>
            <a:off x="5538950"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3" name="Прямоугольник 32">
            <a:extLst>
              <a:ext uri="{FF2B5EF4-FFF2-40B4-BE49-F238E27FC236}">
                <a16:creationId xmlns:a16="http://schemas.microsoft.com/office/drawing/2014/main" id="{ECC90AEE-BC3F-4A66-918A-285A0F37C845}"/>
              </a:ext>
            </a:extLst>
          </p:cNvPr>
          <p:cNvSpPr/>
          <p:nvPr/>
        </p:nvSpPr>
        <p:spPr>
          <a:xfrm>
            <a:off x="6369267"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4" name="Прямоугольник 33">
            <a:extLst>
              <a:ext uri="{FF2B5EF4-FFF2-40B4-BE49-F238E27FC236}">
                <a16:creationId xmlns:a16="http://schemas.microsoft.com/office/drawing/2014/main" id="{9483A309-632A-44FB-B762-81B2F7A84932}"/>
              </a:ext>
            </a:extLst>
          </p:cNvPr>
          <p:cNvSpPr/>
          <p:nvPr/>
        </p:nvSpPr>
        <p:spPr>
          <a:xfrm>
            <a:off x="7199584" y="40590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590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4B07B71F-7FE0-4CD8-A2C2-9BECD6CBCA76}"/>
              </a:ext>
            </a:extLst>
          </p:cNvPr>
          <p:cNvSpPr/>
          <p:nvPr/>
        </p:nvSpPr>
        <p:spPr>
          <a:xfrm>
            <a:off x="8029901" y="24489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DEF422AF-C38C-435C-987A-5AEC3A810B01}"/>
              </a:ext>
            </a:extLst>
          </p:cNvPr>
          <p:cNvSpPr/>
          <p:nvPr/>
        </p:nvSpPr>
        <p:spPr>
          <a:xfrm>
            <a:off x="8029901" y="283778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8" name="Прямоугольник 37">
            <a:extLst>
              <a:ext uri="{FF2B5EF4-FFF2-40B4-BE49-F238E27FC236}">
                <a16:creationId xmlns:a16="http://schemas.microsoft.com/office/drawing/2014/main" id="{2633F462-BEEA-4044-A66D-07A913C59E43}"/>
              </a:ext>
            </a:extLst>
          </p:cNvPr>
          <p:cNvSpPr/>
          <p:nvPr/>
        </p:nvSpPr>
        <p:spPr>
          <a:xfrm>
            <a:off x="8029901" y="366273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9" name="Прямоугольник 38">
            <a:extLst>
              <a:ext uri="{FF2B5EF4-FFF2-40B4-BE49-F238E27FC236}">
                <a16:creationId xmlns:a16="http://schemas.microsoft.com/office/drawing/2014/main" id="{1AD24344-E573-42AB-96E8-6A841CDC39FD}"/>
              </a:ext>
            </a:extLst>
          </p:cNvPr>
          <p:cNvSpPr/>
          <p:nvPr/>
        </p:nvSpPr>
        <p:spPr>
          <a:xfrm>
            <a:off x="8029901" y="405907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2653236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71026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71026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71026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71026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71026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1066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1066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1066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1066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1066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60CE42E5-CCC3-43AC-8071-98B005D34BC1}"/>
              </a:ext>
            </a:extLst>
          </p:cNvPr>
          <p:cNvSpPr/>
          <p:nvPr/>
        </p:nvSpPr>
        <p:spPr>
          <a:xfrm>
            <a:off x="8029901" y="24489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C4687D1C-2D0D-425F-88F8-0F1E5A13CE31}"/>
              </a:ext>
            </a:extLst>
          </p:cNvPr>
          <p:cNvSpPr/>
          <p:nvPr/>
        </p:nvSpPr>
        <p:spPr>
          <a:xfrm>
            <a:off x="8029901" y="283778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34522291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8" name="Прямоугольник 7">
            <a:extLst>
              <a:ext uri="{FF2B5EF4-FFF2-40B4-BE49-F238E27FC236}">
                <a16:creationId xmlns:a16="http://schemas.microsoft.com/office/drawing/2014/main" id="{9CECE6F2-634C-4BDB-A646-74B718B0EA55}"/>
              </a:ext>
            </a:extLst>
          </p:cNvPr>
          <p:cNvSpPr/>
          <p:nvPr/>
        </p:nvSpPr>
        <p:spPr>
          <a:xfrm>
            <a:off x="5538950"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9" name="Прямоугольник 8">
            <a:extLst>
              <a:ext uri="{FF2B5EF4-FFF2-40B4-BE49-F238E27FC236}">
                <a16:creationId xmlns:a16="http://schemas.microsoft.com/office/drawing/2014/main" id="{46BA0B36-5126-4DB5-B27C-C3DC37AE7EBF}"/>
              </a:ext>
            </a:extLst>
          </p:cNvPr>
          <p:cNvSpPr/>
          <p:nvPr/>
        </p:nvSpPr>
        <p:spPr>
          <a:xfrm>
            <a:off x="6369267"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0" name="Прямоугольник 9">
            <a:extLst>
              <a:ext uri="{FF2B5EF4-FFF2-40B4-BE49-F238E27FC236}">
                <a16:creationId xmlns:a16="http://schemas.microsoft.com/office/drawing/2014/main" id="{FE2927AC-AD8D-4E25-96C7-1489086E3B0B}"/>
              </a:ext>
            </a:extLst>
          </p:cNvPr>
          <p:cNvSpPr/>
          <p:nvPr/>
        </p:nvSpPr>
        <p:spPr>
          <a:xfrm>
            <a:off x="7199584"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3DA98AC8-C63C-425B-889A-F9D2001F2ACD}"/>
              </a:ext>
            </a:extLst>
          </p:cNvPr>
          <p:cNvSpPr/>
          <p:nvPr/>
        </p:nvSpPr>
        <p:spPr>
          <a:xfrm>
            <a:off x="5538950"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F46D64C9-CE06-4CCE-A94C-4587EDFFA11E}"/>
              </a:ext>
            </a:extLst>
          </p:cNvPr>
          <p:cNvSpPr/>
          <p:nvPr/>
        </p:nvSpPr>
        <p:spPr>
          <a:xfrm>
            <a:off x="6369267"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1CD5E092-48F2-4D02-8047-3992C2876A6B}"/>
              </a:ext>
            </a:extLst>
          </p:cNvPr>
          <p:cNvSpPr/>
          <p:nvPr/>
        </p:nvSpPr>
        <p:spPr>
          <a:xfrm>
            <a:off x="7199584"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313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313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313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313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313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2767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2767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2766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2766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2766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
        <p:nvSpPr>
          <p:cNvPr id="36" name="Прямоугольник 35">
            <a:extLst>
              <a:ext uri="{FF2B5EF4-FFF2-40B4-BE49-F238E27FC236}">
                <a16:creationId xmlns:a16="http://schemas.microsoft.com/office/drawing/2014/main" id="{60CE42E5-CCC3-43AC-8071-98B005D34BC1}"/>
              </a:ext>
            </a:extLst>
          </p:cNvPr>
          <p:cNvSpPr/>
          <p:nvPr/>
        </p:nvSpPr>
        <p:spPr>
          <a:xfrm>
            <a:off x="8029901" y="244890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7" name="Прямоугольник 36">
            <a:extLst>
              <a:ext uri="{FF2B5EF4-FFF2-40B4-BE49-F238E27FC236}">
                <a16:creationId xmlns:a16="http://schemas.microsoft.com/office/drawing/2014/main" id="{C4687D1C-2D0D-425F-88F8-0F1E5A13CE31}"/>
              </a:ext>
            </a:extLst>
          </p:cNvPr>
          <p:cNvSpPr/>
          <p:nvPr/>
        </p:nvSpPr>
        <p:spPr>
          <a:xfrm>
            <a:off x="8029901" y="283778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54829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700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Reset</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Процедура </a:t>
            </a:r>
            <a:r>
              <a:rPr kumimoji="0" lang="ru-RU" sz="3400" i="0" u="none" strike="noStrike" kern="1200" cap="none" spc="0" normalizeH="0" baseline="0" noProof="0" dirty="0" err="1">
                <a:ln>
                  <a:noFill/>
                </a:ln>
                <a:solidFill>
                  <a:schemeClr val="tx1"/>
                </a:solidFill>
                <a:effectLst/>
                <a:uLnTx/>
                <a:uFillTx/>
                <a:latin typeface="Trebuchet MS" panose="020B0603020202020204"/>
                <a:ea typeface="+mn-ea"/>
                <a:cs typeface="+mn-cs"/>
              </a:rPr>
              <a:t>Reset</a:t>
            </a: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 (F) – открывает существующий файл F.</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Фактически при этом открывается внешний файл с именем, присвоенным переменной F процедурой </a:t>
            </a:r>
            <a:r>
              <a:rPr kumimoji="0" lang="ru-RU" sz="3400" i="0" u="none" strike="noStrike" kern="1200" cap="none" spc="0" normalizeH="0" baseline="0" noProof="0" dirty="0" err="1">
                <a:ln>
                  <a:noFill/>
                </a:ln>
                <a:solidFill>
                  <a:schemeClr val="tx1"/>
                </a:solidFill>
                <a:effectLst/>
                <a:uLnTx/>
                <a:uFillTx/>
                <a:latin typeface="Trebuchet MS" panose="020B0603020202020204"/>
                <a:ea typeface="+mn-ea"/>
                <a:cs typeface="+mn-cs"/>
              </a:rPr>
              <a:t>Assign</a:t>
            </a: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 Если файл с данным именем не существует, возникает сообщение об ошибке.</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schemeClr val="tx1"/>
                </a:solidFill>
                <a:effectLst/>
                <a:uLnTx/>
                <a:uFillTx/>
                <a:latin typeface="Trebuchet MS" panose="020B0603020202020204"/>
                <a:ea typeface="+mn-ea"/>
                <a:cs typeface="+mn-cs"/>
              </a:rPr>
              <a:t>Указатель файла устанавливается на первую позицию файла. Если файл был предварительно открыт, то он закрывается и повторно открывается.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Reset</a:t>
            </a: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(F) может быть применена к файлу любое количество раз. При выполнении этой процедуры содержимое файла не изменяется.</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118845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49493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3133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3132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3132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3132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3132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2767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2767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2766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2766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2766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24029323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047634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32214726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1593636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2" name="Прямоугольник 11">
            <a:extLst>
              <a:ext uri="{FF2B5EF4-FFF2-40B4-BE49-F238E27FC236}">
                <a16:creationId xmlns:a16="http://schemas.microsoft.com/office/drawing/2014/main" id="{F5D98A2B-2789-4B55-8097-AD18883B9C43}"/>
              </a:ext>
            </a:extLst>
          </p:cNvPr>
          <p:cNvSpPr/>
          <p:nvPr/>
        </p:nvSpPr>
        <p:spPr>
          <a:xfrm>
            <a:off x="2217682" y="283779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3" name="Прямоугольник 12">
            <a:extLst>
              <a:ext uri="{FF2B5EF4-FFF2-40B4-BE49-F238E27FC236}">
                <a16:creationId xmlns:a16="http://schemas.microsoft.com/office/drawing/2014/main" id="{0073E88F-FFBB-4334-9B28-A855D0F1D822}"/>
              </a:ext>
            </a:extLst>
          </p:cNvPr>
          <p:cNvSpPr/>
          <p:nvPr/>
        </p:nvSpPr>
        <p:spPr>
          <a:xfrm>
            <a:off x="3047999" y="283779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14" name="Прямоугольник 13">
            <a:extLst>
              <a:ext uri="{FF2B5EF4-FFF2-40B4-BE49-F238E27FC236}">
                <a16:creationId xmlns:a16="http://schemas.microsoft.com/office/drawing/2014/main" id="{D5154FFA-5066-4265-A4A2-D15497A71669}"/>
              </a:ext>
            </a:extLst>
          </p:cNvPr>
          <p:cNvSpPr/>
          <p:nvPr/>
        </p:nvSpPr>
        <p:spPr>
          <a:xfrm>
            <a:off x="3878316" y="283778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5" name="Прямоугольник 14">
            <a:extLst>
              <a:ext uri="{FF2B5EF4-FFF2-40B4-BE49-F238E27FC236}">
                <a16:creationId xmlns:a16="http://schemas.microsoft.com/office/drawing/2014/main" id="{E014ED3F-80B8-4B22-97EC-EB4FCB7FC3E3}"/>
              </a:ext>
            </a:extLst>
          </p:cNvPr>
          <p:cNvSpPr/>
          <p:nvPr/>
        </p:nvSpPr>
        <p:spPr>
          <a:xfrm>
            <a:off x="4708633" y="283778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9" name="Прямоугольник 18">
            <a:extLst>
              <a:ext uri="{FF2B5EF4-FFF2-40B4-BE49-F238E27FC236}">
                <a16:creationId xmlns:a16="http://schemas.microsoft.com/office/drawing/2014/main" id="{F7B33697-DBEA-4079-B08F-CAE8FAAE9F67}"/>
              </a:ext>
            </a:extLst>
          </p:cNvPr>
          <p:cNvSpPr/>
          <p:nvPr/>
        </p:nvSpPr>
        <p:spPr>
          <a:xfrm>
            <a:off x="1387365" y="2837786"/>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0" name="Прямоугольник 19">
            <a:extLst>
              <a:ext uri="{FF2B5EF4-FFF2-40B4-BE49-F238E27FC236}">
                <a16:creationId xmlns:a16="http://schemas.microsoft.com/office/drawing/2014/main" id="{9D9F0EE9-3AAF-40B6-BD32-5DF6D73C2142}"/>
              </a:ext>
            </a:extLst>
          </p:cNvPr>
          <p:cNvSpPr/>
          <p:nvPr/>
        </p:nvSpPr>
        <p:spPr>
          <a:xfrm>
            <a:off x="2217682" y="364545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21" name="Прямоугольник 20">
            <a:extLst>
              <a:ext uri="{FF2B5EF4-FFF2-40B4-BE49-F238E27FC236}">
                <a16:creationId xmlns:a16="http://schemas.microsoft.com/office/drawing/2014/main" id="{D9E75B19-D4F7-4212-B688-8329020B0004}"/>
              </a:ext>
            </a:extLst>
          </p:cNvPr>
          <p:cNvSpPr/>
          <p:nvPr/>
        </p:nvSpPr>
        <p:spPr>
          <a:xfrm>
            <a:off x="3047999" y="3645458"/>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2" name="Прямоугольник 21">
            <a:extLst>
              <a:ext uri="{FF2B5EF4-FFF2-40B4-BE49-F238E27FC236}">
                <a16:creationId xmlns:a16="http://schemas.microsoft.com/office/drawing/2014/main" id="{7852E280-65CB-44EF-8C97-4BCC2C7B4177}"/>
              </a:ext>
            </a:extLst>
          </p:cNvPr>
          <p:cNvSpPr/>
          <p:nvPr/>
        </p:nvSpPr>
        <p:spPr>
          <a:xfrm>
            <a:off x="3878316" y="3645457"/>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3" name="Прямоугольник 22">
            <a:extLst>
              <a:ext uri="{FF2B5EF4-FFF2-40B4-BE49-F238E27FC236}">
                <a16:creationId xmlns:a16="http://schemas.microsoft.com/office/drawing/2014/main" id="{C9B9F07F-B242-43F4-BC1E-00C41BAAE387}"/>
              </a:ext>
            </a:extLst>
          </p:cNvPr>
          <p:cNvSpPr/>
          <p:nvPr/>
        </p:nvSpPr>
        <p:spPr>
          <a:xfrm>
            <a:off x="4708633" y="364545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7" name="Прямоугольник 26">
            <a:extLst>
              <a:ext uri="{FF2B5EF4-FFF2-40B4-BE49-F238E27FC236}">
                <a16:creationId xmlns:a16="http://schemas.microsoft.com/office/drawing/2014/main" id="{30A2F446-6D52-41F0-B173-0441C395F1CB}"/>
              </a:ext>
            </a:extLst>
          </p:cNvPr>
          <p:cNvSpPr/>
          <p:nvPr/>
        </p:nvSpPr>
        <p:spPr>
          <a:xfrm>
            <a:off x="1387365" y="3645454"/>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28" name="Прямоугольник 27">
            <a:extLst>
              <a:ext uri="{FF2B5EF4-FFF2-40B4-BE49-F238E27FC236}">
                <a16:creationId xmlns:a16="http://schemas.microsoft.com/office/drawing/2014/main" id="{4D40F6FC-38E1-408B-9DF2-871946148A83}"/>
              </a:ext>
            </a:extLst>
          </p:cNvPr>
          <p:cNvSpPr/>
          <p:nvPr/>
        </p:nvSpPr>
        <p:spPr>
          <a:xfrm>
            <a:off x="2217682" y="404180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9" name="Прямоугольник 28">
            <a:extLst>
              <a:ext uri="{FF2B5EF4-FFF2-40B4-BE49-F238E27FC236}">
                <a16:creationId xmlns:a16="http://schemas.microsoft.com/office/drawing/2014/main" id="{E17E29F7-2B01-46B1-90FC-E9FC27FF81EB}"/>
              </a:ext>
            </a:extLst>
          </p:cNvPr>
          <p:cNvSpPr/>
          <p:nvPr/>
        </p:nvSpPr>
        <p:spPr>
          <a:xfrm>
            <a:off x="3047999" y="404179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30" name="Прямоугольник 29">
            <a:extLst>
              <a:ext uri="{FF2B5EF4-FFF2-40B4-BE49-F238E27FC236}">
                <a16:creationId xmlns:a16="http://schemas.microsoft.com/office/drawing/2014/main" id="{1DC37EA1-4ECA-4032-874D-222F6EA4DDDE}"/>
              </a:ext>
            </a:extLst>
          </p:cNvPr>
          <p:cNvSpPr/>
          <p:nvPr/>
        </p:nvSpPr>
        <p:spPr>
          <a:xfrm>
            <a:off x="3878316" y="4041798"/>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31" name="Прямоугольник 30">
            <a:extLst>
              <a:ext uri="{FF2B5EF4-FFF2-40B4-BE49-F238E27FC236}">
                <a16:creationId xmlns:a16="http://schemas.microsoft.com/office/drawing/2014/main" id="{EB4376FE-9128-4095-80F4-5A8730AA662C}"/>
              </a:ext>
            </a:extLst>
          </p:cNvPr>
          <p:cNvSpPr/>
          <p:nvPr/>
        </p:nvSpPr>
        <p:spPr>
          <a:xfrm>
            <a:off x="4708633" y="4041797"/>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5" name="Прямоугольник 34">
            <a:extLst>
              <a:ext uri="{FF2B5EF4-FFF2-40B4-BE49-F238E27FC236}">
                <a16:creationId xmlns:a16="http://schemas.microsoft.com/office/drawing/2014/main" id="{F6634807-E50C-4BB2-B834-BD39E580854C}"/>
              </a:ext>
            </a:extLst>
          </p:cNvPr>
          <p:cNvSpPr/>
          <p:nvPr/>
        </p:nvSpPr>
        <p:spPr>
          <a:xfrm>
            <a:off x="1387365" y="404179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D</a:t>
            </a:r>
            <a:endParaRPr lang="x-none" dirty="0"/>
          </a:p>
        </p:txBody>
      </p:sp>
    </p:spTree>
    <p:extLst>
      <p:ext uri="{BB962C8B-B14F-4D97-AF65-F5344CB8AC3E}">
        <p14:creationId xmlns:p14="http://schemas.microsoft.com/office/powerpoint/2010/main" val="2874424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90836-49AE-4298-841A-572CEFAC2116}"/>
              </a:ext>
            </a:extLst>
          </p:cNvPr>
          <p:cNvSpPr>
            <a:spLocks noGrp="1"/>
          </p:cNvSpPr>
          <p:nvPr>
            <p:ph type="title"/>
          </p:nvPr>
        </p:nvSpPr>
        <p:spPr/>
        <p:txBody>
          <a:bodyPr/>
          <a:lstStyle/>
          <a:p>
            <a:r>
              <a:rPr lang="x-none" dirty="0"/>
              <a:t>Простое слияние </a:t>
            </a:r>
            <a:endParaRPr lang="ru-BY" dirty="0"/>
          </a:p>
        </p:txBody>
      </p:sp>
      <p:sp>
        <p:nvSpPr>
          <p:cNvPr id="3" name="Объект 2">
            <a:extLst>
              <a:ext uri="{FF2B5EF4-FFF2-40B4-BE49-F238E27FC236}">
                <a16:creationId xmlns:a16="http://schemas.microsoft.com/office/drawing/2014/main" id="{1CD5926D-E9DC-475C-ABB8-3C4F39A1C976}"/>
              </a:ext>
            </a:extLst>
          </p:cNvPr>
          <p:cNvSpPr>
            <a:spLocks noGrp="1"/>
          </p:cNvSpPr>
          <p:nvPr>
            <p:ph idx="1"/>
          </p:nvPr>
        </p:nvSpPr>
        <p:spPr>
          <a:xfrm>
            <a:off x="-2094146" y="6534626"/>
            <a:ext cx="8596668" cy="3880773"/>
          </a:xfrm>
        </p:spPr>
        <p:txBody>
          <a:bodyPr/>
          <a:lstStyle/>
          <a:p>
            <a:endParaRPr lang="ru-BY" dirty="0"/>
          </a:p>
        </p:txBody>
      </p:sp>
      <p:sp>
        <p:nvSpPr>
          <p:cNvPr id="4" name="Прямоугольник 3">
            <a:extLst>
              <a:ext uri="{FF2B5EF4-FFF2-40B4-BE49-F238E27FC236}">
                <a16:creationId xmlns:a16="http://schemas.microsoft.com/office/drawing/2014/main" id="{4B4F501E-F064-41F3-AA80-89CD4321D2B9}"/>
              </a:ext>
            </a:extLst>
          </p:cNvPr>
          <p:cNvSpPr/>
          <p:nvPr/>
        </p:nvSpPr>
        <p:spPr>
          <a:xfrm>
            <a:off x="2217682"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5" name="Прямоугольник 4">
            <a:extLst>
              <a:ext uri="{FF2B5EF4-FFF2-40B4-BE49-F238E27FC236}">
                <a16:creationId xmlns:a16="http://schemas.microsoft.com/office/drawing/2014/main" id="{5C15D0F0-7320-400A-AFC9-60524D0352A3}"/>
              </a:ext>
            </a:extLst>
          </p:cNvPr>
          <p:cNvSpPr/>
          <p:nvPr/>
        </p:nvSpPr>
        <p:spPr>
          <a:xfrm>
            <a:off x="3047999"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2</a:t>
            </a:r>
            <a:endParaRPr lang="x-none" dirty="0"/>
          </a:p>
        </p:txBody>
      </p:sp>
      <p:sp>
        <p:nvSpPr>
          <p:cNvPr id="6" name="Прямоугольник 5">
            <a:extLst>
              <a:ext uri="{FF2B5EF4-FFF2-40B4-BE49-F238E27FC236}">
                <a16:creationId xmlns:a16="http://schemas.microsoft.com/office/drawing/2014/main" id="{4DCFCFB3-6347-424F-B93D-532929A0FE88}"/>
              </a:ext>
            </a:extLst>
          </p:cNvPr>
          <p:cNvSpPr/>
          <p:nvPr/>
        </p:nvSpPr>
        <p:spPr>
          <a:xfrm>
            <a:off x="3878316"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7" name="Прямоугольник 6">
            <a:extLst>
              <a:ext uri="{FF2B5EF4-FFF2-40B4-BE49-F238E27FC236}">
                <a16:creationId xmlns:a16="http://schemas.microsoft.com/office/drawing/2014/main" id="{4089B8C2-B8B3-4568-A570-CA673ED5DA1C}"/>
              </a:ext>
            </a:extLst>
          </p:cNvPr>
          <p:cNvSpPr/>
          <p:nvPr/>
        </p:nvSpPr>
        <p:spPr>
          <a:xfrm>
            <a:off x="4708633"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025172E6-C502-48BF-B167-047D524DF9B0}"/>
              </a:ext>
            </a:extLst>
          </p:cNvPr>
          <p:cNvSpPr/>
          <p:nvPr/>
        </p:nvSpPr>
        <p:spPr>
          <a:xfrm>
            <a:off x="1387365" y="2448905"/>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24" name="Прямоугольник 23">
            <a:extLst>
              <a:ext uri="{FF2B5EF4-FFF2-40B4-BE49-F238E27FC236}">
                <a16:creationId xmlns:a16="http://schemas.microsoft.com/office/drawing/2014/main" id="{2367670B-79B2-4CC3-AD46-3DE99FCC8EF2}"/>
              </a:ext>
            </a:extLst>
          </p:cNvPr>
          <p:cNvSpPr/>
          <p:nvPr/>
        </p:nvSpPr>
        <p:spPr>
          <a:xfrm>
            <a:off x="5538950" y="24489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25" name="Прямоугольник 24">
            <a:extLst>
              <a:ext uri="{FF2B5EF4-FFF2-40B4-BE49-F238E27FC236}">
                <a16:creationId xmlns:a16="http://schemas.microsoft.com/office/drawing/2014/main" id="{924B1001-8ACF-42F0-A865-9D4D53E1A1BE}"/>
              </a:ext>
            </a:extLst>
          </p:cNvPr>
          <p:cNvSpPr/>
          <p:nvPr/>
        </p:nvSpPr>
        <p:spPr>
          <a:xfrm>
            <a:off x="6369267" y="24489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26" name="Прямоугольник 25">
            <a:extLst>
              <a:ext uri="{FF2B5EF4-FFF2-40B4-BE49-F238E27FC236}">
                <a16:creationId xmlns:a16="http://schemas.microsoft.com/office/drawing/2014/main" id="{699176FA-EBC3-46E3-8F84-54E8FF754301}"/>
              </a:ext>
            </a:extLst>
          </p:cNvPr>
          <p:cNvSpPr/>
          <p:nvPr/>
        </p:nvSpPr>
        <p:spPr>
          <a:xfrm>
            <a:off x="7199584" y="244890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32" name="Прямоугольник 31">
            <a:extLst>
              <a:ext uri="{FF2B5EF4-FFF2-40B4-BE49-F238E27FC236}">
                <a16:creationId xmlns:a16="http://schemas.microsoft.com/office/drawing/2014/main" id="{6F95CC61-CBE4-43FB-9048-FBED4BCAC113}"/>
              </a:ext>
            </a:extLst>
          </p:cNvPr>
          <p:cNvSpPr/>
          <p:nvPr/>
        </p:nvSpPr>
        <p:spPr>
          <a:xfrm>
            <a:off x="8029901" y="2448907"/>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Tree>
    <p:extLst>
      <p:ext uri="{BB962C8B-B14F-4D97-AF65-F5344CB8AC3E}">
        <p14:creationId xmlns:p14="http://schemas.microsoft.com/office/powerpoint/2010/main" val="35670355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F4738-7181-0342-9ACA-5816B3B14654}"/>
              </a:ext>
            </a:extLst>
          </p:cNvPr>
          <p:cNvSpPr>
            <a:spLocks noGrp="1"/>
          </p:cNvSpPr>
          <p:nvPr>
            <p:ph type="title"/>
          </p:nvPr>
        </p:nvSpPr>
        <p:spPr>
          <a:xfrm>
            <a:off x="677334" y="609600"/>
            <a:ext cx="8596668" cy="777766"/>
          </a:xfrm>
        </p:spPr>
        <p:txBody>
          <a:bodyPr/>
          <a:lstStyle/>
          <a:p>
            <a:r>
              <a:rPr lang="x-none" dirty="0"/>
              <a:t>Анализ сортировки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91962CA-87F8-E240-8626-26D34127F236}"/>
                  </a:ext>
                </a:extLst>
              </p:cNvPr>
              <p:cNvSpPr>
                <a:spLocks noGrp="1"/>
              </p:cNvSpPr>
              <p:nvPr>
                <p:ph idx="1"/>
              </p:nvPr>
            </p:nvSpPr>
            <p:spPr/>
            <p:txBody>
              <a:bodyPr/>
              <a:lstStyle/>
              <a:p>
                <a:r>
                  <a:rPr lang="x-none" sz="2500" dirty="0"/>
                  <a:t>Поскольку на каждом проходе число сливаемых компонентов </a:t>
                </a:r>
                <a:r>
                  <a:rPr lang="en-US" sz="2500" b="1" dirty="0"/>
                  <a:t>p</a:t>
                </a:r>
                <a:r>
                  <a:rPr lang="x-none" sz="2500" dirty="0"/>
                  <a:t> будет удваиваться </a:t>
                </a:r>
                <a:r>
                  <a:rPr lang="en-US" sz="2500" dirty="0"/>
                  <a:t>(p = 1,2,4,8…) </a:t>
                </a:r>
                <a:r>
                  <a:rPr lang="ru-RU" sz="2500" dirty="0"/>
                  <a:t>и сортировка заканчивается при </a:t>
                </a:r>
                <a:r>
                  <a:rPr lang="en-US" sz="2500" b="1" dirty="0"/>
                  <a:t>p&gt;=n, </a:t>
                </a:r>
                <a:r>
                  <a:rPr lang="ru-RU" sz="2500" dirty="0"/>
                  <a:t>то всего потребуется</a:t>
                </a:r>
                <a:r>
                  <a:rPr lang="en-US" sz="2500" dirty="0"/>
                  <a:t> </a:t>
                </a:r>
                <a14:m>
                  <m:oMath xmlns:m="http://schemas.openxmlformats.org/officeDocument/2006/math">
                    <m:func>
                      <m:funcPr>
                        <m:ctrlPr>
                          <a:rPr lang="en" sz="2500" i="1" smtClean="0">
                            <a:latin typeface="Cambria Math" panose="02040503050406030204" pitchFamily="18" charset="0"/>
                          </a:rPr>
                        </m:ctrlPr>
                      </m:funcPr>
                      <m:fName>
                        <m:sSub>
                          <m:sSubPr>
                            <m:ctrlPr>
                              <a:rPr lang="en" sz="2500" i="1" smtClean="0">
                                <a:latin typeface="Cambria Math" panose="02040503050406030204" pitchFamily="18" charset="0"/>
                              </a:rPr>
                            </m:ctrlPr>
                          </m:sSubPr>
                          <m:e>
                            <m:r>
                              <m:rPr>
                                <m:sty m:val="p"/>
                              </m:rPr>
                              <a:rPr lang="en" sz="2500" i="0" smtClean="0">
                                <a:latin typeface="Cambria Math" panose="02040503050406030204" pitchFamily="18" charset="0"/>
                              </a:rPr>
                              <m:t>log</m:t>
                            </m:r>
                          </m:e>
                          <m:sub>
                            <m:r>
                              <a:rPr lang="en-US" sz="2500" b="0" i="1" smtClean="0">
                                <a:latin typeface="Cambria Math" panose="02040503050406030204" pitchFamily="18" charset="0"/>
                              </a:rPr>
                              <m:t>2</m:t>
                            </m:r>
                          </m:sub>
                        </m:sSub>
                      </m:fName>
                      <m:e>
                        <m:r>
                          <a:rPr lang="en-US" sz="2500" b="0" i="1" smtClean="0">
                            <a:latin typeface="Cambria Math" panose="02040503050406030204" pitchFamily="18" charset="0"/>
                          </a:rPr>
                          <m:t>𝑛</m:t>
                        </m:r>
                      </m:e>
                    </m:func>
                  </m:oMath>
                </a14:m>
                <a:r>
                  <a:rPr lang="en-US" sz="2500" b="1" dirty="0"/>
                  <a:t> </a:t>
                </a:r>
                <a:r>
                  <a:rPr lang="ru-RU" sz="2500" dirty="0"/>
                  <a:t>проходов. </a:t>
                </a:r>
              </a:p>
              <a:p>
                <a:r>
                  <a:rPr lang="ru-RU" sz="2500" dirty="0"/>
                  <a:t>Поскольку на каждом проходе копируется по одному разу все </a:t>
                </a:r>
                <a:r>
                  <a:rPr lang="en-US" sz="2500" b="1" dirty="0"/>
                  <a:t>n</a:t>
                </a:r>
                <a:r>
                  <a:rPr lang="en-US" sz="2500" dirty="0"/>
                  <a:t> </a:t>
                </a:r>
                <a:r>
                  <a:rPr lang="ru-RU" sz="2500" dirty="0"/>
                  <a:t>элементов, то число пересылок будет </a:t>
                </a:r>
                <a14:m>
                  <m:oMath xmlns:m="http://schemas.openxmlformats.org/officeDocument/2006/math">
                    <m:func>
                      <m:funcPr>
                        <m:ctrlPr>
                          <a:rPr lang="en" sz="2500" i="1">
                            <a:latin typeface="Cambria Math" panose="02040503050406030204" pitchFamily="18" charset="0"/>
                          </a:rPr>
                        </m:ctrlPr>
                      </m:funcPr>
                      <m:fName>
                        <m:sSub>
                          <m:sSubPr>
                            <m:ctrlPr>
                              <a:rPr lang="en" sz="2500" i="1">
                                <a:latin typeface="Cambria Math" panose="02040503050406030204" pitchFamily="18" charset="0"/>
                              </a:rPr>
                            </m:ctrlPr>
                          </m:sSubPr>
                          <m:e>
                            <m:r>
                              <m:rPr>
                                <m:sty m:val="p"/>
                              </m:rPr>
                              <a:rPr lang="en-US" sz="2500" b="0" i="0" smtClean="0">
                                <a:latin typeface="Cambria Math" panose="02040503050406030204" pitchFamily="18" charset="0"/>
                              </a:rPr>
                              <m:t>n</m:t>
                            </m:r>
                            <m:r>
                              <a:rPr lang="en-US" sz="2500" b="0" i="0" smtClean="0">
                                <a:latin typeface="Cambria Math" panose="02040503050406030204" pitchFamily="18" charset="0"/>
                              </a:rPr>
                              <m:t>∗</m:t>
                            </m:r>
                            <m:r>
                              <m:rPr>
                                <m:sty m:val="p"/>
                              </m:rPr>
                              <a:rPr lang="en" sz="2500">
                                <a:latin typeface="Cambria Math" panose="02040503050406030204" pitchFamily="18" charset="0"/>
                              </a:rPr>
                              <m:t>log</m:t>
                            </m:r>
                          </m:e>
                          <m:sub>
                            <m:r>
                              <a:rPr lang="en-US" sz="2500" i="1">
                                <a:latin typeface="Cambria Math" panose="02040503050406030204" pitchFamily="18" charset="0"/>
                              </a:rPr>
                              <m:t>2</m:t>
                            </m:r>
                          </m:sub>
                        </m:sSub>
                      </m:fName>
                      <m:e>
                        <m:r>
                          <a:rPr lang="en-US" sz="2500" i="1">
                            <a:latin typeface="Cambria Math" panose="02040503050406030204" pitchFamily="18" charset="0"/>
                          </a:rPr>
                          <m:t>𝑛</m:t>
                        </m:r>
                      </m:e>
                    </m:func>
                  </m:oMath>
                </a14:m>
                <a:r>
                  <a:rPr lang="en-US" sz="2500" b="1" dirty="0"/>
                  <a:t> </a:t>
                </a:r>
                <a:endParaRPr lang="en-US" sz="2500" dirty="0"/>
              </a:p>
              <a:p>
                <a:endParaRPr lang="x-none" b="1" dirty="0"/>
              </a:p>
            </p:txBody>
          </p:sp>
        </mc:Choice>
        <mc:Fallback xmlns="">
          <p:sp>
            <p:nvSpPr>
              <p:cNvPr id="3" name="Объект 2">
                <a:extLst>
                  <a:ext uri="{FF2B5EF4-FFF2-40B4-BE49-F238E27FC236}">
                    <a16:creationId xmlns:a16="http://schemas.microsoft.com/office/drawing/2014/main" id="{991962CA-87F8-E240-8626-26D34127F236}"/>
                  </a:ext>
                </a:extLst>
              </p:cNvPr>
              <p:cNvSpPr>
                <a:spLocks noGrp="1" noRot="1" noChangeAspect="1" noMove="1" noResize="1" noEditPoints="1" noAdjustHandles="1" noChangeArrowheads="1" noChangeShapeType="1" noTextEdit="1"/>
              </p:cNvSpPr>
              <p:nvPr>
                <p:ph idx="1"/>
              </p:nvPr>
            </p:nvSpPr>
            <p:spPr>
              <a:blipFill>
                <a:blip r:embed="rId2"/>
                <a:stretch>
                  <a:fillRect l="-737" t="-977"/>
                </a:stretch>
              </a:blipFill>
            </p:spPr>
            <p:txBody>
              <a:bodyPr/>
              <a:lstStyle/>
              <a:p>
                <a:r>
                  <a:rPr lang="ru-BY">
                    <a:noFill/>
                  </a:rPr>
                  <a:t> </a:t>
                </a:r>
              </a:p>
            </p:txBody>
          </p:sp>
        </mc:Fallback>
      </mc:AlternateContent>
    </p:spTree>
    <p:extLst>
      <p:ext uri="{BB962C8B-B14F-4D97-AF65-F5344CB8AC3E}">
        <p14:creationId xmlns:p14="http://schemas.microsoft.com/office/powerpoint/2010/main" val="3108007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088E2-0E1A-CC43-BB3F-C2ED0425C9ED}"/>
              </a:ext>
            </a:extLst>
          </p:cNvPr>
          <p:cNvSpPr>
            <a:spLocks noGrp="1"/>
          </p:cNvSpPr>
          <p:nvPr>
            <p:ph type="title"/>
          </p:nvPr>
        </p:nvSpPr>
        <p:spPr>
          <a:xfrm>
            <a:off x="677334" y="609600"/>
            <a:ext cx="8596668" cy="893379"/>
          </a:xfrm>
        </p:spPr>
        <p:txBody>
          <a:bodyPr/>
          <a:lstStyle/>
          <a:p>
            <a:r>
              <a:rPr lang="ru-RU" dirty="0"/>
              <a:t>Естественное слияние</a:t>
            </a:r>
            <a:endParaRPr lang="x-none" dirty="0"/>
          </a:p>
        </p:txBody>
      </p:sp>
      <p:sp>
        <p:nvSpPr>
          <p:cNvPr id="3" name="Объект 2">
            <a:extLst>
              <a:ext uri="{FF2B5EF4-FFF2-40B4-BE49-F238E27FC236}">
                <a16:creationId xmlns:a16="http://schemas.microsoft.com/office/drawing/2014/main" id="{A6990E41-F22C-2C4B-A022-765DE49EFC87}"/>
              </a:ext>
            </a:extLst>
          </p:cNvPr>
          <p:cNvSpPr>
            <a:spLocks noGrp="1"/>
          </p:cNvSpPr>
          <p:nvPr>
            <p:ph idx="1"/>
          </p:nvPr>
        </p:nvSpPr>
        <p:spPr/>
        <p:txBody>
          <a:bodyPr>
            <a:normAutofit/>
          </a:bodyPr>
          <a:lstStyle/>
          <a:p>
            <a:pPr marL="0" indent="0">
              <a:buNone/>
            </a:pPr>
            <a:r>
              <a:rPr lang="x-none" sz="2500" dirty="0"/>
              <a:t>Метод простого слияния не учитывает, что в последовательности есть длинные частично упорядоченные последовательности. Любые две упорядоченные последовательности длинной </a:t>
            </a:r>
            <a:r>
              <a:rPr lang="en-US" sz="2500" b="1" dirty="0"/>
              <a:t>m</a:t>
            </a:r>
            <a:r>
              <a:rPr lang="en-US" sz="2500" dirty="0"/>
              <a:t> </a:t>
            </a:r>
            <a:r>
              <a:rPr lang="ru-RU" sz="2500" dirty="0"/>
              <a:t>и</a:t>
            </a:r>
            <a:r>
              <a:rPr lang="en-US" sz="2500" dirty="0"/>
              <a:t> </a:t>
            </a:r>
            <a:r>
              <a:rPr lang="en-US" sz="2500" b="1" dirty="0"/>
              <a:t>n</a:t>
            </a:r>
            <a:r>
              <a:rPr lang="ru-RU" sz="2500" dirty="0"/>
              <a:t> можно сразу сливать в одну последовательность из (</a:t>
            </a:r>
            <a:r>
              <a:rPr lang="en-US" sz="2500" b="1" dirty="0" err="1"/>
              <a:t>m+n</a:t>
            </a:r>
            <a:r>
              <a:rPr lang="ru-RU" sz="2500" dirty="0"/>
              <a:t>)</a:t>
            </a:r>
            <a:r>
              <a:rPr lang="en-US" sz="2500" dirty="0"/>
              <a:t> </a:t>
            </a:r>
            <a:r>
              <a:rPr lang="ru-RU" sz="2500" dirty="0"/>
              <a:t>элементов. </a:t>
            </a:r>
          </a:p>
          <a:p>
            <a:pPr marL="0" indent="0">
              <a:buNone/>
            </a:pPr>
            <a:r>
              <a:rPr lang="ru-RU" sz="2500" dirty="0"/>
              <a:t>Упорядоченные элементы называются сериями. В сортировке естественным слиянием объединяются максимально упорядоченные серии.  </a:t>
            </a:r>
            <a:endParaRPr lang="x-none" sz="2500" dirty="0"/>
          </a:p>
        </p:txBody>
      </p:sp>
    </p:spTree>
    <p:extLst>
      <p:ext uri="{BB962C8B-B14F-4D97-AF65-F5344CB8AC3E}">
        <p14:creationId xmlns:p14="http://schemas.microsoft.com/office/powerpoint/2010/main" val="2039608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088E2-0E1A-CC43-BB3F-C2ED0425C9ED}"/>
              </a:ext>
            </a:extLst>
          </p:cNvPr>
          <p:cNvSpPr>
            <a:spLocks noGrp="1"/>
          </p:cNvSpPr>
          <p:nvPr>
            <p:ph type="title"/>
          </p:nvPr>
        </p:nvSpPr>
        <p:spPr>
          <a:xfrm>
            <a:off x="677334" y="609600"/>
            <a:ext cx="8596668" cy="893379"/>
          </a:xfrm>
        </p:spPr>
        <p:txBody>
          <a:bodyPr/>
          <a:lstStyle/>
          <a:p>
            <a:r>
              <a:rPr lang="ru-RU" dirty="0"/>
              <a:t>Естественное слияние</a:t>
            </a:r>
            <a:endParaRPr lang="x-none" dirty="0"/>
          </a:p>
        </p:txBody>
      </p:sp>
      <p:sp>
        <p:nvSpPr>
          <p:cNvPr id="3" name="Объект 2">
            <a:extLst>
              <a:ext uri="{FF2B5EF4-FFF2-40B4-BE49-F238E27FC236}">
                <a16:creationId xmlns:a16="http://schemas.microsoft.com/office/drawing/2014/main" id="{A6990E41-F22C-2C4B-A022-765DE49EFC87}"/>
              </a:ext>
            </a:extLst>
          </p:cNvPr>
          <p:cNvSpPr>
            <a:spLocks noGrp="1"/>
          </p:cNvSpPr>
          <p:nvPr>
            <p:ph idx="1"/>
          </p:nvPr>
        </p:nvSpPr>
        <p:spPr>
          <a:xfrm>
            <a:off x="677334" y="1502979"/>
            <a:ext cx="11379548" cy="4538383"/>
          </a:xfrm>
        </p:spPr>
        <p:txBody>
          <a:bodyPr>
            <a:noAutofit/>
          </a:bodyPr>
          <a:lstStyle/>
          <a:p>
            <a:r>
              <a:rPr lang="ru-RU" sz="2400" dirty="0"/>
              <a:t>Данные считываются из файла А во вспомогательный файл B, пока представляют собой упорядоченную последовательность</a:t>
            </a:r>
          </a:p>
          <a:p>
            <a:r>
              <a:rPr lang="ru-RU" sz="2400" dirty="0"/>
              <a:t>Как только следующий элемент последовательности оказывается меньшим предыдущего, данные начинают записываться в файл C</a:t>
            </a:r>
          </a:p>
          <a:p>
            <a:r>
              <a:rPr lang="ru-RU" sz="2400" dirty="0"/>
              <a:t>Таким образом, в 2 вспомогательных файлах находятся упорядоченные последовательности</a:t>
            </a:r>
          </a:p>
          <a:p>
            <a:r>
              <a:rPr lang="ru-RU" sz="2400" dirty="0"/>
              <a:t>После того как все данные из основного файла считаны, начинается сортировка вспомогательных файлов</a:t>
            </a:r>
          </a:p>
          <a:p>
            <a:r>
              <a:rPr lang="ru-RU" sz="2400" dirty="0"/>
              <a:t>Если в одном из вспомогательных файлов закончились элементы, то все элементы из оставшегося переносятся в основной файл</a:t>
            </a:r>
          </a:p>
          <a:p>
            <a:r>
              <a:rPr lang="ru-RU" sz="2400" dirty="0"/>
              <a:t>Сортировка повторяется до тех пор, пока данные основного файла не станут одной последовательностью (серией)</a:t>
            </a:r>
          </a:p>
        </p:txBody>
      </p:sp>
    </p:spTree>
    <p:extLst>
      <p:ext uri="{BB962C8B-B14F-4D97-AF65-F5344CB8AC3E}">
        <p14:creationId xmlns:p14="http://schemas.microsoft.com/office/powerpoint/2010/main" val="339426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C947A-FB4E-4B30-B6D0-BD1E24A489BF}"/>
              </a:ext>
            </a:extLst>
          </p:cNvPr>
          <p:cNvSpPr>
            <a:spLocks noGrp="1"/>
          </p:cNvSpPr>
          <p:nvPr>
            <p:ph type="title"/>
          </p:nvPr>
        </p:nvSpPr>
        <p:spPr>
          <a:xfrm>
            <a:off x="677334" y="609600"/>
            <a:ext cx="10201198" cy="1320800"/>
          </a:xfrm>
        </p:spPr>
        <p:txBody>
          <a:bodyPr/>
          <a:lstStyle/>
          <a:p>
            <a:r>
              <a:rPr lang="ru-RU" dirty="0">
                <a:solidFill>
                  <a:schemeClr val="tx1"/>
                </a:solidFill>
              </a:rPr>
              <a:t>Сортировки последовательностей</a:t>
            </a:r>
            <a:r>
              <a:rPr lang="en-US" dirty="0">
                <a:solidFill>
                  <a:schemeClr val="tx1"/>
                </a:solidFill>
              </a:rPr>
              <a:t> </a:t>
            </a:r>
            <a:r>
              <a:rPr lang="ru-RU" dirty="0">
                <a:solidFill>
                  <a:schemeClr val="tx1"/>
                </a:solidFill>
              </a:rPr>
              <a:t>(файлов)</a:t>
            </a:r>
            <a:endParaRPr lang="ru-BY" dirty="0"/>
          </a:p>
        </p:txBody>
      </p:sp>
      <p:sp>
        <p:nvSpPr>
          <p:cNvPr id="3" name="Объект 2">
            <a:extLst>
              <a:ext uri="{FF2B5EF4-FFF2-40B4-BE49-F238E27FC236}">
                <a16:creationId xmlns:a16="http://schemas.microsoft.com/office/drawing/2014/main" id="{1ED87EEE-A8EE-4DEB-86DD-D35E51163124}"/>
              </a:ext>
            </a:extLst>
          </p:cNvPr>
          <p:cNvSpPr>
            <a:spLocks noGrp="1"/>
          </p:cNvSpPr>
          <p:nvPr>
            <p:ph idx="1"/>
          </p:nvPr>
        </p:nvSpPr>
        <p:spPr>
          <a:xfrm>
            <a:off x="677333" y="2160589"/>
            <a:ext cx="10870501" cy="3880773"/>
          </a:xfrm>
        </p:spPr>
        <p:txBody>
          <a:bodyPr>
            <a:normAutofit fontScale="70000" lnSpcReduction="20000"/>
          </a:bodyPr>
          <a:lstStyle/>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endPar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Процедура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V [, V2, …, VN]) – читает элемент файла F в переменную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Vi</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и передвигает указатель на следующую позицию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Чтение из файла с помощью процедуры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Read</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можно производить только для предварительно открытого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b="1" i="0" u="none" strike="noStrike" kern="1200" cap="none" spc="0" normalizeH="0" baseline="0" noProof="0" dirty="0" err="1">
                <a:ln>
                  <a:noFill/>
                </a:ln>
                <a:solidFill>
                  <a:prstClr val="black"/>
                </a:solidFill>
                <a:effectLst/>
                <a:uLnTx/>
                <a:uFillTx/>
                <a:latin typeface="Trebuchet MS" panose="020B0603020202020204"/>
                <a:ea typeface="+mn-ea"/>
                <a:cs typeface="+mn-cs"/>
              </a:rPr>
              <a:t>EoF</a:t>
            </a:r>
            <a:endParaRPr kumimoji="0" lang="ru-RU" sz="3400" b="1"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EoF</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(F) – служит для определения факта выхода при чтении за пределы файла.</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Функция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EoF</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возвращает значение </a:t>
            </a:r>
            <a:r>
              <a:rPr kumimoji="0" lang="ru-RU" sz="3400" i="0" u="none" strike="noStrike" kern="1200" cap="none" spc="0" normalizeH="0" baseline="0" noProof="0" dirty="0" err="1">
                <a:ln>
                  <a:noFill/>
                </a:ln>
                <a:solidFill>
                  <a:prstClr val="black"/>
                </a:solidFill>
                <a:effectLst/>
                <a:uLnTx/>
                <a:uFillTx/>
                <a:latin typeface="Trebuchet MS" panose="020B0603020202020204"/>
                <a:ea typeface="+mn-ea"/>
                <a:cs typeface="+mn-cs"/>
              </a:rPr>
              <a:t>true</a:t>
            </a:r>
            <a:r>
              <a:rPr kumimoji="0" lang="ru-RU" sz="3400" i="0" u="none" strike="noStrike" kern="1200" cap="none" spc="0" normalizeH="0" baseline="0" noProof="0" dirty="0">
                <a:ln>
                  <a:noFill/>
                </a:ln>
                <a:solidFill>
                  <a:prstClr val="black"/>
                </a:solidFill>
                <a:effectLst/>
                <a:uLnTx/>
                <a:uFillTx/>
                <a:latin typeface="Trebuchet MS" panose="020B0603020202020204"/>
                <a:ea typeface="+mn-ea"/>
                <a:cs typeface="+mn-cs"/>
              </a:rPr>
              <a:t> при достижении конца файла. </a:t>
            </a:r>
          </a:p>
          <a:p>
            <a:pPr marL="0" marR="0" lvl="0" indent="0" algn="l" defTabSz="457200" rtl="0" eaLnBrk="1" fontAlgn="auto" latinLnBrk="0" hangingPunct="1">
              <a:lnSpc>
                <a:spcPct val="100000"/>
              </a:lnSpc>
              <a:spcBef>
                <a:spcPts val="1000"/>
              </a:spcBef>
              <a:spcAft>
                <a:spcPts val="0"/>
              </a:spcAft>
              <a:buClr>
                <a:srgbClr val="5FCBEF"/>
              </a:buClr>
              <a:buSzPct val="80000"/>
              <a:buNone/>
              <a:tabLst/>
              <a:defRPr/>
            </a:pPr>
            <a:endParaRPr kumimoji="0" lang="ru-RU" sz="25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21353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34380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34380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34380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8" name="Прямоугольник 17">
            <a:extLst>
              <a:ext uri="{FF2B5EF4-FFF2-40B4-BE49-F238E27FC236}">
                <a16:creationId xmlns:a16="http://schemas.microsoft.com/office/drawing/2014/main" id="{7E22E251-CFAB-484B-ADE4-EB81B5D0F368}"/>
              </a:ext>
            </a:extLst>
          </p:cNvPr>
          <p:cNvSpPr/>
          <p:nvPr/>
        </p:nvSpPr>
        <p:spPr>
          <a:xfrm>
            <a:off x="6369267"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9" name="Прямоугольник 18">
            <a:extLst>
              <a:ext uri="{FF2B5EF4-FFF2-40B4-BE49-F238E27FC236}">
                <a16:creationId xmlns:a16="http://schemas.microsoft.com/office/drawing/2014/main" id="{41E34D2B-14BD-3D42-BD79-23F33EB5D1C9}"/>
              </a:ext>
            </a:extLst>
          </p:cNvPr>
          <p:cNvSpPr/>
          <p:nvPr/>
        </p:nvSpPr>
        <p:spPr>
          <a:xfrm>
            <a:off x="7199584" y="234380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0" name="Прямоугольник 19">
            <a:extLst>
              <a:ext uri="{FF2B5EF4-FFF2-40B4-BE49-F238E27FC236}">
                <a16:creationId xmlns:a16="http://schemas.microsoft.com/office/drawing/2014/main" id="{04537233-6E26-1947-809C-399600742FC9}"/>
              </a:ext>
            </a:extLst>
          </p:cNvPr>
          <p:cNvSpPr/>
          <p:nvPr/>
        </p:nvSpPr>
        <p:spPr>
          <a:xfrm>
            <a:off x="8029901" y="234380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343800"/>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273268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273268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273268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7" name="Прямоугольник 26">
            <a:extLst>
              <a:ext uri="{FF2B5EF4-FFF2-40B4-BE49-F238E27FC236}">
                <a16:creationId xmlns:a16="http://schemas.microsoft.com/office/drawing/2014/main" id="{6D1CE78D-546C-ED49-B82F-241B1254A42A}"/>
              </a:ext>
            </a:extLst>
          </p:cNvPr>
          <p:cNvSpPr/>
          <p:nvPr/>
        </p:nvSpPr>
        <p:spPr>
          <a:xfrm>
            <a:off x="6369267"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8" name="Прямоугольник 27">
            <a:extLst>
              <a:ext uri="{FF2B5EF4-FFF2-40B4-BE49-F238E27FC236}">
                <a16:creationId xmlns:a16="http://schemas.microsoft.com/office/drawing/2014/main" id="{77C3C284-CA02-A345-AC9B-28874A81249C}"/>
              </a:ext>
            </a:extLst>
          </p:cNvPr>
          <p:cNvSpPr/>
          <p:nvPr/>
        </p:nvSpPr>
        <p:spPr>
          <a:xfrm>
            <a:off x="7199584" y="273268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29" name="Прямоугольник 28">
            <a:extLst>
              <a:ext uri="{FF2B5EF4-FFF2-40B4-BE49-F238E27FC236}">
                <a16:creationId xmlns:a16="http://schemas.microsoft.com/office/drawing/2014/main" id="{F23B1A9B-63DA-0B42-97F5-ED333DEC235A}"/>
              </a:ext>
            </a:extLst>
          </p:cNvPr>
          <p:cNvSpPr/>
          <p:nvPr/>
        </p:nvSpPr>
        <p:spPr>
          <a:xfrm>
            <a:off x="8029901" y="273267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2732678"/>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1" name="TextBox 30">
            <a:extLst>
              <a:ext uri="{FF2B5EF4-FFF2-40B4-BE49-F238E27FC236}">
                <a16:creationId xmlns:a16="http://schemas.microsoft.com/office/drawing/2014/main" id="{BE8B0CB2-C4AD-A44D-A702-6FF9A5209BE9}"/>
              </a:ext>
            </a:extLst>
          </p:cNvPr>
          <p:cNvSpPr txBox="1"/>
          <p:nvPr/>
        </p:nvSpPr>
        <p:spPr>
          <a:xfrm>
            <a:off x="1387365" y="4290520"/>
            <a:ext cx="6399175" cy="461665"/>
          </a:xfrm>
          <a:prstGeom prst="rect">
            <a:avLst/>
          </a:prstGeom>
          <a:noFill/>
        </p:spPr>
        <p:txBody>
          <a:bodyPr wrap="square" rtlCol="0">
            <a:spAutoFit/>
          </a:bodyPr>
          <a:lstStyle/>
          <a:p>
            <a:r>
              <a:rPr lang="ru-RU" sz="2400" dirty="0"/>
              <a:t>Для сортировки используются три ленты</a:t>
            </a:r>
            <a:endParaRPr lang="x-none" sz="2400"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35" name="Прямоугольник 34">
            <a:extLst>
              <a:ext uri="{FF2B5EF4-FFF2-40B4-BE49-F238E27FC236}">
                <a16:creationId xmlns:a16="http://schemas.microsoft.com/office/drawing/2014/main" id="{4CA836E2-E290-41B9-B90E-6F0D578EC7B2}"/>
              </a:ext>
            </a:extLst>
          </p:cNvPr>
          <p:cNvSpPr/>
          <p:nvPr/>
        </p:nvSpPr>
        <p:spPr>
          <a:xfrm>
            <a:off x="8860218" y="23438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6" name="Прямоугольник 35">
            <a:extLst>
              <a:ext uri="{FF2B5EF4-FFF2-40B4-BE49-F238E27FC236}">
                <a16:creationId xmlns:a16="http://schemas.microsoft.com/office/drawing/2014/main" id="{674445A5-0B4F-4804-BD1D-2C2D37760233}"/>
              </a:ext>
            </a:extLst>
          </p:cNvPr>
          <p:cNvSpPr/>
          <p:nvPr/>
        </p:nvSpPr>
        <p:spPr>
          <a:xfrm>
            <a:off x="9690535" y="23438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7" name="Прямоугольник 36">
            <a:extLst>
              <a:ext uri="{FF2B5EF4-FFF2-40B4-BE49-F238E27FC236}">
                <a16:creationId xmlns:a16="http://schemas.microsoft.com/office/drawing/2014/main" id="{6D62C69B-FA74-41B5-BBA8-93E4B40B66CE}"/>
              </a:ext>
            </a:extLst>
          </p:cNvPr>
          <p:cNvSpPr/>
          <p:nvPr/>
        </p:nvSpPr>
        <p:spPr>
          <a:xfrm>
            <a:off x="8860218" y="273268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38" name="Прямоугольник 37">
            <a:extLst>
              <a:ext uri="{FF2B5EF4-FFF2-40B4-BE49-F238E27FC236}">
                <a16:creationId xmlns:a16="http://schemas.microsoft.com/office/drawing/2014/main" id="{9B7B5A37-4AF0-40F6-A1D6-CF1EE34B4E9F}"/>
              </a:ext>
            </a:extLst>
          </p:cNvPr>
          <p:cNvSpPr/>
          <p:nvPr/>
        </p:nvSpPr>
        <p:spPr>
          <a:xfrm>
            <a:off x="9690535" y="2732688"/>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1170926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pic>
        <p:nvPicPr>
          <p:cNvPr id="40" name="Рисунок 39">
            <a:extLst>
              <a:ext uri="{FF2B5EF4-FFF2-40B4-BE49-F238E27FC236}">
                <a16:creationId xmlns:a16="http://schemas.microsoft.com/office/drawing/2014/main" id="{35A789CF-3B64-47CD-A2A3-D8D5FCBEC83D}"/>
              </a:ext>
            </a:extLst>
          </p:cNvPr>
          <p:cNvPicPr>
            <a:picLocks noChangeAspect="1"/>
          </p:cNvPicPr>
          <p:nvPr/>
        </p:nvPicPr>
        <p:blipFill>
          <a:blip r:embed="rId2"/>
          <a:stretch>
            <a:fillRect/>
          </a:stretch>
        </p:blipFill>
        <p:spPr>
          <a:xfrm>
            <a:off x="3826064" y="1893497"/>
            <a:ext cx="138638" cy="516741"/>
          </a:xfrm>
          <a:prstGeom prst="rect">
            <a:avLst/>
          </a:prstGeom>
        </p:spPr>
      </p:pic>
      <p:pic>
        <p:nvPicPr>
          <p:cNvPr id="41" name="Рисунок 40">
            <a:extLst>
              <a:ext uri="{FF2B5EF4-FFF2-40B4-BE49-F238E27FC236}">
                <a16:creationId xmlns:a16="http://schemas.microsoft.com/office/drawing/2014/main" id="{3013DCD1-59DB-4EEB-AA2C-2F23F057A81F}"/>
              </a:ext>
            </a:extLst>
          </p:cNvPr>
          <p:cNvPicPr>
            <a:picLocks noChangeAspect="1"/>
          </p:cNvPicPr>
          <p:nvPr/>
        </p:nvPicPr>
        <p:blipFill>
          <a:blip r:embed="rId2"/>
          <a:stretch>
            <a:fillRect/>
          </a:stretch>
        </p:blipFill>
        <p:spPr>
          <a:xfrm>
            <a:off x="5454166" y="1893497"/>
            <a:ext cx="138638" cy="516741"/>
          </a:xfrm>
          <a:prstGeom prst="rect">
            <a:avLst/>
          </a:prstGeom>
        </p:spPr>
      </p:pic>
      <p:pic>
        <p:nvPicPr>
          <p:cNvPr id="42" name="Рисунок 41">
            <a:extLst>
              <a:ext uri="{FF2B5EF4-FFF2-40B4-BE49-F238E27FC236}">
                <a16:creationId xmlns:a16="http://schemas.microsoft.com/office/drawing/2014/main" id="{DF7F852D-E865-44B6-8709-CC775147D17B}"/>
              </a:ext>
            </a:extLst>
          </p:cNvPr>
          <p:cNvPicPr>
            <a:picLocks noChangeAspect="1"/>
          </p:cNvPicPr>
          <p:nvPr/>
        </p:nvPicPr>
        <p:blipFill>
          <a:blip r:embed="rId2"/>
          <a:stretch>
            <a:fillRect/>
          </a:stretch>
        </p:blipFill>
        <p:spPr>
          <a:xfrm>
            <a:off x="7123509" y="1893497"/>
            <a:ext cx="138638" cy="516741"/>
          </a:xfrm>
          <a:prstGeom prst="rect">
            <a:avLst/>
          </a:prstGeom>
        </p:spPr>
      </p:pic>
      <p:pic>
        <p:nvPicPr>
          <p:cNvPr id="43" name="Рисунок 42">
            <a:extLst>
              <a:ext uri="{FF2B5EF4-FFF2-40B4-BE49-F238E27FC236}">
                <a16:creationId xmlns:a16="http://schemas.microsoft.com/office/drawing/2014/main" id="{2DCE5D32-E8CA-4935-828C-32AB6E4DB3C2}"/>
              </a:ext>
            </a:extLst>
          </p:cNvPr>
          <p:cNvPicPr>
            <a:picLocks noChangeAspect="1"/>
          </p:cNvPicPr>
          <p:nvPr/>
        </p:nvPicPr>
        <p:blipFill>
          <a:blip r:embed="rId2"/>
          <a:stretch>
            <a:fillRect/>
          </a:stretch>
        </p:blipFill>
        <p:spPr>
          <a:xfrm>
            <a:off x="9636680" y="1893497"/>
            <a:ext cx="138638" cy="516741"/>
          </a:xfrm>
          <a:prstGeom prst="rect">
            <a:avLst/>
          </a:prstGeom>
        </p:spPr>
      </p:pic>
      <p:pic>
        <p:nvPicPr>
          <p:cNvPr id="44" name="Рисунок 43">
            <a:extLst>
              <a:ext uri="{FF2B5EF4-FFF2-40B4-BE49-F238E27FC236}">
                <a16:creationId xmlns:a16="http://schemas.microsoft.com/office/drawing/2014/main" id="{56A6600F-BA70-4FEA-BAC9-F4CDF45DA066}"/>
              </a:ext>
            </a:extLst>
          </p:cNvPr>
          <p:cNvPicPr>
            <a:picLocks noChangeAspect="1"/>
          </p:cNvPicPr>
          <p:nvPr/>
        </p:nvPicPr>
        <p:blipFill>
          <a:blip r:embed="rId2"/>
          <a:stretch>
            <a:fillRect/>
          </a:stretch>
        </p:blipFill>
        <p:spPr>
          <a:xfrm>
            <a:off x="10505388" y="1893497"/>
            <a:ext cx="138638" cy="516741"/>
          </a:xfrm>
          <a:prstGeom prst="rect">
            <a:avLst/>
          </a:prstGeom>
        </p:spPr>
      </p:pic>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
        <p:nvSpPr>
          <p:cNvPr id="50" name="TextBox 49">
            <a:extLst>
              <a:ext uri="{FF2B5EF4-FFF2-40B4-BE49-F238E27FC236}">
                <a16:creationId xmlns:a16="http://schemas.microsoft.com/office/drawing/2014/main" id="{EDCC68B5-7819-4110-84BC-933C229DDBBF}"/>
              </a:ext>
            </a:extLst>
          </p:cNvPr>
          <p:cNvSpPr txBox="1"/>
          <p:nvPr/>
        </p:nvSpPr>
        <p:spPr>
          <a:xfrm>
            <a:off x="1387365" y="4290520"/>
            <a:ext cx="6399175" cy="1200329"/>
          </a:xfrm>
          <a:prstGeom prst="rect">
            <a:avLst/>
          </a:prstGeom>
          <a:noFill/>
        </p:spPr>
        <p:txBody>
          <a:bodyPr wrap="square" rtlCol="0">
            <a:spAutoFit/>
          </a:bodyPr>
          <a:lstStyle/>
          <a:p>
            <a:r>
              <a:rPr lang="ru-RU" sz="2400" dirty="0"/>
              <a:t>Разбиваем исходный файл на упорядоченные последовательности и заносим во вспомогательные файлы</a:t>
            </a:r>
            <a:endParaRPr lang="x-none" sz="2400" dirty="0"/>
          </a:p>
        </p:txBody>
      </p:sp>
    </p:spTree>
    <p:extLst>
      <p:ext uri="{BB962C8B-B14F-4D97-AF65-F5344CB8AC3E}">
        <p14:creationId xmlns:p14="http://schemas.microsoft.com/office/powerpoint/2010/main" val="29938224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
        <p:nvSpPr>
          <p:cNvPr id="37" name="TextBox 36">
            <a:extLst>
              <a:ext uri="{FF2B5EF4-FFF2-40B4-BE49-F238E27FC236}">
                <a16:creationId xmlns:a16="http://schemas.microsoft.com/office/drawing/2014/main" id="{03D52837-ED6B-4D5E-B8A6-24E61A6E2097}"/>
              </a:ext>
            </a:extLst>
          </p:cNvPr>
          <p:cNvSpPr txBox="1"/>
          <p:nvPr/>
        </p:nvSpPr>
        <p:spPr>
          <a:xfrm>
            <a:off x="1387365" y="4290520"/>
            <a:ext cx="6399175" cy="1200329"/>
          </a:xfrm>
          <a:prstGeom prst="rect">
            <a:avLst/>
          </a:prstGeom>
          <a:noFill/>
        </p:spPr>
        <p:txBody>
          <a:bodyPr wrap="square" rtlCol="0">
            <a:spAutoFit/>
          </a:bodyPr>
          <a:lstStyle/>
          <a:p>
            <a:r>
              <a:rPr lang="ru-RU" sz="2400" dirty="0"/>
              <a:t>Сортируем упорядоченные последовательности и заносим их в исходный файл</a:t>
            </a:r>
            <a:endParaRPr lang="x-none" sz="2400" dirty="0"/>
          </a:p>
        </p:txBody>
      </p:sp>
    </p:spTree>
    <p:extLst>
      <p:ext uri="{BB962C8B-B14F-4D97-AF65-F5344CB8AC3E}">
        <p14:creationId xmlns:p14="http://schemas.microsoft.com/office/powerpoint/2010/main" val="267735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2975304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2109481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178628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6945548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1083037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3539838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6247EDCD-2A25-0A46-A6E5-51FA4DFC5F11}"/>
              </a:ext>
            </a:extLst>
          </p:cNvPr>
          <p:cNvSpPr/>
          <p:nvPr/>
        </p:nvSpPr>
        <p:spPr>
          <a:xfrm>
            <a:off x="2217682" y="1954924"/>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5" name="Прямоугольник 4">
            <a:extLst>
              <a:ext uri="{FF2B5EF4-FFF2-40B4-BE49-F238E27FC236}">
                <a16:creationId xmlns:a16="http://schemas.microsoft.com/office/drawing/2014/main" id="{079E5B10-9967-9146-8268-24DC064F540A}"/>
              </a:ext>
            </a:extLst>
          </p:cNvPr>
          <p:cNvSpPr/>
          <p:nvPr/>
        </p:nvSpPr>
        <p:spPr>
          <a:xfrm>
            <a:off x="3047999" y="195492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6</a:t>
            </a:r>
            <a:endParaRPr lang="x-none" dirty="0"/>
          </a:p>
        </p:txBody>
      </p:sp>
      <p:sp>
        <p:nvSpPr>
          <p:cNvPr id="6" name="Прямоугольник 5">
            <a:extLst>
              <a:ext uri="{FF2B5EF4-FFF2-40B4-BE49-F238E27FC236}">
                <a16:creationId xmlns:a16="http://schemas.microsoft.com/office/drawing/2014/main" id="{6C81B50A-4359-2140-89E0-7BFEA6CF293E}"/>
              </a:ext>
            </a:extLst>
          </p:cNvPr>
          <p:cNvSpPr/>
          <p:nvPr/>
        </p:nvSpPr>
        <p:spPr>
          <a:xfrm>
            <a:off x="3878316" y="1954922"/>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7" name="Прямоугольник 6">
            <a:extLst>
              <a:ext uri="{FF2B5EF4-FFF2-40B4-BE49-F238E27FC236}">
                <a16:creationId xmlns:a16="http://schemas.microsoft.com/office/drawing/2014/main" id="{C6E8B1D6-8478-654C-894F-0D5C9B810CD4}"/>
              </a:ext>
            </a:extLst>
          </p:cNvPr>
          <p:cNvSpPr/>
          <p:nvPr/>
        </p:nvSpPr>
        <p:spPr>
          <a:xfrm>
            <a:off x="4708633"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8" name="Прямоугольник 7">
            <a:extLst>
              <a:ext uri="{FF2B5EF4-FFF2-40B4-BE49-F238E27FC236}">
                <a16:creationId xmlns:a16="http://schemas.microsoft.com/office/drawing/2014/main" id="{F5846DD9-8EA0-BE48-AC4C-9A22E5FFB3B1}"/>
              </a:ext>
            </a:extLst>
          </p:cNvPr>
          <p:cNvSpPr/>
          <p:nvPr/>
        </p:nvSpPr>
        <p:spPr>
          <a:xfrm>
            <a:off x="5538950"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9" name="Прямоугольник 8">
            <a:extLst>
              <a:ext uri="{FF2B5EF4-FFF2-40B4-BE49-F238E27FC236}">
                <a16:creationId xmlns:a16="http://schemas.microsoft.com/office/drawing/2014/main" id="{30A45BCE-9798-4D45-8BBF-D8C2FBE09469}"/>
              </a:ext>
            </a:extLst>
          </p:cNvPr>
          <p:cNvSpPr/>
          <p:nvPr/>
        </p:nvSpPr>
        <p:spPr>
          <a:xfrm>
            <a:off x="6369267"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0" name="Прямоугольник 9">
            <a:extLst>
              <a:ext uri="{FF2B5EF4-FFF2-40B4-BE49-F238E27FC236}">
                <a16:creationId xmlns:a16="http://schemas.microsoft.com/office/drawing/2014/main" id="{9C6A7DF1-D815-8E4A-ADCE-44BCEC765E14}"/>
              </a:ext>
            </a:extLst>
          </p:cNvPr>
          <p:cNvSpPr/>
          <p:nvPr/>
        </p:nvSpPr>
        <p:spPr>
          <a:xfrm>
            <a:off x="7199584" y="1954921"/>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11" name="Прямоугольник 10">
            <a:extLst>
              <a:ext uri="{FF2B5EF4-FFF2-40B4-BE49-F238E27FC236}">
                <a16:creationId xmlns:a16="http://schemas.microsoft.com/office/drawing/2014/main" id="{8864885F-7236-3B45-B5D0-C2E86EAFFA19}"/>
              </a:ext>
            </a:extLst>
          </p:cNvPr>
          <p:cNvSpPr/>
          <p:nvPr/>
        </p:nvSpPr>
        <p:spPr>
          <a:xfrm>
            <a:off x="8029901" y="195492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12" name="Прямоугольник 11">
            <a:extLst>
              <a:ext uri="{FF2B5EF4-FFF2-40B4-BE49-F238E27FC236}">
                <a16:creationId xmlns:a16="http://schemas.microsoft.com/office/drawing/2014/main" id="{862F4F3B-C1C7-F04D-81B6-8AFA36FA9D45}"/>
              </a:ext>
            </a:extLst>
          </p:cNvPr>
          <p:cNvSpPr/>
          <p:nvPr/>
        </p:nvSpPr>
        <p:spPr>
          <a:xfrm>
            <a:off x="1387365" y="1954919"/>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A</a:t>
            </a:r>
            <a:endParaRPr lang="x-none" dirty="0"/>
          </a:p>
        </p:txBody>
      </p:sp>
      <p:sp>
        <p:nvSpPr>
          <p:cNvPr id="13" name="Прямоугольник 12">
            <a:extLst>
              <a:ext uri="{FF2B5EF4-FFF2-40B4-BE49-F238E27FC236}">
                <a16:creationId xmlns:a16="http://schemas.microsoft.com/office/drawing/2014/main" id="{68B507C3-E5BB-6648-900D-24E0CD404F4F}"/>
              </a:ext>
            </a:extLst>
          </p:cNvPr>
          <p:cNvSpPr/>
          <p:nvPr/>
        </p:nvSpPr>
        <p:spPr>
          <a:xfrm>
            <a:off x="2217682" y="2795746"/>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4</a:t>
            </a:r>
            <a:endParaRPr lang="x-none" dirty="0"/>
          </a:p>
        </p:txBody>
      </p:sp>
      <p:sp>
        <p:nvSpPr>
          <p:cNvPr id="14" name="Прямоугольник 13">
            <a:extLst>
              <a:ext uri="{FF2B5EF4-FFF2-40B4-BE49-F238E27FC236}">
                <a16:creationId xmlns:a16="http://schemas.microsoft.com/office/drawing/2014/main" id="{9B041949-49F5-D548-B8D1-3E520C892DAA}"/>
              </a:ext>
            </a:extLst>
          </p:cNvPr>
          <p:cNvSpPr/>
          <p:nvPr/>
        </p:nvSpPr>
        <p:spPr>
          <a:xfrm>
            <a:off x="3047999" y="2795745"/>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5" name="Прямоугольник 14">
            <a:extLst>
              <a:ext uri="{FF2B5EF4-FFF2-40B4-BE49-F238E27FC236}">
                <a16:creationId xmlns:a16="http://schemas.microsoft.com/office/drawing/2014/main" id="{A5FDD70A-1692-7B46-86CF-D076523CAA8C}"/>
              </a:ext>
            </a:extLst>
          </p:cNvPr>
          <p:cNvSpPr/>
          <p:nvPr/>
        </p:nvSpPr>
        <p:spPr>
          <a:xfrm>
            <a:off x="3878316" y="2795744"/>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16" name="Прямоугольник 15">
            <a:extLst>
              <a:ext uri="{FF2B5EF4-FFF2-40B4-BE49-F238E27FC236}">
                <a16:creationId xmlns:a16="http://schemas.microsoft.com/office/drawing/2014/main" id="{4421B3BF-E290-D546-9D28-A93B483A0C23}"/>
              </a:ext>
            </a:extLst>
          </p:cNvPr>
          <p:cNvSpPr/>
          <p:nvPr/>
        </p:nvSpPr>
        <p:spPr>
          <a:xfrm>
            <a:off x="4708633" y="2795743"/>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8</a:t>
            </a:r>
            <a:endParaRPr lang="x-none" dirty="0"/>
          </a:p>
        </p:txBody>
      </p:sp>
      <p:sp>
        <p:nvSpPr>
          <p:cNvPr id="17" name="Прямоугольник 16">
            <a:extLst>
              <a:ext uri="{FF2B5EF4-FFF2-40B4-BE49-F238E27FC236}">
                <a16:creationId xmlns:a16="http://schemas.microsoft.com/office/drawing/2014/main" id="{DF5426A0-3BF1-714D-A32C-62727A5F127F}"/>
              </a:ext>
            </a:extLst>
          </p:cNvPr>
          <p:cNvSpPr/>
          <p:nvPr/>
        </p:nvSpPr>
        <p:spPr>
          <a:xfrm>
            <a:off x="5538950" y="2795743"/>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3</a:t>
            </a:r>
            <a:endParaRPr lang="x-none" dirty="0"/>
          </a:p>
        </p:txBody>
      </p:sp>
      <p:sp>
        <p:nvSpPr>
          <p:cNvPr id="21" name="Прямоугольник 20">
            <a:extLst>
              <a:ext uri="{FF2B5EF4-FFF2-40B4-BE49-F238E27FC236}">
                <a16:creationId xmlns:a16="http://schemas.microsoft.com/office/drawing/2014/main" id="{D2906F59-BF68-594E-9955-5218D1BB323C}"/>
              </a:ext>
            </a:extLst>
          </p:cNvPr>
          <p:cNvSpPr/>
          <p:nvPr/>
        </p:nvSpPr>
        <p:spPr>
          <a:xfrm>
            <a:off x="1387365" y="2795741"/>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B</a:t>
            </a:r>
            <a:endParaRPr lang="x-none" dirty="0"/>
          </a:p>
        </p:txBody>
      </p:sp>
      <p:sp>
        <p:nvSpPr>
          <p:cNvPr id="22" name="Прямоугольник 21">
            <a:extLst>
              <a:ext uri="{FF2B5EF4-FFF2-40B4-BE49-F238E27FC236}">
                <a16:creationId xmlns:a16="http://schemas.microsoft.com/office/drawing/2014/main" id="{F3A1C9A0-0CEC-FB4C-891A-815220A3A8CE}"/>
              </a:ext>
            </a:extLst>
          </p:cNvPr>
          <p:cNvSpPr/>
          <p:nvPr/>
        </p:nvSpPr>
        <p:spPr>
          <a:xfrm>
            <a:off x="2217682" y="3573512"/>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a:t>6</a:t>
            </a:r>
            <a:endParaRPr lang="x-none"/>
          </a:p>
        </p:txBody>
      </p:sp>
      <p:sp>
        <p:nvSpPr>
          <p:cNvPr id="23" name="Прямоугольник 22">
            <a:extLst>
              <a:ext uri="{FF2B5EF4-FFF2-40B4-BE49-F238E27FC236}">
                <a16:creationId xmlns:a16="http://schemas.microsoft.com/office/drawing/2014/main" id="{6891C1E3-F7E2-454F-B2CD-DEE422864F26}"/>
              </a:ext>
            </a:extLst>
          </p:cNvPr>
          <p:cNvSpPr/>
          <p:nvPr/>
        </p:nvSpPr>
        <p:spPr>
          <a:xfrm>
            <a:off x="3047999" y="3573511"/>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9</a:t>
            </a:r>
            <a:endParaRPr lang="x-none" dirty="0"/>
          </a:p>
        </p:txBody>
      </p:sp>
      <p:sp>
        <p:nvSpPr>
          <p:cNvPr id="24" name="Прямоугольник 23">
            <a:extLst>
              <a:ext uri="{FF2B5EF4-FFF2-40B4-BE49-F238E27FC236}">
                <a16:creationId xmlns:a16="http://schemas.microsoft.com/office/drawing/2014/main" id="{BB4E8583-0C68-0240-873E-534EE0592FCA}"/>
              </a:ext>
            </a:extLst>
          </p:cNvPr>
          <p:cNvSpPr/>
          <p:nvPr/>
        </p:nvSpPr>
        <p:spPr>
          <a:xfrm>
            <a:off x="3878316" y="3573510"/>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1</a:t>
            </a:r>
            <a:endParaRPr lang="x-none" dirty="0"/>
          </a:p>
        </p:txBody>
      </p:sp>
      <p:sp>
        <p:nvSpPr>
          <p:cNvPr id="25" name="Прямоугольник 24">
            <a:extLst>
              <a:ext uri="{FF2B5EF4-FFF2-40B4-BE49-F238E27FC236}">
                <a16:creationId xmlns:a16="http://schemas.microsoft.com/office/drawing/2014/main" id="{945D40C9-8F46-DD4F-A29D-6D4A4895B63A}"/>
              </a:ext>
            </a:extLst>
          </p:cNvPr>
          <p:cNvSpPr/>
          <p:nvPr/>
        </p:nvSpPr>
        <p:spPr>
          <a:xfrm>
            <a:off x="4708633" y="3573509"/>
            <a:ext cx="830317" cy="38888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5</a:t>
            </a:r>
            <a:endParaRPr lang="x-none" dirty="0"/>
          </a:p>
        </p:txBody>
      </p:sp>
      <p:sp>
        <p:nvSpPr>
          <p:cNvPr id="26" name="Прямоугольник 25">
            <a:extLst>
              <a:ext uri="{FF2B5EF4-FFF2-40B4-BE49-F238E27FC236}">
                <a16:creationId xmlns:a16="http://schemas.microsoft.com/office/drawing/2014/main" id="{EBE5DDF1-D5DF-F941-9625-7EAEB868DB3E}"/>
              </a:ext>
            </a:extLst>
          </p:cNvPr>
          <p:cNvSpPr/>
          <p:nvPr/>
        </p:nvSpPr>
        <p:spPr>
          <a:xfrm>
            <a:off x="5538950" y="3573509"/>
            <a:ext cx="830317" cy="388883"/>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endParaRPr lang="x-none" dirty="0"/>
          </a:p>
        </p:txBody>
      </p:sp>
      <p:sp>
        <p:nvSpPr>
          <p:cNvPr id="30" name="Прямоугольник 29">
            <a:extLst>
              <a:ext uri="{FF2B5EF4-FFF2-40B4-BE49-F238E27FC236}">
                <a16:creationId xmlns:a16="http://schemas.microsoft.com/office/drawing/2014/main" id="{7AACA580-083A-3B4A-9854-35106F627894}"/>
              </a:ext>
            </a:extLst>
          </p:cNvPr>
          <p:cNvSpPr/>
          <p:nvPr/>
        </p:nvSpPr>
        <p:spPr>
          <a:xfrm>
            <a:off x="1387365" y="3573507"/>
            <a:ext cx="830317" cy="388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a:t>
            </a:r>
            <a:endParaRPr lang="x-none" dirty="0"/>
          </a:p>
        </p:txBody>
      </p:sp>
      <p:sp>
        <p:nvSpPr>
          <p:cNvPr id="34" name="Заголовок 1">
            <a:extLst>
              <a:ext uri="{FF2B5EF4-FFF2-40B4-BE49-F238E27FC236}">
                <a16:creationId xmlns:a16="http://schemas.microsoft.com/office/drawing/2014/main" id="{650B689F-9026-9C40-866A-627D7CF23936}"/>
              </a:ext>
            </a:extLst>
          </p:cNvPr>
          <p:cNvSpPr>
            <a:spLocks noGrp="1"/>
          </p:cNvSpPr>
          <p:nvPr>
            <p:ph type="title"/>
          </p:nvPr>
        </p:nvSpPr>
        <p:spPr>
          <a:xfrm>
            <a:off x="1387365" y="557038"/>
            <a:ext cx="11027736" cy="882856"/>
          </a:xfrm>
        </p:spPr>
        <p:txBody>
          <a:bodyPr>
            <a:normAutofit fontScale="90000"/>
          </a:bodyPr>
          <a:lstStyle/>
          <a:p>
            <a:r>
              <a:rPr lang="ru-RU" dirty="0"/>
              <a:t>Естественное</a:t>
            </a:r>
            <a:r>
              <a:rPr lang="x-none" dirty="0"/>
              <a:t> слияние (дв</a:t>
            </a:r>
            <a:r>
              <a:rPr lang="ru-RU" dirty="0"/>
              <a:t>а вспомогательных файла</a:t>
            </a:r>
            <a:r>
              <a:rPr lang="x-none" dirty="0"/>
              <a:t>)</a:t>
            </a:r>
          </a:p>
        </p:txBody>
      </p:sp>
      <p:sp>
        <p:nvSpPr>
          <p:cNvPr id="32" name="Прямоугольник 31">
            <a:extLst>
              <a:ext uri="{FF2B5EF4-FFF2-40B4-BE49-F238E27FC236}">
                <a16:creationId xmlns:a16="http://schemas.microsoft.com/office/drawing/2014/main" id="{427718DA-2922-4987-9526-03F3C592845A}"/>
              </a:ext>
            </a:extLst>
          </p:cNvPr>
          <p:cNvSpPr/>
          <p:nvPr/>
        </p:nvSpPr>
        <p:spPr>
          <a:xfrm>
            <a:off x="8860218" y="1954930"/>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sp>
        <p:nvSpPr>
          <p:cNvPr id="33" name="Прямоугольник 32">
            <a:extLst>
              <a:ext uri="{FF2B5EF4-FFF2-40B4-BE49-F238E27FC236}">
                <a16:creationId xmlns:a16="http://schemas.microsoft.com/office/drawing/2014/main" id="{2DA80CC3-1E0D-405B-8788-C6E105D0E367}"/>
              </a:ext>
            </a:extLst>
          </p:cNvPr>
          <p:cNvSpPr/>
          <p:nvPr/>
        </p:nvSpPr>
        <p:spPr>
          <a:xfrm>
            <a:off x="9690535" y="1954929"/>
            <a:ext cx="830317" cy="388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pic>
        <p:nvPicPr>
          <p:cNvPr id="45" name="Рисунок 44">
            <a:extLst>
              <a:ext uri="{FF2B5EF4-FFF2-40B4-BE49-F238E27FC236}">
                <a16:creationId xmlns:a16="http://schemas.microsoft.com/office/drawing/2014/main" id="{38E88CBF-9B85-4DF6-A9AD-DA70CE26DD90}"/>
              </a:ext>
            </a:extLst>
          </p:cNvPr>
          <p:cNvPicPr>
            <a:picLocks noChangeAspect="1"/>
          </p:cNvPicPr>
          <p:nvPr/>
        </p:nvPicPr>
        <p:blipFill>
          <a:blip r:embed="rId2"/>
          <a:stretch>
            <a:fillRect/>
          </a:stretch>
        </p:blipFill>
        <p:spPr>
          <a:xfrm>
            <a:off x="3826064" y="2734335"/>
            <a:ext cx="138638" cy="516741"/>
          </a:xfrm>
          <a:prstGeom prst="rect">
            <a:avLst/>
          </a:prstGeom>
        </p:spPr>
      </p:pic>
      <p:pic>
        <p:nvPicPr>
          <p:cNvPr id="46" name="Рисунок 45">
            <a:extLst>
              <a:ext uri="{FF2B5EF4-FFF2-40B4-BE49-F238E27FC236}">
                <a16:creationId xmlns:a16="http://schemas.microsoft.com/office/drawing/2014/main" id="{32515FD3-E5A9-4143-9088-26D80BCCD7E6}"/>
              </a:ext>
            </a:extLst>
          </p:cNvPr>
          <p:cNvPicPr>
            <a:picLocks noChangeAspect="1"/>
          </p:cNvPicPr>
          <p:nvPr/>
        </p:nvPicPr>
        <p:blipFill>
          <a:blip r:embed="rId2"/>
          <a:stretch>
            <a:fillRect/>
          </a:stretch>
        </p:blipFill>
        <p:spPr>
          <a:xfrm>
            <a:off x="5486698" y="2731811"/>
            <a:ext cx="138638" cy="516741"/>
          </a:xfrm>
          <a:prstGeom prst="rect">
            <a:avLst/>
          </a:prstGeom>
        </p:spPr>
      </p:pic>
      <p:pic>
        <p:nvPicPr>
          <p:cNvPr id="47" name="Рисунок 46">
            <a:extLst>
              <a:ext uri="{FF2B5EF4-FFF2-40B4-BE49-F238E27FC236}">
                <a16:creationId xmlns:a16="http://schemas.microsoft.com/office/drawing/2014/main" id="{60D025F5-8073-4FF4-95F6-0934903E9E4A}"/>
              </a:ext>
            </a:extLst>
          </p:cNvPr>
          <p:cNvPicPr>
            <a:picLocks noChangeAspect="1"/>
          </p:cNvPicPr>
          <p:nvPr/>
        </p:nvPicPr>
        <p:blipFill>
          <a:blip r:embed="rId2"/>
          <a:stretch>
            <a:fillRect/>
          </a:stretch>
        </p:blipFill>
        <p:spPr>
          <a:xfrm>
            <a:off x="6317015" y="2717680"/>
            <a:ext cx="138638" cy="516741"/>
          </a:xfrm>
          <a:prstGeom prst="rect">
            <a:avLst/>
          </a:prstGeom>
        </p:spPr>
      </p:pic>
      <p:pic>
        <p:nvPicPr>
          <p:cNvPr id="48" name="Рисунок 47">
            <a:extLst>
              <a:ext uri="{FF2B5EF4-FFF2-40B4-BE49-F238E27FC236}">
                <a16:creationId xmlns:a16="http://schemas.microsoft.com/office/drawing/2014/main" id="{E5DA7150-3423-42AC-B616-C33671335FF8}"/>
              </a:ext>
            </a:extLst>
          </p:cNvPr>
          <p:cNvPicPr>
            <a:picLocks noChangeAspect="1"/>
          </p:cNvPicPr>
          <p:nvPr/>
        </p:nvPicPr>
        <p:blipFill>
          <a:blip r:embed="rId2"/>
          <a:stretch>
            <a:fillRect/>
          </a:stretch>
        </p:blipFill>
        <p:spPr>
          <a:xfrm>
            <a:off x="3826064" y="3506317"/>
            <a:ext cx="138638" cy="516741"/>
          </a:xfrm>
          <a:prstGeom prst="rect">
            <a:avLst/>
          </a:prstGeom>
        </p:spPr>
      </p:pic>
      <p:pic>
        <p:nvPicPr>
          <p:cNvPr id="49" name="Рисунок 48">
            <a:extLst>
              <a:ext uri="{FF2B5EF4-FFF2-40B4-BE49-F238E27FC236}">
                <a16:creationId xmlns:a16="http://schemas.microsoft.com/office/drawing/2014/main" id="{6BD5980A-0D59-421C-B6F6-42F904B040C4}"/>
              </a:ext>
            </a:extLst>
          </p:cNvPr>
          <p:cNvPicPr>
            <a:picLocks noChangeAspect="1"/>
          </p:cNvPicPr>
          <p:nvPr/>
        </p:nvPicPr>
        <p:blipFill>
          <a:blip r:embed="rId2"/>
          <a:stretch>
            <a:fillRect/>
          </a:stretch>
        </p:blipFill>
        <p:spPr>
          <a:xfrm>
            <a:off x="6317015" y="3512867"/>
            <a:ext cx="138638" cy="516741"/>
          </a:xfrm>
          <a:prstGeom prst="rect">
            <a:avLst/>
          </a:prstGeom>
        </p:spPr>
      </p:pic>
    </p:spTree>
    <p:extLst>
      <p:ext uri="{BB962C8B-B14F-4D97-AF65-F5344CB8AC3E}">
        <p14:creationId xmlns:p14="http://schemas.microsoft.com/office/powerpoint/2010/main" val="602916651"/>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702</TotalTime>
  <Words>3108</Words>
  <Application>Microsoft Office PowerPoint</Application>
  <PresentationFormat>Широкоэкранный</PresentationFormat>
  <Paragraphs>1781</Paragraphs>
  <Slides>111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111</vt:i4>
      </vt:variant>
    </vt:vector>
  </HeadingPairs>
  <TitlesOfParts>
    <vt:vector size="116" baseType="lpstr">
      <vt:lpstr>Arial</vt:lpstr>
      <vt:lpstr>Cambria Math</vt:lpstr>
      <vt:lpstr>Trebuchet MS</vt:lpstr>
      <vt:lpstr>Wingdings 3</vt:lpstr>
      <vt:lpstr>Грань</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Сортировки последовательностей (файлов)</vt:lpstr>
      <vt:lpstr>Введение</vt:lpstr>
      <vt:lpstr>Сортировка для файлов</vt:lpstr>
      <vt:lpstr>Кратко о сортировке простым слиянием</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Что такое слияние?</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Понимание сортировки слиянием</vt:lpstr>
      <vt:lpstr>Прямое слияние (два вспомогательных файла)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Простое слияние с нечетным количеством элементов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Ключевые моменты</vt:lpstr>
      <vt:lpstr>Простое слияние (один вспомогательный файл)</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vt:lpstr>
      <vt:lpstr>Простое слияние (три вспомогательных файла)</vt:lpstr>
      <vt:lpstr>Простое слияние</vt:lpstr>
      <vt:lpstr>Простое слияние </vt:lpstr>
      <vt:lpstr>Простое слияние</vt:lpstr>
      <vt:lpstr>Простое слияние</vt:lpstr>
      <vt:lpstr>Простое слияние </vt:lpstr>
      <vt:lpstr>Простое слияние </vt:lpstr>
      <vt:lpstr>Простое слияние </vt:lpstr>
      <vt:lpstr>Простое слияние</vt:lpstr>
      <vt:lpstr>Простое слияние </vt:lpstr>
      <vt:lpstr>Анализ сортировки </vt:lpstr>
      <vt:lpstr>Естественное слияние</vt:lpstr>
      <vt:lpstr>Естественное слияние</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Естественное слияние (два вспомогательных файла)</vt:lpstr>
      <vt:lpstr>Анализ естественного слияния</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Сортировки последовательностей (файлов)</dc:title>
  <dc:creator>Microsoft Office User</dc:creator>
  <cp:lastModifiedBy>Никита Глушаченко</cp:lastModifiedBy>
  <cp:revision>39</cp:revision>
  <dcterms:created xsi:type="dcterms:W3CDTF">2021-04-15T10:55:47Z</dcterms:created>
  <dcterms:modified xsi:type="dcterms:W3CDTF">2022-04-19T19:22:10Z</dcterms:modified>
</cp:coreProperties>
</file>