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73" r:id="rId5"/>
    <p:sldId id="261" r:id="rId6"/>
    <p:sldId id="258" r:id="rId7"/>
    <p:sldId id="262" r:id="rId8"/>
    <p:sldId id="259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5" autoAdjust="0"/>
    <p:restoredTop sz="94627" autoAdjust="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EFF5BB-1405-4B98-868E-331A34A9DD4B}" type="datetimeFigureOut">
              <a:rPr lang="pl-PL" smtClean="0"/>
              <a:t>06.06.2017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49FE32-2457-4992-8806-C1CA0B468257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index.com/" TargetMode="External"/><Relationship Id="rId2" Type="http://schemas.openxmlformats.org/officeDocument/2006/relationships/hyperlink" Target="https://github.com/Averdose/FantasyKnaps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rtimous/complete-fifa-2017-player-dataset-glob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dynamic-programming-set-10-0-1-knapsack-problem/" TargetMode="External"/><Relationship Id="rId7" Type="http://schemas.openxmlformats.org/officeDocument/2006/relationships/hyperlink" Target="http://nicholasburroughs.com/" TargetMode="External"/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lindex.com/" TargetMode="External"/><Relationship Id="rId5" Type="http://schemas.openxmlformats.org/officeDocument/2006/relationships/hyperlink" Target="http://www.gettyimages.com/" TargetMode="External"/><Relationship Id="rId4" Type="http://schemas.openxmlformats.org/officeDocument/2006/relationships/hyperlink" Target="https://www.fifainde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err="1" smtClean="0"/>
              <a:t>Artificial</a:t>
            </a:r>
            <a:r>
              <a:rPr lang="pl-PL" sz="2700" dirty="0" smtClean="0"/>
              <a:t> </a:t>
            </a:r>
            <a:r>
              <a:rPr lang="pl-PL" sz="2700" dirty="0" err="1" smtClean="0"/>
              <a:t>Intelligence</a:t>
            </a:r>
            <a:r>
              <a:rPr lang="pl-PL" sz="2700" dirty="0" smtClean="0"/>
              <a:t> Fundamentals</a:t>
            </a:r>
            <a:br>
              <a:rPr lang="pl-PL" sz="2700" dirty="0" smtClean="0"/>
            </a:br>
            <a:r>
              <a:rPr lang="pl-PL" sz="2700" dirty="0" smtClean="0"/>
              <a:t>Project: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pl-PL" sz="3100" dirty="0" err="1" smtClean="0"/>
              <a:t>Evolutionary</a:t>
            </a:r>
            <a:r>
              <a:rPr lang="pl-PL" sz="3100" dirty="0" smtClean="0"/>
              <a:t> </a:t>
            </a:r>
            <a:r>
              <a:rPr lang="pl-PL" sz="3100" dirty="0" err="1" smtClean="0"/>
              <a:t>algorithm</a:t>
            </a:r>
            <a:r>
              <a:rPr lang="pl-PL" sz="3100" dirty="0" smtClean="0"/>
              <a:t> for </a:t>
            </a:r>
            <a:r>
              <a:rPr lang="pl-PL" sz="3100" dirty="0" err="1" smtClean="0"/>
              <a:t>solving</a:t>
            </a:r>
            <a:r>
              <a:rPr lang="pl-PL" sz="3100" dirty="0" smtClean="0"/>
              <a:t> </a:t>
            </a:r>
            <a:r>
              <a:rPr lang="pl-PL" sz="3100" dirty="0" err="1" smtClean="0"/>
              <a:t>the</a:t>
            </a:r>
            <a:r>
              <a:rPr lang="pl-PL" sz="3100" dirty="0" smtClean="0"/>
              <a:t> </a:t>
            </a:r>
            <a:r>
              <a:rPr lang="pl-PL" sz="3100" dirty="0" err="1" smtClean="0"/>
              <a:t>Knapsack</a:t>
            </a:r>
            <a:r>
              <a:rPr lang="pl-PL" sz="3100" dirty="0" smtClean="0"/>
              <a:t> Problem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pl-PL" dirty="0" err="1" smtClean="0"/>
              <a:t>Generate</a:t>
            </a:r>
            <a:r>
              <a:rPr lang="pl-PL" dirty="0" smtClean="0"/>
              <a:t> a </a:t>
            </a:r>
            <a:r>
              <a:rPr lang="pl-PL" dirty="0" err="1" smtClean="0"/>
              <a:t>population</a:t>
            </a:r>
            <a:r>
              <a:rPr lang="pl-PL" dirty="0" smtClean="0"/>
              <a:t> of </a:t>
            </a:r>
            <a:r>
              <a:rPr lang="pl-PL" dirty="0" err="1" smtClean="0"/>
              <a:t>teams</a:t>
            </a:r>
            <a:r>
              <a:rPr lang="pl-PL" dirty="0" smtClean="0"/>
              <a:t> </a:t>
            </a:r>
            <a:r>
              <a:rPr lang="pl-PL" dirty="0" err="1" smtClean="0"/>
              <a:t>consisting</a:t>
            </a:r>
            <a:r>
              <a:rPr lang="pl-PL" dirty="0" smtClean="0"/>
              <a:t> of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dataset</a:t>
            </a:r>
            <a:endParaRPr lang="pl-PL" dirty="0" smtClean="0"/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genes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teams</a:t>
            </a:r>
            <a:endParaRPr lang="pl-PL" dirty="0" smtClean="0"/>
          </a:p>
          <a:p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team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endParaRPr lang="pl-PL" dirty="0" smtClean="0"/>
          </a:p>
        </p:txBody>
      </p:sp>
      <p:pic>
        <p:nvPicPr>
          <p:cNvPr id="5" name="Obraz 4" descr="football-ev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143248"/>
            <a:ext cx="4071966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constraints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Each</a:t>
            </a:r>
            <a:r>
              <a:rPr lang="pl-PL" dirty="0" smtClean="0"/>
              <a:t> team </a:t>
            </a:r>
            <a:r>
              <a:rPr lang="pl-PL" dirty="0" err="1" smtClean="0"/>
              <a:t>cannot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2 same </a:t>
            </a:r>
            <a:r>
              <a:rPr lang="pl-PL" dirty="0" err="1" smtClean="0"/>
              <a:t>players</a:t>
            </a:r>
            <a:endParaRPr lang="pl-PL" dirty="0" smtClean="0"/>
          </a:p>
          <a:p>
            <a:pPr lvl="1"/>
            <a:r>
              <a:rPr lang="pl-PL" dirty="0" err="1" smtClean="0"/>
              <a:t>Each</a:t>
            </a:r>
            <a:r>
              <a:rPr lang="pl-PL" dirty="0" smtClean="0"/>
              <a:t> player </a:t>
            </a:r>
            <a:r>
              <a:rPr lang="pl-PL" dirty="0" err="1" smtClean="0"/>
              <a:t>must</a:t>
            </a:r>
            <a:r>
              <a:rPr lang="pl-PL" dirty="0" smtClean="0"/>
              <a:t> play on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endParaRPr lang="pl-PL" dirty="0"/>
          </a:p>
        </p:txBody>
      </p:sp>
      <p:pic>
        <p:nvPicPr>
          <p:cNvPr id="4" name="Obraz 3" descr="spain-vs-niger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214686"/>
            <a:ext cx="632119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Evolutionary</a:t>
            </a:r>
            <a:r>
              <a:rPr lang="pl-PL" dirty="0" smtClean="0"/>
              <a:t> </a:t>
            </a:r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Player fitness </a:t>
            </a:r>
            <a:r>
              <a:rPr lang="pl-PL" dirty="0" err="1" smtClean="0"/>
              <a:t>function</a:t>
            </a:r>
            <a:r>
              <a:rPr lang="pl-PL" dirty="0" smtClean="0"/>
              <a:t>: </a:t>
            </a:r>
            <a:r>
              <a:rPr lang="pl-PL" dirty="0" err="1" smtClean="0"/>
              <a:t>average</a:t>
            </a:r>
            <a:r>
              <a:rPr lang="pl-PL" dirty="0" smtClean="0"/>
              <a:t> of </a:t>
            </a:r>
            <a:r>
              <a:rPr lang="pl-PL" dirty="0" err="1" smtClean="0"/>
              <a:t>player’s</a:t>
            </a:r>
            <a:r>
              <a:rPr lang="pl-PL" dirty="0" smtClean="0"/>
              <a:t> </a:t>
            </a:r>
            <a:r>
              <a:rPr lang="pl-PL" dirty="0" err="1" smtClean="0"/>
              <a:t>skills</a:t>
            </a:r>
            <a:endParaRPr lang="pl-PL" dirty="0" smtClean="0"/>
          </a:p>
          <a:p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position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defined</a:t>
            </a:r>
            <a:r>
              <a:rPr lang="pl-PL" dirty="0" smtClean="0"/>
              <a:t> </a:t>
            </a:r>
            <a:r>
              <a:rPr lang="pl-PL" dirty="0" err="1" smtClean="0"/>
              <a:t>own</a:t>
            </a:r>
            <a:r>
              <a:rPr lang="pl-PL" dirty="0" smtClean="0"/>
              <a:t> fitness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Fitness </a:t>
            </a:r>
            <a:r>
              <a:rPr lang="pl-PL" dirty="0" err="1" smtClean="0"/>
              <a:t>function</a:t>
            </a:r>
            <a:r>
              <a:rPr lang="pl-PL" dirty="0" smtClean="0"/>
              <a:t> of a team </a:t>
            </a:r>
            <a:r>
              <a:rPr lang="pl-PL" dirty="0" err="1" smtClean="0"/>
              <a:t>is</a:t>
            </a:r>
            <a:r>
              <a:rPr lang="pl-PL" dirty="0" smtClean="0"/>
              <a:t> a sum of fitness of </a:t>
            </a:r>
            <a:r>
              <a:rPr lang="pl-PL" dirty="0" err="1" smtClean="0"/>
              <a:t>its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 descr="fifa_fit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501596"/>
            <a:ext cx="5881698" cy="3356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and </a:t>
            </a:r>
            <a:r>
              <a:rPr lang="pl-PL" dirty="0" err="1" smtClean="0"/>
              <a:t>mutation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football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– transfer of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teams</a:t>
            </a:r>
            <a:endParaRPr lang="pl-PL" dirty="0" smtClean="0"/>
          </a:p>
          <a:p>
            <a:r>
              <a:rPr lang="pl-PL" dirty="0" err="1" smtClean="0"/>
              <a:t>Mutation</a:t>
            </a:r>
            <a:r>
              <a:rPr lang="pl-PL" dirty="0" smtClean="0"/>
              <a:t> – </a:t>
            </a:r>
            <a:r>
              <a:rPr lang="pl-PL" dirty="0" err="1" smtClean="0"/>
              <a:t>replacement</a:t>
            </a:r>
            <a:r>
              <a:rPr lang="pl-PL" dirty="0" smtClean="0"/>
              <a:t> of a player </a:t>
            </a:r>
            <a:r>
              <a:rPr lang="pl-PL" dirty="0" err="1" smtClean="0"/>
              <a:t>in</a:t>
            </a:r>
            <a:r>
              <a:rPr lang="pl-PL" dirty="0" smtClean="0"/>
              <a:t> a team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player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dataset</a:t>
            </a:r>
            <a:endParaRPr lang="pl-PL" dirty="0" smtClean="0"/>
          </a:p>
          <a:p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mentioned</a:t>
            </a:r>
            <a:r>
              <a:rPr lang="pl-PL" dirty="0" smtClean="0"/>
              <a:t> </a:t>
            </a:r>
            <a:r>
              <a:rPr lang="pl-PL" dirty="0" err="1" smtClean="0"/>
              <a:t>constraints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 descr="fo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3929066"/>
            <a:ext cx="2595558" cy="2595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implementing</a:t>
            </a:r>
            <a:r>
              <a:rPr lang="pl-PL" dirty="0" smtClean="0"/>
              <a:t> </a:t>
            </a:r>
            <a:r>
              <a:rPr lang="pl-PL" b="1" dirty="0" err="1" smtClean="0"/>
              <a:t>Evolutionary</a:t>
            </a:r>
            <a:r>
              <a:rPr lang="pl-PL" b="1" dirty="0" smtClean="0"/>
              <a:t> </a:t>
            </a:r>
            <a:r>
              <a:rPr lang="pl-PL" b="1" dirty="0" err="1" smtClean="0"/>
              <a:t>algorithm</a:t>
            </a:r>
            <a:r>
              <a:rPr lang="pl-PL" b="1" dirty="0" smtClean="0"/>
              <a:t> </a:t>
            </a:r>
            <a:r>
              <a:rPr lang="pl-PL" dirty="0" err="1" smtClean="0"/>
              <a:t>solving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Designed</a:t>
            </a:r>
            <a:r>
              <a:rPr lang="pl-PL" dirty="0" smtClean="0"/>
              <a:t> for </a:t>
            </a:r>
            <a:r>
              <a:rPr lang="pl-PL" dirty="0" err="1" smtClean="0"/>
              <a:t>the</a:t>
            </a:r>
            <a:r>
              <a:rPr lang="pl-PL" dirty="0" smtClean="0"/>
              <a:t> football manager </a:t>
            </a:r>
            <a:r>
              <a:rPr lang="pl-PL" dirty="0" err="1" smtClean="0"/>
              <a:t>domain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r>
              <a:rPr lang="pl-PL" dirty="0" smtClean="0"/>
              <a:t> of </a:t>
            </a:r>
            <a:r>
              <a:rPr lang="pl-PL" dirty="0" err="1" smtClean="0"/>
              <a:t>own</a:t>
            </a:r>
            <a:r>
              <a:rPr lang="pl-PL" dirty="0" smtClean="0"/>
              <a:t> </a:t>
            </a:r>
            <a:r>
              <a:rPr lang="pl-PL" dirty="0" err="1" smtClean="0"/>
              <a:t>valid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friendly</a:t>
            </a:r>
            <a:r>
              <a:rPr lang="pl-PL" dirty="0" smtClean="0"/>
              <a:t> and </a:t>
            </a:r>
            <a:r>
              <a:rPr lang="pl-PL" dirty="0" err="1" smtClean="0"/>
              <a:t>intuitive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f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204581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4552"/>
          </a:xfrm>
        </p:spPr>
        <p:txBody>
          <a:bodyPr>
            <a:normAutofit fontScale="92500" lnSpcReduction="10000"/>
          </a:bodyPr>
          <a:lstStyle/>
          <a:p>
            <a:r>
              <a:rPr lang="pl-PL" sz="2600" dirty="0" err="1" smtClean="0"/>
              <a:t>Allows</a:t>
            </a:r>
            <a:r>
              <a:rPr lang="pl-PL" sz="2600" dirty="0" smtClean="0"/>
              <a:t> </a:t>
            </a:r>
            <a:r>
              <a:rPr lang="pl-PL" sz="2600" dirty="0" err="1" smtClean="0"/>
              <a:t>specification</a:t>
            </a:r>
            <a:r>
              <a:rPr lang="pl-PL" sz="2600" dirty="0" smtClean="0"/>
              <a:t> of </a:t>
            </a:r>
            <a:r>
              <a:rPr lang="pl-PL" sz="2600" dirty="0" err="1" smtClean="0"/>
              <a:t>key</a:t>
            </a:r>
            <a:r>
              <a:rPr lang="pl-PL" sz="2600" dirty="0" smtClean="0"/>
              <a:t> </a:t>
            </a:r>
            <a:r>
              <a:rPr lang="pl-PL" sz="2600" dirty="0" err="1" smtClean="0"/>
              <a:t>coefficients</a:t>
            </a:r>
            <a:endParaRPr lang="pl-PL" sz="2600" dirty="0" smtClean="0"/>
          </a:p>
          <a:p>
            <a:pPr lvl="1"/>
            <a:r>
              <a:rPr lang="pl-PL" dirty="0" err="1" smtClean="0"/>
              <a:t>Population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endParaRPr lang="pl-PL" dirty="0" smtClean="0"/>
          </a:p>
          <a:p>
            <a:pPr lvl="1"/>
            <a:r>
              <a:rPr lang="pl-PL" dirty="0" smtClean="0"/>
              <a:t>Team </a:t>
            </a:r>
            <a:r>
              <a:rPr lang="pl-PL" dirty="0" err="1" smtClean="0"/>
              <a:t>budget</a:t>
            </a:r>
            <a:endParaRPr lang="pl-PL" dirty="0" smtClean="0"/>
          </a:p>
          <a:p>
            <a:pPr lvl="1"/>
            <a:r>
              <a:rPr lang="pl-PL" dirty="0" err="1" smtClean="0"/>
              <a:t>Mutation</a:t>
            </a:r>
            <a:r>
              <a:rPr lang="pl-PL" dirty="0" smtClean="0"/>
              <a:t> </a:t>
            </a:r>
            <a:r>
              <a:rPr lang="pl-PL" dirty="0" err="1" smtClean="0"/>
              <a:t>chance</a:t>
            </a:r>
            <a:endParaRPr lang="pl-PL" dirty="0" smtClean="0"/>
          </a:p>
          <a:p>
            <a:pPr lvl="1"/>
            <a:r>
              <a:rPr lang="pl-PL" dirty="0" err="1" smtClean="0"/>
              <a:t>Crossover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endParaRPr lang="pl-PL" dirty="0" smtClean="0"/>
          </a:p>
          <a:p>
            <a:pPr lvl="1"/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iterations</a:t>
            </a: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" name="Obraz 3" descr="coe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357430"/>
            <a:ext cx="2000264" cy="412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Fantasy </a:t>
            </a:r>
            <a:r>
              <a:rPr lang="pl-PL" dirty="0" err="1" smtClean="0"/>
              <a:t>Knapsack</a:t>
            </a:r>
            <a:r>
              <a:rPr lang="pl-PL" dirty="0" smtClean="0"/>
              <a:t> </a:t>
            </a:r>
            <a:r>
              <a:rPr lang="pl-PL" dirty="0" err="1" smtClean="0"/>
              <a:t>application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71610"/>
          </a:xfrm>
        </p:spPr>
        <p:txBody>
          <a:bodyPr>
            <a:normAutofit/>
          </a:bodyPr>
          <a:lstStyle/>
          <a:p>
            <a:r>
              <a:rPr lang="pl-PL" dirty="0" err="1" smtClean="0"/>
              <a:t>Displays</a:t>
            </a:r>
            <a:r>
              <a:rPr lang="pl-PL" dirty="0" smtClean="0"/>
              <a:t> player’ s </a:t>
            </a:r>
            <a:r>
              <a:rPr lang="pl-PL" dirty="0" err="1" smtClean="0"/>
              <a:t>statistics</a:t>
            </a:r>
            <a:r>
              <a:rPr lang="pl-PL" dirty="0" smtClean="0"/>
              <a:t>, fitness and </a:t>
            </a:r>
            <a:r>
              <a:rPr lang="pl-PL" dirty="0" err="1" smtClean="0"/>
              <a:t>cost</a:t>
            </a:r>
            <a:endParaRPr lang="pl-PL" dirty="0" smtClean="0"/>
          </a:p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key</a:t>
            </a:r>
            <a:r>
              <a:rPr lang="pl-PL" dirty="0" smtClean="0"/>
              <a:t> </a:t>
            </a:r>
            <a:r>
              <a:rPr lang="pl-PL" dirty="0" err="1" smtClean="0"/>
              <a:t>player’s</a:t>
            </a:r>
            <a:r>
              <a:rPr lang="pl-PL" dirty="0" smtClean="0"/>
              <a:t> </a:t>
            </a:r>
            <a:r>
              <a:rPr lang="pl-PL" dirty="0" err="1" smtClean="0"/>
              <a:t>abilities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considered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643314"/>
            <a:ext cx="780520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technical</a:t>
            </a:r>
            <a:r>
              <a:rPr lang="pl-PL" dirty="0" smtClean="0"/>
              <a:t> </a:t>
            </a:r>
            <a:r>
              <a:rPr lang="pl-PL" dirty="0" err="1" smtClean="0"/>
              <a:t>specification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Loaded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r>
              <a:rPr lang="pl-PL" dirty="0" smtClean="0"/>
              <a:t> </a:t>
            </a:r>
            <a:r>
              <a:rPr lang="pl-PL" dirty="0" err="1" smtClean="0"/>
              <a:t>must</a:t>
            </a:r>
            <a:r>
              <a:rPr lang="pl-PL" dirty="0" smtClean="0"/>
              <a:t> be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i="1" dirty="0" smtClean="0"/>
              <a:t>CSV</a:t>
            </a:r>
            <a:r>
              <a:rPr lang="pl-PL" dirty="0" smtClean="0"/>
              <a:t> format, </a:t>
            </a:r>
            <a:r>
              <a:rPr lang="pl-PL" dirty="0" err="1" smtClean="0"/>
              <a:t>described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Desktop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i="1" dirty="0" smtClean="0"/>
              <a:t>.Net Framework 4.6 </a:t>
            </a:r>
            <a:r>
              <a:rPr lang="pl-PL" dirty="0" smtClean="0"/>
              <a:t>and </a:t>
            </a:r>
            <a:r>
              <a:rPr lang="pl-PL" i="1" dirty="0" smtClean="0"/>
              <a:t>Windows 10 </a:t>
            </a:r>
            <a:r>
              <a:rPr lang="pl-PL" dirty="0" err="1" smtClean="0"/>
              <a:t>operating</a:t>
            </a:r>
            <a:r>
              <a:rPr lang="pl-PL" dirty="0" smtClean="0"/>
              <a:t> system.</a:t>
            </a:r>
          </a:p>
        </p:txBody>
      </p:sp>
      <p:pic>
        <p:nvPicPr>
          <p:cNvPr id="4" name="Obraz 3" descr="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071942"/>
            <a:ext cx="38576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Useful</a:t>
            </a:r>
            <a:r>
              <a:rPr lang="pl-PL" dirty="0" smtClean="0"/>
              <a:t> </a:t>
            </a:r>
            <a:r>
              <a:rPr lang="pl-PL" dirty="0" err="1" smtClean="0"/>
              <a:t>links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repository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github.com/Averdose/FantasyKnapsack</a:t>
            </a:r>
            <a:r>
              <a:rPr lang="pl-PL" dirty="0" smtClean="0"/>
              <a:t> </a:t>
            </a:r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endParaRPr lang="pl-PL" dirty="0" smtClean="0"/>
          </a:p>
          <a:p>
            <a:r>
              <a:rPr lang="pl-PL" dirty="0" err="1" smtClean="0"/>
              <a:t>Online</a:t>
            </a:r>
            <a:r>
              <a:rPr lang="pl-PL" dirty="0" smtClean="0"/>
              <a:t> football </a:t>
            </a:r>
            <a:r>
              <a:rPr lang="pl-PL" dirty="0" err="1" smtClean="0"/>
              <a:t>datasets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3"/>
              </a:rPr>
              <a:t>https://www.fifaindex.com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www.kaggle.com/artimous/complete-fifa-2017-player-dataset-global</a:t>
            </a:r>
            <a:r>
              <a:rPr lang="pl-PL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The</a:t>
            </a:r>
            <a:r>
              <a:rPr lang="pl-PL" sz="3200" dirty="0" smtClean="0"/>
              <a:t> 0-1 </a:t>
            </a:r>
            <a:r>
              <a:rPr lang="pl-PL" sz="3200" dirty="0" err="1" smtClean="0"/>
              <a:t>Knapsack</a:t>
            </a:r>
            <a:r>
              <a:rPr lang="pl-PL" sz="3200" dirty="0" smtClean="0"/>
              <a:t> problem</a:t>
            </a:r>
            <a:endParaRPr lang="pl-PL" sz="3200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1676"/>
          </a:xfrm>
        </p:spPr>
        <p:txBody>
          <a:bodyPr/>
          <a:lstStyle/>
          <a:p>
            <a:r>
              <a:rPr lang="en-US" dirty="0" smtClean="0"/>
              <a:t>Set of items, each with weight and value</a:t>
            </a:r>
          </a:p>
          <a:p>
            <a:r>
              <a:rPr lang="en-US" dirty="0" smtClean="0"/>
              <a:t>Fill </a:t>
            </a:r>
            <a:r>
              <a:rPr lang="en-US" dirty="0" smtClean="0"/>
              <a:t>the knapsack with items</a:t>
            </a:r>
          </a:p>
          <a:p>
            <a:r>
              <a:rPr lang="en-US" dirty="0" smtClean="0"/>
              <a:t>Maximize </a:t>
            </a:r>
            <a:r>
              <a:rPr lang="en-US" dirty="0" smtClean="0"/>
              <a:t>total value</a:t>
            </a:r>
          </a:p>
          <a:p>
            <a:r>
              <a:rPr lang="en-US" dirty="0" smtClean="0"/>
              <a:t>Keep </a:t>
            </a:r>
            <a:r>
              <a:rPr lang="en-US" dirty="0" smtClean="0"/>
              <a:t>total weight within </a:t>
            </a:r>
            <a:r>
              <a:rPr lang="en-US" dirty="0" smtClean="0"/>
              <a:t>knapsack’s</a:t>
            </a:r>
            <a:r>
              <a:rPr lang="pl-PL" dirty="0" smtClean="0"/>
              <a:t> limit</a:t>
            </a:r>
            <a:endParaRPr lang="pl-PL" dirty="0"/>
          </a:p>
        </p:txBody>
      </p:sp>
      <p:pic>
        <p:nvPicPr>
          <p:cNvPr id="7" name="Obraz 6" descr="knaps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500438"/>
            <a:ext cx="4333309" cy="3191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Information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2"/>
              </a:rPr>
              <a:t>https://en.wikipedia.org/wiki/Knapsack_problem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>
                <a:hlinkClick r:id="rId3"/>
              </a:rPr>
              <a:t>http://www.geeksforgeeks.org/dynamic-programming-set-10-0-1-knapsack-problem/</a:t>
            </a:r>
            <a:endParaRPr lang="pl-PL" dirty="0" smtClean="0"/>
          </a:p>
          <a:p>
            <a:pPr lvl="1"/>
            <a:r>
              <a:rPr lang="pl-PL" dirty="0" smtClean="0">
                <a:hlinkClick r:id="rId4"/>
              </a:rPr>
              <a:t>https://www.fifaindex.com/</a:t>
            </a:r>
            <a:r>
              <a:rPr lang="pl-PL" dirty="0" smtClean="0"/>
              <a:t> </a:t>
            </a:r>
          </a:p>
          <a:p>
            <a:endParaRPr lang="pl-PL" dirty="0" smtClean="0"/>
          </a:p>
          <a:p>
            <a:r>
              <a:rPr lang="pl-PL" dirty="0" err="1" smtClean="0"/>
              <a:t>Images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www.gettyimages.com</a:t>
            </a:r>
            <a:r>
              <a:rPr lang="pl-PL" dirty="0" smtClean="0"/>
              <a:t> </a:t>
            </a:r>
          </a:p>
          <a:p>
            <a:pPr lvl="1"/>
            <a:r>
              <a:rPr lang="pl-PL" dirty="0" err="1" smtClean="0">
                <a:hlinkClick r:id="rId6"/>
              </a:rPr>
              <a:t>eplindex.com</a:t>
            </a:r>
            <a:endParaRPr lang="pl-PL" dirty="0" smtClean="0"/>
          </a:p>
          <a:p>
            <a:pPr lvl="1"/>
            <a:r>
              <a:rPr lang="pl-PL" dirty="0" smtClean="0">
                <a:hlinkClick r:id="rId7"/>
              </a:rPr>
              <a:t>http://nicholasburroughs.com</a:t>
            </a:r>
            <a:r>
              <a:rPr lang="pl-PL" dirty="0" smtClean="0">
                <a:hlinkClick r:id="rId7"/>
              </a:rPr>
              <a:t>/</a:t>
            </a:r>
            <a:r>
              <a:rPr lang="pl-PL" dirty="0" smtClean="0"/>
              <a:t> 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The</a:t>
            </a:r>
            <a:r>
              <a:rPr lang="pl-PL" sz="2800" dirty="0" smtClean="0"/>
              <a:t> 0-1 </a:t>
            </a:r>
            <a:r>
              <a:rPr lang="pl-PL" sz="2800" dirty="0" err="1" smtClean="0"/>
              <a:t>Knapsack</a:t>
            </a:r>
            <a:r>
              <a:rPr lang="pl-PL" sz="2800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4552"/>
          </a:xfrm>
        </p:spPr>
        <p:txBody>
          <a:bodyPr/>
          <a:lstStyle/>
          <a:p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 </a:t>
            </a:r>
            <a:r>
              <a:rPr lang="pl-PL" dirty="0" err="1" smtClean="0"/>
              <a:t>is</a:t>
            </a:r>
            <a:r>
              <a:rPr lang="pl-PL" dirty="0" smtClean="0"/>
              <a:t> a NP </a:t>
            </a:r>
            <a:r>
              <a:rPr lang="pl-PL" dirty="0" err="1" smtClean="0"/>
              <a:t>hard</a:t>
            </a:r>
            <a:r>
              <a:rPr lang="pl-PL" dirty="0" smtClean="0"/>
              <a:t> problem</a:t>
            </a:r>
          </a:p>
          <a:p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may</a:t>
            </a:r>
            <a:r>
              <a:rPr lang="pl-PL" dirty="0" smtClean="0"/>
              <a:t> be </a:t>
            </a:r>
            <a:r>
              <a:rPr lang="pl-PL" dirty="0" err="1" smtClean="0"/>
              <a:t>solved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i="1" dirty="0" smtClean="0"/>
              <a:t>O(</a:t>
            </a:r>
            <a:r>
              <a:rPr lang="pl-PL" i="1" dirty="0" err="1" smtClean="0"/>
              <a:t>nW</a:t>
            </a:r>
            <a:r>
              <a:rPr lang="pl-PL" i="1" dirty="0" smtClean="0"/>
              <a:t>) </a:t>
            </a:r>
            <a:r>
              <a:rPr lang="pl-PL" dirty="0" err="1" smtClean="0"/>
              <a:t>pseudo-polynomial</a:t>
            </a:r>
            <a:r>
              <a:rPr lang="pl-PL" dirty="0" smtClean="0"/>
              <a:t> time </a:t>
            </a:r>
            <a:r>
              <a:rPr lang="pl-PL" dirty="0" err="1" smtClean="0"/>
              <a:t>using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:</a:t>
            </a:r>
          </a:p>
          <a:p>
            <a:pPr lvl="1"/>
            <a:r>
              <a:rPr lang="pl-PL" i="1" dirty="0" smtClean="0"/>
              <a:t>n</a:t>
            </a:r>
            <a:r>
              <a:rPr lang="pl-PL" i="1" dirty="0" smtClean="0"/>
              <a:t> –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items</a:t>
            </a:r>
            <a:endParaRPr lang="pl-PL" dirty="0" smtClean="0"/>
          </a:p>
          <a:p>
            <a:pPr lvl="1"/>
            <a:r>
              <a:rPr lang="pl-PL" i="1" dirty="0" smtClean="0"/>
              <a:t>W </a:t>
            </a:r>
            <a:r>
              <a:rPr lang="pl-PL" i="1" dirty="0" smtClean="0"/>
              <a:t>–</a:t>
            </a:r>
            <a:r>
              <a:rPr lang="pl-PL" i="1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limit</a:t>
            </a:r>
          </a:p>
          <a:p>
            <a:pPr lvl="1"/>
            <a:endParaRPr lang="pl-PL" i="1" dirty="0" smtClean="0"/>
          </a:p>
        </p:txBody>
      </p:sp>
      <p:pic>
        <p:nvPicPr>
          <p:cNvPr id="4" name="Obraz 3" descr="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000504"/>
            <a:ext cx="569595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</a:t>
            </a:r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endParaRPr lang="pl-PL" dirty="0"/>
          </a:p>
        </p:txBody>
      </p:sp>
      <p:pic>
        <p:nvPicPr>
          <p:cNvPr id="4" name="Symbol zastępczy zawartości 3" descr="co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857364"/>
            <a:ext cx="7311890" cy="45005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Evolutionary</a:t>
            </a:r>
            <a:r>
              <a:rPr lang="pl-PL" sz="2800" dirty="0" smtClean="0"/>
              <a:t> </a:t>
            </a:r>
            <a:r>
              <a:rPr lang="pl-PL" sz="2800" dirty="0" err="1" smtClean="0"/>
              <a:t>algorithm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Algorithm</a:t>
            </a:r>
            <a:r>
              <a:rPr lang="pl-PL" dirty="0" smtClean="0"/>
              <a:t> </a:t>
            </a:r>
            <a:r>
              <a:rPr lang="pl-PL" dirty="0" err="1" smtClean="0"/>
              <a:t>inspired</a:t>
            </a:r>
            <a:r>
              <a:rPr lang="pl-PL" dirty="0" smtClean="0"/>
              <a:t> by </a:t>
            </a:r>
            <a:r>
              <a:rPr lang="pl-PL" dirty="0" err="1" smtClean="0"/>
              <a:t>biological</a:t>
            </a:r>
            <a:r>
              <a:rPr lang="pl-PL" dirty="0" smtClean="0"/>
              <a:t> </a:t>
            </a:r>
            <a:r>
              <a:rPr lang="pl-PL" dirty="0" err="1" smtClean="0"/>
              <a:t>notion</a:t>
            </a:r>
            <a:r>
              <a:rPr lang="pl-PL" dirty="0" smtClean="0"/>
              <a:t> of </a:t>
            </a:r>
            <a:r>
              <a:rPr lang="pl-PL" dirty="0" err="1" smtClean="0"/>
              <a:t>evolution</a:t>
            </a:r>
            <a:endParaRPr lang="pl-PL" dirty="0" smtClean="0"/>
          </a:p>
          <a:p>
            <a:r>
              <a:rPr lang="pl-PL" dirty="0" err="1" smtClean="0"/>
              <a:t>Selects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</a:t>
            </a:r>
            <a:r>
              <a:rPr lang="pl-PL" dirty="0" err="1" smtClean="0"/>
              <a:t>their</a:t>
            </a:r>
            <a:r>
              <a:rPr lang="pl-PL" dirty="0" smtClean="0"/>
              <a:t> fitness</a:t>
            </a:r>
          </a:p>
          <a:p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crossover</a:t>
            </a:r>
            <a:r>
              <a:rPr lang="pl-PL" dirty="0" smtClean="0"/>
              <a:t> and </a:t>
            </a:r>
            <a:r>
              <a:rPr lang="pl-PL" dirty="0" err="1" smtClean="0"/>
              <a:t>mutation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variety</a:t>
            </a:r>
            <a:r>
              <a:rPr lang="pl-PL" dirty="0" smtClean="0"/>
              <a:t> and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individuals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charles-darwin-9266433-1-4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357562"/>
            <a:ext cx="3500438" cy="3500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Evolutionary</a:t>
            </a:r>
            <a:r>
              <a:rPr lang="pl-PL" sz="3200" dirty="0" smtClean="0"/>
              <a:t> </a:t>
            </a:r>
            <a:r>
              <a:rPr lang="pl-PL" sz="3200" dirty="0" err="1" smtClean="0"/>
              <a:t>algorithm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28998"/>
          </a:xfrm>
        </p:spPr>
        <p:txBody>
          <a:bodyPr/>
          <a:lstStyle/>
          <a:p>
            <a:r>
              <a:rPr lang="pl-PL" dirty="0" err="1" smtClean="0"/>
              <a:t>Generate</a:t>
            </a:r>
            <a:r>
              <a:rPr lang="pl-PL" dirty="0" smtClean="0"/>
              <a:t> a </a:t>
            </a:r>
            <a:r>
              <a:rPr lang="pl-PL" dirty="0" err="1" smtClean="0"/>
              <a:t>dataset</a:t>
            </a:r>
            <a:r>
              <a:rPr lang="pl-PL" dirty="0" smtClean="0"/>
              <a:t> of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W</a:t>
            </a:r>
            <a:r>
              <a:rPr lang="pl-PL" dirty="0" err="1" smtClean="0"/>
              <a:t>hile</a:t>
            </a:r>
            <a:r>
              <a:rPr lang="pl-PL" dirty="0" smtClean="0"/>
              <a:t> </a:t>
            </a:r>
            <a:r>
              <a:rPr lang="pl-PL" i="1" dirty="0" smtClean="0"/>
              <a:t>fitness &lt; </a:t>
            </a:r>
            <a:r>
              <a:rPr lang="pl-PL" i="1" dirty="0" err="1" smtClean="0"/>
              <a:t>threshold</a:t>
            </a:r>
            <a:r>
              <a:rPr lang="pl-PL" dirty="0" smtClean="0"/>
              <a:t>:</a:t>
            </a:r>
          </a:p>
          <a:p>
            <a:pPr lvl="1"/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fitness of </a:t>
            </a:r>
            <a:r>
              <a:rPr lang="pl-PL" dirty="0" err="1" smtClean="0"/>
              <a:t>solutions</a:t>
            </a:r>
            <a:endParaRPr lang="pl-PL" dirty="0" smtClean="0"/>
          </a:p>
          <a:p>
            <a:pPr lvl="1"/>
            <a:r>
              <a:rPr lang="pl-PL" dirty="0" err="1" smtClean="0"/>
              <a:t>Keep</a:t>
            </a:r>
            <a:r>
              <a:rPr lang="pl-PL" dirty="0" smtClean="0"/>
              <a:t> </a:t>
            </a:r>
            <a:r>
              <a:rPr lang="pl-PL" dirty="0" err="1" smtClean="0"/>
              <a:t>fitter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, </a:t>
            </a:r>
            <a:r>
              <a:rPr lang="pl-PL" dirty="0" err="1" smtClean="0"/>
              <a:t>discard</a:t>
            </a:r>
            <a:r>
              <a:rPr lang="pl-PL" dirty="0" smtClean="0"/>
              <a:t> </a:t>
            </a:r>
            <a:r>
              <a:rPr lang="pl-PL" dirty="0" err="1" smtClean="0"/>
              <a:t>worse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pl-PL" dirty="0" smtClean="0"/>
          </a:p>
          <a:p>
            <a:pPr lvl="1"/>
            <a:r>
              <a:rPr lang="pl-PL" dirty="0" err="1" smtClean="0"/>
              <a:t>Modify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by </a:t>
            </a:r>
            <a:r>
              <a:rPr lang="pl-PL" dirty="0" err="1" smtClean="0"/>
              <a:t>mutation</a:t>
            </a:r>
            <a:endParaRPr lang="pl-PL" dirty="0" smtClean="0"/>
          </a:p>
          <a:p>
            <a:pPr lvl="1"/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r>
              <a:rPr lang="pl-PL" dirty="0" smtClean="0"/>
              <a:t> by </a:t>
            </a:r>
            <a:r>
              <a:rPr lang="pl-PL" dirty="0" err="1" smtClean="0"/>
              <a:t>crossovering</a:t>
            </a:r>
            <a:r>
              <a:rPr lang="pl-PL" dirty="0" smtClean="0"/>
              <a:t> fit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Solution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greatest</a:t>
            </a:r>
            <a:r>
              <a:rPr lang="pl-PL" dirty="0" smtClean="0"/>
              <a:t> fitness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to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b="1" dirty="0" smtClean="0"/>
              <a:t>0-1 </a:t>
            </a:r>
            <a:r>
              <a:rPr lang="pl-PL" b="1" dirty="0" err="1" smtClean="0"/>
              <a:t>Knapsack</a:t>
            </a:r>
            <a:r>
              <a:rPr lang="pl-PL" b="1" dirty="0" smtClean="0"/>
              <a:t> problem</a:t>
            </a:r>
            <a:endParaRPr lang="pl-PL" b="1" dirty="0"/>
          </a:p>
        </p:txBody>
      </p:sp>
      <p:pic>
        <p:nvPicPr>
          <p:cNvPr id="4" name="Obraz 3" descr="cross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4781338"/>
            <a:ext cx="5072066" cy="2076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 err="1" smtClean="0"/>
              <a:t>Evolutionary</a:t>
            </a:r>
            <a:r>
              <a:rPr lang="pl-PL" sz="2800" dirty="0" smtClean="0"/>
              <a:t> </a:t>
            </a:r>
            <a:r>
              <a:rPr lang="pl-PL" sz="2800" dirty="0" err="1" smtClean="0"/>
              <a:t>algorithm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238"/>
          </a:xfrm>
        </p:spPr>
        <p:txBody>
          <a:bodyPr/>
          <a:lstStyle/>
          <a:p>
            <a:r>
              <a:rPr lang="pl-PL" dirty="0" err="1" smtClean="0"/>
              <a:t>Crossover</a:t>
            </a:r>
            <a:r>
              <a:rPr lang="pl-PL" dirty="0" smtClean="0"/>
              <a:t> – </a:t>
            </a:r>
            <a:r>
              <a:rPr lang="pl-PL" dirty="0" err="1" smtClean="0"/>
              <a:t>exchange</a:t>
            </a:r>
            <a:r>
              <a:rPr lang="pl-PL" dirty="0" smtClean="0"/>
              <a:t> of </a:t>
            </a:r>
            <a:r>
              <a:rPr lang="pl-PL" dirty="0" err="1" smtClean="0"/>
              <a:t>genes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, </a:t>
            </a:r>
            <a:r>
              <a:rPr lang="pl-PL" dirty="0" err="1" smtClean="0"/>
              <a:t>creates</a:t>
            </a:r>
            <a:r>
              <a:rPr lang="pl-PL" dirty="0" smtClean="0"/>
              <a:t>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solutions</a:t>
            </a:r>
            <a:endParaRPr lang="pl-PL" dirty="0" smtClean="0"/>
          </a:p>
          <a:p>
            <a:r>
              <a:rPr lang="pl-PL" dirty="0" err="1" smtClean="0"/>
              <a:t>Mutation</a:t>
            </a:r>
            <a:r>
              <a:rPr lang="pl-PL" dirty="0" smtClean="0"/>
              <a:t> – random </a:t>
            </a:r>
            <a:r>
              <a:rPr lang="pl-PL" dirty="0" err="1" smtClean="0"/>
              <a:t>modification</a:t>
            </a:r>
            <a:r>
              <a:rPr lang="pl-PL" dirty="0" smtClean="0"/>
              <a:t> of </a:t>
            </a:r>
            <a:r>
              <a:rPr lang="pl-PL" dirty="0" err="1" smtClean="0"/>
              <a:t>genes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a </a:t>
            </a:r>
            <a:r>
              <a:rPr lang="pl-PL" dirty="0" err="1" smtClean="0"/>
              <a:t>solution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dna_mutations_point_mutation_yourgen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214686"/>
            <a:ext cx="6500826" cy="3477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Football Manager as 0-1 </a:t>
            </a:r>
            <a:r>
              <a:rPr lang="pl-PL" sz="3200" dirty="0" err="1" smtClean="0"/>
              <a:t>Knapsack</a:t>
            </a:r>
            <a:r>
              <a:rPr lang="pl-PL" sz="3200" dirty="0" smtClean="0"/>
              <a:t> problem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3246"/>
          </a:xfrm>
        </p:spPr>
        <p:txBody>
          <a:bodyPr>
            <a:normAutofit/>
          </a:bodyPr>
          <a:lstStyle/>
          <a:p>
            <a:r>
              <a:rPr lang="pl-PL" dirty="0" err="1" smtClean="0"/>
              <a:t>Select</a:t>
            </a:r>
            <a:r>
              <a:rPr lang="pl-PL" dirty="0" smtClean="0"/>
              <a:t> a team of </a:t>
            </a:r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exceeding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budget</a:t>
            </a:r>
            <a:endParaRPr lang="pl-PL" dirty="0" smtClean="0"/>
          </a:p>
          <a:p>
            <a:r>
              <a:rPr lang="pl-PL" dirty="0" err="1" smtClean="0"/>
              <a:t>Players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defined</a:t>
            </a:r>
            <a:r>
              <a:rPr lang="pl-PL" dirty="0" smtClean="0"/>
              <a:t> by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cost</a:t>
            </a:r>
            <a:r>
              <a:rPr lang="pl-PL" dirty="0" smtClean="0"/>
              <a:t>, </a:t>
            </a:r>
            <a:r>
              <a:rPr lang="pl-PL" dirty="0" err="1" smtClean="0"/>
              <a:t>position</a:t>
            </a:r>
            <a:r>
              <a:rPr lang="pl-PL" dirty="0" smtClean="0"/>
              <a:t>, as </a:t>
            </a:r>
            <a:r>
              <a:rPr lang="pl-PL" dirty="0" err="1" smtClean="0"/>
              <a:t>well</a:t>
            </a:r>
            <a:r>
              <a:rPr lang="pl-PL" dirty="0" smtClean="0"/>
              <a:t> as </a:t>
            </a:r>
            <a:r>
              <a:rPr lang="pl-PL" dirty="0" err="1" smtClean="0"/>
              <a:t>dribbling</a:t>
            </a:r>
            <a:r>
              <a:rPr lang="pl-PL" dirty="0" smtClean="0"/>
              <a:t>, </a:t>
            </a:r>
            <a:r>
              <a:rPr lang="pl-PL" dirty="0" err="1" smtClean="0"/>
              <a:t>passing</a:t>
            </a:r>
            <a:r>
              <a:rPr lang="pl-PL" dirty="0" smtClean="0"/>
              <a:t>, </a:t>
            </a:r>
            <a:r>
              <a:rPr lang="pl-PL" dirty="0" err="1" smtClean="0"/>
              <a:t>shooting</a:t>
            </a:r>
            <a:r>
              <a:rPr lang="pl-PL" dirty="0" smtClean="0"/>
              <a:t> </a:t>
            </a:r>
            <a:r>
              <a:rPr lang="pl-PL" dirty="0" err="1" smtClean="0"/>
              <a:t>ability</a:t>
            </a:r>
            <a:r>
              <a:rPr lang="pl-PL" dirty="0" smtClean="0"/>
              <a:t> etc.</a:t>
            </a:r>
          </a:p>
          <a:p>
            <a:r>
              <a:rPr lang="pl-PL" dirty="0" err="1" smtClean="0"/>
              <a:t>Quality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team </a:t>
            </a:r>
            <a:r>
              <a:rPr lang="pl-PL" dirty="0" err="1" smtClean="0"/>
              <a:t>is</a:t>
            </a:r>
            <a:r>
              <a:rPr lang="pl-PL" dirty="0" smtClean="0"/>
              <a:t> a sum of </a:t>
            </a:r>
            <a:r>
              <a:rPr lang="pl-PL" dirty="0" err="1" smtClean="0"/>
              <a:t>players</a:t>
            </a:r>
            <a:r>
              <a:rPr lang="pl-PL" dirty="0" smtClean="0"/>
              <a:t>’ </a:t>
            </a:r>
            <a:r>
              <a:rPr lang="pl-PL" dirty="0" err="1" smtClean="0"/>
              <a:t>abilities</a:t>
            </a:r>
            <a:r>
              <a:rPr lang="pl-PL" dirty="0" smtClean="0"/>
              <a:t>.</a:t>
            </a:r>
          </a:p>
        </p:txBody>
      </p:sp>
      <p:pic>
        <p:nvPicPr>
          <p:cNvPr id="5" name="Obraz 4" descr="ped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929066"/>
            <a:ext cx="4714908" cy="313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we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chosen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71610"/>
          </a:xfrm>
        </p:spPr>
        <p:txBody>
          <a:bodyPr/>
          <a:lstStyle/>
          <a:p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solution</a:t>
            </a:r>
            <a:r>
              <a:rPr lang="pl-PL" dirty="0" smtClean="0"/>
              <a:t> to many </a:t>
            </a:r>
            <a:r>
              <a:rPr lang="pl-PL" dirty="0" err="1" smtClean="0"/>
              <a:t>online</a:t>
            </a:r>
            <a:r>
              <a:rPr lang="pl-PL" dirty="0" smtClean="0"/>
              <a:t> football manager </a:t>
            </a:r>
            <a:r>
              <a:rPr lang="pl-PL" dirty="0" err="1" smtClean="0"/>
              <a:t>games</a:t>
            </a:r>
            <a:r>
              <a:rPr lang="pl-PL" dirty="0" smtClean="0"/>
              <a:t>: </a:t>
            </a:r>
            <a:r>
              <a:rPr lang="pl-PL" i="1" dirty="0" smtClean="0"/>
              <a:t>Football Manager</a:t>
            </a:r>
            <a:r>
              <a:rPr lang="pl-PL" dirty="0" smtClean="0"/>
              <a:t>, </a:t>
            </a:r>
            <a:r>
              <a:rPr lang="pl-PL" i="1" dirty="0" smtClean="0"/>
              <a:t>Fantasy Football</a:t>
            </a:r>
            <a:r>
              <a:rPr lang="pl-PL" dirty="0" smtClean="0"/>
              <a:t>,</a:t>
            </a:r>
            <a:r>
              <a:rPr lang="pl-PL" i="1" dirty="0" smtClean="0"/>
              <a:t> FIFA</a:t>
            </a:r>
            <a:r>
              <a:rPr lang="pl-PL" dirty="0" smtClean="0"/>
              <a:t>...</a:t>
            </a:r>
          </a:p>
          <a:p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obtainable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endParaRPr lang="pl-PL" dirty="0"/>
          </a:p>
        </p:txBody>
      </p:sp>
      <p:pic>
        <p:nvPicPr>
          <p:cNvPr id="4" name="Obraz 3" descr="fif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800688"/>
            <a:ext cx="6572295" cy="4514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325</TotalTime>
  <Words>494</Words>
  <Application>Microsoft Office PowerPoint</Application>
  <PresentationFormat>Pokaz na ekranie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Wykusz</vt:lpstr>
      <vt:lpstr>Artificial Intelligence Fundamentals Project: Evolutionary algorithm for solving the Knapsack Problem </vt:lpstr>
      <vt:lpstr>The 0-1 Knapsack problem</vt:lpstr>
      <vt:lpstr>The 0-1 Knapsack problem</vt:lpstr>
      <vt:lpstr>Example dynamic programming solution</vt:lpstr>
      <vt:lpstr>Evolutionary algorithm</vt:lpstr>
      <vt:lpstr>Evolutionary algorithm</vt:lpstr>
      <vt:lpstr>Evolutionary algorithm</vt:lpstr>
      <vt:lpstr>Football Manager as 0-1 Knapsack problem</vt:lpstr>
      <vt:lpstr>Why we have chosen this problem</vt:lpstr>
      <vt:lpstr>Evolutionary algorithm solution</vt:lpstr>
      <vt:lpstr>Evolutionary algorithm solution</vt:lpstr>
      <vt:lpstr>Evolutionary algorithm solution</vt:lpstr>
      <vt:lpstr>Crossover and mutation in football</vt:lpstr>
      <vt:lpstr>Fantasy Knapsack application</vt:lpstr>
      <vt:lpstr>Slajd 15</vt:lpstr>
      <vt:lpstr>Fantasy Knapsack application</vt:lpstr>
      <vt:lpstr>Fantasy Knapsack application</vt:lpstr>
      <vt:lpstr>Application technical specification</vt:lpstr>
      <vt:lpstr>Useful links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Fundamentals Project: Evolutionary algorithm for solving the Knapsack Problem</dc:title>
  <dc:creator>Kornel Żaba</dc:creator>
  <cp:lastModifiedBy>Kornel Żaba</cp:lastModifiedBy>
  <cp:revision>20</cp:revision>
  <dcterms:created xsi:type="dcterms:W3CDTF">2017-06-06T14:39:23Z</dcterms:created>
  <dcterms:modified xsi:type="dcterms:W3CDTF">2017-06-06T20:05:21Z</dcterms:modified>
</cp:coreProperties>
</file>