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60" r:id="rId4"/>
    <p:sldId id="273" r:id="rId5"/>
    <p:sldId id="261" r:id="rId6"/>
    <p:sldId id="258" r:id="rId7"/>
    <p:sldId id="262" r:id="rId8"/>
    <p:sldId id="259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6" autoAdjust="0"/>
    <p:restoredTop sz="94682" autoAdjust="0"/>
  </p:normalViewPr>
  <p:slideViewPr>
    <p:cSldViewPr>
      <p:cViewPr varScale="1">
        <p:scale>
          <a:sx n="79" d="100"/>
          <a:sy n="79" d="100"/>
        </p:scale>
        <p:origin x="-84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72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00A15-AEB8-449A-9CEA-EB3D4E23BE5F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5724F-1E8A-4AB6-AEE8-59C8D0D3AA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32393A-6DBA-41B6-98E0-985AF5AC15E1}" type="datetime1">
              <a:rPr lang="pl-PL" smtClean="0"/>
              <a:t>06.06.2017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ostokąt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Łącznik prosty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Łącznik prosty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Łącznik prosty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ostokąt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76A7-1926-4124-AD73-83CA9DD21856}" type="datetime1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3C36-D578-4BFE-B5C3-C6B407751F13}" type="datetime1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D7439E-968B-4839-AAA8-A42EED83950D}" type="datetime1">
              <a:rPr lang="pl-PL" smtClean="0"/>
              <a:t>06.06.2017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51392A-6A4A-4BA4-9075-53E88B8287D8}" type="datetime1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rostokąt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Łącznik prosty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Łącznik prosty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ostokąt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Łącznik prosty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46F1-8067-4B4A-BE3E-4A3DD4D12B07}" type="datetime1">
              <a:rPr lang="pl-PL" smtClean="0"/>
              <a:t>06.06.2017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0D74-1804-40D6-AD47-EE170680EF55}" type="datetime1">
              <a:rPr lang="pl-PL" smtClean="0"/>
              <a:t>06.06.2017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D2ACD3-BCE1-408B-AB11-7BAAAD89EC6F}" type="datetime1">
              <a:rPr lang="pl-PL" smtClean="0"/>
              <a:t>06.06.2017</a:t>
            </a:fld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7D78-D83A-4C4E-A735-A874375C8EBA}" type="datetime1">
              <a:rPr lang="pl-PL" smtClean="0"/>
              <a:t>06.06.2017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  <a:p>
            <a:pPr lvl="2" eaLnBrk="1" latinLnBrk="0" hangingPunct="1"/>
            <a:r>
              <a:rPr lang="pl-PL" dirty="0" smtClean="0"/>
              <a:t>Trzeci poziom</a:t>
            </a:r>
          </a:p>
          <a:p>
            <a:pPr lvl="3" eaLnBrk="1" latinLnBrk="0" hangingPunct="1"/>
            <a:r>
              <a:rPr lang="pl-PL" dirty="0" smtClean="0"/>
              <a:t>Czwarty poziom</a:t>
            </a:r>
          </a:p>
          <a:p>
            <a:pPr lvl="4" eaLnBrk="1" latinLnBrk="0" hangingPunct="1"/>
            <a:r>
              <a:rPr lang="pl-PL" dirty="0" smtClean="0"/>
              <a:t>Piąty poziom</a:t>
            </a:r>
            <a:endParaRPr kumimoji="0" lang="en-US" dirty="0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5A2E3A-50F0-4974-B90D-848CC8E79139}" type="datetime1">
              <a:rPr lang="pl-PL" smtClean="0"/>
              <a:t>06.06.2017</a:t>
            </a:fld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Łącznik prosty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Łącznik prosty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ymbol zastępczy daty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BE1351-BBF9-4B4F-ACA3-8966427C6498}" type="datetime1">
              <a:rPr lang="pl-PL" smtClean="0"/>
              <a:t>06.06.2017</a:t>
            </a:fld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Łącznik prosty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EE8D2F-7C2A-46ED-B58E-C1AB30A0F7C9}" type="datetime1">
              <a:rPr lang="pl-PL" smtClean="0"/>
              <a:t>06.06.2017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49FE32-2457-4992-8806-C1CA0B46825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faindex.com/" TargetMode="External"/><Relationship Id="rId2" Type="http://schemas.openxmlformats.org/officeDocument/2006/relationships/hyperlink" Target="https://github.com/Averdose/FantasyKnaps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rtimous/complete-fifa-2017-player-dataset-glob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dynamic-programming-set-10-0-1-knapsack-problem/" TargetMode="External"/><Relationship Id="rId7" Type="http://schemas.openxmlformats.org/officeDocument/2006/relationships/hyperlink" Target="http://nicholasburroughs.com/" TargetMode="External"/><Relationship Id="rId2" Type="http://schemas.openxmlformats.org/officeDocument/2006/relationships/hyperlink" Target="https://en.wikipedia.org/wiki/Knapsack_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plindex.com/" TargetMode="External"/><Relationship Id="rId5" Type="http://schemas.openxmlformats.org/officeDocument/2006/relationships/hyperlink" Target="http://www.gettyimages.com/" TargetMode="External"/><Relationship Id="rId4" Type="http://schemas.openxmlformats.org/officeDocument/2006/relationships/hyperlink" Target="https://www.fifaindex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285984" y="4500570"/>
            <a:ext cx="6172200" cy="1357322"/>
          </a:xfrm>
        </p:spPr>
        <p:txBody>
          <a:bodyPr>
            <a:normAutofit fontScale="90000"/>
          </a:bodyPr>
          <a:lstStyle/>
          <a:p>
            <a:r>
              <a:rPr lang="pl-PL" sz="2700" dirty="0" err="1" smtClean="0"/>
              <a:t>Artificial</a:t>
            </a:r>
            <a:r>
              <a:rPr lang="pl-PL" sz="2700" dirty="0" smtClean="0"/>
              <a:t> </a:t>
            </a:r>
            <a:r>
              <a:rPr lang="pl-PL" sz="2700" dirty="0" err="1" smtClean="0"/>
              <a:t>Intelligence</a:t>
            </a:r>
            <a:r>
              <a:rPr lang="pl-PL" sz="2700" dirty="0" smtClean="0"/>
              <a:t> Fundamentals</a:t>
            </a:r>
            <a:br>
              <a:rPr lang="pl-PL" sz="2700" dirty="0" smtClean="0"/>
            </a:br>
            <a:r>
              <a:rPr lang="pl-PL" sz="2700" dirty="0" smtClean="0"/>
              <a:t>Project: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3100" dirty="0" err="1" smtClean="0"/>
              <a:t>Evolutionary</a:t>
            </a:r>
            <a:r>
              <a:rPr lang="pl-PL" sz="3100" dirty="0" smtClean="0"/>
              <a:t> </a:t>
            </a:r>
            <a:r>
              <a:rPr lang="pl-PL" sz="3100" dirty="0" err="1" smtClean="0"/>
              <a:t>algorithm</a:t>
            </a:r>
            <a:r>
              <a:rPr lang="pl-PL" sz="3100" dirty="0" smtClean="0"/>
              <a:t> for </a:t>
            </a:r>
            <a:r>
              <a:rPr lang="pl-PL" sz="3100" dirty="0" err="1" smtClean="0"/>
              <a:t>solving</a:t>
            </a:r>
            <a:r>
              <a:rPr lang="pl-PL" sz="3100" dirty="0" smtClean="0"/>
              <a:t> </a:t>
            </a:r>
            <a:r>
              <a:rPr lang="pl-PL" sz="3100" dirty="0" err="1" smtClean="0"/>
              <a:t>the</a:t>
            </a:r>
            <a:r>
              <a:rPr lang="pl-PL" sz="3100" dirty="0" smtClean="0"/>
              <a:t> </a:t>
            </a:r>
            <a:r>
              <a:rPr lang="pl-PL" sz="3100" dirty="0" err="1" smtClean="0"/>
              <a:t>Knapsack</a:t>
            </a:r>
            <a:r>
              <a:rPr lang="pl-PL" sz="3100" dirty="0" smtClean="0"/>
              <a:t> </a:t>
            </a:r>
            <a:r>
              <a:rPr lang="pl-PL" sz="3100" dirty="0" smtClean="0"/>
              <a:t>Problem</a:t>
            </a:r>
            <a:br>
              <a:rPr lang="pl-PL" sz="3100" dirty="0" smtClean="0"/>
            </a:br>
            <a:r>
              <a:rPr lang="pl-PL" sz="3100" dirty="0" smtClean="0"/>
              <a:t/>
            </a:r>
            <a:br>
              <a:rPr lang="pl-PL" sz="3100" dirty="0" smtClean="0"/>
            </a:br>
            <a:r>
              <a:rPr lang="pl-PL" sz="3100" dirty="0" smtClean="0"/>
              <a:t/>
            </a:r>
            <a:br>
              <a:rPr lang="pl-PL" sz="3100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5214942" y="4857760"/>
            <a:ext cx="27146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b="1" cap="small" dirty="0" smtClean="0">
                <a:solidFill>
                  <a:srgbClr val="575F6D"/>
                </a:solidFill>
                <a:ea typeface="+mj-ea"/>
                <a:cs typeface="+mj-cs"/>
              </a:rPr>
              <a:t>by:</a:t>
            </a:r>
            <a: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  <a:t/>
            </a:r>
            <a:b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</a:br>
            <a: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  <a:t>Aleksander Kuśmierczyk</a:t>
            </a:r>
            <a:b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</a:br>
            <a: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  <a:t>Mikołaj Słoń</a:t>
            </a:r>
            <a:b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</a:br>
            <a: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  <a:t>Mateusz </a:t>
            </a:r>
            <a:r>
              <a:rPr lang="pl-PL" sz="1400" cap="small" dirty="0" err="1" smtClean="0">
                <a:solidFill>
                  <a:srgbClr val="575F6D"/>
                </a:solidFill>
                <a:ea typeface="+mj-ea"/>
                <a:cs typeface="+mj-cs"/>
              </a:rPr>
              <a:t>Szperna</a:t>
            </a:r>
            <a: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  <a:t/>
            </a:r>
            <a:b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</a:br>
            <a:r>
              <a:rPr lang="pl-PL" sz="1400" cap="small" dirty="0" smtClean="0">
                <a:solidFill>
                  <a:srgbClr val="575F6D"/>
                </a:solidFill>
                <a:ea typeface="+mj-ea"/>
                <a:cs typeface="+mj-cs"/>
              </a:rPr>
              <a:t>Kornel Żaba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Evolutionary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pl-PL" dirty="0" err="1" smtClean="0"/>
              <a:t>Generate</a:t>
            </a:r>
            <a:r>
              <a:rPr lang="pl-PL" dirty="0" smtClean="0"/>
              <a:t> a </a:t>
            </a:r>
            <a:r>
              <a:rPr lang="pl-PL" dirty="0" err="1" smtClean="0"/>
              <a:t>population</a:t>
            </a:r>
            <a:r>
              <a:rPr lang="pl-PL" dirty="0" smtClean="0"/>
              <a:t> of </a:t>
            </a:r>
            <a:r>
              <a:rPr lang="pl-PL" dirty="0" err="1" smtClean="0"/>
              <a:t>teams</a:t>
            </a:r>
            <a:r>
              <a:rPr lang="pl-PL" dirty="0" smtClean="0"/>
              <a:t> </a:t>
            </a:r>
            <a:r>
              <a:rPr lang="pl-PL" dirty="0" err="1" smtClean="0"/>
              <a:t>consisting</a:t>
            </a:r>
            <a:r>
              <a:rPr lang="pl-PL" dirty="0" smtClean="0"/>
              <a:t> of </a:t>
            </a:r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dataset</a:t>
            </a:r>
            <a:endParaRPr lang="pl-PL" dirty="0" smtClean="0"/>
          </a:p>
          <a:p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genes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teams</a:t>
            </a:r>
            <a:endParaRPr lang="pl-PL" dirty="0" smtClean="0"/>
          </a:p>
          <a:p>
            <a:r>
              <a:rPr lang="pl-PL" dirty="0" err="1" smtClean="0"/>
              <a:t>Find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team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players</a:t>
            </a:r>
            <a:endParaRPr lang="pl-PL" dirty="0" smtClean="0"/>
          </a:p>
        </p:txBody>
      </p:sp>
      <p:pic>
        <p:nvPicPr>
          <p:cNvPr id="5" name="Obraz 4" descr="football-ev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143248"/>
            <a:ext cx="4071966" cy="4071966"/>
          </a:xfrm>
          <a:prstGeom prst="rect">
            <a:avLst/>
          </a:prstGeom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10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Evolutionary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constraints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Each</a:t>
            </a:r>
            <a:r>
              <a:rPr lang="pl-PL" dirty="0" smtClean="0"/>
              <a:t> team </a:t>
            </a:r>
            <a:r>
              <a:rPr lang="pl-PL" dirty="0" err="1" smtClean="0"/>
              <a:t>cannot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2 same </a:t>
            </a:r>
            <a:r>
              <a:rPr lang="pl-PL" dirty="0" err="1" smtClean="0"/>
              <a:t>players</a:t>
            </a:r>
            <a:endParaRPr lang="pl-PL" dirty="0" smtClean="0"/>
          </a:p>
          <a:p>
            <a:pPr lvl="1"/>
            <a:r>
              <a:rPr lang="pl-PL" dirty="0" err="1" smtClean="0"/>
              <a:t>Each</a:t>
            </a:r>
            <a:r>
              <a:rPr lang="pl-PL" dirty="0" smtClean="0"/>
              <a:t> player </a:t>
            </a:r>
            <a:r>
              <a:rPr lang="pl-PL" dirty="0" err="1" smtClean="0"/>
              <a:t>must</a:t>
            </a:r>
            <a:r>
              <a:rPr lang="pl-PL" dirty="0" smtClean="0"/>
              <a:t> play on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endParaRPr lang="pl-PL" dirty="0"/>
          </a:p>
        </p:txBody>
      </p:sp>
      <p:pic>
        <p:nvPicPr>
          <p:cNvPr id="4" name="Obraz 3" descr="spain-vs-nige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214686"/>
            <a:ext cx="6321196" cy="3429024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11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Evolutionary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Player fitness </a:t>
            </a:r>
            <a:r>
              <a:rPr lang="pl-PL" dirty="0" err="1" smtClean="0"/>
              <a:t>function</a:t>
            </a:r>
            <a:r>
              <a:rPr lang="pl-PL" dirty="0" smtClean="0"/>
              <a:t>: </a:t>
            </a:r>
            <a:r>
              <a:rPr lang="pl-PL" dirty="0" err="1" smtClean="0"/>
              <a:t>average</a:t>
            </a:r>
            <a:r>
              <a:rPr lang="pl-PL" dirty="0" smtClean="0"/>
              <a:t> of </a:t>
            </a:r>
            <a:r>
              <a:rPr lang="pl-PL" dirty="0" err="1" smtClean="0"/>
              <a:t>player’s</a:t>
            </a:r>
            <a:r>
              <a:rPr lang="pl-PL" dirty="0" smtClean="0"/>
              <a:t> </a:t>
            </a:r>
            <a:r>
              <a:rPr lang="pl-PL" dirty="0" err="1" smtClean="0"/>
              <a:t>skills</a:t>
            </a:r>
            <a:endParaRPr lang="pl-PL" dirty="0" smtClean="0"/>
          </a:p>
          <a:p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defined</a:t>
            </a:r>
            <a:r>
              <a:rPr lang="pl-PL" dirty="0" smtClean="0"/>
              <a:t> </a:t>
            </a:r>
            <a:r>
              <a:rPr lang="pl-PL" dirty="0" err="1" smtClean="0"/>
              <a:t>own</a:t>
            </a:r>
            <a:r>
              <a:rPr lang="pl-PL" dirty="0" smtClean="0"/>
              <a:t> fitness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Fitness </a:t>
            </a:r>
            <a:r>
              <a:rPr lang="pl-PL" dirty="0" err="1" smtClean="0"/>
              <a:t>function</a:t>
            </a:r>
            <a:r>
              <a:rPr lang="pl-PL" dirty="0" smtClean="0"/>
              <a:t> of a team </a:t>
            </a:r>
            <a:r>
              <a:rPr lang="pl-PL" dirty="0" err="1" smtClean="0"/>
              <a:t>is</a:t>
            </a:r>
            <a:r>
              <a:rPr lang="pl-PL" dirty="0" smtClean="0"/>
              <a:t> a sum of fitness of </a:t>
            </a:r>
            <a:r>
              <a:rPr lang="pl-PL" dirty="0" err="1" smtClean="0"/>
              <a:t>its</a:t>
            </a:r>
            <a:r>
              <a:rPr lang="pl-PL" dirty="0" smtClean="0"/>
              <a:t> </a:t>
            </a:r>
            <a:r>
              <a:rPr lang="pl-PL" dirty="0" err="1" smtClean="0"/>
              <a:t>players</a:t>
            </a:r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 descr="fifa_fit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501596"/>
            <a:ext cx="5881698" cy="3356404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Crossover</a:t>
            </a:r>
            <a:r>
              <a:rPr lang="pl-PL" dirty="0" smtClean="0"/>
              <a:t> and </a:t>
            </a:r>
            <a:r>
              <a:rPr lang="pl-PL" dirty="0" err="1" smtClean="0"/>
              <a:t>mutation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football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Crossover</a:t>
            </a:r>
            <a:r>
              <a:rPr lang="pl-PL" dirty="0" smtClean="0"/>
              <a:t> – transfer of </a:t>
            </a:r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teams</a:t>
            </a:r>
            <a:endParaRPr lang="pl-PL" dirty="0" smtClean="0"/>
          </a:p>
          <a:p>
            <a:r>
              <a:rPr lang="pl-PL" dirty="0" err="1" smtClean="0"/>
              <a:t>Mutation</a:t>
            </a:r>
            <a:r>
              <a:rPr lang="pl-PL" dirty="0" smtClean="0"/>
              <a:t> – </a:t>
            </a:r>
            <a:r>
              <a:rPr lang="pl-PL" dirty="0" err="1" smtClean="0"/>
              <a:t>replacement</a:t>
            </a:r>
            <a:r>
              <a:rPr lang="pl-PL" dirty="0" smtClean="0"/>
              <a:t> of a player </a:t>
            </a:r>
            <a:r>
              <a:rPr lang="pl-PL" dirty="0" err="1" smtClean="0"/>
              <a:t>in</a:t>
            </a:r>
            <a:r>
              <a:rPr lang="pl-PL" dirty="0" smtClean="0"/>
              <a:t> a team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player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dataset</a:t>
            </a:r>
            <a:endParaRPr lang="pl-PL" dirty="0" smtClean="0"/>
          </a:p>
          <a:p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operators</a:t>
            </a:r>
            <a:r>
              <a:rPr lang="pl-PL" dirty="0" smtClean="0"/>
              <a:t> </a:t>
            </a:r>
            <a:r>
              <a:rPr lang="pl-PL" dirty="0" err="1" smtClean="0"/>
              <a:t>must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mentioned</a:t>
            </a:r>
            <a:r>
              <a:rPr lang="pl-PL" dirty="0" smtClean="0"/>
              <a:t> </a:t>
            </a:r>
            <a:r>
              <a:rPr lang="pl-PL" dirty="0" err="1" smtClean="0"/>
              <a:t>constraints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4" name="Obraz 3" descr="fo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3929066"/>
            <a:ext cx="2595558" cy="2595558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13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Fantasy </a:t>
            </a:r>
            <a:r>
              <a:rPr lang="pl-PL" dirty="0" err="1" smtClean="0"/>
              <a:t>Knapsack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implementing</a:t>
            </a:r>
            <a:r>
              <a:rPr lang="pl-PL" dirty="0" smtClean="0"/>
              <a:t> </a:t>
            </a:r>
            <a:r>
              <a:rPr lang="pl-PL" b="1" dirty="0" err="1" smtClean="0"/>
              <a:t>Evolutionary</a:t>
            </a:r>
            <a:r>
              <a:rPr lang="pl-PL" b="1" dirty="0" smtClean="0"/>
              <a:t> </a:t>
            </a:r>
            <a:r>
              <a:rPr lang="pl-PL" b="1" dirty="0" err="1" smtClean="0"/>
              <a:t>algorithm</a:t>
            </a:r>
            <a:r>
              <a:rPr lang="pl-PL" b="1" dirty="0" smtClean="0"/>
              <a:t> </a:t>
            </a:r>
            <a:r>
              <a:rPr lang="pl-PL" dirty="0" err="1" smtClean="0"/>
              <a:t>solving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b="1" dirty="0" smtClean="0"/>
              <a:t>0-1 </a:t>
            </a:r>
            <a:r>
              <a:rPr lang="pl-PL" b="1" dirty="0" err="1" smtClean="0"/>
              <a:t>Knapsack</a:t>
            </a:r>
            <a:r>
              <a:rPr lang="pl-PL" b="1" dirty="0" smtClean="0"/>
              <a:t> problem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err="1" smtClean="0"/>
              <a:t>Designed</a:t>
            </a:r>
            <a:r>
              <a:rPr lang="pl-PL" dirty="0" smtClean="0"/>
              <a:t> for </a:t>
            </a:r>
            <a:r>
              <a:rPr lang="pl-PL" dirty="0" err="1" smtClean="0"/>
              <a:t>the</a:t>
            </a:r>
            <a:r>
              <a:rPr lang="pl-PL" dirty="0" smtClean="0"/>
              <a:t> football manager </a:t>
            </a:r>
            <a:r>
              <a:rPr lang="pl-PL" dirty="0" err="1" smtClean="0"/>
              <a:t>domain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loading</a:t>
            </a:r>
            <a:r>
              <a:rPr lang="pl-PL" dirty="0" smtClean="0"/>
              <a:t> of </a:t>
            </a:r>
            <a:r>
              <a:rPr lang="pl-PL" dirty="0" err="1" smtClean="0"/>
              <a:t>own</a:t>
            </a:r>
            <a:r>
              <a:rPr lang="pl-PL" dirty="0" smtClean="0"/>
              <a:t> </a:t>
            </a:r>
            <a:r>
              <a:rPr lang="pl-PL" dirty="0" err="1" smtClean="0"/>
              <a:t>valid</a:t>
            </a:r>
            <a:r>
              <a:rPr lang="pl-PL" dirty="0" smtClean="0"/>
              <a:t> </a:t>
            </a:r>
            <a:r>
              <a:rPr lang="pl-PL" dirty="0" err="1" smtClean="0"/>
              <a:t>datasets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friendly</a:t>
            </a:r>
            <a:r>
              <a:rPr lang="pl-PL" dirty="0" smtClean="0"/>
              <a:t> and </a:t>
            </a:r>
            <a:r>
              <a:rPr lang="pl-PL" dirty="0" err="1" smtClean="0"/>
              <a:t>intuitive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f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714356"/>
            <a:ext cx="9204581" cy="4857784"/>
          </a:xfr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15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Fantasy </a:t>
            </a:r>
            <a:r>
              <a:rPr lang="pl-PL" dirty="0" err="1" smtClean="0"/>
              <a:t>Knapsack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14552"/>
          </a:xfrm>
        </p:spPr>
        <p:txBody>
          <a:bodyPr>
            <a:normAutofit fontScale="92500" lnSpcReduction="10000"/>
          </a:bodyPr>
          <a:lstStyle/>
          <a:p>
            <a:r>
              <a:rPr lang="pl-PL" sz="2600" dirty="0" err="1" smtClean="0"/>
              <a:t>Allows</a:t>
            </a:r>
            <a:r>
              <a:rPr lang="pl-PL" sz="2600" dirty="0" smtClean="0"/>
              <a:t> </a:t>
            </a:r>
            <a:r>
              <a:rPr lang="pl-PL" sz="2600" dirty="0" err="1" smtClean="0"/>
              <a:t>specification</a:t>
            </a:r>
            <a:r>
              <a:rPr lang="pl-PL" sz="2600" dirty="0" smtClean="0"/>
              <a:t> of </a:t>
            </a:r>
            <a:r>
              <a:rPr lang="pl-PL" sz="2600" dirty="0" err="1" smtClean="0"/>
              <a:t>key</a:t>
            </a:r>
            <a:r>
              <a:rPr lang="pl-PL" sz="2600" dirty="0" smtClean="0"/>
              <a:t> </a:t>
            </a:r>
            <a:r>
              <a:rPr lang="pl-PL" sz="2600" dirty="0" err="1" smtClean="0"/>
              <a:t>coefficients</a:t>
            </a:r>
            <a:endParaRPr lang="pl-PL" sz="2600" dirty="0" smtClean="0"/>
          </a:p>
          <a:p>
            <a:pPr lvl="1"/>
            <a:r>
              <a:rPr lang="pl-PL" dirty="0" err="1" smtClean="0"/>
              <a:t>Population</a:t>
            </a:r>
            <a:r>
              <a:rPr lang="pl-PL" dirty="0" smtClean="0"/>
              <a:t> </a:t>
            </a:r>
            <a:r>
              <a:rPr lang="pl-PL" dirty="0" err="1" smtClean="0"/>
              <a:t>size</a:t>
            </a:r>
            <a:endParaRPr lang="pl-PL" dirty="0" smtClean="0"/>
          </a:p>
          <a:p>
            <a:pPr lvl="1"/>
            <a:r>
              <a:rPr lang="pl-PL" dirty="0" smtClean="0"/>
              <a:t>Team </a:t>
            </a:r>
            <a:r>
              <a:rPr lang="pl-PL" dirty="0" err="1" smtClean="0"/>
              <a:t>budget</a:t>
            </a:r>
            <a:endParaRPr lang="pl-PL" dirty="0" smtClean="0"/>
          </a:p>
          <a:p>
            <a:pPr lvl="1"/>
            <a:r>
              <a:rPr lang="pl-PL" dirty="0" err="1" smtClean="0"/>
              <a:t>Mutation</a:t>
            </a:r>
            <a:r>
              <a:rPr lang="pl-PL" dirty="0" smtClean="0"/>
              <a:t> </a:t>
            </a:r>
            <a:r>
              <a:rPr lang="pl-PL" dirty="0" err="1" smtClean="0"/>
              <a:t>chance</a:t>
            </a:r>
            <a:endParaRPr lang="pl-PL" dirty="0" smtClean="0"/>
          </a:p>
          <a:p>
            <a:pPr lvl="1"/>
            <a:r>
              <a:rPr lang="pl-PL" dirty="0" err="1" smtClean="0"/>
              <a:t>Crossover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endParaRPr lang="pl-PL" dirty="0" smtClean="0"/>
          </a:p>
          <a:p>
            <a:pPr lvl="1"/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iterations</a:t>
            </a:r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4" name="Obraz 3" descr="coe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357430"/>
            <a:ext cx="2000264" cy="4120763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16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Fantasy </a:t>
            </a:r>
            <a:r>
              <a:rPr lang="pl-PL" dirty="0" err="1" smtClean="0"/>
              <a:t>Knapsack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471610"/>
          </a:xfrm>
        </p:spPr>
        <p:txBody>
          <a:bodyPr>
            <a:normAutofit/>
          </a:bodyPr>
          <a:lstStyle/>
          <a:p>
            <a:r>
              <a:rPr lang="pl-PL" dirty="0" err="1" smtClean="0"/>
              <a:t>Displays</a:t>
            </a:r>
            <a:r>
              <a:rPr lang="pl-PL" dirty="0" smtClean="0"/>
              <a:t> player’ s </a:t>
            </a:r>
            <a:r>
              <a:rPr lang="pl-PL" dirty="0" err="1" smtClean="0"/>
              <a:t>statistics</a:t>
            </a:r>
            <a:r>
              <a:rPr lang="pl-PL" dirty="0" smtClean="0"/>
              <a:t>, fitness and </a:t>
            </a:r>
            <a:r>
              <a:rPr lang="pl-PL" dirty="0" err="1" smtClean="0"/>
              <a:t>cost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key</a:t>
            </a:r>
            <a:r>
              <a:rPr lang="pl-PL" dirty="0" smtClean="0"/>
              <a:t> </a:t>
            </a:r>
            <a:r>
              <a:rPr lang="pl-PL" dirty="0" err="1" smtClean="0"/>
              <a:t>player’s</a:t>
            </a:r>
            <a:r>
              <a:rPr lang="pl-PL" dirty="0" smtClean="0"/>
              <a:t> </a:t>
            </a:r>
            <a:r>
              <a:rPr lang="pl-PL" dirty="0" err="1" smtClean="0"/>
              <a:t>abilities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considered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643314"/>
            <a:ext cx="780520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17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technical</a:t>
            </a:r>
            <a:r>
              <a:rPr lang="pl-PL" dirty="0" smtClean="0"/>
              <a:t> </a:t>
            </a:r>
            <a:r>
              <a:rPr lang="pl-PL" dirty="0" err="1" smtClean="0"/>
              <a:t>specification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Loaded</a:t>
            </a:r>
            <a:r>
              <a:rPr lang="pl-PL" dirty="0" smtClean="0"/>
              <a:t> </a:t>
            </a:r>
            <a:r>
              <a:rPr lang="pl-PL" dirty="0" err="1" smtClean="0"/>
              <a:t>datasets</a:t>
            </a:r>
            <a:r>
              <a:rPr lang="pl-PL" dirty="0" smtClean="0"/>
              <a:t> </a:t>
            </a:r>
            <a:r>
              <a:rPr lang="pl-PL" dirty="0" err="1" smtClean="0"/>
              <a:t>must</a:t>
            </a:r>
            <a:r>
              <a:rPr lang="pl-PL" dirty="0" smtClean="0"/>
              <a:t> be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i="1" dirty="0" smtClean="0"/>
              <a:t>CSV</a:t>
            </a:r>
            <a:r>
              <a:rPr lang="pl-PL" dirty="0" smtClean="0"/>
              <a:t> format, </a:t>
            </a:r>
            <a:r>
              <a:rPr lang="pl-PL" dirty="0" err="1" smtClean="0"/>
              <a:t>described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Desktop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i="1" dirty="0" smtClean="0"/>
              <a:t>.Net Framework 4.6 </a:t>
            </a:r>
            <a:r>
              <a:rPr lang="pl-PL" dirty="0" smtClean="0"/>
              <a:t>and </a:t>
            </a:r>
            <a:r>
              <a:rPr lang="pl-PL" i="1" dirty="0" smtClean="0"/>
              <a:t>Windows 10 </a:t>
            </a:r>
            <a:r>
              <a:rPr lang="pl-PL" dirty="0" err="1" smtClean="0"/>
              <a:t>operating</a:t>
            </a:r>
            <a:r>
              <a:rPr lang="pl-PL" dirty="0" smtClean="0"/>
              <a:t> system.</a:t>
            </a:r>
          </a:p>
        </p:txBody>
      </p:sp>
      <p:pic>
        <p:nvPicPr>
          <p:cNvPr id="4" name="Obraz 3" descr="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071942"/>
            <a:ext cx="3857625" cy="1905000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18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Useful</a:t>
            </a:r>
            <a:r>
              <a:rPr lang="pl-PL" dirty="0" smtClean="0"/>
              <a:t> </a:t>
            </a:r>
            <a:r>
              <a:rPr lang="pl-PL" dirty="0" err="1" smtClean="0"/>
              <a:t>links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repository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>
                <a:hlinkClick r:id="rId2"/>
              </a:rPr>
              <a:t>https://github.com/Averdose/FantasyKnapsack</a:t>
            </a:r>
            <a:r>
              <a:rPr lang="pl-PL" dirty="0" smtClean="0"/>
              <a:t> </a:t>
            </a:r>
          </a:p>
          <a:p>
            <a:pPr lvl="1">
              <a:buNone/>
            </a:pPr>
            <a:endParaRPr lang="pl-PL" dirty="0" smtClean="0"/>
          </a:p>
          <a:p>
            <a:pPr lvl="1">
              <a:buNone/>
            </a:pPr>
            <a:endParaRPr lang="pl-PL" dirty="0" smtClean="0"/>
          </a:p>
          <a:p>
            <a:r>
              <a:rPr lang="pl-PL" dirty="0" err="1" smtClean="0"/>
              <a:t>Online</a:t>
            </a:r>
            <a:r>
              <a:rPr lang="pl-PL" dirty="0" smtClean="0"/>
              <a:t> football </a:t>
            </a:r>
            <a:r>
              <a:rPr lang="pl-PL" dirty="0" err="1" smtClean="0"/>
              <a:t>datasets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>
                <a:hlinkClick r:id="rId3"/>
              </a:rPr>
              <a:t>https://www.fifaindex.com/</a:t>
            </a:r>
            <a:endParaRPr lang="pl-PL" dirty="0" smtClean="0"/>
          </a:p>
          <a:p>
            <a:pPr lvl="1"/>
            <a:r>
              <a:rPr lang="pl-PL" dirty="0" smtClean="0">
                <a:hlinkClick r:id="rId4"/>
              </a:rPr>
              <a:t>https://www.kaggle.com/artimous/complete-fifa-2017-player-dataset-global</a:t>
            </a:r>
            <a:r>
              <a:rPr lang="pl-PL" dirty="0" smtClean="0"/>
              <a:t>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19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The</a:t>
            </a:r>
            <a:r>
              <a:rPr lang="pl-PL" sz="3200" dirty="0" smtClean="0"/>
              <a:t> 0-1 </a:t>
            </a:r>
            <a:r>
              <a:rPr lang="pl-PL" sz="3200" dirty="0" err="1" smtClean="0"/>
              <a:t>Knapsack</a:t>
            </a:r>
            <a:r>
              <a:rPr lang="pl-PL" sz="3200" dirty="0" smtClean="0"/>
              <a:t> problem</a:t>
            </a:r>
            <a:endParaRPr lang="pl-PL" sz="3200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71676"/>
          </a:xfrm>
        </p:spPr>
        <p:txBody>
          <a:bodyPr/>
          <a:lstStyle/>
          <a:p>
            <a:r>
              <a:rPr lang="en-US" dirty="0" smtClean="0"/>
              <a:t>Set of items, each with weight and value</a:t>
            </a:r>
          </a:p>
          <a:p>
            <a:r>
              <a:rPr lang="en-US" dirty="0" smtClean="0"/>
              <a:t>Fill the knapsack with items</a:t>
            </a:r>
          </a:p>
          <a:p>
            <a:r>
              <a:rPr lang="en-US" dirty="0" smtClean="0"/>
              <a:t>Maximize total value</a:t>
            </a:r>
          </a:p>
          <a:p>
            <a:r>
              <a:rPr lang="en-US" dirty="0" smtClean="0"/>
              <a:t>Keep total weight within knapsack’s</a:t>
            </a:r>
            <a:r>
              <a:rPr lang="pl-PL" dirty="0" smtClean="0"/>
              <a:t> limit</a:t>
            </a:r>
            <a:endParaRPr lang="pl-PL" dirty="0"/>
          </a:p>
        </p:txBody>
      </p:sp>
      <p:pic>
        <p:nvPicPr>
          <p:cNvPr id="7" name="Obraz 6" descr="knaps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3500438"/>
            <a:ext cx="4333309" cy="3191197"/>
          </a:xfrm>
          <a:prstGeom prst="rect">
            <a:avLst/>
          </a:prstGeom>
        </p:spPr>
      </p:pic>
      <p:sp>
        <p:nvSpPr>
          <p:cNvPr id="8" name="Symbol zastępczy numeru slajdu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Information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>
                <a:hlinkClick r:id="rId2"/>
              </a:rPr>
              <a:t>https://en.wikipedia.org/wiki/Knapsack_problem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>
                <a:hlinkClick r:id="rId3"/>
              </a:rPr>
              <a:t>http://www.geeksforgeeks.org/dynamic-programming-set-10-0-1-knapsack-problem/</a:t>
            </a:r>
            <a:endParaRPr lang="pl-PL" dirty="0" smtClean="0"/>
          </a:p>
          <a:p>
            <a:pPr lvl="1"/>
            <a:r>
              <a:rPr lang="pl-PL" dirty="0" smtClean="0">
                <a:hlinkClick r:id="rId4"/>
              </a:rPr>
              <a:t>https://www.fifaindex.com/</a:t>
            </a:r>
            <a:r>
              <a:rPr lang="pl-PL" dirty="0" smtClean="0"/>
              <a:t> </a:t>
            </a:r>
          </a:p>
          <a:p>
            <a:endParaRPr lang="pl-PL" dirty="0" smtClean="0"/>
          </a:p>
          <a:p>
            <a:r>
              <a:rPr lang="pl-PL" dirty="0" err="1" smtClean="0"/>
              <a:t>Images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>
                <a:hlinkClick r:id="rId5"/>
              </a:rPr>
              <a:t>http://www.gettyimages.com</a:t>
            </a:r>
            <a:r>
              <a:rPr lang="pl-PL" dirty="0" smtClean="0"/>
              <a:t> </a:t>
            </a:r>
          </a:p>
          <a:p>
            <a:pPr lvl="1"/>
            <a:r>
              <a:rPr lang="pl-PL" dirty="0" err="1" smtClean="0">
                <a:hlinkClick r:id="rId6"/>
              </a:rPr>
              <a:t>eplindex.com</a:t>
            </a:r>
            <a:endParaRPr lang="pl-PL" dirty="0" smtClean="0"/>
          </a:p>
          <a:p>
            <a:pPr lvl="1"/>
            <a:r>
              <a:rPr lang="pl-PL" dirty="0" smtClean="0">
                <a:hlinkClick r:id="rId7"/>
              </a:rPr>
              <a:t>http://nicholasburroughs.com/</a:t>
            </a:r>
            <a:r>
              <a:rPr lang="pl-PL" dirty="0" smtClean="0"/>
              <a:t> 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20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 err="1" smtClean="0"/>
              <a:t>The</a:t>
            </a:r>
            <a:r>
              <a:rPr lang="pl-PL" sz="2800" dirty="0" smtClean="0"/>
              <a:t> 0-1 </a:t>
            </a:r>
            <a:r>
              <a:rPr lang="pl-PL" sz="2800" dirty="0" err="1" smtClean="0"/>
              <a:t>Knapsack</a:t>
            </a:r>
            <a:r>
              <a:rPr lang="pl-PL" sz="2800" dirty="0" smtClean="0"/>
              <a:t> 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14552"/>
          </a:xfrm>
        </p:spPr>
        <p:txBody>
          <a:bodyPr/>
          <a:lstStyle/>
          <a:p>
            <a:r>
              <a:rPr lang="pl-PL" b="1" dirty="0" smtClean="0"/>
              <a:t>0-1 </a:t>
            </a:r>
            <a:r>
              <a:rPr lang="pl-PL" b="1" dirty="0" err="1" smtClean="0"/>
              <a:t>Knapsack</a:t>
            </a:r>
            <a:r>
              <a:rPr lang="pl-PL" b="1" dirty="0" smtClean="0"/>
              <a:t> problem </a:t>
            </a:r>
            <a:r>
              <a:rPr lang="pl-PL" dirty="0" err="1" smtClean="0"/>
              <a:t>is</a:t>
            </a:r>
            <a:r>
              <a:rPr lang="pl-PL" dirty="0" smtClean="0"/>
              <a:t> a NP </a:t>
            </a:r>
            <a:r>
              <a:rPr lang="pl-PL" dirty="0" err="1" smtClean="0"/>
              <a:t>hard</a:t>
            </a:r>
            <a:r>
              <a:rPr lang="pl-PL" dirty="0" smtClean="0"/>
              <a:t> problem</a:t>
            </a:r>
          </a:p>
          <a:p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may</a:t>
            </a:r>
            <a:r>
              <a:rPr lang="pl-PL" dirty="0" smtClean="0"/>
              <a:t> be </a:t>
            </a:r>
            <a:r>
              <a:rPr lang="pl-PL" dirty="0" err="1" smtClean="0"/>
              <a:t>solved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i="1" dirty="0" smtClean="0"/>
              <a:t>O(</a:t>
            </a:r>
            <a:r>
              <a:rPr lang="pl-PL" i="1" dirty="0" err="1" smtClean="0"/>
              <a:t>nW</a:t>
            </a:r>
            <a:r>
              <a:rPr lang="pl-PL" i="1" dirty="0" smtClean="0"/>
              <a:t>) </a:t>
            </a:r>
            <a:r>
              <a:rPr lang="pl-PL" dirty="0" err="1" smtClean="0"/>
              <a:t>pseudo-polynomial</a:t>
            </a:r>
            <a:r>
              <a:rPr lang="pl-PL" dirty="0" smtClean="0"/>
              <a:t> time </a:t>
            </a:r>
            <a:r>
              <a:rPr lang="pl-PL" dirty="0" err="1" smtClean="0"/>
              <a:t>using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:</a:t>
            </a:r>
          </a:p>
          <a:p>
            <a:pPr lvl="1"/>
            <a:r>
              <a:rPr lang="pl-PL" i="1" dirty="0" smtClean="0"/>
              <a:t>n –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items</a:t>
            </a:r>
            <a:endParaRPr lang="pl-PL" dirty="0" smtClean="0"/>
          </a:p>
          <a:p>
            <a:pPr lvl="1"/>
            <a:r>
              <a:rPr lang="pl-PL" i="1" dirty="0" smtClean="0"/>
              <a:t>W – </a:t>
            </a:r>
            <a:r>
              <a:rPr lang="pl-PL" dirty="0" err="1" smtClean="0"/>
              <a:t>weight</a:t>
            </a:r>
            <a:r>
              <a:rPr lang="pl-PL" dirty="0" smtClean="0"/>
              <a:t> limit</a:t>
            </a:r>
          </a:p>
          <a:p>
            <a:pPr lvl="1"/>
            <a:endParaRPr lang="pl-PL" i="1" dirty="0" smtClean="0"/>
          </a:p>
        </p:txBody>
      </p:sp>
      <p:pic>
        <p:nvPicPr>
          <p:cNvPr id="4" name="Obraz 3" descr="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4000504"/>
            <a:ext cx="5695950" cy="2228850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3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endParaRPr lang="pl-PL" dirty="0"/>
          </a:p>
        </p:txBody>
      </p:sp>
      <p:pic>
        <p:nvPicPr>
          <p:cNvPr id="4" name="Symbol zastępczy zawartości 3" descr="cod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857364"/>
            <a:ext cx="7311890" cy="4500594"/>
          </a:xfr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 err="1" smtClean="0"/>
              <a:t>Evolutionary</a:t>
            </a:r>
            <a:r>
              <a:rPr lang="pl-PL" sz="2800" dirty="0" smtClean="0"/>
              <a:t> </a:t>
            </a:r>
            <a:r>
              <a:rPr lang="pl-PL" sz="2800" dirty="0" err="1" smtClean="0"/>
              <a:t>algorithm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Algorithm</a:t>
            </a:r>
            <a:r>
              <a:rPr lang="pl-PL" dirty="0" smtClean="0"/>
              <a:t> </a:t>
            </a:r>
            <a:r>
              <a:rPr lang="pl-PL" dirty="0" err="1" smtClean="0"/>
              <a:t>inspired</a:t>
            </a:r>
            <a:r>
              <a:rPr lang="pl-PL" dirty="0" smtClean="0"/>
              <a:t> by </a:t>
            </a:r>
            <a:r>
              <a:rPr lang="pl-PL" dirty="0" err="1" smtClean="0"/>
              <a:t>biological</a:t>
            </a:r>
            <a:r>
              <a:rPr lang="pl-PL" dirty="0" smtClean="0"/>
              <a:t> </a:t>
            </a:r>
            <a:r>
              <a:rPr lang="pl-PL" dirty="0" err="1" smtClean="0"/>
              <a:t>notion</a:t>
            </a:r>
            <a:r>
              <a:rPr lang="pl-PL" dirty="0" smtClean="0"/>
              <a:t> of </a:t>
            </a:r>
            <a:r>
              <a:rPr lang="pl-PL" dirty="0" err="1" smtClean="0"/>
              <a:t>evolution</a:t>
            </a:r>
            <a:endParaRPr lang="pl-PL" dirty="0" smtClean="0"/>
          </a:p>
          <a:p>
            <a:r>
              <a:rPr lang="pl-PL" dirty="0" err="1" smtClean="0"/>
              <a:t>Selects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their</a:t>
            </a:r>
            <a:r>
              <a:rPr lang="pl-PL" dirty="0" smtClean="0"/>
              <a:t> fitness</a:t>
            </a:r>
          </a:p>
          <a:p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crossover</a:t>
            </a:r>
            <a:r>
              <a:rPr lang="pl-PL" dirty="0" smtClean="0"/>
              <a:t> and </a:t>
            </a:r>
            <a:r>
              <a:rPr lang="pl-PL" dirty="0" err="1" smtClean="0"/>
              <a:t>mutation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variety</a:t>
            </a:r>
            <a:r>
              <a:rPr lang="pl-PL" dirty="0" smtClean="0"/>
              <a:t> and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individuals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 descr="charles-darwin-9266433-1-4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3357562"/>
            <a:ext cx="3500438" cy="3500438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5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Evolutionary</a:t>
            </a:r>
            <a:r>
              <a:rPr lang="pl-PL" sz="3200" dirty="0" smtClean="0"/>
              <a:t> </a:t>
            </a:r>
            <a:r>
              <a:rPr lang="pl-PL" sz="3200" dirty="0" err="1" smtClean="0"/>
              <a:t>algorithm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28998"/>
          </a:xfrm>
        </p:spPr>
        <p:txBody>
          <a:bodyPr/>
          <a:lstStyle/>
          <a:p>
            <a:r>
              <a:rPr lang="pl-PL" dirty="0" err="1" smtClean="0"/>
              <a:t>Generate</a:t>
            </a:r>
            <a:r>
              <a:rPr lang="pl-PL" dirty="0" smtClean="0"/>
              <a:t> a </a:t>
            </a:r>
            <a:r>
              <a:rPr lang="pl-PL" dirty="0" err="1" smtClean="0"/>
              <a:t>dataset</a:t>
            </a:r>
            <a:r>
              <a:rPr lang="pl-PL" dirty="0" smtClean="0"/>
              <a:t> of </a:t>
            </a:r>
            <a:r>
              <a:rPr lang="pl-PL" dirty="0" err="1" smtClean="0"/>
              <a:t>solutions</a:t>
            </a:r>
            <a:endParaRPr lang="pl-PL" dirty="0" smtClean="0"/>
          </a:p>
          <a:p>
            <a:r>
              <a:rPr lang="pl-PL" dirty="0" err="1" smtClean="0"/>
              <a:t>While</a:t>
            </a:r>
            <a:r>
              <a:rPr lang="pl-PL" dirty="0" smtClean="0"/>
              <a:t> </a:t>
            </a:r>
            <a:r>
              <a:rPr lang="pl-PL" i="1" dirty="0" smtClean="0"/>
              <a:t>fitness &lt; </a:t>
            </a:r>
            <a:r>
              <a:rPr lang="pl-PL" i="1" dirty="0" err="1" smtClean="0"/>
              <a:t>threshold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fitness of </a:t>
            </a:r>
            <a:r>
              <a:rPr lang="pl-PL" dirty="0" err="1" smtClean="0"/>
              <a:t>solutions</a:t>
            </a:r>
            <a:endParaRPr lang="pl-PL" dirty="0" smtClean="0"/>
          </a:p>
          <a:p>
            <a:pPr lvl="1"/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fitter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r>
              <a:rPr lang="pl-PL" dirty="0" smtClean="0"/>
              <a:t>, </a:t>
            </a:r>
            <a:r>
              <a:rPr lang="pl-PL" dirty="0" err="1" smtClean="0"/>
              <a:t>discard</a:t>
            </a:r>
            <a:r>
              <a:rPr lang="pl-PL" dirty="0" smtClean="0"/>
              <a:t> </a:t>
            </a:r>
            <a:r>
              <a:rPr lang="pl-PL" dirty="0" err="1" smtClean="0"/>
              <a:t>worse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endParaRPr lang="pl-PL" dirty="0" smtClean="0"/>
          </a:p>
          <a:p>
            <a:pPr lvl="1"/>
            <a:r>
              <a:rPr lang="pl-PL" dirty="0" err="1" smtClean="0"/>
              <a:t>Modify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r>
              <a:rPr lang="pl-PL" dirty="0" smtClean="0"/>
              <a:t> by </a:t>
            </a:r>
            <a:r>
              <a:rPr lang="pl-PL" dirty="0" err="1" smtClean="0"/>
              <a:t>mutation</a:t>
            </a:r>
            <a:endParaRPr lang="pl-PL" dirty="0" smtClean="0"/>
          </a:p>
          <a:p>
            <a:pPr lvl="1"/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r>
              <a:rPr lang="pl-PL" dirty="0" smtClean="0"/>
              <a:t> by </a:t>
            </a:r>
            <a:r>
              <a:rPr lang="pl-PL" dirty="0" err="1" smtClean="0"/>
              <a:t>crossovering</a:t>
            </a:r>
            <a:r>
              <a:rPr lang="pl-PL" dirty="0" smtClean="0"/>
              <a:t> fit </a:t>
            </a:r>
            <a:r>
              <a:rPr lang="pl-PL" dirty="0" err="1" smtClean="0"/>
              <a:t>solutions</a:t>
            </a:r>
            <a:endParaRPr lang="pl-PL" dirty="0" smtClean="0"/>
          </a:p>
          <a:p>
            <a:r>
              <a:rPr lang="pl-PL" dirty="0" err="1" smtClean="0"/>
              <a:t>Solution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greatest</a:t>
            </a:r>
            <a:r>
              <a:rPr lang="pl-PL" dirty="0" smtClean="0"/>
              <a:t> fitness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b="1" dirty="0" smtClean="0"/>
              <a:t>0-1 </a:t>
            </a:r>
            <a:r>
              <a:rPr lang="pl-PL" b="1" dirty="0" err="1" smtClean="0"/>
              <a:t>Knapsack</a:t>
            </a:r>
            <a:r>
              <a:rPr lang="pl-PL" b="1" dirty="0" smtClean="0"/>
              <a:t> problem</a:t>
            </a:r>
            <a:endParaRPr lang="pl-PL" b="1" dirty="0"/>
          </a:p>
        </p:txBody>
      </p:sp>
      <p:pic>
        <p:nvPicPr>
          <p:cNvPr id="4" name="Obraz 3" descr="cross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4781338"/>
            <a:ext cx="5072066" cy="2076662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6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 err="1" smtClean="0"/>
              <a:t>Evolutionary</a:t>
            </a:r>
            <a:r>
              <a:rPr lang="pl-PL" sz="2800" dirty="0" smtClean="0"/>
              <a:t> </a:t>
            </a:r>
            <a:r>
              <a:rPr lang="pl-PL" sz="2800" dirty="0" err="1" smtClean="0"/>
              <a:t>algorithm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238"/>
          </a:xfrm>
        </p:spPr>
        <p:txBody>
          <a:bodyPr/>
          <a:lstStyle/>
          <a:p>
            <a:r>
              <a:rPr lang="pl-PL" dirty="0" err="1" smtClean="0"/>
              <a:t>Crossover</a:t>
            </a:r>
            <a:r>
              <a:rPr lang="pl-PL" dirty="0" smtClean="0"/>
              <a:t> – </a:t>
            </a:r>
            <a:r>
              <a:rPr lang="pl-PL" dirty="0" err="1" smtClean="0"/>
              <a:t>exchange</a:t>
            </a:r>
            <a:r>
              <a:rPr lang="pl-PL" dirty="0" smtClean="0"/>
              <a:t> of </a:t>
            </a:r>
            <a:r>
              <a:rPr lang="pl-PL" dirty="0" err="1" smtClean="0"/>
              <a:t>genes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, </a:t>
            </a:r>
            <a:r>
              <a:rPr lang="pl-PL" dirty="0" err="1" smtClean="0"/>
              <a:t>creates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endParaRPr lang="pl-PL" dirty="0" smtClean="0"/>
          </a:p>
          <a:p>
            <a:r>
              <a:rPr lang="pl-PL" dirty="0" err="1" smtClean="0"/>
              <a:t>Mutation</a:t>
            </a:r>
            <a:r>
              <a:rPr lang="pl-PL" dirty="0" smtClean="0"/>
              <a:t> – random </a:t>
            </a:r>
            <a:r>
              <a:rPr lang="pl-PL" dirty="0" err="1" smtClean="0"/>
              <a:t>modification</a:t>
            </a:r>
            <a:r>
              <a:rPr lang="pl-PL" dirty="0" smtClean="0"/>
              <a:t> of </a:t>
            </a:r>
            <a:r>
              <a:rPr lang="pl-PL" dirty="0" err="1" smtClean="0"/>
              <a:t>genes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a </a:t>
            </a:r>
            <a:r>
              <a:rPr lang="pl-PL" dirty="0" err="1" smtClean="0"/>
              <a:t>solution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 descr="dna_mutations_point_mutation_yourgen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214686"/>
            <a:ext cx="6500826" cy="3477942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7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Football Manager as 0-1 </a:t>
            </a:r>
            <a:r>
              <a:rPr lang="pl-PL" sz="3200" dirty="0" err="1" smtClean="0"/>
              <a:t>Knapsack</a:t>
            </a:r>
            <a:r>
              <a:rPr lang="pl-PL" sz="3200" dirty="0" smtClean="0"/>
              <a:t> problem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l-PL" dirty="0" err="1" smtClean="0"/>
              <a:t>Select</a:t>
            </a:r>
            <a:r>
              <a:rPr lang="pl-PL" dirty="0" smtClean="0"/>
              <a:t> a team of </a:t>
            </a:r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exceeding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budget</a:t>
            </a:r>
            <a:endParaRPr lang="pl-PL" dirty="0" smtClean="0"/>
          </a:p>
          <a:p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defined</a:t>
            </a:r>
            <a:r>
              <a:rPr lang="pl-PL" dirty="0" smtClean="0"/>
              <a:t> by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cost</a:t>
            </a:r>
            <a:r>
              <a:rPr lang="pl-PL" dirty="0" smtClean="0"/>
              <a:t>, </a:t>
            </a:r>
            <a:r>
              <a:rPr lang="pl-PL" dirty="0" err="1" smtClean="0"/>
              <a:t>position</a:t>
            </a:r>
            <a:r>
              <a:rPr lang="pl-PL" dirty="0" smtClean="0"/>
              <a:t>, as </a:t>
            </a:r>
            <a:r>
              <a:rPr lang="pl-PL" dirty="0" err="1" smtClean="0"/>
              <a:t>well</a:t>
            </a:r>
            <a:r>
              <a:rPr lang="pl-PL" dirty="0" smtClean="0"/>
              <a:t> as </a:t>
            </a:r>
            <a:r>
              <a:rPr lang="pl-PL" dirty="0" err="1" smtClean="0"/>
              <a:t>dribbling</a:t>
            </a:r>
            <a:r>
              <a:rPr lang="pl-PL" dirty="0" smtClean="0"/>
              <a:t>, </a:t>
            </a:r>
            <a:r>
              <a:rPr lang="pl-PL" dirty="0" err="1" smtClean="0"/>
              <a:t>passing</a:t>
            </a:r>
            <a:r>
              <a:rPr lang="pl-PL" dirty="0" smtClean="0"/>
              <a:t>, </a:t>
            </a:r>
            <a:r>
              <a:rPr lang="pl-PL" dirty="0" err="1" smtClean="0"/>
              <a:t>shooting</a:t>
            </a:r>
            <a:r>
              <a:rPr lang="pl-PL" dirty="0" smtClean="0"/>
              <a:t> </a:t>
            </a:r>
            <a:r>
              <a:rPr lang="pl-PL" dirty="0" err="1" smtClean="0"/>
              <a:t>ability</a:t>
            </a:r>
            <a:r>
              <a:rPr lang="pl-PL" dirty="0" smtClean="0"/>
              <a:t> etc.</a:t>
            </a:r>
          </a:p>
          <a:p>
            <a:r>
              <a:rPr lang="pl-PL" dirty="0" err="1" smtClean="0"/>
              <a:t>Quality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team </a:t>
            </a:r>
            <a:r>
              <a:rPr lang="pl-PL" dirty="0" err="1" smtClean="0"/>
              <a:t>is</a:t>
            </a:r>
            <a:r>
              <a:rPr lang="pl-PL" dirty="0" smtClean="0"/>
              <a:t> a sum of </a:t>
            </a:r>
            <a:r>
              <a:rPr lang="pl-PL" dirty="0" err="1" smtClean="0"/>
              <a:t>players</a:t>
            </a:r>
            <a:r>
              <a:rPr lang="pl-PL" dirty="0" smtClean="0"/>
              <a:t>’ </a:t>
            </a:r>
            <a:r>
              <a:rPr lang="pl-PL" dirty="0" err="1" smtClean="0"/>
              <a:t>abilities</a:t>
            </a:r>
            <a:r>
              <a:rPr lang="pl-PL" dirty="0" smtClean="0"/>
              <a:t>.</a:t>
            </a:r>
          </a:p>
        </p:txBody>
      </p:sp>
      <p:pic>
        <p:nvPicPr>
          <p:cNvPr id="5" name="Obraz 4" descr="ped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929066"/>
            <a:ext cx="4714908" cy="3135605"/>
          </a:xfrm>
          <a:prstGeom prst="rect">
            <a:avLst/>
          </a:prstGeom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8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we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chosen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471610"/>
          </a:xfrm>
        </p:spPr>
        <p:txBody>
          <a:bodyPr/>
          <a:lstStyle/>
          <a:p>
            <a:r>
              <a:rPr lang="pl-PL" dirty="0" err="1" smtClean="0"/>
              <a:t>Provides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 to many </a:t>
            </a:r>
            <a:r>
              <a:rPr lang="pl-PL" dirty="0" err="1" smtClean="0"/>
              <a:t>online</a:t>
            </a:r>
            <a:r>
              <a:rPr lang="pl-PL" dirty="0" smtClean="0"/>
              <a:t> football manager </a:t>
            </a:r>
            <a:r>
              <a:rPr lang="pl-PL" dirty="0" err="1" smtClean="0"/>
              <a:t>games</a:t>
            </a:r>
            <a:r>
              <a:rPr lang="pl-PL" dirty="0" smtClean="0"/>
              <a:t>: </a:t>
            </a:r>
            <a:r>
              <a:rPr lang="pl-PL" i="1" dirty="0" smtClean="0"/>
              <a:t>Football Manager</a:t>
            </a:r>
            <a:r>
              <a:rPr lang="pl-PL" dirty="0" smtClean="0"/>
              <a:t>, </a:t>
            </a:r>
            <a:r>
              <a:rPr lang="pl-PL" i="1" dirty="0" smtClean="0"/>
              <a:t>Fantasy Football</a:t>
            </a:r>
            <a:r>
              <a:rPr lang="pl-PL" dirty="0" smtClean="0"/>
              <a:t>,</a:t>
            </a:r>
            <a:r>
              <a:rPr lang="pl-PL" i="1" dirty="0" smtClean="0"/>
              <a:t> FIFA</a:t>
            </a:r>
            <a:r>
              <a:rPr lang="pl-PL" dirty="0" smtClean="0"/>
              <a:t>...</a:t>
            </a:r>
          </a:p>
          <a:p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obtainable</a:t>
            </a:r>
            <a:r>
              <a:rPr lang="pl-PL" dirty="0" smtClean="0"/>
              <a:t> </a:t>
            </a:r>
            <a:r>
              <a:rPr lang="pl-PL" dirty="0" err="1" smtClean="0"/>
              <a:t>datasets</a:t>
            </a:r>
            <a:endParaRPr lang="pl-PL" dirty="0"/>
          </a:p>
        </p:txBody>
      </p:sp>
      <p:pic>
        <p:nvPicPr>
          <p:cNvPr id="4" name="Obraz 3" descr="fif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800688"/>
            <a:ext cx="6572295" cy="4514377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pPr/>
              <a:t>9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kusz">
  <a:themeElements>
    <a:clrScheme name="Wykusz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Wykusz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331</TotalTime>
  <Words>516</Words>
  <Application>Microsoft Office PowerPoint</Application>
  <PresentationFormat>Pokaz na ekranie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Wykusz</vt:lpstr>
      <vt:lpstr>Artificial Intelligence Fundamentals Project: Evolutionary algorithm for solving the Knapsack Problem    </vt:lpstr>
      <vt:lpstr>The 0-1 Knapsack problem</vt:lpstr>
      <vt:lpstr>The 0-1 Knapsack problem</vt:lpstr>
      <vt:lpstr>Example dynamic programming solution</vt:lpstr>
      <vt:lpstr>Evolutionary algorithm</vt:lpstr>
      <vt:lpstr>Evolutionary algorithm</vt:lpstr>
      <vt:lpstr>Evolutionary algorithm</vt:lpstr>
      <vt:lpstr>Football Manager as 0-1 Knapsack problem</vt:lpstr>
      <vt:lpstr>Why we have chosen this problem</vt:lpstr>
      <vt:lpstr>Evolutionary algorithm solution</vt:lpstr>
      <vt:lpstr>Evolutionary algorithm solution</vt:lpstr>
      <vt:lpstr>Evolutionary algorithm solution</vt:lpstr>
      <vt:lpstr>Crossover and mutation in football</vt:lpstr>
      <vt:lpstr>Fantasy Knapsack application</vt:lpstr>
      <vt:lpstr>Slajd 15</vt:lpstr>
      <vt:lpstr>Fantasy Knapsack application</vt:lpstr>
      <vt:lpstr>Fantasy Knapsack application</vt:lpstr>
      <vt:lpstr>Application technical specification</vt:lpstr>
      <vt:lpstr>Useful links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Fundamentals Project: Evolutionary algorithm for solving the Knapsack Problem</dc:title>
  <dc:creator>Kornel Żaba</dc:creator>
  <cp:lastModifiedBy>Kornel Żaba</cp:lastModifiedBy>
  <cp:revision>21</cp:revision>
  <dcterms:created xsi:type="dcterms:W3CDTF">2017-06-06T14:39:23Z</dcterms:created>
  <dcterms:modified xsi:type="dcterms:W3CDTF">2017-06-06T20:26:00Z</dcterms:modified>
</cp:coreProperties>
</file>