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sldIdLst>
    <p:sldId id="256" r:id="rId5"/>
  </p:sldIdLst>
  <p:sldSz cx="24688800" cy="36576000"/>
  <p:notesSz cx="6858000" cy="9144000"/>
  <p:embeddedFontLst>
    <p:embeddedFont>
      <p:font typeface="Bombardier" panose="02000000000000000000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888AA-AD44-474E-8153-184C3580C7E8}" v="45" dt="2023-07-06T17:50:07.186"/>
    <p1510:client id="{37E8F37C-FB65-F2E7-8FB5-0F9C197D5F8D}" v="104" dt="2023-07-14T13:43:47.211"/>
    <p1510:client id="{666E9070-94BD-4680-9790-44A1CCBDDB30}" v="35" dt="2023-07-07T13:27:02.022"/>
    <p1510:client id="{CD56EEC5-C5CD-BBC4-1E5B-0ECCBC627FD0}" v="12" dt="2023-07-07T13:40:0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1"/>
          <p:cNvSpPr txBox="1">
            <a:spLocks/>
          </p:cNvSpPr>
          <p:nvPr userDrawn="1"/>
        </p:nvSpPr>
        <p:spPr>
          <a:xfrm>
            <a:off x="1353311" y="35761956"/>
            <a:ext cx="22582285" cy="814043"/>
          </a:xfrm>
          <a:prstGeom prst="rect">
            <a:avLst/>
          </a:prstGeom>
          <a:ln w="79375">
            <a:noFill/>
          </a:ln>
        </p:spPr>
        <p:txBody>
          <a:bodyPr lIns="0" tIns="0" rIns="0" bIns="0" anchor="t"/>
          <a:lstStyle>
            <a:lvl1pPr marL="0" indent="0" algn="r" defTabSz="2743200" rtl="0" eaLnBrk="1" latinLnBrk="0" hangingPunct="1">
              <a:lnSpc>
                <a:spcPct val="90000"/>
              </a:lnSpc>
              <a:spcBef>
                <a:spcPts val="3000"/>
              </a:spcBef>
              <a:buFontTx/>
              <a:buNone/>
              <a:defRPr sz="24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defRPr>
            </a:lvl1pPr>
            <a:lvl2pPr marL="1645920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7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6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 Appropriate Distro Statement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48D3-459A-071F-E35E-706D45274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8638" y="5222081"/>
            <a:ext cx="10972800" cy="871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800" b="1" u="sng" kern="1200" baseline="0" dirty="0">
                <a:solidFill>
                  <a:srgbClr val="172A52"/>
                </a:solidFill>
                <a:latin typeface="Bombardier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476142-FFB8-40AA-2126-25C385E984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78638" y="15341053"/>
            <a:ext cx="10972800" cy="871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800" b="1" u="sng" kern="1200" baseline="0" dirty="0">
                <a:solidFill>
                  <a:srgbClr val="172A52"/>
                </a:solidFill>
                <a:latin typeface="Bombardier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C98A08-DDC4-99A8-28D3-76893DB08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8638" y="25460025"/>
            <a:ext cx="10972800" cy="871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800" b="1" u="sng" kern="1200" baseline="0" dirty="0">
                <a:solidFill>
                  <a:srgbClr val="172A52"/>
                </a:solidFill>
                <a:latin typeface="Bombardier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86A384-0231-60E9-6CEE-AC4FD23B9C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1653" y="1008799"/>
            <a:ext cx="14313414" cy="1320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b="1" kern="1200" dirty="0">
                <a:solidFill>
                  <a:schemeClr val="bg1"/>
                </a:solidFill>
                <a:latin typeface="Bombardier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Poster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12D2D4-5B60-B760-F457-EE7E55D5E5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71653" y="2455174"/>
            <a:ext cx="14313414" cy="13205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3200" b="1" kern="1200" dirty="0">
                <a:solidFill>
                  <a:schemeClr val="bg1"/>
                </a:solidFill>
                <a:latin typeface="Bombardier" panose="02000000000000000000" pitchFamily="50" charset="0"/>
                <a:ea typeface="+mn-ea"/>
                <a:cs typeface="+mn-cs"/>
              </a:defRPr>
            </a:lvl1pPr>
          </a:lstStyle>
          <a:p>
            <a:r>
              <a:rPr lang="en-US"/>
              <a:t>Author(s)</a:t>
            </a:r>
          </a:p>
        </p:txBody>
      </p:sp>
    </p:spTree>
    <p:extLst>
      <p:ext uri="{BB962C8B-B14F-4D97-AF65-F5344CB8AC3E}">
        <p14:creationId xmlns:p14="http://schemas.microsoft.com/office/powerpoint/2010/main" val="2820499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0" userDrawn="1">
          <p15:clr>
            <a:srgbClr val="FBAE40"/>
          </p15:clr>
        </p15:guide>
        <p15:guide id="2" pos="7776" userDrawn="1">
          <p15:clr>
            <a:srgbClr val="FBAE40"/>
          </p15:clr>
        </p15:guide>
        <p15:guide id="3" pos="15055" userDrawn="1">
          <p15:clr>
            <a:srgbClr val="FBAE40"/>
          </p15:clr>
        </p15:guide>
        <p15:guide id="4" pos="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/>
          <a:stretch/>
        </p:blipFill>
        <p:spPr>
          <a:xfrm>
            <a:off x="0" y="0"/>
            <a:ext cx="24688800" cy="6172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866" y="1173370"/>
            <a:ext cx="7628155" cy="1285920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940449" y="35156376"/>
            <a:ext cx="12753249" cy="551144"/>
            <a:chOff x="1435749" y="35282797"/>
            <a:chExt cx="16825850" cy="727146"/>
          </a:xfrm>
          <a:noFill/>
        </p:grpSpPr>
        <p:sp>
          <p:nvSpPr>
            <p:cNvPr id="19" name="Rectangle 18"/>
            <p:cNvSpPr/>
            <p:nvPr userDrawn="1"/>
          </p:nvSpPr>
          <p:spPr>
            <a:xfrm>
              <a:off x="1435749" y="35282797"/>
              <a:ext cx="16825850" cy="7271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749" y="35326340"/>
              <a:ext cx="16825850" cy="335260"/>
            </a:xfrm>
            <a:prstGeom prst="rect">
              <a:avLst/>
            </a:prstGeom>
            <a:grpFill/>
          </p:spPr>
        </p:pic>
      </p:grpSp>
      <p:cxnSp>
        <p:nvCxnSpPr>
          <p:cNvPr id="21" name="Straight Connector 20"/>
          <p:cNvCxnSpPr/>
          <p:nvPr userDrawn="1"/>
        </p:nvCxnSpPr>
        <p:spPr>
          <a:xfrm>
            <a:off x="14050537" y="35431948"/>
            <a:ext cx="98484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9EFD06A-66B6-F17F-0040-B26424A88FB2}"/>
              </a:ext>
            </a:extLst>
          </p:cNvPr>
          <p:cNvSpPr/>
          <p:nvPr userDrawn="1"/>
        </p:nvSpPr>
        <p:spPr>
          <a:xfrm>
            <a:off x="0" y="0"/>
            <a:ext cx="24688800" cy="36576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0" userDrawn="1">
          <p15:clr>
            <a:srgbClr val="F26B43"/>
          </p15:clr>
        </p15:guide>
        <p15:guide id="2" pos="77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2315" y="36834114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A.  Approved for public release: distribution unlimited. (96ABW-20##-####)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2315" y="37445307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B.  Distribution authorized to U.S. Government agencies.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2315" y="38056500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C.  Distribution authorized to U.S. Government agencies and their contractors.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2315" y="38667693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D.  Distribution authorized to Department of Defense and U.S. DoD contractors only.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315" y="39278886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E.  Distribution authorized to DoD Components only.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2315" y="39890081"/>
            <a:ext cx="19202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2400" b="1">
                <a:solidFill>
                  <a:srgbClr val="002060"/>
                </a:solidFill>
              </a:rPr>
              <a:t>DISTRIBUTION F.  Further dissemination only as directed by (controlling office) (date of determination) or higher DoD authority.</a:t>
            </a:r>
          </a:p>
        </p:txBody>
      </p:sp>
      <p:sp>
        <p:nvSpPr>
          <p:cNvPr id="8" name="Freeform 7"/>
          <p:cNvSpPr/>
          <p:nvPr/>
        </p:nvSpPr>
        <p:spPr>
          <a:xfrm rot="5400000">
            <a:off x="-5879655" y="5943600"/>
            <a:ext cx="36576000" cy="24688800"/>
          </a:xfrm>
          <a:custGeom>
            <a:avLst/>
            <a:gdLst>
              <a:gd name="connsiteX0" fmla="*/ 0 w 36576000"/>
              <a:gd name="connsiteY0" fmla="*/ 0 h 24688800"/>
              <a:gd name="connsiteX1" fmla="*/ 36576000 w 36576000"/>
              <a:gd name="connsiteY1" fmla="*/ 0 h 24688800"/>
              <a:gd name="connsiteX2" fmla="*/ 36576000 w 36576000"/>
              <a:gd name="connsiteY2" fmla="*/ 24688800 h 24688800"/>
              <a:gd name="connsiteX3" fmla="*/ 0 w 36576000"/>
              <a:gd name="connsiteY3" fmla="*/ 24688800 h 24688800"/>
              <a:gd name="connsiteX4" fmla="*/ 0 w 36576000"/>
              <a:gd name="connsiteY4" fmla="*/ 0 h 24688800"/>
              <a:gd name="connsiteX5" fmla="*/ 228600 w 36576000"/>
              <a:gd name="connsiteY5" fmla="*/ 228600 h 24688800"/>
              <a:gd name="connsiteX6" fmla="*/ 228600 w 36576000"/>
              <a:gd name="connsiteY6" fmla="*/ 24460200 h 24688800"/>
              <a:gd name="connsiteX7" fmla="*/ 36347400 w 36576000"/>
              <a:gd name="connsiteY7" fmla="*/ 24460200 h 24688800"/>
              <a:gd name="connsiteX8" fmla="*/ 36347400 w 36576000"/>
              <a:gd name="connsiteY8" fmla="*/ 228600 h 24688800"/>
              <a:gd name="connsiteX9" fmla="*/ 228600 w 36576000"/>
              <a:gd name="connsiteY9" fmla="*/ 228600 h 246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0" h="24688800">
                <a:moveTo>
                  <a:pt x="0" y="0"/>
                </a:moveTo>
                <a:lnTo>
                  <a:pt x="36576000" y="0"/>
                </a:lnTo>
                <a:lnTo>
                  <a:pt x="36576000" y="24688800"/>
                </a:lnTo>
                <a:lnTo>
                  <a:pt x="0" y="24688800"/>
                </a:lnTo>
                <a:lnTo>
                  <a:pt x="0" y="0"/>
                </a:lnTo>
                <a:close/>
                <a:moveTo>
                  <a:pt x="228600" y="228600"/>
                </a:moveTo>
                <a:lnTo>
                  <a:pt x="228600" y="24460200"/>
                </a:lnTo>
                <a:lnTo>
                  <a:pt x="36347400" y="24460200"/>
                </a:lnTo>
                <a:lnTo>
                  <a:pt x="36347400" y="228600"/>
                </a:lnTo>
                <a:lnTo>
                  <a:pt x="228600" y="228600"/>
                </a:lnTo>
                <a:close/>
              </a:path>
            </a:pathLst>
          </a:custGeom>
          <a:pattFill prst="wdDn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890" y="-737881"/>
            <a:ext cx="2456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This red &amp; white border area is blocked by the poster frame. Delete before exporting to pdf or printing.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C264D3-E9E7-FDD2-0F2B-496C81048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Bombardier"/>
              </a:rPr>
              <a:t>Section Title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01D000-729F-9D17-2EDA-8270622C73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Bombardier"/>
              </a:rPr>
              <a:t>Section Title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B4F8A3-7450-E304-7296-98B12C5BB1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Bombardier"/>
              </a:rPr>
              <a:t>Section Title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35915E-BA29-8D7A-F4CB-E599BB36D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882" y="974674"/>
            <a:ext cx="15097185" cy="1320531"/>
          </a:xfrm>
        </p:spPr>
        <p:txBody>
          <a:bodyPr lIns="91440" tIns="45720" rIns="91440" bIns="45720" anchor="t"/>
          <a:lstStyle/>
          <a:p>
            <a:endParaRPr lang="en-US" dirty="0">
              <a:latin typeface="Bombardier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E9DFBB-E3A5-97D1-CBEB-E24294D974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4074" y="2603980"/>
            <a:ext cx="14313414" cy="1320531"/>
          </a:xfrm>
        </p:spPr>
        <p:txBody>
          <a:bodyPr lIns="91440" tIns="45720" rIns="91440" bIns="45720" anchor="t"/>
          <a:lstStyle/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97583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RL_Poster_Template_Portrait_27x40.potx" id="{829F61BB-77BB-45F9-9C8F-375D2A7A7822}" vid="{D1E9212E-0F52-47F7-9380-38879E612A9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b0bc4a-35b8-4aef-b89e-45561dd9393b">
      <Terms xmlns="http://schemas.microsoft.com/office/infopath/2007/PartnerControls"/>
    </lcf76f155ced4ddcb4097134ff3c332f>
    <SharedWithUsers xmlns="a7e50894-849a-492d-8d2c-e6ee7df13fbe">
      <UserInfo>
        <DisplayName>Roberts, Marielle</DisplayName>
        <AccountId>11</AccountId>
        <AccountType/>
      </UserInfo>
      <UserInfo>
        <DisplayName>Abercrombie, Stacey</DisplayName>
        <AccountId>10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2D0769B05C748894207DE6410BE11" ma:contentTypeVersion="10" ma:contentTypeDescription="Create a new document." ma:contentTypeScope="" ma:versionID="ffc03a55259e6fe547d03644498c52bd">
  <xsd:schema xmlns:xsd="http://www.w3.org/2001/XMLSchema" xmlns:xs="http://www.w3.org/2001/XMLSchema" xmlns:p="http://schemas.microsoft.com/office/2006/metadata/properties" xmlns:ns2="82b0bc4a-35b8-4aef-b89e-45561dd9393b" xmlns:ns3="a7e50894-849a-492d-8d2c-e6ee7df13fbe" targetNamespace="http://schemas.microsoft.com/office/2006/metadata/properties" ma:root="true" ma:fieldsID="fac1c944dfa9b4fb7f3801694c7aac3d" ns2:_="" ns3:_="">
    <xsd:import namespace="82b0bc4a-35b8-4aef-b89e-45561dd9393b"/>
    <xsd:import namespace="a7e50894-849a-492d-8d2c-e6ee7df13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0bc4a-35b8-4aef-b89e-45561dd93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5a8f6b4-6407-467c-8d6f-f072294717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50894-849a-492d-8d2c-e6ee7df13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D97F88-C320-4184-876D-B6D123680581}">
  <ds:schemaRefs>
    <ds:schemaRef ds:uri="82b0bc4a-35b8-4aef-b89e-45561dd9393b"/>
    <ds:schemaRef ds:uri="a7e50894-849a-492d-8d2c-e6ee7df13fb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853123-F2AB-43C4-9339-5B8A4EB126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8FF8A4-993C-44FC-82EC-30DB88007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0bc4a-35b8-4aef-b89e-45561dd9393b"/>
    <ds:schemaRef ds:uri="a7e50894-849a-492d-8d2c-e6ee7df13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AFRL_Poster_Template_Portrait_27x40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LEAKE, JOHN K III CTR USAF AFMC AFRL/RW/DXX</dc:creator>
  <cp:revision>14</cp:revision>
  <dcterms:created xsi:type="dcterms:W3CDTF">2023-06-27T17:54:11Z</dcterms:created>
  <dcterms:modified xsi:type="dcterms:W3CDTF">2023-07-15T22:25:32Z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0x0101003782D0769B05C748894207DE6410BE11</vt:lpwstr>
  </property>
  <property fmtid="{D5CDD505-2E9C-101B-9397-08002B2CF9AE}" pid="3" name="_dlc_DocIdItemGuid">
    <vt:lpwstr>6385c139-4948-46dd-a035-d35151b6964d</vt:lpwstr>
  </property>
  <property fmtid="{D5CDD505-2E9C-101B-9397-08002B2CF9AE}" pid="4" name="MediaServiceImageTags">
    <vt:lpwstr/>
  </property>
</Properties>
</file>