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1CF01-9F12-4DF4-A3CC-98E6E6D27D7D}" v="13" dt="2023-02-08T17:24:22.123"/>
    <p1510:client id="{5D314EBC-716A-7DA3-C60A-2BD8347C613F}" v="10" dt="2023-06-28T15:04:56.547"/>
    <p1510:client id="{FB536455-5A46-EECC-8014-8530CC750F36}" v="1" dt="2023-07-10T18:13:48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004B8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69-4E8F-89C9-E0E687091637}"/>
              </c:ext>
            </c:extLst>
          </c:dPt>
          <c:dPt>
            <c:idx val="1"/>
            <c:bubble3D val="0"/>
            <c:spPr>
              <a:solidFill>
                <a:srgbClr val="CBCC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69-4E8F-89C9-E0E687091637}"/>
              </c:ext>
            </c:extLst>
          </c:dPt>
          <c:dPt>
            <c:idx val="2"/>
            <c:bubble3D val="0"/>
            <c:spPr>
              <a:solidFill>
                <a:srgbClr val="FBCE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69-4E8F-89C9-E0E687091637}"/>
              </c:ext>
            </c:extLst>
          </c:dPt>
          <c:dPt>
            <c:idx val="3"/>
            <c:bubble3D val="0"/>
            <c:spPr>
              <a:solidFill>
                <a:srgbClr val="00BCE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69-4E8F-89C9-E0E687091637}"/>
              </c:ext>
            </c:extLst>
          </c:dPt>
          <c:dPt>
            <c:idx val="4"/>
            <c:bubble3D val="0"/>
            <c:spPr>
              <a:solidFill>
                <a:srgbClr val="595A5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69-4E8F-89C9-E0E687091637}"/>
              </c:ext>
            </c:extLst>
          </c:dPt>
          <c:dPt>
            <c:idx val="5"/>
            <c:bubble3D val="0"/>
            <c:spPr>
              <a:solidFill>
                <a:srgbClr val="B328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69-4E8F-89C9-E0E6870916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69-4E8F-89C9-E0E687091637}"/>
              </c:ext>
            </c:extLst>
          </c:dPt>
          <c:cat>
            <c:strRef>
              <c:f>Sheet1!$A$2:$A$8</c:f>
              <c:strCache>
                <c:ptCount val="6"/>
                <c:pt idx="0">
                  <c:v>Color 1</c:v>
                </c:pt>
                <c:pt idx="1">
                  <c:v>Color 2 </c:v>
                </c:pt>
                <c:pt idx="2">
                  <c:v>Color 3</c:v>
                </c:pt>
                <c:pt idx="3">
                  <c:v>Color 4</c:v>
                </c:pt>
                <c:pt idx="4">
                  <c:v>Color 5</c:v>
                </c:pt>
                <c:pt idx="5">
                  <c:v>Color 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969-4E8F-89C9-E0E687091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A2816-6C00-4F46-9DB6-B60446B58CD1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5DD74-B076-AC45-A12D-A731D53F2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83470FF-616A-8ACE-9F8D-7DFC1382A5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1BBDE8-EA08-7CA8-B51D-D24FED9B1B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05089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rgbClr val="175A99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style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E9B8896-A342-9BA8-476A-6B5DBAD82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5155" y="6078467"/>
            <a:ext cx="981690" cy="729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60BFBC-EE53-ED17-6D93-605351EE59A4}"/>
              </a:ext>
            </a:extLst>
          </p:cNvPr>
          <p:cNvSpPr txBox="1"/>
          <p:nvPr userDrawn="1"/>
        </p:nvSpPr>
        <p:spPr>
          <a:xfrm>
            <a:off x="6586845" y="6258515"/>
            <a:ext cx="479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kern="1200" dirty="0">
                <a:solidFill>
                  <a:srgbClr val="175A99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Universities Space Research Association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8526300-78A0-1724-E706-6EDB03CE6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44890" y="359798"/>
            <a:ext cx="3111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7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FA5C-B5B5-7E58-CAA1-1889DBC2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DE1BC-821D-F653-7F85-BBB835F8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83A15-EC9A-2247-DB70-FE1DA2A0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84A0-EA06-16FA-754A-E3DDD640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365-BDD0-4893-BD27-A9F373D7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8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F0858-4004-16DC-F4CE-5FD0971A9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30DD9-422A-C519-C12B-874936A4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F509-0FB7-C9A2-7480-D61DAE54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4788-0C02-B285-D13A-043CCB64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BCF0-1D7A-F4C4-A6D2-88E97581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8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E8E1-7FEA-D16D-F46D-D272C3E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16E0-2E2F-7924-4FE0-376AF812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B9F4-DB62-F9AC-D81C-878389B4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4213D-9024-6148-58FD-BAF86E7A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B37E-5100-FB7F-CFEF-1BFA2875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AFA8-9258-8E32-1728-1F532830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86BF-4FAA-5729-C589-BE77A614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1DEB-CFB7-3580-9E16-A8863D34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99C33-C362-2996-2BA2-C91C0EF0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6866-0305-C16D-9E5F-7567A204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C2C9-9EDF-8700-FDAA-DE17BEDE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D95-A77B-7409-3FDC-1580FD7D8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4AB45-F3FD-FF0B-103E-224F295DD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B823-F2F9-AEAA-DD55-787FE663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CC09D-0422-EEE3-3CF5-CAC2E512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4220-566E-5F02-0F9F-0AAD5FB4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7193-9585-DF78-FB7F-FCA3316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460D-B1B1-4C23-B2EE-648695B8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32927-89DA-226C-87DC-307EE85C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47BFF-F65F-0A72-BF30-A1A6D711C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D8AB5-B9A4-6ABB-042E-B0DA6338A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6E0A5-D94F-277C-1D1D-5562950C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93949-F1E4-9863-B662-6B43B882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2CF7C-377F-A6B9-5ABE-DF6188F7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ACD9-0447-FD59-6CFA-37CA968B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6873B-6D99-894C-403B-BF91524C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FCC3-8B35-8DF5-4585-0D29227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07F3-B327-E89C-F186-7A9FA160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276B677F-1973-8F14-F291-4897360CF6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448EC88-EFD8-ECF7-46FF-8706654D6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6210" y="4694910"/>
            <a:ext cx="1712924" cy="1272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F307CC-81E3-9E45-FF6F-FE6EF28ED3A6}"/>
              </a:ext>
            </a:extLst>
          </p:cNvPr>
          <p:cNvSpPr txBox="1"/>
          <p:nvPr userDrawn="1"/>
        </p:nvSpPr>
        <p:spPr>
          <a:xfrm>
            <a:off x="1304278" y="5982329"/>
            <a:ext cx="3795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1200" dirty="0">
                <a:solidFill>
                  <a:srgbClr val="175A99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 AFRL Scholars Program</a:t>
            </a:r>
            <a:endParaRPr lang="en-US" sz="1400" kern="1200" dirty="0">
              <a:solidFill>
                <a:srgbClr val="175A99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 algn="ctr"/>
            <a:r>
              <a:rPr lang="en-US" sz="1400" b="0" kern="1200" dirty="0">
                <a:solidFill>
                  <a:srgbClr val="175A99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Administered by the </a:t>
            </a:r>
          </a:p>
          <a:p>
            <a:pPr algn="ctr"/>
            <a:r>
              <a:rPr lang="en-US" sz="1400" b="0" kern="1200" dirty="0">
                <a:solidFill>
                  <a:srgbClr val="175A99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Universities Space Research Association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876B698-C7A6-8B06-A0C0-132E0113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278" y="132556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rgbClr val="175A99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CD83283-0E6F-69DC-98F2-17339E4DE0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0857" y="4694910"/>
            <a:ext cx="5421666" cy="18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6A2BB-A6BF-D681-209B-A38B03D7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419AB-642C-0634-8637-DCE84807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964F4-E63A-11F2-A152-D281E182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4A2A-4CF8-EFA4-0875-B4191F42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4980-492D-7F3F-04F1-7B4F4BD2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0636E-AA74-2E90-CD65-61D1A4EF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0CFC0-081A-2D46-4424-78BEB9AA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201C6-7F47-141A-B724-3EC36F4A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5B36-59D5-C860-A8A7-116819C6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EFC0-E637-F177-AF72-DE812670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4C3BF-C947-BE30-96A1-24931FD7D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A75F2-0B00-C189-1679-55EA83E7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227F3-EE48-AEAA-3DE1-9A1E99E6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CF453-C707-7A9A-A82F-EA3F1C6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B00E-3CA3-0B52-D914-6191C1CB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1A09A58-BD12-E7C6-0F10-34FA72326F4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0180D-1D3D-BF3B-94BB-5B959D01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262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52E1-6D73-BADB-E425-576C8312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882" y="904591"/>
            <a:ext cx="10515600" cy="5315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FBF9-4D9A-DF19-AF03-E66488B5C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41E3-3112-A74F-8C37-0E212CA36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42F23A49-FFB3-5E19-9052-96B644DC343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66742" y="6441916"/>
            <a:ext cx="501998" cy="373002"/>
          </a:xfrm>
          <a:prstGeom prst="rect">
            <a:avLst/>
          </a:prstGeom>
        </p:spPr>
      </p:pic>
      <p:pic>
        <p:nvPicPr>
          <p:cNvPr id="13" name="Picture 12" descr="A picture containing text, monitor, screen, sign&#10;&#10;Description automatically generated">
            <a:extLst>
              <a:ext uri="{FF2B5EF4-FFF2-40B4-BE49-F238E27FC236}">
                <a16:creationId xmlns:a16="http://schemas.microsoft.com/office/drawing/2014/main" id="{0F6A535A-82C7-BA74-4CF5-185CDAF63A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9241" y="95662"/>
            <a:ext cx="2078846" cy="3464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2D051-EA5E-4119-A04A-57438E6960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93" y="83632"/>
            <a:ext cx="2328747" cy="48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75A9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75A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75A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75A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75A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DAD8C037-BA5C-3E0A-6685-CF57DCD51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0893"/>
            <a:ext cx="9144000" cy="764023"/>
          </a:xfrm>
        </p:spPr>
        <p:txBody>
          <a:bodyPr/>
          <a:lstStyle/>
          <a:p>
            <a:r>
              <a:rPr lang="en-US" dirty="0"/>
              <a:t>Air Force Research Laboratory Overview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3177E22-C851-B11F-CA73-4D56B0785989}"/>
              </a:ext>
            </a:extLst>
          </p:cNvPr>
          <p:cNvSpPr txBox="1">
            <a:spLocks/>
          </p:cNvSpPr>
          <p:nvPr/>
        </p:nvSpPr>
        <p:spPr>
          <a:xfrm>
            <a:off x="1216759" y="3899164"/>
            <a:ext cx="1042034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75A9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75A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75A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75A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75A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Century Gothic" panose="020B0502020202020204" pitchFamily="34" charset="0"/>
              </a:rPr>
              <a:t>PRESENTER’S NAME </a:t>
            </a:r>
            <a:r>
              <a:rPr lang="en-US" sz="2400">
                <a:latin typeface="Century Gothic" panose="020B0502020202020204" pitchFamily="34" charset="0"/>
              </a:rPr>
              <a:t>| TITLE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DIRECTORATE AND DATE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46C-91A2-0B57-BBDA-C474F0B9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Color Palette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DEA9-A23E-EB6A-6C8E-18ED20A8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143775-727A-56DA-F04B-8F2DBAAD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3" y="1523999"/>
            <a:ext cx="5170487" cy="4695825"/>
          </a:xfrm>
        </p:spPr>
        <p:txBody>
          <a:bodyPr/>
          <a:lstStyle/>
          <a:p>
            <a:pPr marL="0" indent="0">
              <a:buNone/>
              <a:tabLst>
                <a:tab pos="966788" algn="l"/>
              </a:tabLst>
            </a:pPr>
            <a:r>
              <a:rPr lang="en-US" dirty="0">
                <a:solidFill>
                  <a:schemeClr val="tx1"/>
                </a:solidFill>
              </a:rPr>
              <a:t>Use these colors when creating </a:t>
            </a:r>
          </a:p>
          <a:p>
            <a:pPr marL="0" indent="0">
              <a:buNone/>
              <a:tabLst>
                <a:tab pos="966788" algn="l"/>
              </a:tabLst>
            </a:pPr>
            <a:r>
              <a:rPr lang="en-US" dirty="0">
                <a:solidFill>
                  <a:schemeClr val="tx1"/>
                </a:solidFill>
              </a:rPr>
              <a:t>tables and charts</a:t>
            </a:r>
          </a:p>
          <a:p>
            <a:pPr marL="0" indent="0">
              <a:buNone/>
              <a:tabLst>
                <a:tab pos="966788" algn="l"/>
              </a:tabLst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966788" algn="l"/>
                <a:tab pos="1770063" algn="l"/>
                <a:tab pos="2566988" algn="l"/>
                <a:tab pos="2738438" algn="l"/>
              </a:tabLst>
            </a:pPr>
            <a:r>
              <a:rPr lang="en-US" sz="1200" dirty="0">
                <a:solidFill>
                  <a:schemeClr val="accent1"/>
                </a:solidFill>
              </a:rPr>
              <a:t>Main Blue</a:t>
            </a: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spc="300" dirty="0">
                <a:solidFill>
                  <a:schemeClr val="tx1"/>
                </a:solidFill>
              </a:rPr>
              <a:t>R</a:t>
            </a:r>
            <a:r>
              <a:rPr lang="en-US" sz="1200" spc="300" dirty="0">
                <a:solidFill>
                  <a:schemeClr val="tx1"/>
                </a:solidFill>
              </a:rPr>
              <a:t>13 / </a:t>
            </a:r>
            <a:r>
              <a:rPr lang="en-US" sz="1200" b="1" spc="300" dirty="0">
                <a:solidFill>
                  <a:schemeClr val="tx1"/>
                </a:solidFill>
              </a:rPr>
              <a:t>G</a:t>
            </a:r>
            <a:r>
              <a:rPr lang="en-US" sz="1200" spc="300" dirty="0">
                <a:solidFill>
                  <a:schemeClr val="tx1"/>
                </a:solidFill>
              </a:rPr>
              <a:t>77 / </a:t>
            </a:r>
            <a:r>
              <a:rPr lang="en-US" sz="1200" b="1" spc="300" dirty="0">
                <a:solidFill>
                  <a:schemeClr val="tx1"/>
                </a:solidFill>
              </a:rPr>
              <a:t>B</a:t>
            </a:r>
            <a:r>
              <a:rPr lang="en-US" sz="1200" spc="300" dirty="0">
                <a:solidFill>
                  <a:schemeClr val="tx1"/>
                </a:solidFill>
              </a:rPr>
              <a:t>140</a:t>
            </a:r>
          </a:p>
          <a:p>
            <a:pPr marL="0" indent="0">
              <a:buNone/>
              <a:tabLst>
                <a:tab pos="966788" algn="l"/>
                <a:tab pos="1770063" algn="l"/>
                <a:tab pos="2566988" algn="l"/>
                <a:tab pos="2738438" algn="l"/>
              </a:tabLst>
            </a:pPr>
            <a:r>
              <a:rPr lang="en-US" sz="1200" dirty="0">
                <a:solidFill>
                  <a:srgbClr val="FBCE20"/>
                </a:solidFill>
              </a:rPr>
              <a:t>Yellow</a:t>
            </a: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b="1" spc="300" dirty="0">
                <a:solidFill>
                  <a:schemeClr val="tx1"/>
                </a:solidFill>
              </a:rPr>
              <a:t>R</a:t>
            </a:r>
            <a:r>
              <a:rPr lang="en-US" sz="1200" spc="300" dirty="0">
                <a:solidFill>
                  <a:schemeClr val="tx1"/>
                </a:solidFill>
              </a:rPr>
              <a:t>251 / </a:t>
            </a:r>
            <a:r>
              <a:rPr lang="en-US" sz="1200" b="1" spc="300" dirty="0">
                <a:solidFill>
                  <a:schemeClr val="tx1"/>
                </a:solidFill>
              </a:rPr>
              <a:t>G</a:t>
            </a:r>
            <a:r>
              <a:rPr lang="en-US" sz="1200" spc="300" dirty="0">
                <a:solidFill>
                  <a:schemeClr val="tx1"/>
                </a:solidFill>
              </a:rPr>
              <a:t>206 / </a:t>
            </a:r>
            <a:r>
              <a:rPr lang="en-US" sz="1200" b="1" spc="300" dirty="0">
                <a:solidFill>
                  <a:schemeClr val="tx1"/>
                </a:solidFill>
              </a:rPr>
              <a:t>B</a:t>
            </a:r>
            <a:r>
              <a:rPr lang="en-US" sz="1200" spc="300" dirty="0">
                <a:solidFill>
                  <a:schemeClr val="tx1"/>
                </a:solidFill>
              </a:rPr>
              <a:t>32</a:t>
            </a:r>
          </a:p>
          <a:p>
            <a:pPr marL="0" indent="0">
              <a:buNone/>
              <a:tabLst>
                <a:tab pos="966788" algn="l"/>
                <a:tab pos="1770063" algn="l"/>
                <a:tab pos="2566988" algn="l"/>
                <a:tab pos="2738438" algn="l"/>
              </a:tabLst>
            </a:pPr>
            <a:r>
              <a:rPr lang="en-US" sz="1200" dirty="0">
                <a:solidFill>
                  <a:srgbClr val="00BCE4"/>
                </a:solidFill>
              </a:rPr>
              <a:t>Light Blue</a:t>
            </a: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b="1" spc="300" dirty="0">
                <a:solidFill>
                  <a:schemeClr val="tx1"/>
                </a:solidFill>
              </a:rPr>
              <a:t>R</a:t>
            </a:r>
            <a:r>
              <a:rPr lang="en-US" sz="1200" spc="300" dirty="0">
                <a:solidFill>
                  <a:schemeClr val="tx1"/>
                </a:solidFill>
              </a:rPr>
              <a:t>0 / </a:t>
            </a:r>
            <a:r>
              <a:rPr lang="en-US" sz="1200" b="1" spc="300" dirty="0">
                <a:solidFill>
                  <a:schemeClr val="tx1"/>
                </a:solidFill>
              </a:rPr>
              <a:t>G</a:t>
            </a:r>
            <a:r>
              <a:rPr lang="en-US" sz="1200" spc="300" dirty="0">
                <a:solidFill>
                  <a:schemeClr val="tx1"/>
                </a:solidFill>
              </a:rPr>
              <a:t>188 / </a:t>
            </a:r>
            <a:r>
              <a:rPr lang="en-US" sz="1200" b="1" spc="300" dirty="0">
                <a:solidFill>
                  <a:schemeClr val="tx1"/>
                </a:solidFill>
              </a:rPr>
              <a:t>B</a:t>
            </a:r>
            <a:r>
              <a:rPr lang="en-US" sz="1200" spc="300" dirty="0">
                <a:solidFill>
                  <a:schemeClr val="tx1"/>
                </a:solidFill>
              </a:rPr>
              <a:t>228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966788" algn="l"/>
                <a:tab pos="1770063" algn="l"/>
                <a:tab pos="2566988" algn="l"/>
                <a:tab pos="2738438" algn="l"/>
              </a:tabLst>
            </a:pPr>
            <a:r>
              <a:rPr lang="en-US" sz="1200" dirty="0">
                <a:solidFill>
                  <a:srgbClr val="B3282D"/>
                </a:solidFill>
              </a:rPr>
              <a:t>Red</a:t>
            </a:r>
            <a:r>
              <a:rPr lang="en-US" sz="1200" spc="300" dirty="0">
                <a:solidFill>
                  <a:schemeClr val="tx1"/>
                </a:solidFill>
              </a:rPr>
              <a:t>	</a:t>
            </a:r>
            <a:r>
              <a:rPr lang="en-US" sz="1200" b="1" spc="300" dirty="0">
                <a:solidFill>
                  <a:schemeClr val="tx1"/>
                </a:solidFill>
              </a:rPr>
              <a:t>R</a:t>
            </a:r>
            <a:r>
              <a:rPr lang="en-US" sz="1200" spc="300" dirty="0">
                <a:solidFill>
                  <a:schemeClr val="tx1"/>
                </a:solidFill>
              </a:rPr>
              <a:t>179 / </a:t>
            </a:r>
            <a:r>
              <a:rPr lang="en-US" sz="1200" b="1" spc="300" dirty="0">
                <a:solidFill>
                  <a:schemeClr val="tx1"/>
                </a:solidFill>
              </a:rPr>
              <a:t>G</a:t>
            </a:r>
            <a:r>
              <a:rPr lang="en-US" sz="1200" spc="300" dirty="0">
                <a:solidFill>
                  <a:schemeClr val="tx1"/>
                </a:solidFill>
              </a:rPr>
              <a:t>40 / </a:t>
            </a:r>
            <a:r>
              <a:rPr lang="en-US" sz="1200" b="1" spc="300" dirty="0">
                <a:solidFill>
                  <a:schemeClr val="tx1"/>
                </a:solidFill>
              </a:rPr>
              <a:t>B</a:t>
            </a:r>
            <a:r>
              <a:rPr lang="en-US" sz="1200" spc="300" dirty="0">
                <a:solidFill>
                  <a:schemeClr val="tx1"/>
                </a:solidFill>
              </a:rPr>
              <a:t>45 </a:t>
            </a:r>
          </a:p>
          <a:p>
            <a:pPr marL="0" indent="0">
              <a:buNone/>
              <a:tabLst>
                <a:tab pos="966788" algn="l"/>
                <a:tab pos="1770063" algn="l"/>
                <a:tab pos="2566988" algn="l"/>
                <a:tab pos="2738438" algn="l"/>
              </a:tabLst>
            </a:pPr>
            <a:r>
              <a:rPr lang="en-US" sz="1200" dirty="0">
                <a:solidFill>
                  <a:srgbClr val="CBCCCB"/>
                </a:solidFill>
              </a:rPr>
              <a:t>Light Gray</a:t>
            </a: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b="1" spc="300" dirty="0">
                <a:solidFill>
                  <a:schemeClr val="tx1"/>
                </a:solidFill>
              </a:rPr>
              <a:t>R</a:t>
            </a:r>
            <a:r>
              <a:rPr lang="en-US" sz="1200" spc="300" dirty="0">
                <a:solidFill>
                  <a:schemeClr val="tx1"/>
                </a:solidFill>
              </a:rPr>
              <a:t>203 / </a:t>
            </a:r>
            <a:r>
              <a:rPr lang="en-US" sz="1200" b="1" spc="300" dirty="0">
                <a:solidFill>
                  <a:schemeClr val="tx1"/>
                </a:solidFill>
              </a:rPr>
              <a:t>G</a:t>
            </a:r>
            <a:r>
              <a:rPr lang="en-US" sz="1200" spc="300" dirty="0">
                <a:solidFill>
                  <a:schemeClr val="tx1"/>
                </a:solidFill>
              </a:rPr>
              <a:t>204 / </a:t>
            </a:r>
            <a:r>
              <a:rPr lang="en-US" sz="1200" b="1" spc="300" dirty="0">
                <a:solidFill>
                  <a:schemeClr val="tx1"/>
                </a:solidFill>
              </a:rPr>
              <a:t>B</a:t>
            </a:r>
            <a:r>
              <a:rPr lang="en-US" sz="1200" spc="300" dirty="0">
                <a:solidFill>
                  <a:schemeClr val="tx1"/>
                </a:solidFill>
              </a:rPr>
              <a:t>203</a:t>
            </a:r>
          </a:p>
          <a:p>
            <a:pPr marL="0" indent="0">
              <a:buNone/>
              <a:tabLst>
                <a:tab pos="966788" algn="l"/>
                <a:tab pos="1770063" algn="l"/>
                <a:tab pos="2566988" algn="l"/>
                <a:tab pos="2738438" algn="l"/>
              </a:tabLst>
            </a:pPr>
            <a:r>
              <a:rPr lang="en-US" sz="1200" dirty="0">
                <a:solidFill>
                  <a:srgbClr val="595A59"/>
                </a:solidFill>
              </a:rPr>
              <a:t>Dark Gray</a:t>
            </a: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b="1" spc="300" dirty="0">
                <a:solidFill>
                  <a:schemeClr val="tx1"/>
                </a:solidFill>
              </a:rPr>
              <a:t>R</a:t>
            </a:r>
            <a:r>
              <a:rPr lang="en-US" sz="1200" spc="300" dirty="0">
                <a:solidFill>
                  <a:schemeClr val="tx1"/>
                </a:solidFill>
              </a:rPr>
              <a:t>89 / </a:t>
            </a:r>
            <a:r>
              <a:rPr lang="en-US" sz="1200" b="1" spc="300" dirty="0">
                <a:solidFill>
                  <a:schemeClr val="tx1"/>
                </a:solidFill>
              </a:rPr>
              <a:t>G</a:t>
            </a:r>
            <a:r>
              <a:rPr lang="en-US" sz="1200" spc="300" dirty="0">
                <a:solidFill>
                  <a:schemeClr val="tx1"/>
                </a:solidFill>
              </a:rPr>
              <a:t>90 / </a:t>
            </a:r>
            <a:r>
              <a:rPr lang="en-US" sz="1200" b="1" spc="300" dirty="0">
                <a:solidFill>
                  <a:schemeClr val="tx1"/>
                </a:solidFill>
              </a:rPr>
              <a:t>B</a:t>
            </a:r>
            <a:r>
              <a:rPr lang="en-US" sz="1200" spc="300" dirty="0">
                <a:solidFill>
                  <a:schemeClr val="tx1"/>
                </a:solidFill>
              </a:rPr>
              <a:t>89</a:t>
            </a:r>
            <a:r>
              <a:rPr lang="en-US" sz="1200" dirty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7A5E7C-42ED-4C92-7608-81EE97963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313034"/>
              </p:ext>
            </p:extLst>
          </p:nvPr>
        </p:nvGraphicFramePr>
        <p:xfrm>
          <a:off x="6096000" y="1318218"/>
          <a:ext cx="5078651" cy="431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291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85E5C9-7F0C-6CE2-D27A-E0B2056B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22F58-950E-53CB-553C-C3F34AD61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6526-D4D8-9233-CFC0-C73250D7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id="{F9C779A8-79E3-1E81-0C90-1F8A8E128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204" r="4204"/>
          <a:stretch/>
        </p:blipFill>
        <p:spPr>
          <a:xfrm>
            <a:off x="6761287" y="1908595"/>
            <a:ext cx="4273858" cy="31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3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43AE-5887-D972-F6CF-C59DAE09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491B8-7BB4-264D-278B-52FADF0D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41E3-3112-A74F-8C37-0E212CA36298}" type="slidenum">
              <a:rPr lang="en-US" smtClean="0"/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D1C618-7239-D5E7-F14C-B71A1D44B5D4}"/>
              </a:ext>
            </a:extLst>
          </p:cNvPr>
          <p:cNvSpPr txBox="1">
            <a:spLocks/>
          </p:cNvSpPr>
          <p:nvPr/>
        </p:nvSpPr>
        <p:spPr>
          <a:xfrm>
            <a:off x="3581400" y="-262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1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E518D8-D167-0D14-862B-B4E26A45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903817-A485-096F-774C-9D70290AC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019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2D0769B05C748894207DE6410BE11" ma:contentTypeVersion="9" ma:contentTypeDescription="Create a new document." ma:contentTypeScope="" ma:versionID="06ba3c33b98b62583d0cf6d9ed8ac003">
  <xsd:schema xmlns:xsd="http://www.w3.org/2001/XMLSchema" xmlns:xs="http://www.w3.org/2001/XMLSchema" xmlns:p="http://schemas.microsoft.com/office/2006/metadata/properties" xmlns:ns2="82b0bc4a-35b8-4aef-b89e-45561dd9393b" xmlns:ns3="a7e50894-849a-492d-8d2c-e6ee7df13fbe" targetNamespace="http://schemas.microsoft.com/office/2006/metadata/properties" ma:root="true" ma:fieldsID="9bf8dca010a8a22a4bf85232ea46db60" ns2:_="" ns3:_="">
    <xsd:import namespace="82b0bc4a-35b8-4aef-b89e-45561dd9393b"/>
    <xsd:import namespace="a7e50894-849a-492d-8d2c-e6ee7df13f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0bc4a-35b8-4aef-b89e-45561dd93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5a8f6b4-6407-467c-8d6f-f072294717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50894-849a-492d-8d2c-e6ee7df13fb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b0bc4a-35b8-4aef-b89e-45561dd939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F1A249-F870-4858-8090-FAB79ABF57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E4C1B6-6714-4CFD-96BB-0E4FCF6955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0bc4a-35b8-4aef-b89e-45561dd9393b"/>
    <ds:schemaRef ds:uri="a7e50894-849a-492d-8d2c-e6ee7df13f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E7B868-6858-4728-9641-8DE31F672627}">
  <ds:schemaRefs>
    <ds:schemaRef ds:uri="http://purl.org/dc/terms/"/>
    <ds:schemaRef ds:uri="c2b4d86b-edb4-4c14-b8ec-c2baebb295c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2fcca6-6230-42f5-b5f0-31d785aaf48c"/>
    <ds:schemaRef ds:uri="http://schemas.openxmlformats.org/package/2006/metadata/core-properties"/>
    <ds:schemaRef ds:uri="http://www.w3.org/XML/1998/namespace"/>
    <ds:schemaRef ds:uri="http://purl.org/dc/dcmitype/"/>
    <ds:schemaRef ds:uri="82b0bc4a-35b8-4aef-b89e-45561dd939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Color Palette</vt:lpstr>
      <vt:lpstr>Title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talbott@bjtalbott.com</dc:creator>
  <cp:lastModifiedBy>Roberts, Marielle</cp:lastModifiedBy>
  <cp:revision>19</cp:revision>
  <dcterms:created xsi:type="dcterms:W3CDTF">2022-05-12T15:38:13Z</dcterms:created>
  <dcterms:modified xsi:type="dcterms:W3CDTF">2023-07-15T22:26:25Z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0x0101003782D0769B05C748894207DE6410BE11</vt:lpwstr>
  </property>
  <property fmtid="{D5CDD505-2E9C-101B-9397-08002B2CF9AE}" pid="3" name="MediaServiceImageTags">
    <vt:lpwstr/>
  </property>
</Properties>
</file>