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5" r:id="rId6"/>
    <p:sldId id="305" r:id="rId7"/>
    <p:sldId id="306" r:id="rId8"/>
    <p:sldId id="276" r:id="rId9"/>
    <p:sldId id="293" r:id="rId10"/>
    <p:sldId id="308" r:id="rId11"/>
    <p:sldId id="294" r:id="rId12"/>
    <p:sldId id="307" r:id="rId13"/>
    <p:sldId id="298" r:id="rId14"/>
    <p:sldId id="300" r:id="rId15"/>
    <p:sldId id="309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Methods for Augmenting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4494634" cy="760288"/>
          </a:xfrm>
        </p:spPr>
        <p:txBody>
          <a:bodyPr/>
          <a:lstStyle/>
          <a:p>
            <a:r>
              <a:rPr lang="en-US" dirty="0"/>
              <a:t>AFRL Scholars, Eglin AFB</a:t>
            </a:r>
          </a:p>
          <a:p>
            <a:r>
              <a:rPr lang="en-US" dirty="0"/>
              <a:t>6/26/23 – 7/7/23</a:t>
            </a:r>
          </a:p>
          <a:p>
            <a:r>
              <a:rPr lang="en-US" dirty="0"/>
              <a:t>Caleb Fryer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EBFE-CD2A-A5F9-3BBE-A0135CB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GANs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AF7F-8519-46F8-042C-4DD0DABDB3CE}"/>
              </a:ext>
            </a:extLst>
          </p:cNvPr>
          <p:cNvSpPr txBox="1"/>
          <p:nvPr/>
        </p:nvSpPr>
        <p:spPr>
          <a:xfrm>
            <a:off x="484632" y="1622510"/>
            <a:ext cx="4843148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Machine Learning method with two competing models used to train a system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This is inherently unstable </a:t>
            </a: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due to simultaneous dynamic training between the two models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Generator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Takes inputs from the latent space an generates fake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Discriminator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Trained and challenged to learn relations if an image while also distinguishing between the real image (ground truth) and the generated image.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B8567-583A-E702-5782-AC59A5F5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65" y="2182348"/>
            <a:ext cx="6257309" cy="36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100-3999-386C-374C-B37F4898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 of GANs for this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A449E-C905-6869-A8B2-7AD93FA95831}"/>
              </a:ext>
            </a:extLst>
          </p:cNvPr>
          <p:cNvSpPr txBox="1"/>
          <p:nvPr/>
        </p:nvSpPr>
        <p:spPr>
          <a:xfrm>
            <a:off x="709127" y="1622510"/>
            <a:ext cx="1099146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Latent Space Interpolation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Generator uses two inputs from the ground truth and develops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44DDF7-F925-EDB5-7ECB-0D831B54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47" y="2557365"/>
            <a:ext cx="8170506" cy="39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4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E5B7-ACEF-6AFF-7C22-01DB64E9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5794310" cy="1115434"/>
          </a:xfrm>
        </p:spPr>
        <p:txBody>
          <a:bodyPr/>
          <a:lstStyle/>
          <a:p>
            <a:r>
              <a:rPr lang="en-US" dirty="0"/>
              <a:t>Potential Use of GANs for this Project</a:t>
            </a:r>
          </a:p>
        </p:txBody>
      </p:sp>
      <p:pic>
        <p:nvPicPr>
          <p:cNvPr id="5122" name="Picture 2" descr="Architecture of the U-Net Generator Model">
            <a:extLst>
              <a:ext uri="{FF2B5EF4-FFF2-40B4-BE49-F238E27FC236}">
                <a16:creationId xmlns:a16="http://schemas.microsoft.com/office/drawing/2014/main" id="{4D407CD3-A7C8-1779-D4C7-DDB5AC6B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0"/>
            <a:ext cx="47815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58CD5-B903-1D50-ECF9-30FB3F70BF8C}"/>
              </a:ext>
            </a:extLst>
          </p:cNvPr>
          <p:cNvSpPr txBox="1"/>
          <p:nvPr/>
        </p:nvSpPr>
        <p:spPr>
          <a:xfrm>
            <a:off x="503852" y="1838131"/>
            <a:ext cx="6410131" cy="19874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Pix2Pix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Converts a type of image into another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Key Features: Encoder-Decoder Generator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U-type network  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Utilizes skip connections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EAF79-05CF-E534-6735-F921E48484BF}"/>
              </a:ext>
            </a:extLst>
          </p:cNvPr>
          <p:cNvSpPr txBox="1"/>
          <p:nvPr/>
        </p:nvSpPr>
        <p:spPr>
          <a:xfrm>
            <a:off x="503852" y="4226438"/>
            <a:ext cx="6046238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May only be viable if additional data becomes available through a different program (like SolidWorks)</a:t>
            </a:r>
          </a:p>
        </p:txBody>
      </p:sp>
      <p:pic>
        <p:nvPicPr>
          <p:cNvPr id="5124" name="Picture 4" descr="Plot of Three Image Pairs Showing Satellite Images (top) and Google Map Images (bottom).">
            <a:extLst>
              <a:ext uri="{FF2B5EF4-FFF2-40B4-BE49-F238E27FC236}">
                <a16:creationId xmlns:a16="http://schemas.microsoft.com/office/drawing/2014/main" id="{B1A7C35F-8A81-62D9-60B8-4DB534DE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3356687"/>
            <a:ext cx="478155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4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B3EB-2103-FA6F-1BE4-FBE047B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the next Two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7F242-BC44-9B65-BC70-E5C450526320}"/>
              </a:ext>
            </a:extLst>
          </p:cNvPr>
          <p:cNvSpPr txBox="1"/>
          <p:nvPr/>
        </p:nvSpPr>
        <p:spPr>
          <a:xfrm>
            <a:off x="653143" y="1622510"/>
            <a:ext cx="10450286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Plan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July 10: Confirm with Stacey if Alex and Caleb will present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July 17: Complete first draft of Poster and Presentation Slide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July 19: Turn in final draft of Poster and Presentation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July 19 – 28: Continue refining code and presentation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Aug 1-2: Presentation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Plan B: Work on the Fallback Plan </a:t>
            </a:r>
          </a:p>
        </p:txBody>
      </p:sp>
    </p:spTree>
    <p:extLst>
      <p:ext uri="{BB962C8B-B14F-4D97-AF65-F5344CB8AC3E}">
        <p14:creationId xmlns:p14="http://schemas.microsoft.com/office/powerpoint/2010/main" val="78282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F9EE-76F3-2C95-B9C8-0EC4A029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47AEF-475C-DC5D-D34E-BB10C57EE81F}"/>
              </a:ext>
            </a:extLst>
          </p:cNvPr>
          <p:cNvSpPr txBox="1"/>
          <p:nvPr/>
        </p:nvSpPr>
        <p:spPr>
          <a:xfrm>
            <a:off x="727788" y="1622510"/>
            <a:ext cx="566368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Without proper access to </a:t>
            </a:r>
            <a:r>
              <a:rPr lang="en-US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STARNet</a:t>
            </a: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we cannot use the proper data for this project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 will likely have to create our own data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It is possible to convert SolidWorks files into .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files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Could conduct a series of drop tests for a toy box to generate usable data for our codes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577-FE41-FC4A-0DD5-8366890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283"/>
            <a:ext cx="10515600" cy="111543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51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22CD-C463-79BD-EF92-5DDFB27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283"/>
            <a:ext cx="10515600" cy="111543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725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Project Agenda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5" y="1397387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2" y="2528640"/>
            <a:ext cx="4260180" cy="129453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u="sng" dirty="0"/>
              <a:t>Overall Objective:</a:t>
            </a:r>
            <a:r>
              <a:rPr lang="en-US" sz="2000" dirty="0"/>
              <a:t> Observe the failure conditions of a munition due to its Velocity and Angle of Obliquity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8" name="Picture 4" descr="Predicting glass failure in cellphone/tablet drop simulation">
            <a:extLst>
              <a:ext uri="{FF2B5EF4-FFF2-40B4-BE49-F238E27FC236}">
                <a16:creationId xmlns:a16="http://schemas.microsoft.com/office/drawing/2014/main" id="{C69CC146-9463-7AFD-B019-71D702439C2F}"/>
              </a:ext>
            </a:extLst>
          </p:cNvPr>
          <p:cNvPicPr>
            <a:picLocks noGrp="1" noChangeAspect="1" noChangeArrowheads="1"/>
          </p:cNvPicPr>
          <p:nvPr>
            <p:ph type="pic" sz="quarter" idx="5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r="1866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5" y="1397387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546" y="2483193"/>
            <a:ext cx="4260180" cy="12945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u="sng" dirty="0"/>
              <a:t>Project Objective: </a:t>
            </a:r>
            <a:r>
              <a:rPr lang="en-US" sz="1800" dirty="0"/>
              <a:t>Develop a machine learning model that learns the relationship between the object’s velocity and angle of obliquity to its resulting strain distribution</a:t>
            </a:r>
          </a:p>
          <a:p>
            <a:pPr>
              <a:lnSpc>
                <a:spcPct val="150000"/>
              </a:lnSpc>
            </a:pPr>
            <a:r>
              <a:rPr lang="en-US" sz="1800" u="sng" dirty="0"/>
              <a:t>Purpose:</a:t>
            </a:r>
            <a:r>
              <a:rPr lang="en-US" sz="1800" dirty="0"/>
              <a:t> Reduce simulation time and overall cost of munitions development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8" name="Picture 4" descr="Predicting glass failure in cellphone/tablet drop simulation">
            <a:extLst>
              <a:ext uri="{FF2B5EF4-FFF2-40B4-BE49-F238E27FC236}">
                <a16:creationId xmlns:a16="http://schemas.microsoft.com/office/drawing/2014/main" id="{C69CC146-9463-7AFD-B019-71D702439C2F}"/>
              </a:ext>
            </a:extLst>
          </p:cNvPr>
          <p:cNvPicPr>
            <a:picLocks noGrp="1" noChangeAspect="1" noChangeArrowheads="1"/>
          </p:cNvPicPr>
          <p:nvPr>
            <p:ph type="pic" sz="quarter" idx="5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r="1866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1157630"/>
            <a:ext cx="5117162" cy="1325563"/>
          </a:xfrm>
        </p:spPr>
        <p:txBody>
          <a:bodyPr/>
          <a:lstStyle/>
          <a:p>
            <a:r>
              <a:rPr lang="en-US" altLang="zh-CN" dirty="0" err="1"/>
              <a:t>Bimontly</a:t>
            </a:r>
            <a:r>
              <a:rPr lang="en-US" altLang="zh-CN" dirty="0"/>
              <a:t> Progress Update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0216" y="2558468"/>
            <a:ext cx="4260180" cy="1294530"/>
          </a:xfrm>
        </p:spPr>
        <p:txBody>
          <a:bodyPr/>
          <a:lstStyle/>
          <a:p>
            <a:r>
              <a:rPr lang="en-US" sz="1600" dirty="0"/>
              <a:t>The past two weeks have been dedicated to preparing for project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Getting Access to </a:t>
            </a:r>
            <a:r>
              <a:rPr lang="en-US" sz="1600" dirty="0" err="1"/>
              <a:t>STARNet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Accessing required coding programs and libraries through the </a:t>
            </a:r>
            <a:r>
              <a:rPr lang="en-US" sz="1600" dirty="0" err="1"/>
              <a:t>STARNet</a:t>
            </a:r>
            <a:r>
              <a:rPr lang="en-US" sz="1600" dirty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Practiced writing code for loading and graphing Tensor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Researched GANs to determine an effective means of augmenting more data for the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Placeholder 6" descr="Focused male engineer working at computer">
            <a:extLst>
              <a:ext uri="{FF2B5EF4-FFF2-40B4-BE49-F238E27FC236}">
                <a16:creationId xmlns:a16="http://schemas.microsoft.com/office/drawing/2014/main" id="{8412A82E-EBC3-729F-7E71-960078DB8A3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18673" r="18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4F47-4FEA-AE27-E271-68CFC7A1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STARNet</a:t>
            </a:r>
            <a:r>
              <a:rPr lang="en-US" dirty="0"/>
              <a:t> Access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5449DAF-1301-80C0-A253-3E24C8EA1D4F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5F377-F5F1-EA73-11F5-54312482813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B8F31-9416-DC9B-006C-F4684E64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256203"/>
            <a:ext cx="10821338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1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4F47-4FEA-AE27-E271-68CFC7A1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STARNet</a:t>
            </a:r>
            <a:r>
              <a:rPr lang="en-US" dirty="0"/>
              <a:t> Access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3995E5-CE9B-0830-0378-D63D305D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14" y="2488656"/>
            <a:ext cx="9726314" cy="16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6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D3A2-6FC2-4D77-5CCD-5DD1CEB3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Tensor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92CF1-4B93-902D-EECA-8B2A0041345C}"/>
              </a:ext>
            </a:extLst>
          </p:cNvPr>
          <p:cNvSpPr txBox="1"/>
          <p:nvPr/>
        </p:nvSpPr>
        <p:spPr>
          <a:xfrm>
            <a:off x="587829" y="1622510"/>
            <a:ext cx="5598368" cy="5216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Objective: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Create a general code for loading graphical data relevant to the project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Code demonstrated ability to graph nodes and faces of a toy box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Challenges: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Difficulty generalizing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Further changes to code will depend on the organization and variables in the actual data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6D11D-533A-F62E-FF3C-F3A261C7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07" y="-1"/>
            <a:ext cx="58502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5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D3A2-6FC2-4D77-5CCD-5DD1CEB3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Tensor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8948-F95B-8782-CC5E-0A930CB4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86" y="0"/>
            <a:ext cx="4479893" cy="3517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0B845-4643-6F84-B2A9-7C404D96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587" y="3331242"/>
            <a:ext cx="4475584" cy="3977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1ACA7A-86AF-F759-F4D1-7AB0D24E573B}"/>
              </a:ext>
            </a:extLst>
          </p:cNvPr>
          <p:cNvSpPr txBox="1"/>
          <p:nvPr/>
        </p:nvSpPr>
        <p:spPr>
          <a:xfrm>
            <a:off x="587829" y="1622510"/>
            <a:ext cx="5598368" cy="5216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Objective: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Create a general code for loading graphical data relevant to the project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Code demonstrated ability to graph nodes and faces of a toy box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Challenges: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Difficulty generalizing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Further changes to code will depend on the organization and variables in the actual data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5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749</TotalTime>
  <Words>505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Office 主题​​</vt:lpstr>
      <vt:lpstr>Potential Methods for Augmenting Data</vt:lpstr>
      <vt:lpstr>Agenda</vt:lpstr>
      <vt:lpstr>Introduction</vt:lpstr>
      <vt:lpstr>Introduction</vt:lpstr>
      <vt:lpstr>Bimontly Progress Update</vt:lpstr>
      <vt:lpstr>STARNet Access</vt:lpstr>
      <vt:lpstr>STARNet Access</vt:lpstr>
      <vt:lpstr>Organizing Tensor Data</vt:lpstr>
      <vt:lpstr>Organizing Tensor Data</vt:lpstr>
      <vt:lpstr>Generative Adversarial Networks GANs</vt:lpstr>
      <vt:lpstr>Potential Use of GANs for this Project</vt:lpstr>
      <vt:lpstr>Potential Use of GANs for this Project</vt:lpstr>
      <vt:lpstr>Plans for the next Two Weeks</vt:lpstr>
      <vt:lpstr>Fallback Plan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Methods for Augmenting Data</dc:title>
  <dc:creator>Caleb Fryer</dc:creator>
  <cp:lastModifiedBy>Caleb Fryer</cp:lastModifiedBy>
  <cp:revision>2</cp:revision>
  <dcterms:created xsi:type="dcterms:W3CDTF">2023-07-07T13:15:00Z</dcterms:created>
  <dcterms:modified xsi:type="dcterms:W3CDTF">2023-07-08T01:44:51Z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