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3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B4F88-3950-4E37-8529-B9B0BC9EB6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647A2-84EE-4337-A4D9-C99FDB6C8A1A}">
      <dgm:prSet/>
      <dgm:spPr/>
      <dgm:t>
        <a:bodyPr/>
        <a:lstStyle/>
        <a:p>
          <a:r>
            <a:rPr lang="en-US" baseline="0"/>
            <a:t>Team Intro</a:t>
          </a:r>
          <a:endParaRPr lang="en-US"/>
        </a:p>
      </dgm:t>
    </dgm:pt>
    <dgm:pt modelId="{2CD90AB4-1FE2-4F0A-A6FA-81F3BB3822FC}" type="parTrans" cxnId="{47AD127A-2E1F-4F42-8A96-52644C83F47D}">
      <dgm:prSet/>
      <dgm:spPr/>
      <dgm:t>
        <a:bodyPr/>
        <a:lstStyle/>
        <a:p>
          <a:endParaRPr lang="en-US"/>
        </a:p>
      </dgm:t>
    </dgm:pt>
    <dgm:pt modelId="{9768FD5B-B67D-44CC-9214-199EC9103E6A}" type="sibTrans" cxnId="{47AD127A-2E1F-4F42-8A96-52644C83F47D}">
      <dgm:prSet/>
      <dgm:spPr/>
      <dgm:t>
        <a:bodyPr/>
        <a:lstStyle/>
        <a:p>
          <a:endParaRPr lang="en-US"/>
        </a:p>
      </dgm:t>
    </dgm:pt>
    <dgm:pt modelId="{669EA0CF-8D98-45A3-B0F0-6E5C25582882}">
      <dgm:prSet/>
      <dgm:spPr/>
      <dgm:t>
        <a:bodyPr/>
        <a:lstStyle/>
        <a:p>
          <a:r>
            <a:rPr lang="en-US" baseline="0"/>
            <a:t>Breaking Down of Collect.Me</a:t>
          </a:r>
          <a:endParaRPr lang="en-US"/>
        </a:p>
      </dgm:t>
    </dgm:pt>
    <dgm:pt modelId="{D14745F8-DF92-4ED8-8CA2-BCD82D876423}" type="parTrans" cxnId="{2E8C96FD-E5E4-480B-9078-245F766E0E82}">
      <dgm:prSet/>
      <dgm:spPr/>
      <dgm:t>
        <a:bodyPr/>
        <a:lstStyle/>
        <a:p>
          <a:endParaRPr lang="en-US"/>
        </a:p>
      </dgm:t>
    </dgm:pt>
    <dgm:pt modelId="{CE67B860-C788-4159-B0F4-4E38BC40AE96}" type="sibTrans" cxnId="{2E8C96FD-E5E4-480B-9078-245F766E0E82}">
      <dgm:prSet/>
      <dgm:spPr/>
      <dgm:t>
        <a:bodyPr/>
        <a:lstStyle/>
        <a:p>
          <a:endParaRPr lang="en-US"/>
        </a:p>
      </dgm:t>
    </dgm:pt>
    <dgm:pt modelId="{0D4960E5-6012-4AF0-BFA8-A3EEEEEA9B3D}">
      <dgm:prSet/>
      <dgm:spPr/>
      <dgm:t>
        <a:bodyPr/>
        <a:lstStyle/>
        <a:p>
          <a:r>
            <a:rPr lang="en-US" baseline="0"/>
            <a:t>Technologies Used</a:t>
          </a:r>
          <a:endParaRPr lang="en-US"/>
        </a:p>
      </dgm:t>
    </dgm:pt>
    <dgm:pt modelId="{60296B00-5BA7-4138-92B9-970467132FF6}" type="parTrans" cxnId="{ACC52771-8A5D-45CA-91F3-E0DAAB3D1B5B}">
      <dgm:prSet/>
      <dgm:spPr/>
      <dgm:t>
        <a:bodyPr/>
        <a:lstStyle/>
        <a:p>
          <a:endParaRPr lang="en-US"/>
        </a:p>
      </dgm:t>
    </dgm:pt>
    <dgm:pt modelId="{4681D2CC-1AD0-43D1-B524-3F8EB740754D}" type="sibTrans" cxnId="{ACC52771-8A5D-45CA-91F3-E0DAAB3D1B5B}">
      <dgm:prSet/>
      <dgm:spPr/>
      <dgm:t>
        <a:bodyPr/>
        <a:lstStyle/>
        <a:p>
          <a:endParaRPr lang="en-US"/>
        </a:p>
      </dgm:t>
    </dgm:pt>
    <dgm:pt modelId="{614F2BEE-35D9-4B2F-A05D-867160EC3E84}">
      <dgm:prSet/>
      <dgm:spPr/>
      <dgm:t>
        <a:bodyPr/>
        <a:lstStyle/>
        <a:p>
          <a:r>
            <a:rPr lang="en-US" baseline="0"/>
            <a:t>Successes</a:t>
          </a:r>
          <a:endParaRPr lang="en-US"/>
        </a:p>
      </dgm:t>
    </dgm:pt>
    <dgm:pt modelId="{1911A1D2-AE37-4C10-8878-C59152A3B5AE}" type="parTrans" cxnId="{EBCA246B-FA50-459A-9D53-FBAB86E8225C}">
      <dgm:prSet/>
      <dgm:spPr/>
      <dgm:t>
        <a:bodyPr/>
        <a:lstStyle/>
        <a:p>
          <a:endParaRPr lang="en-US"/>
        </a:p>
      </dgm:t>
    </dgm:pt>
    <dgm:pt modelId="{7D4182C1-87D6-47A0-B1DF-B9D9B8DDBCC7}" type="sibTrans" cxnId="{EBCA246B-FA50-459A-9D53-FBAB86E8225C}">
      <dgm:prSet/>
      <dgm:spPr/>
      <dgm:t>
        <a:bodyPr/>
        <a:lstStyle/>
        <a:p>
          <a:endParaRPr lang="en-US"/>
        </a:p>
      </dgm:t>
    </dgm:pt>
    <dgm:pt modelId="{830EF24A-4E94-4421-B575-7CECA1ED0AB4}">
      <dgm:prSet/>
      <dgm:spPr/>
      <dgm:t>
        <a:bodyPr/>
        <a:lstStyle/>
        <a:p>
          <a:r>
            <a:rPr lang="en-US" baseline="0"/>
            <a:t>Demo-Time</a:t>
          </a:r>
          <a:endParaRPr lang="en-US"/>
        </a:p>
      </dgm:t>
    </dgm:pt>
    <dgm:pt modelId="{9545BC47-4AB7-402B-8654-1CCBE98189EB}" type="parTrans" cxnId="{28966F91-0FAE-4C5F-B23E-FDF741874ECC}">
      <dgm:prSet/>
      <dgm:spPr/>
      <dgm:t>
        <a:bodyPr/>
        <a:lstStyle/>
        <a:p>
          <a:endParaRPr lang="en-US"/>
        </a:p>
      </dgm:t>
    </dgm:pt>
    <dgm:pt modelId="{9B3D16DE-7963-4A17-B357-68BF2C02C168}" type="sibTrans" cxnId="{28966F91-0FAE-4C5F-B23E-FDF741874ECC}">
      <dgm:prSet/>
      <dgm:spPr/>
      <dgm:t>
        <a:bodyPr/>
        <a:lstStyle/>
        <a:p>
          <a:endParaRPr lang="en-US"/>
        </a:p>
      </dgm:t>
    </dgm:pt>
    <dgm:pt modelId="{6C0AD2DF-7C55-474C-92D8-902EB0AB0F35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1718F670-8E1B-4408-A71C-1B318CAAE80A}" type="parTrans" cxnId="{C0DC2519-A8C7-4CAA-894F-EFA465EF187B}">
      <dgm:prSet/>
      <dgm:spPr/>
      <dgm:t>
        <a:bodyPr/>
        <a:lstStyle/>
        <a:p>
          <a:endParaRPr lang="en-US"/>
        </a:p>
      </dgm:t>
    </dgm:pt>
    <dgm:pt modelId="{C713166E-2DCD-4FE9-851E-9A7ACD10BE73}" type="sibTrans" cxnId="{C0DC2519-A8C7-4CAA-894F-EFA465EF187B}">
      <dgm:prSet/>
      <dgm:spPr/>
      <dgm:t>
        <a:bodyPr/>
        <a:lstStyle/>
        <a:p>
          <a:endParaRPr lang="en-US"/>
        </a:p>
      </dgm:t>
    </dgm:pt>
    <dgm:pt modelId="{44BD24E3-6CE8-43CB-A6C2-6BB197027A58}">
      <dgm:prSet/>
      <dgm:spPr/>
      <dgm:t>
        <a:bodyPr/>
        <a:lstStyle/>
        <a:p>
          <a:r>
            <a:rPr lang="en-US" baseline="0"/>
            <a:t>Questions?</a:t>
          </a:r>
          <a:endParaRPr lang="en-US"/>
        </a:p>
      </dgm:t>
    </dgm:pt>
    <dgm:pt modelId="{271E5F49-E3C8-41C5-97B4-4FE435983F11}" type="parTrans" cxnId="{BE9759F4-050B-46D5-A9B3-80E3731747E0}">
      <dgm:prSet/>
      <dgm:spPr/>
      <dgm:t>
        <a:bodyPr/>
        <a:lstStyle/>
        <a:p>
          <a:endParaRPr lang="en-US"/>
        </a:p>
      </dgm:t>
    </dgm:pt>
    <dgm:pt modelId="{C0E071E6-AF4A-4DB3-A986-2F807401D261}" type="sibTrans" cxnId="{BE9759F4-050B-46D5-A9B3-80E3731747E0}">
      <dgm:prSet/>
      <dgm:spPr/>
      <dgm:t>
        <a:bodyPr/>
        <a:lstStyle/>
        <a:p>
          <a:endParaRPr lang="en-US"/>
        </a:p>
      </dgm:t>
    </dgm:pt>
    <dgm:pt modelId="{D6F6889E-90B2-466A-AEBE-EEBDC672955E}" type="pres">
      <dgm:prSet presAssocID="{9DFB4F88-3950-4E37-8529-B9B0BC9EB644}" presName="root" presStyleCnt="0">
        <dgm:presLayoutVars>
          <dgm:dir/>
          <dgm:resizeHandles val="exact"/>
        </dgm:presLayoutVars>
      </dgm:prSet>
      <dgm:spPr/>
    </dgm:pt>
    <dgm:pt modelId="{0C10EC43-301F-419D-BCB2-F9213F4B33EF}" type="pres">
      <dgm:prSet presAssocID="{7C8647A2-84EE-4337-A4D9-C99FDB6C8A1A}" presName="compNode" presStyleCnt="0"/>
      <dgm:spPr/>
    </dgm:pt>
    <dgm:pt modelId="{FBA5AF7B-36D9-48A2-9642-ED59FB9A065B}" type="pres">
      <dgm:prSet presAssocID="{7C8647A2-84EE-4337-A4D9-C99FDB6C8A1A}" presName="bgRect" presStyleLbl="bgShp" presStyleIdx="0" presStyleCnt="7"/>
      <dgm:spPr/>
    </dgm:pt>
    <dgm:pt modelId="{5E2F3920-677D-4E06-8C92-E509165CC069}" type="pres">
      <dgm:prSet presAssocID="{7C8647A2-84EE-4337-A4D9-C99FDB6C8A1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BB9BBD-0C34-438F-83AB-D8B1EEE5236B}" type="pres">
      <dgm:prSet presAssocID="{7C8647A2-84EE-4337-A4D9-C99FDB6C8A1A}" presName="spaceRect" presStyleCnt="0"/>
      <dgm:spPr/>
    </dgm:pt>
    <dgm:pt modelId="{F50C485D-1EA7-449F-B262-F878C2B7DECD}" type="pres">
      <dgm:prSet presAssocID="{7C8647A2-84EE-4337-A4D9-C99FDB6C8A1A}" presName="parTx" presStyleLbl="revTx" presStyleIdx="0" presStyleCnt="7">
        <dgm:presLayoutVars>
          <dgm:chMax val="0"/>
          <dgm:chPref val="0"/>
        </dgm:presLayoutVars>
      </dgm:prSet>
      <dgm:spPr/>
    </dgm:pt>
    <dgm:pt modelId="{3089EDA7-39A7-4FB3-A0B2-A53FC0F354BC}" type="pres">
      <dgm:prSet presAssocID="{9768FD5B-B67D-44CC-9214-199EC9103E6A}" presName="sibTrans" presStyleCnt="0"/>
      <dgm:spPr/>
    </dgm:pt>
    <dgm:pt modelId="{F5114CB4-1842-484E-9C49-74DD08276ECB}" type="pres">
      <dgm:prSet presAssocID="{669EA0CF-8D98-45A3-B0F0-6E5C25582882}" presName="compNode" presStyleCnt="0"/>
      <dgm:spPr/>
    </dgm:pt>
    <dgm:pt modelId="{CBD20733-AC5C-4A22-807F-B9A8279AE7D8}" type="pres">
      <dgm:prSet presAssocID="{669EA0CF-8D98-45A3-B0F0-6E5C25582882}" presName="bgRect" presStyleLbl="bgShp" presStyleIdx="1" presStyleCnt="7"/>
      <dgm:spPr/>
    </dgm:pt>
    <dgm:pt modelId="{A74DE905-6DBE-40AE-A129-4C3F5332524A}" type="pres">
      <dgm:prSet presAssocID="{669EA0CF-8D98-45A3-B0F0-6E5C2558288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7554787-359A-4063-AD24-09B3DC9D7D18}" type="pres">
      <dgm:prSet presAssocID="{669EA0CF-8D98-45A3-B0F0-6E5C25582882}" presName="spaceRect" presStyleCnt="0"/>
      <dgm:spPr/>
    </dgm:pt>
    <dgm:pt modelId="{E749E77B-5B3B-48AC-BF19-BAC7FEF19D67}" type="pres">
      <dgm:prSet presAssocID="{669EA0CF-8D98-45A3-B0F0-6E5C25582882}" presName="parTx" presStyleLbl="revTx" presStyleIdx="1" presStyleCnt="7">
        <dgm:presLayoutVars>
          <dgm:chMax val="0"/>
          <dgm:chPref val="0"/>
        </dgm:presLayoutVars>
      </dgm:prSet>
      <dgm:spPr/>
    </dgm:pt>
    <dgm:pt modelId="{FE32E2C6-417C-4527-BD38-99D2AADCC2EA}" type="pres">
      <dgm:prSet presAssocID="{CE67B860-C788-4159-B0F4-4E38BC40AE96}" presName="sibTrans" presStyleCnt="0"/>
      <dgm:spPr/>
    </dgm:pt>
    <dgm:pt modelId="{E1AF73DE-1EF9-4E03-8082-237A77065227}" type="pres">
      <dgm:prSet presAssocID="{0D4960E5-6012-4AF0-BFA8-A3EEEEEA9B3D}" presName="compNode" presStyleCnt="0"/>
      <dgm:spPr/>
    </dgm:pt>
    <dgm:pt modelId="{4730815D-60C3-4C1C-BA49-163551F8AC13}" type="pres">
      <dgm:prSet presAssocID="{0D4960E5-6012-4AF0-BFA8-A3EEEEEA9B3D}" presName="bgRect" presStyleLbl="bgShp" presStyleIdx="2" presStyleCnt="7"/>
      <dgm:spPr/>
    </dgm:pt>
    <dgm:pt modelId="{829EC7B1-9E26-4E0D-AEC1-4E25E48A63DC}" type="pres">
      <dgm:prSet presAssocID="{0D4960E5-6012-4AF0-BFA8-A3EEEEEA9B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021E981-4934-4318-AFC0-7591F2928EF2}" type="pres">
      <dgm:prSet presAssocID="{0D4960E5-6012-4AF0-BFA8-A3EEEEEA9B3D}" presName="spaceRect" presStyleCnt="0"/>
      <dgm:spPr/>
    </dgm:pt>
    <dgm:pt modelId="{351617A1-D4B1-4E16-B7B1-5F1D0BB31C46}" type="pres">
      <dgm:prSet presAssocID="{0D4960E5-6012-4AF0-BFA8-A3EEEEEA9B3D}" presName="parTx" presStyleLbl="revTx" presStyleIdx="2" presStyleCnt="7">
        <dgm:presLayoutVars>
          <dgm:chMax val="0"/>
          <dgm:chPref val="0"/>
        </dgm:presLayoutVars>
      </dgm:prSet>
      <dgm:spPr/>
    </dgm:pt>
    <dgm:pt modelId="{A8B02C25-4FF7-45B0-AA96-B28715216DDC}" type="pres">
      <dgm:prSet presAssocID="{4681D2CC-1AD0-43D1-B524-3F8EB740754D}" presName="sibTrans" presStyleCnt="0"/>
      <dgm:spPr/>
    </dgm:pt>
    <dgm:pt modelId="{8A03AEEF-3DF6-4643-990D-7171CE3170D2}" type="pres">
      <dgm:prSet presAssocID="{614F2BEE-35D9-4B2F-A05D-867160EC3E84}" presName="compNode" presStyleCnt="0"/>
      <dgm:spPr/>
    </dgm:pt>
    <dgm:pt modelId="{0BE00F5E-C7F1-43B8-9C71-B76DC0F85EEC}" type="pres">
      <dgm:prSet presAssocID="{614F2BEE-35D9-4B2F-A05D-867160EC3E84}" presName="bgRect" presStyleLbl="bgShp" presStyleIdx="3" presStyleCnt="7"/>
      <dgm:spPr/>
    </dgm:pt>
    <dgm:pt modelId="{E879E25C-5AE9-4B25-A70F-2F4A022F2469}" type="pres">
      <dgm:prSet presAssocID="{614F2BEE-35D9-4B2F-A05D-867160EC3E8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0CDAF82-9D8B-40B1-9C4C-AA751D6EC60E}" type="pres">
      <dgm:prSet presAssocID="{614F2BEE-35D9-4B2F-A05D-867160EC3E84}" presName="spaceRect" presStyleCnt="0"/>
      <dgm:spPr/>
    </dgm:pt>
    <dgm:pt modelId="{0BDDF30B-DA99-4E21-BCFA-9654FFC3D19E}" type="pres">
      <dgm:prSet presAssocID="{614F2BEE-35D9-4B2F-A05D-867160EC3E84}" presName="parTx" presStyleLbl="revTx" presStyleIdx="3" presStyleCnt="7">
        <dgm:presLayoutVars>
          <dgm:chMax val="0"/>
          <dgm:chPref val="0"/>
        </dgm:presLayoutVars>
      </dgm:prSet>
      <dgm:spPr/>
    </dgm:pt>
    <dgm:pt modelId="{F58F3787-3A98-4635-8FC9-9E6CD609ABD7}" type="pres">
      <dgm:prSet presAssocID="{7D4182C1-87D6-47A0-B1DF-B9D9B8DDBCC7}" presName="sibTrans" presStyleCnt="0"/>
      <dgm:spPr/>
    </dgm:pt>
    <dgm:pt modelId="{F5D02BD1-918C-4D4B-9B46-3A5F2680BD7D}" type="pres">
      <dgm:prSet presAssocID="{830EF24A-4E94-4421-B575-7CECA1ED0AB4}" presName="compNode" presStyleCnt="0"/>
      <dgm:spPr/>
    </dgm:pt>
    <dgm:pt modelId="{847CDDFF-8902-45F7-8864-2A4E96730804}" type="pres">
      <dgm:prSet presAssocID="{830EF24A-4E94-4421-B575-7CECA1ED0AB4}" presName="bgRect" presStyleLbl="bgShp" presStyleIdx="4" presStyleCnt="7"/>
      <dgm:spPr/>
    </dgm:pt>
    <dgm:pt modelId="{A29EA02E-B644-4E6B-986C-DD537612385F}" type="pres">
      <dgm:prSet presAssocID="{830EF24A-4E94-4421-B575-7CECA1ED0A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872754-2203-4DFF-935E-7299F950F726}" type="pres">
      <dgm:prSet presAssocID="{830EF24A-4E94-4421-B575-7CECA1ED0AB4}" presName="spaceRect" presStyleCnt="0"/>
      <dgm:spPr/>
    </dgm:pt>
    <dgm:pt modelId="{916980C5-BF26-4E3D-9029-335D1960FD83}" type="pres">
      <dgm:prSet presAssocID="{830EF24A-4E94-4421-B575-7CECA1ED0AB4}" presName="parTx" presStyleLbl="revTx" presStyleIdx="4" presStyleCnt="7">
        <dgm:presLayoutVars>
          <dgm:chMax val="0"/>
          <dgm:chPref val="0"/>
        </dgm:presLayoutVars>
      </dgm:prSet>
      <dgm:spPr/>
    </dgm:pt>
    <dgm:pt modelId="{D0928477-7E30-4124-AE45-C4BF644EF812}" type="pres">
      <dgm:prSet presAssocID="{9B3D16DE-7963-4A17-B357-68BF2C02C168}" presName="sibTrans" presStyleCnt="0"/>
      <dgm:spPr/>
    </dgm:pt>
    <dgm:pt modelId="{4F7B6CF1-C6BF-4850-843D-EBB66D08FF01}" type="pres">
      <dgm:prSet presAssocID="{6C0AD2DF-7C55-474C-92D8-902EB0AB0F35}" presName="compNode" presStyleCnt="0"/>
      <dgm:spPr/>
    </dgm:pt>
    <dgm:pt modelId="{A9FD5F84-C665-4437-A468-AA15410E2E24}" type="pres">
      <dgm:prSet presAssocID="{6C0AD2DF-7C55-474C-92D8-902EB0AB0F35}" presName="bgRect" presStyleLbl="bgShp" presStyleIdx="5" presStyleCnt="7"/>
      <dgm:spPr/>
    </dgm:pt>
    <dgm:pt modelId="{CB414127-134A-4A0F-B64E-756643E45EEB}" type="pres">
      <dgm:prSet presAssocID="{6C0AD2DF-7C55-474C-92D8-902EB0AB0F3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AD59124-02FB-47C0-AEF1-9240395C0C68}" type="pres">
      <dgm:prSet presAssocID="{6C0AD2DF-7C55-474C-92D8-902EB0AB0F35}" presName="spaceRect" presStyleCnt="0"/>
      <dgm:spPr/>
    </dgm:pt>
    <dgm:pt modelId="{1BB713D9-BF44-4D88-97E3-40C93842A954}" type="pres">
      <dgm:prSet presAssocID="{6C0AD2DF-7C55-474C-92D8-902EB0AB0F35}" presName="parTx" presStyleLbl="revTx" presStyleIdx="5" presStyleCnt="7">
        <dgm:presLayoutVars>
          <dgm:chMax val="0"/>
          <dgm:chPref val="0"/>
        </dgm:presLayoutVars>
      </dgm:prSet>
      <dgm:spPr/>
    </dgm:pt>
    <dgm:pt modelId="{3D9F2C56-876F-4EFA-80A5-5E255CF463E4}" type="pres">
      <dgm:prSet presAssocID="{C713166E-2DCD-4FE9-851E-9A7ACD10BE73}" presName="sibTrans" presStyleCnt="0"/>
      <dgm:spPr/>
    </dgm:pt>
    <dgm:pt modelId="{F356FEDB-D760-4A7C-9464-93115EA8F02E}" type="pres">
      <dgm:prSet presAssocID="{44BD24E3-6CE8-43CB-A6C2-6BB197027A58}" presName="compNode" presStyleCnt="0"/>
      <dgm:spPr/>
    </dgm:pt>
    <dgm:pt modelId="{13452B51-5671-4C2A-9182-5C097B02DD1B}" type="pres">
      <dgm:prSet presAssocID="{44BD24E3-6CE8-43CB-A6C2-6BB197027A58}" presName="bgRect" presStyleLbl="bgShp" presStyleIdx="6" presStyleCnt="7"/>
      <dgm:spPr/>
    </dgm:pt>
    <dgm:pt modelId="{E9D916B7-B2FB-42EE-9463-AA3C6CBF2E86}" type="pres">
      <dgm:prSet presAssocID="{44BD24E3-6CE8-43CB-A6C2-6BB197027A5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7E0752B-6FA7-41AA-8644-46E583642293}" type="pres">
      <dgm:prSet presAssocID="{44BD24E3-6CE8-43CB-A6C2-6BB197027A58}" presName="spaceRect" presStyleCnt="0"/>
      <dgm:spPr/>
    </dgm:pt>
    <dgm:pt modelId="{37B1F27C-B423-4BB0-8D74-73C6D22E93A3}" type="pres">
      <dgm:prSet presAssocID="{44BD24E3-6CE8-43CB-A6C2-6BB197027A5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23F0204-7F59-4B5F-9684-281D00B10660}" type="presOf" srcId="{9DFB4F88-3950-4E37-8529-B9B0BC9EB644}" destId="{D6F6889E-90B2-466A-AEBE-EEBDC672955E}" srcOrd="0" destOrd="0" presId="urn:microsoft.com/office/officeart/2018/2/layout/IconVerticalSolidList"/>
    <dgm:cxn modelId="{18A2C312-970C-43A6-8BBD-79F9DE455E21}" type="presOf" srcId="{44BD24E3-6CE8-43CB-A6C2-6BB197027A58}" destId="{37B1F27C-B423-4BB0-8D74-73C6D22E93A3}" srcOrd="0" destOrd="0" presId="urn:microsoft.com/office/officeart/2018/2/layout/IconVerticalSolidList"/>
    <dgm:cxn modelId="{C0DC2519-A8C7-4CAA-894F-EFA465EF187B}" srcId="{9DFB4F88-3950-4E37-8529-B9B0BC9EB644}" destId="{6C0AD2DF-7C55-474C-92D8-902EB0AB0F35}" srcOrd="5" destOrd="0" parTransId="{1718F670-8E1B-4408-A71C-1B318CAAE80A}" sibTransId="{C713166E-2DCD-4FE9-851E-9A7ACD10BE73}"/>
    <dgm:cxn modelId="{4AE13928-D2E3-46F9-A4EA-998CC2C983C1}" type="presOf" srcId="{6C0AD2DF-7C55-474C-92D8-902EB0AB0F35}" destId="{1BB713D9-BF44-4D88-97E3-40C93842A954}" srcOrd="0" destOrd="0" presId="urn:microsoft.com/office/officeart/2018/2/layout/IconVerticalSolidList"/>
    <dgm:cxn modelId="{0C76EA34-8193-4FBD-8DC1-D308BDBC1372}" type="presOf" srcId="{0D4960E5-6012-4AF0-BFA8-A3EEEEEA9B3D}" destId="{351617A1-D4B1-4E16-B7B1-5F1D0BB31C46}" srcOrd="0" destOrd="0" presId="urn:microsoft.com/office/officeart/2018/2/layout/IconVerticalSolidList"/>
    <dgm:cxn modelId="{EBCA246B-FA50-459A-9D53-FBAB86E8225C}" srcId="{9DFB4F88-3950-4E37-8529-B9B0BC9EB644}" destId="{614F2BEE-35D9-4B2F-A05D-867160EC3E84}" srcOrd="3" destOrd="0" parTransId="{1911A1D2-AE37-4C10-8878-C59152A3B5AE}" sibTransId="{7D4182C1-87D6-47A0-B1DF-B9D9B8DDBCC7}"/>
    <dgm:cxn modelId="{ACC52771-8A5D-45CA-91F3-E0DAAB3D1B5B}" srcId="{9DFB4F88-3950-4E37-8529-B9B0BC9EB644}" destId="{0D4960E5-6012-4AF0-BFA8-A3EEEEEA9B3D}" srcOrd="2" destOrd="0" parTransId="{60296B00-5BA7-4138-92B9-970467132FF6}" sibTransId="{4681D2CC-1AD0-43D1-B524-3F8EB740754D}"/>
    <dgm:cxn modelId="{47AD127A-2E1F-4F42-8A96-52644C83F47D}" srcId="{9DFB4F88-3950-4E37-8529-B9B0BC9EB644}" destId="{7C8647A2-84EE-4337-A4D9-C99FDB6C8A1A}" srcOrd="0" destOrd="0" parTransId="{2CD90AB4-1FE2-4F0A-A6FA-81F3BB3822FC}" sibTransId="{9768FD5B-B67D-44CC-9214-199EC9103E6A}"/>
    <dgm:cxn modelId="{28966F91-0FAE-4C5F-B23E-FDF741874ECC}" srcId="{9DFB4F88-3950-4E37-8529-B9B0BC9EB644}" destId="{830EF24A-4E94-4421-B575-7CECA1ED0AB4}" srcOrd="4" destOrd="0" parTransId="{9545BC47-4AB7-402B-8654-1CCBE98189EB}" sibTransId="{9B3D16DE-7963-4A17-B357-68BF2C02C168}"/>
    <dgm:cxn modelId="{6EAD72B3-9121-41D3-B5BE-B41D9179C96E}" type="presOf" srcId="{830EF24A-4E94-4421-B575-7CECA1ED0AB4}" destId="{916980C5-BF26-4E3D-9029-335D1960FD83}" srcOrd="0" destOrd="0" presId="urn:microsoft.com/office/officeart/2018/2/layout/IconVerticalSolidList"/>
    <dgm:cxn modelId="{6808D8C2-8355-4802-9955-457503708745}" type="presOf" srcId="{669EA0CF-8D98-45A3-B0F0-6E5C25582882}" destId="{E749E77B-5B3B-48AC-BF19-BAC7FEF19D67}" srcOrd="0" destOrd="0" presId="urn:microsoft.com/office/officeart/2018/2/layout/IconVerticalSolidList"/>
    <dgm:cxn modelId="{A4E149CE-7D97-4619-82D1-BF1DC02C924A}" type="presOf" srcId="{614F2BEE-35D9-4B2F-A05D-867160EC3E84}" destId="{0BDDF30B-DA99-4E21-BCFA-9654FFC3D19E}" srcOrd="0" destOrd="0" presId="urn:microsoft.com/office/officeart/2018/2/layout/IconVerticalSolidList"/>
    <dgm:cxn modelId="{BE9759F4-050B-46D5-A9B3-80E3731747E0}" srcId="{9DFB4F88-3950-4E37-8529-B9B0BC9EB644}" destId="{44BD24E3-6CE8-43CB-A6C2-6BB197027A58}" srcOrd="6" destOrd="0" parTransId="{271E5F49-E3C8-41C5-97B4-4FE435983F11}" sibTransId="{C0E071E6-AF4A-4DB3-A986-2F807401D261}"/>
    <dgm:cxn modelId="{9B97E1F4-C682-4B33-971C-829962A5CB1C}" type="presOf" srcId="{7C8647A2-84EE-4337-A4D9-C99FDB6C8A1A}" destId="{F50C485D-1EA7-449F-B262-F878C2B7DECD}" srcOrd="0" destOrd="0" presId="urn:microsoft.com/office/officeart/2018/2/layout/IconVerticalSolidList"/>
    <dgm:cxn modelId="{2E8C96FD-E5E4-480B-9078-245F766E0E82}" srcId="{9DFB4F88-3950-4E37-8529-B9B0BC9EB644}" destId="{669EA0CF-8D98-45A3-B0F0-6E5C25582882}" srcOrd="1" destOrd="0" parTransId="{D14745F8-DF92-4ED8-8CA2-BCD82D876423}" sibTransId="{CE67B860-C788-4159-B0F4-4E38BC40AE96}"/>
    <dgm:cxn modelId="{E7F5F674-F7D6-44DE-AEE9-CC863C70FFF0}" type="presParOf" srcId="{D6F6889E-90B2-466A-AEBE-EEBDC672955E}" destId="{0C10EC43-301F-419D-BCB2-F9213F4B33EF}" srcOrd="0" destOrd="0" presId="urn:microsoft.com/office/officeart/2018/2/layout/IconVerticalSolidList"/>
    <dgm:cxn modelId="{60D702F8-BADB-4D3E-8061-5F12A5AA1398}" type="presParOf" srcId="{0C10EC43-301F-419D-BCB2-F9213F4B33EF}" destId="{FBA5AF7B-36D9-48A2-9642-ED59FB9A065B}" srcOrd="0" destOrd="0" presId="urn:microsoft.com/office/officeart/2018/2/layout/IconVerticalSolidList"/>
    <dgm:cxn modelId="{46878157-13E4-45F9-A623-5B011B749B76}" type="presParOf" srcId="{0C10EC43-301F-419D-BCB2-F9213F4B33EF}" destId="{5E2F3920-677D-4E06-8C92-E509165CC069}" srcOrd="1" destOrd="0" presId="urn:microsoft.com/office/officeart/2018/2/layout/IconVerticalSolidList"/>
    <dgm:cxn modelId="{0479BE5B-1F0B-435A-B856-1A9ECDF2C70A}" type="presParOf" srcId="{0C10EC43-301F-419D-BCB2-F9213F4B33EF}" destId="{42BB9BBD-0C34-438F-83AB-D8B1EEE5236B}" srcOrd="2" destOrd="0" presId="urn:microsoft.com/office/officeart/2018/2/layout/IconVerticalSolidList"/>
    <dgm:cxn modelId="{5EC9269B-37B7-40E1-B3E1-CEBA0B489804}" type="presParOf" srcId="{0C10EC43-301F-419D-BCB2-F9213F4B33EF}" destId="{F50C485D-1EA7-449F-B262-F878C2B7DECD}" srcOrd="3" destOrd="0" presId="urn:microsoft.com/office/officeart/2018/2/layout/IconVerticalSolidList"/>
    <dgm:cxn modelId="{AD28D3E3-FB27-41FF-A662-F7928D03C47F}" type="presParOf" srcId="{D6F6889E-90B2-466A-AEBE-EEBDC672955E}" destId="{3089EDA7-39A7-4FB3-A0B2-A53FC0F354BC}" srcOrd="1" destOrd="0" presId="urn:microsoft.com/office/officeart/2018/2/layout/IconVerticalSolidList"/>
    <dgm:cxn modelId="{E95DF7C3-6FAE-48D0-B4A6-42DE0C2A060D}" type="presParOf" srcId="{D6F6889E-90B2-466A-AEBE-EEBDC672955E}" destId="{F5114CB4-1842-484E-9C49-74DD08276ECB}" srcOrd="2" destOrd="0" presId="urn:microsoft.com/office/officeart/2018/2/layout/IconVerticalSolidList"/>
    <dgm:cxn modelId="{387BED96-A3BD-4C56-9CE9-AD9290E31DA8}" type="presParOf" srcId="{F5114CB4-1842-484E-9C49-74DD08276ECB}" destId="{CBD20733-AC5C-4A22-807F-B9A8279AE7D8}" srcOrd="0" destOrd="0" presId="urn:microsoft.com/office/officeart/2018/2/layout/IconVerticalSolidList"/>
    <dgm:cxn modelId="{970448CB-C14D-466E-8201-3570F5930AF0}" type="presParOf" srcId="{F5114CB4-1842-484E-9C49-74DD08276ECB}" destId="{A74DE905-6DBE-40AE-A129-4C3F5332524A}" srcOrd="1" destOrd="0" presId="urn:microsoft.com/office/officeart/2018/2/layout/IconVerticalSolidList"/>
    <dgm:cxn modelId="{AED2A425-B613-40B4-9D79-4DB570D75498}" type="presParOf" srcId="{F5114CB4-1842-484E-9C49-74DD08276ECB}" destId="{C7554787-359A-4063-AD24-09B3DC9D7D18}" srcOrd="2" destOrd="0" presId="urn:microsoft.com/office/officeart/2018/2/layout/IconVerticalSolidList"/>
    <dgm:cxn modelId="{61D6A03C-B4D1-4FC2-8A2E-EE5D2C101631}" type="presParOf" srcId="{F5114CB4-1842-484E-9C49-74DD08276ECB}" destId="{E749E77B-5B3B-48AC-BF19-BAC7FEF19D67}" srcOrd="3" destOrd="0" presId="urn:microsoft.com/office/officeart/2018/2/layout/IconVerticalSolidList"/>
    <dgm:cxn modelId="{73546F83-75AF-4D2D-B013-B1FE775C79B9}" type="presParOf" srcId="{D6F6889E-90B2-466A-AEBE-EEBDC672955E}" destId="{FE32E2C6-417C-4527-BD38-99D2AADCC2EA}" srcOrd="3" destOrd="0" presId="urn:microsoft.com/office/officeart/2018/2/layout/IconVerticalSolidList"/>
    <dgm:cxn modelId="{6BBAD6A5-3C2E-4E58-B9AA-30DDEE4923B8}" type="presParOf" srcId="{D6F6889E-90B2-466A-AEBE-EEBDC672955E}" destId="{E1AF73DE-1EF9-4E03-8082-237A77065227}" srcOrd="4" destOrd="0" presId="urn:microsoft.com/office/officeart/2018/2/layout/IconVerticalSolidList"/>
    <dgm:cxn modelId="{21AD4927-D6C1-407E-B77F-C9FDDAF822A3}" type="presParOf" srcId="{E1AF73DE-1EF9-4E03-8082-237A77065227}" destId="{4730815D-60C3-4C1C-BA49-163551F8AC13}" srcOrd="0" destOrd="0" presId="urn:microsoft.com/office/officeart/2018/2/layout/IconVerticalSolidList"/>
    <dgm:cxn modelId="{CB571D0B-10E4-4B58-8603-63109B2959B1}" type="presParOf" srcId="{E1AF73DE-1EF9-4E03-8082-237A77065227}" destId="{829EC7B1-9E26-4E0D-AEC1-4E25E48A63DC}" srcOrd="1" destOrd="0" presId="urn:microsoft.com/office/officeart/2018/2/layout/IconVerticalSolidList"/>
    <dgm:cxn modelId="{CD565351-32E5-48A4-B53E-6E4736BA5A72}" type="presParOf" srcId="{E1AF73DE-1EF9-4E03-8082-237A77065227}" destId="{B021E981-4934-4318-AFC0-7591F2928EF2}" srcOrd="2" destOrd="0" presId="urn:microsoft.com/office/officeart/2018/2/layout/IconVerticalSolidList"/>
    <dgm:cxn modelId="{196A0299-FD1D-4FCE-AF21-C5F070D02B6C}" type="presParOf" srcId="{E1AF73DE-1EF9-4E03-8082-237A77065227}" destId="{351617A1-D4B1-4E16-B7B1-5F1D0BB31C46}" srcOrd="3" destOrd="0" presId="urn:microsoft.com/office/officeart/2018/2/layout/IconVerticalSolidList"/>
    <dgm:cxn modelId="{5C8E10B4-5DDE-4A61-B622-819BE7B15C24}" type="presParOf" srcId="{D6F6889E-90B2-466A-AEBE-EEBDC672955E}" destId="{A8B02C25-4FF7-45B0-AA96-B28715216DDC}" srcOrd="5" destOrd="0" presId="urn:microsoft.com/office/officeart/2018/2/layout/IconVerticalSolidList"/>
    <dgm:cxn modelId="{49CA6A88-BF36-4CD6-9F44-09AC9BC519A9}" type="presParOf" srcId="{D6F6889E-90B2-466A-AEBE-EEBDC672955E}" destId="{8A03AEEF-3DF6-4643-990D-7171CE3170D2}" srcOrd="6" destOrd="0" presId="urn:microsoft.com/office/officeart/2018/2/layout/IconVerticalSolidList"/>
    <dgm:cxn modelId="{28933197-F901-40E3-B6D5-A1CEFE804C10}" type="presParOf" srcId="{8A03AEEF-3DF6-4643-990D-7171CE3170D2}" destId="{0BE00F5E-C7F1-43B8-9C71-B76DC0F85EEC}" srcOrd="0" destOrd="0" presId="urn:microsoft.com/office/officeart/2018/2/layout/IconVerticalSolidList"/>
    <dgm:cxn modelId="{7CF9C3D7-2F7A-433C-B6B5-AB2A124F9647}" type="presParOf" srcId="{8A03AEEF-3DF6-4643-990D-7171CE3170D2}" destId="{E879E25C-5AE9-4B25-A70F-2F4A022F2469}" srcOrd="1" destOrd="0" presId="urn:microsoft.com/office/officeart/2018/2/layout/IconVerticalSolidList"/>
    <dgm:cxn modelId="{7181AEEB-518F-4F07-B57B-B3ED4BDD4125}" type="presParOf" srcId="{8A03AEEF-3DF6-4643-990D-7171CE3170D2}" destId="{A0CDAF82-9D8B-40B1-9C4C-AA751D6EC60E}" srcOrd="2" destOrd="0" presId="urn:microsoft.com/office/officeart/2018/2/layout/IconVerticalSolidList"/>
    <dgm:cxn modelId="{63682E1C-2798-484D-9C99-C757AAE522C4}" type="presParOf" srcId="{8A03AEEF-3DF6-4643-990D-7171CE3170D2}" destId="{0BDDF30B-DA99-4E21-BCFA-9654FFC3D19E}" srcOrd="3" destOrd="0" presId="urn:microsoft.com/office/officeart/2018/2/layout/IconVerticalSolidList"/>
    <dgm:cxn modelId="{908EAB65-8F86-45C8-A416-55ECE46A4521}" type="presParOf" srcId="{D6F6889E-90B2-466A-AEBE-EEBDC672955E}" destId="{F58F3787-3A98-4635-8FC9-9E6CD609ABD7}" srcOrd="7" destOrd="0" presId="urn:microsoft.com/office/officeart/2018/2/layout/IconVerticalSolidList"/>
    <dgm:cxn modelId="{F6461503-ADC8-4CB8-B4D9-90CC222D9967}" type="presParOf" srcId="{D6F6889E-90B2-466A-AEBE-EEBDC672955E}" destId="{F5D02BD1-918C-4D4B-9B46-3A5F2680BD7D}" srcOrd="8" destOrd="0" presId="urn:microsoft.com/office/officeart/2018/2/layout/IconVerticalSolidList"/>
    <dgm:cxn modelId="{48732149-ADE4-40E3-94E5-C99BD4A52FEC}" type="presParOf" srcId="{F5D02BD1-918C-4D4B-9B46-3A5F2680BD7D}" destId="{847CDDFF-8902-45F7-8864-2A4E96730804}" srcOrd="0" destOrd="0" presId="urn:microsoft.com/office/officeart/2018/2/layout/IconVerticalSolidList"/>
    <dgm:cxn modelId="{65F3BF3F-CB8D-41AB-BFB2-4321C9BBFAF0}" type="presParOf" srcId="{F5D02BD1-918C-4D4B-9B46-3A5F2680BD7D}" destId="{A29EA02E-B644-4E6B-986C-DD537612385F}" srcOrd="1" destOrd="0" presId="urn:microsoft.com/office/officeart/2018/2/layout/IconVerticalSolidList"/>
    <dgm:cxn modelId="{251A1802-73E5-4C76-A479-0374793B79DE}" type="presParOf" srcId="{F5D02BD1-918C-4D4B-9B46-3A5F2680BD7D}" destId="{7D872754-2203-4DFF-935E-7299F950F726}" srcOrd="2" destOrd="0" presId="urn:microsoft.com/office/officeart/2018/2/layout/IconVerticalSolidList"/>
    <dgm:cxn modelId="{A58D743E-33C2-4EAB-A583-09D9E558E356}" type="presParOf" srcId="{F5D02BD1-918C-4D4B-9B46-3A5F2680BD7D}" destId="{916980C5-BF26-4E3D-9029-335D1960FD83}" srcOrd="3" destOrd="0" presId="urn:microsoft.com/office/officeart/2018/2/layout/IconVerticalSolidList"/>
    <dgm:cxn modelId="{FEE1987E-99E7-4414-9633-E8619893D5CE}" type="presParOf" srcId="{D6F6889E-90B2-466A-AEBE-EEBDC672955E}" destId="{D0928477-7E30-4124-AE45-C4BF644EF812}" srcOrd="9" destOrd="0" presId="urn:microsoft.com/office/officeart/2018/2/layout/IconVerticalSolidList"/>
    <dgm:cxn modelId="{7B43F353-924B-4892-9B7D-9FC2B09F84AB}" type="presParOf" srcId="{D6F6889E-90B2-466A-AEBE-EEBDC672955E}" destId="{4F7B6CF1-C6BF-4850-843D-EBB66D08FF01}" srcOrd="10" destOrd="0" presId="urn:microsoft.com/office/officeart/2018/2/layout/IconVerticalSolidList"/>
    <dgm:cxn modelId="{B0CA505E-DB5A-4452-830B-41903B5104C4}" type="presParOf" srcId="{4F7B6CF1-C6BF-4850-843D-EBB66D08FF01}" destId="{A9FD5F84-C665-4437-A468-AA15410E2E24}" srcOrd="0" destOrd="0" presId="urn:microsoft.com/office/officeart/2018/2/layout/IconVerticalSolidList"/>
    <dgm:cxn modelId="{CC74A73C-EFBE-4F75-A297-1AF06B5BE0F9}" type="presParOf" srcId="{4F7B6CF1-C6BF-4850-843D-EBB66D08FF01}" destId="{CB414127-134A-4A0F-B64E-756643E45EEB}" srcOrd="1" destOrd="0" presId="urn:microsoft.com/office/officeart/2018/2/layout/IconVerticalSolidList"/>
    <dgm:cxn modelId="{1A24855B-CE7B-4D4D-ADA6-BD0A178EBC9A}" type="presParOf" srcId="{4F7B6CF1-C6BF-4850-843D-EBB66D08FF01}" destId="{4AD59124-02FB-47C0-AEF1-9240395C0C68}" srcOrd="2" destOrd="0" presId="urn:microsoft.com/office/officeart/2018/2/layout/IconVerticalSolidList"/>
    <dgm:cxn modelId="{EFC33132-F7B8-4485-A798-7E86B309C26A}" type="presParOf" srcId="{4F7B6CF1-C6BF-4850-843D-EBB66D08FF01}" destId="{1BB713D9-BF44-4D88-97E3-40C93842A954}" srcOrd="3" destOrd="0" presId="urn:microsoft.com/office/officeart/2018/2/layout/IconVerticalSolidList"/>
    <dgm:cxn modelId="{352D29A5-082F-42E6-AA83-3FDB3E24B95D}" type="presParOf" srcId="{D6F6889E-90B2-466A-AEBE-EEBDC672955E}" destId="{3D9F2C56-876F-4EFA-80A5-5E255CF463E4}" srcOrd="11" destOrd="0" presId="urn:microsoft.com/office/officeart/2018/2/layout/IconVerticalSolidList"/>
    <dgm:cxn modelId="{431E8279-7DD1-4AF7-A883-20CC5C3D4DB4}" type="presParOf" srcId="{D6F6889E-90B2-466A-AEBE-EEBDC672955E}" destId="{F356FEDB-D760-4A7C-9464-93115EA8F02E}" srcOrd="12" destOrd="0" presId="urn:microsoft.com/office/officeart/2018/2/layout/IconVerticalSolidList"/>
    <dgm:cxn modelId="{E4EBC2AD-C667-41E1-88ED-57F706B7BE82}" type="presParOf" srcId="{F356FEDB-D760-4A7C-9464-93115EA8F02E}" destId="{13452B51-5671-4C2A-9182-5C097B02DD1B}" srcOrd="0" destOrd="0" presId="urn:microsoft.com/office/officeart/2018/2/layout/IconVerticalSolidList"/>
    <dgm:cxn modelId="{49EFA596-1BA4-4E92-BD71-B3B3445522DD}" type="presParOf" srcId="{F356FEDB-D760-4A7C-9464-93115EA8F02E}" destId="{E9D916B7-B2FB-42EE-9463-AA3C6CBF2E86}" srcOrd="1" destOrd="0" presId="urn:microsoft.com/office/officeart/2018/2/layout/IconVerticalSolidList"/>
    <dgm:cxn modelId="{8CF436CC-B30E-4587-B29E-0CB7DE6FDF05}" type="presParOf" srcId="{F356FEDB-D760-4A7C-9464-93115EA8F02E}" destId="{87E0752B-6FA7-41AA-8644-46E583642293}" srcOrd="2" destOrd="0" presId="urn:microsoft.com/office/officeart/2018/2/layout/IconVerticalSolidList"/>
    <dgm:cxn modelId="{60B2B340-0431-4B51-B254-F15AE4C6FBD1}" type="presParOf" srcId="{F356FEDB-D760-4A7C-9464-93115EA8F02E}" destId="{37B1F27C-B423-4BB0-8D74-73C6D22E93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AF7B-36D9-48A2-9642-ED59FB9A065B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F3920-677D-4E06-8C92-E509165CC069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C485D-1EA7-449F-B262-F878C2B7DECD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Team Intro</a:t>
          </a:r>
          <a:endParaRPr lang="en-US" sz="1600" kern="1200"/>
        </a:p>
      </dsp:txBody>
      <dsp:txXfrm>
        <a:off x="768454" y="483"/>
        <a:ext cx="5479945" cy="665328"/>
      </dsp:txXfrm>
    </dsp:sp>
    <dsp:sp modelId="{CBD20733-AC5C-4A22-807F-B9A8279AE7D8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DE905-6DBE-40AE-A129-4C3F5332524A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9E77B-5B3B-48AC-BF19-BAC7FEF19D67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Breaking Down of Collect.Me</a:t>
          </a:r>
          <a:endParaRPr lang="en-US" sz="1600" kern="1200"/>
        </a:p>
      </dsp:txBody>
      <dsp:txXfrm>
        <a:off x="768454" y="832144"/>
        <a:ext cx="5479945" cy="665328"/>
      </dsp:txXfrm>
    </dsp:sp>
    <dsp:sp modelId="{4730815D-60C3-4C1C-BA49-163551F8AC13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EC7B1-9E26-4E0D-AEC1-4E25E48A63DC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617A1-D4B1-4E16-B7B1-5F1D0BB31C46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Technologies Used</a:t>
          </a:r>
          <a:endParaRPr lang="en-US" sz="1600" kern="1200"/>
        </a:p>
      </dsp:txBody>
      <dsp:txXfrm>
        <a:off x="768454" y="1663805"/>
        <a:ext cx="5479945" cy="665328"/>
      </dsp:txXfrm>
    </dsp:sp>
    <dsp:sp modelId="{0BE00F5E-C7F1-43B8-9C71-B76DC0F85EEC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E25C-5AE9-4B25-A70F-2F4A022F2469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F30B-DA99-4E21-BCFA-9654FFC3D19E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Successes</a:t>
          </a:r>
          <a:endParaRPr lang="en-US" sz="1600" kern="1200"/>
        </a:p>
      </dsp:txBody>
      <dsp:txXfrm>
        <a:off x="768454" y="2495467"/>
        <a:ext cx="5479945" cy="665328"/>
      </dsp:txXfrm>
    </dsp:sp>
    <dsp:sp modelId="{847CDDFF-8902-45F7-8864-2A4E96730804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EA02E-B644-4E6B-986C-DD537612385F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80C5-BF26-4E3D-9029-335D1960FD83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Demo-Time</a:t>
          </a:r>
          <a:endParaRPr lang="en-US" sz="1600" kern="1200"/>
        </a:p>
      </dsp:txBody>
      <dsp:txXfrm>
        <a:off x="768454" y="3327128"/>
        <a:ext cx="5479945" cy="665328"/>
      </dsp:txXfrm>
    </dsp:sp>
    <dsp:sp modelId="{A9FD5F84-C665-4437-A468-AA15410E2E24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4127-134A-4A0F-B64E-756643E45EEB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713D9-BF44-4D88-97E3-40C93842A954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Challenges</a:t>
          </a:r>
          <a:endParaRPr lang="en-US" sz="1600" kern="1200"/>
        </a:p>
      </dsp:txBody>
      <dsp:txXfrm>
        <a:off x="768454" y="4158789"/>
        <a:ext cx="5479945" cy="665328"/>
      </dsp:txXfrm>
    </dsp:sp>
    <dsp:sp modelId="{13452B51-5671-4C2A-9182-5C097B02DD1B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16B7-B2FB-42EE-9463-AA3C6CBF2E86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1F27C-B423-4BB0-8D74-73C6D22E93A3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Questions?</a:t>
          </a:r>
          <a:endParaRPr lang="en-US" sz="1600" kern="1200"/>
        </a:p>
      </dsp:txBody>
      <dsp:txXfrm>
        <a:off x="768454" y="4990450"/>
        <a:ext cx="5479945" cy="66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7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br>
              <a:rPr lang="en-US" sz="8000" dirty="0"/>
            </a:br>
            <a:r>
              <a:rPr lang="en-US" sz="8000" dirty="0"/>
              <a:t>Collect</a:t>
            </a:r>
            <a:br>
              <a:rPr lang="en-US" sz="8000" dirty="0"/>
            </a:br>
            <a:r>
              <a:rPr lang="en-US" sz="8000" dirty="0"/>
              <a:t>					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91052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M</a:t>
            </a:r>
            <a:r>
              <a:rPr lang="en-US" sz="1200" dirty="0" err="1"/>
              <a:t>icah</a:t>
            </a:r>
            <a:r>
              <a:rPr lang="en-US" sz="3200" dirty="0" err="1"/>
              <a:t>.A</a:t>
            </a:r>
            <a:r>
              <a:rPr lang="en-US" sz="1200" dirty="0" err="1"/>
              <a:t>veri</a:t>
            </a:r>
            <a:r>
              <a:rPr lang="en-US" sz="3200" dirty="0" err="1"/>
              <a:t>.D</a:t>
            </a:r>
            <a:r>
              <a:rPr lang="en-US" sz="1200" dirty="0" err="1"/>
              <a:t>wight</a:t>
            </a:r>
            <a:r>
              <a:rPr lang="en-US" sz="3200" dirty="0"/>
              <a:t>. Collective presents</a:t>
            </a:r>
            <a:endParaRPr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C91722A-0328-CAAE-450A-9DAFE21F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13515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</a:t>
            </a:r>
            <a:r>
              <a:rPr lang="en-US" sz="3100" b="1" dirty="0" err="1">
                <a:solidFill>
                  <a:schemeClr val="bg1"/>
                </a:solidFill>
              </a:rPr>
              <a:t>icah</a:t>
            </a:r>
            <a:r>
              <a:rPr lang="en-US" b="1" dirty="0" err="1">
                <a:solidFill>
                  <a:schemeClr val="bg1"/>
                </a:solidFill>
              </a:rPr>
              <a:t>.A</a:t>
            </a:r>
            <a:r>
              <a:rPr lang="en-US" sz="3100" b="1" dirty="0" err="1">
                <a:solidFill>
                  <a:schemeClr val="bg1"/>
                </a:solidFill>
              </a:rPr>
              <a:t>veri</a:t>
            </a:r>
            <a:r>
              <a:rPr lang="en-US" b="1" dirty="0" err="1">
                <a:solidFill>
                  <a:schemeClr val="bg1"/>
                </a:solidFill>
              </a:rPr>
              <a:t>.D</a:t>
            </a:r>
            <a:r>
              <a:rPr lang="en-US" sz="3100" b="1" dirty="0" err="1">
                <a:solidFill>
                  <a:schemeClr val="bg1"/>
                </a:solidFill>
              </a:rPr>
              <a:t>wight</a:t>
            </a:r>
            <a:r>
              <a:rPr lang="en-US" b="1" dirty="0">
                <a:solidFill>
                  <a:schemeClr val="bg1"/>
                </a:solidFill>
              </a:rPr>
              <a:t>. Collective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F8A05-9452-C538-6C43-8369C76F2983}"/>
              </a:ext>
            </a:extLst>
          </p:cNvPr>
          <p:cNvSpPr txBox="1"/>
          <p:nvPr/>
        </p:nvSpPr>
        <p:spPr>
          <a:xfrm>
            <a:off x="265470" y="4601538"/>
            <a:ext cx="3937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Micah Harder</a:t>
            </a:r>
          </a:p>
          <a:p>
            <a:pPr algn="ctr" rtl="0"/>
            <a:r>
              <a:rPr lang="en-US" sz="1600" dirty="0"/>
              <a:t>University of Wisconsin </a:t>
            </a:r>
            <a:r>
              <a:rPr lang="en-US" sz="1600" dirty="0" err="1"/>
              <a:t>Eau</a:t>
            </a:r>
            <a:r>
              <a:rPr lang="en-US" sz="1600" dirty="0"/>
              <a:t> Claire</a:t>
            </a:r>
          </a:p>
          <a:p>
            <a:pPr algn="ctr" rtl="0"/>
            <a:r>
              <a:rPr lang="en-US" sz="1600" dirty="0"/>
              <a:t> </a:t>
            </a:r>
          </a:p>
          <a:p>
            <a:pPr algn="ctr" rtl="0"/>
            <a:r>
              <a:rPr lang="en-US" sz="1600" dirty="0"/>
              <a:t>    B.S. Biology, minor in medicine</a:t>
            </a:r>
          </a:p>
          <a:p>
            <a:pPr algn="ctr" rtl="0"/>
            <a:r>
              <a:rPr lang="en-US" sz="1600" dirty="0"/>
              <a:t> </a:t>
            </a:r>
          </a:p>
          <a:p>
            <a:pPr algn="ctr" rtl="0"/>
            <a:r>
              <a:rPr lang="en-US" sz="1600" dirty="0"/>
              <a:t>    After working in healthcare and transportation, I decided to pivot to software development.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941F-E911-0850-B6BD-7DFC7091A3AE}"/>
              </a:ext>
            </a:extLst>
          </p:cNvPr>
          <p:cNvSpPr txBox="1"/>
          <p:nvPr/>
        </p:nvSpPr>
        <p:spPr>
          <a:xfrm>
            <a:off x="4036142" y="4601538"/>
            <a:ext cx="3937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Averi Bean</a:t>
            </a:r>
          </a:p>
          <a:p>
            <a:pPr algn="ctr"/>
            <a:r>
              <a:rPr lang="en-US" sz="1600" dirty="0"/>
              <a:t>Michigan State University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B.S. Environmental Geo-Science</a:t>
            </a:r>
          </a:p>
          <a:p>
            <a:pPr lvl="1" algn="ctr">
              <a:buSzPct val="75000"/>
            </a:pPr>
            <a:endParaRPr lang="en-US" sz="1600" dirty="0"/>
          </a:p>
          <a:p>
            <a:pPr lvl="1" algn="ctr">
              <a:buSzPct val="75000"/>
            </a:pPr>
            <a:r>
              <a:rPr lang="en-US" sz="1600" dirty="0"/>
              <a:t>I was able to try coding at the end of my college career, and decide to pivot into software development</a:t>
            </a:r>
          </a:p>
        </p:txBody>
      </p:sp>
      <p:pic>
        <p:nvPicPr>
          <p:cNvPr id="14" name="Picture 1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1385ACC6-D8BF-2AC2-7E71-6AFAD5C6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541" y="2316592"/>
            <a:ext cx="2138975" cy="21319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BA8B06-DDC1-3FB4-95C1-C08A2A86F607}"/>
              </a:ext>
            </a:extLst>
          </p:cNvPr>
          <p:cNvSpPr txBox="1"/>
          <p:nvPr/>
        </p:nvSpPr>
        <p:spPr>
          <a:xfrm>
            <a:off x="8440994" y="4601538"/>
            <a:ext cx="3397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Dwight C Kornbluth II</a:t>
            </a:r>
          </a:p>
          <a:p>
            <a:pPr algn="ctr"/>
            <a:r>
              <a:rPr lang="en-US" sz="1600" dirty="0"/>
              <a:t>University of Florida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B.S. Electrical Engineering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Originally interested in software engineering, when I relocated to Atlanta, I decided to restart my career in the field.</a:t>
            </a: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4B730-1D60-2F41-75B2-FB58D4C6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09" y="2316592"/>
            <a:ext cx="1823884" cy="2136321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6144A14-E36A-EF74-5188-49B245430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085" y="2273762"/>
            <a:ext cx="1604501" cy="21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Breaking Down of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 </a:t>
            </a:r>
            <a:r>
              <a:rPr lang="en-US" sz="4600" dirty="0" err="1">
                <a:solidFill>
                  <a:schemeClr val="bg1"/>
                </a:solidFill>
              </a:rPr>
              <a:t>Collect.Me</a:t>
            </a:r>
            <a:endParaRPr lang="en-US" sz="4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5224371" cy="2239169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Collection site with more than one category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Allows onsite, negotiations, trades and sales for items if allowed by owner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Developed to be a social site allowing users to interact with each other.</a:t>
            </a:r>
            <a:endParaRPr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686F383-92C7-BF3A-DE20-5DEEF228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92" y="2498094"/>
            <a:ext cx="4676833" cy="4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101"/>
            <a:ext cx="812987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 Implemented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6035C-7096-FC98-14EF-ACB7FA5CA8F5}"/>
              </a:ext>
            </a:extLst>
          </p:cNvPr>
          <p:cNvSpPr txBox="1"/>
          <p:nvPr/>
        </p:nvSpPr>
        <p:spPr>
          <a:xfrm>
            <a:off x="412124" y="3427095"/>
            <a:ext cx="302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Front-End (UI):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React.js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HTML/CSS/JSX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Bootstrap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React-Bootstrap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Font-Awesome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E231F-AEA6-541D-A2F9-10FBA61CAEC3}"/>
              </a:ext>
            </a:extLst>
          </p:cNvPr>
          <p:cNvSpPr txBox="1"/>
          <p:nvPr/>
        </p:nvSpPr>
        <p:spPr>
          <a:xfrm>
            <a:off x="4582731" y="3427095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Helpers: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DB Designer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MySQL Workbench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Visual Studio Code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IntelliJ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MS Team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Zoom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GitHub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 err="1"/>
              <a:t>Corbos</a:t>
            </a:r>
            <a:r>
              <a:rPr lang="en-US" dirty="0"/>
              <a:t>/Dillon-Tuck/James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AF1F0-0D41-7AED-C31D-38131704D724}"/>
              </a:ext>
            </a:extLst>
          </p:cNvPr>
          <p:cNvSpPr txBox="1"/>
          <p:nvPr/>
        </p:nvSpPr>
        <p:spPr>
          <a:xfrm>
            <a:off x="8753338" y="3427095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Back-End: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Java</a:t>
            </a:r>
          </a:p>
          <a:p>
            <a:pPr marL="1200150" lvl="2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Maven</a:t>
            </a:r>
          </a:p>
          <a:p>
            <a:pPr marL="1200150" lvl="2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 err="1"/>
              <a:t>SpringBoot</a:t>
            </a:r>
            <a:endParaRPr lang="en-US" dirty="0"/>
          </a:p>
          <a:p>
            <a:pPr marL="1200150" lvl="2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JUnit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MySQL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Docker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 err="1"/>
              <a:t>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Successes: It Works!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4C453-B6FF-97C2-2FA0-B54D8C286B5C}"/>
              </a:ext>
            </a:extLst>
          </p:cNvPr>
          <p:cNvSpPr txBox="1"/>
          <p:nvPr/>
        </p:nvSpPr>
        <p:spPr>
          <a:xfrm>
            <a:off x="879157" y="2720100"/>
            <a:ext cx="3026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Micah Harder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Implemented image functionality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Images are stored as </a:t>
            </a:r>
            <a:r>
              <a:rPr lang="en-US" dirty="0" err="1"/>
              <a:t>dataUrL</a:t>
            </a:r>
            <a:endParaRPr lang="en-US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Contributed to front end components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Wrote SQL DDL and DML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0BDE5-E477-021D-B134-98A03C89B3D0}"/>
              </a:ext>
            </a:extLst>
          </p:cNvPr>
          <p:cNvSpPr txBox="1"/>
          <p:nvPr/>
        </p:nvSpPr>
        <p:spPr>
          <a:xfrm>
            <a:off x="4568487" y="2720100"/>
            <a:ext cx="302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Averi Bean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Implemented Back-End Security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Extended User Profile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Authenticated CRUD for User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9A884-C7EB-754C-4769-17ED5219DEC5}"/>
              </a:ext>
            </a:extLst>
          </p:cNvPr>
          <p:cNvSpPr txBox="1"/>
          <p:nvPr/>
        </p:nvSpPr>
        <p:spPr>
          <a:xfrm>
            <a:off x="8186478" y="2720100"/>
            <a:ext cx="3026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Dwight C Kornbluth II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Overall UI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Responsiveness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Sidebar: Category Filter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Internal Shopping Cart</a:t>
            </a:r>
          </a:p>
        </p:txBody>
      </p:sp>
    </p:spTree>
    <p:extLst>
      <p:ext uri="{BB962C8B-B14F-4D97-AF65-F5344CB8AC3E}">
        <p14:creationId xmlns:p14="http://schemas.microsoft.com/office/powerpoint/2010/main" val="197470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Demo-Time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F1DFC25A-7573-8800-7B38-755A8E92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4" y="2285999"/>
            <a:ext cx="11780574" cy="42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Challenges: Oh No You Didn’t!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1C06B-9E9C-5A1F-C194-C14D40720E08}"/>
              </a:ext>
            </a:extLst>
          </p:cNvPr>
          <p:cNvSpPr txBox="1"/>
          <p:nvPr/>
        </p:nvSpPr>
        <p:spPr>
          <a:xfrm>
            <a:off x="412124" y="2720100"/>
            <a:ext cx="302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Micah Harder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Getting Images in and out of the SQL database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Used brute force method of </a:t>
            </a:r>
            <a:r>
              <a:rPr lang="en-US" dirty="0" err="1"/>
              <a:t>dataUrl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F710F-D2AF-35B2-A861-394037DF393E}"/>
              </a:ext>
            </a:extLst>
          </p:cNvPr>
          <p:cNvSpPr txBox="1"/>
          <p:nvPr/>
        </p:nvSpPr>
        <p:spPr>
          <a:xfrm>
            <a:off x="4568487" y="2720100"/>
            <a:ext cx="3026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Averi Bean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Extend User Profile to Include Security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Authenticating Profile Use/View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Working with CRUD password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8ADC5-2AD7-07B1-ED24-588085001DEF}"/>
              </a:ext>
            </a:extLst>
          </p:cNvPr>
          <p:cNvSpPr txBox="1"/>
          <p:nvPr/>
        </p:nvSpPr>
        <p:spPr>
          <a:xfrm>
            <a:off x="8638762" y="2720100"/>
            <a:ext cx="3026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Dwight C Kornbluth II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Navbar, Sidebar &amp; Footer co-existing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Consistency in rendering Main Content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Stripe API and Shopping Cart connection</a:t>
            </a:r>
          </a:p>
        </p:txBody>
      </p:sp>
    </p:spTree>
    <p:extLst>
      <p:ext uri="{BB962C8B-B14F-4D97-AF65-F5344CB8AC3E}">
        <p14:creationId xmlns:p14="http://schemas.microsoft.com/office/powerpoint/2010/main" val="23148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Spoken Reasons Asking All Them Questions">
            <a:extLst>
              <a:ext uri="{FF2B5EF4-FFF2-40B4-BE49-F238E27FC236}">
                <a16:creationId xmlns:a16="http://schemas.microsoft.com/office/drawing/2014/main" id="{F13948F9-1A6E-7CE8-9EAF-D1C21EA6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46" y="2527571"/>
            <a:ext cx="6825708" cy="38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578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Web133F</Template>
  <TotalTime>1344</TotalTime>
  <Words>354</Words>
  <Application>Microsoft Office PowerPoint</Application>
  <PresentationFormat>Widescreen</PresentationFormat>
  <Paragraphs>91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Wingdings</vt:lpstr>
      <vt:lpstr>Headlines</vt:lpstr>
      <vt:lpstr> Collect      .me</vt:lpstr>
      <vt:lpstr>Contents</vt:lpstr>
      <vt:lpstr>Micah.Averi.Dwight. Collective </vt:lpstr>
      <vt:lpstr>Breaking Down of  Collect.Me</vt:lpstr>
      <vt:lpstr>Technologies Implemented</vt:lpstr>
      <vt:lpstr>Successes: It Works!</vt:lpstr>
      <vt:lpstr>Demo-Time</vt:lpstr>
      <vt:lpstr>Challenges: Oh No You Didn’t!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Dwight  Kornbluth</dc:creator>
  <cp:lastModifiedBy>Dwight  Kornbluth</cp:lastModifiedBy>
  <cp:revision>17</cp:revision>
  <dcterms:created xsi:type="dcterms:W3CDTF">2023-04-06T11:14:11Z</dcterms:created>
  <dcterms:modified xsi:type="dcterms:W3CDTF">2023-04-07T17:23:42Z</dcterms:modified>
</cp:coreProperties>
</file>