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7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AF9-CACE-EB48-AABA-888C551B523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E44-754E-F240-BE70-729B84C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AF9-CACE-EB48-AABA-888C551B523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E44-754E-F240-BE70-729B84C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AF9-CACE-EB48-AABA-888C551B523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E44-754E-F240-BE70-729B84C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AF9-CACE-EB48-AABA-888C551B523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E44-754E-F240-BE70-729B84C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AF9-CACE-EB48-AABA-888C551B523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E44-754E-F240-BE70-729B84C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AF9-CACE-EB48-AABA-888C551B523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E44-754E-F240-BE70-729B84C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AF9-CACE-EB48-AABA-888C551B5230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E44-754E-F240-BE70-729B84C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AF9-CACE-EB48-AABA-888C551B5230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E44-754E-F240-BE70-729B84C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3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AF9-CACE-EB48-AABA-888C551B5230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E44-754E-F240-BE70-729B84C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AF9-CACE-EB48-AABA-888C551B523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E44-754E-F240-BE70-729B84C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1AF9-CACE-EB48-AABA-888C551B523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EE44-754E-F240-BE70-729B84C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01AF9-CACE-EB48-AABA-888C551B523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EE44-754E-F240-BE70-729B84CBA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17187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30336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c, 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f, 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3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25629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</a:p>
          <a:p>
            <a:r>
              <a:rPr lang="en-US" dirty="0" smtClean="0"/>
              <a:t>f[b] = 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00747" y="3205388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0" idx="3"/>
            <a:endCxn id="23" idx="0"/>
          </p:cNvCxnSpPr>
          <p:nvPr/>
        </p:nvCxnSpPr>
        <p:spPr>
          <a:xfrm flipH="1">
            <a:off x="5093185" y="2516160"/>
            <a:ext cx="192438" cy="6892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2693" y="705786"/>
            <a:ext cx="82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d[c] =3</a:t>
            </a:r>
          </a:p>
          <a:p>
            <a:r>
              <a:rPr lang="en-US" dirty="0" smtClean="0"/>
              <a:t>f[c] = 4</a:t>
            </a:r>
            <a:endParaRPr lang="en-US" dirty="0"/>
          </a:p>
        </p:txBody>
      </p:sp>
      <p:cxnSp>
        <p:nvCxnSpPr>
          <p:cNvPr id="13" name="Curved Connector 12"/>
          <p:cNvCxnSpPr>
            <a:stCxn id="17" idx="2"/>
            <a:endCxn id="23" idx="1"/>
          </p:cNvCxnSpPr>
          <p:nvPr/>
        </p:nvCxnSpPr>
        <p:spPr>
          <a:xfrm rot="10800000" flipV="1">
            <a:off x="4957112" y="1364616"/>
            <a:ext cx="724667" cy="189900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37430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5"/>
            <a:endCxn id="29" idx="0"/>
          </p:cNvCxnSpPr>
          <p:nvPr/>
        </p:nvCxnSpPr>
        <p:spPr>
          <a:xfrm>
            <a:off x="6010290" y="1505209"/>
            <a:ext cx="319578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44192" y="3020722"/>
            <a:ext cx="84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d[e] =6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76197" y="3254430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9" idx="4"/>
            <a:endCxn id="32" idx="0"/>
          </p:cNvCxnSpPr>
          <p:nvPr/>
        </p:nvCxnSpPr>
        <p:spPr>
          <a:xfrm flipH="1">
            <a:off x="6068635" y="2574396"/>
            <a:ext cx="261233" cy="6800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9021" y="3020722"/>
            <a:ext cx="80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d[f] =7</a:t>
            </a:r>
            <a:endParaRPr lang="en-US" dirty="0"/>
          </a:p>
        </p:txBody>
      </p:sp>
      <p:cxnSp>
        <p:nvCxnSpPr>
          <p:cNvPr id="19" name="Curved Connector 18"/>
          <p:cNvCxnSpPr>
            <a:stCxn id="32" idx="4"/>
            <a:endCxn id="23" idx="5"/>
          </p:cNvCxnSpPr>
          <p:nvPr/>
        </p:nvCxnSpPr>
        <p:spPr>
          <a:xfrm rot="5400000" flipH="1">
            <a:off x="5595308" y="3178762"/>
            <a:ext cx="107278" cy="839376"/>
          </a:xfrm>
          <a:prstGeom prst="curvedConnector3">
            <a:avLst>
              <a:gd name="adj1" fmla="val -21309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31615" y="1583015"/>
            <a:ext cx="97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</a:p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50710" y="3856054"/>
            <a:ext cx="12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edge</a:t>
            </a:r>
            <a:endParaRPr lang="en-US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19818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 smtClean="0"/>
              <a:t>, c,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, d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93619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</a:p>
          <a:p>
            <a:r>
              <a:rPr lang="en-US" dirty="0" smtClean="0"/>
              <a:t>f[b] = 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00747" y="3205388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0" idx="3"/>
            <a:endCxn id="23" idx="0"/>
          </p:cNvCxnSpPr>
          <p:nvPr/>
        </p:nvCxnSpPr>
        <p:spPr>
          <a:xfrm flipH="1">
            <a:off x="5093185" y="2516160"/>
            <a:ext cx="192438" cy="6892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2693" y="705786"/>
            <a:ext cx="82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d[c] =3</a:t>
            </a:r>
          </a:p>
          <a:p>
            <a:r>
              <a:rPr lang="en-US" dirty="0" smtClean="0"/>
              <a:t>f[c] = 4</a:t>
            </a:r>
            <a:endParaRPr lang="en-US" dirty="0"/>
          </a:p>
        </p:txBody>
      </p:sp>
      <p:cxnSp>
        <p:nvCxnSpPr>
          <p:cNvPr id="13" name="Curved Connector 12"/>
          <p:cNvCxnSpPr>
            <a:stCxn id="17" idx="2"/>
            <a:endCxn id="23" idx="1"/>
          </p:cNvCxnSpPr>
          <p:nvPr/>
        </p:nvCxnSpPr>
        <p:spPr>
          <a:xfrm rot="10800000" flipV="1">
            <a:off x="4957112" y="1364616"/>
            <a:ext cx="724667" cy="189900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37430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5"/>
            <a:endCxn id="29" idx="0"/>
          </p:cNvCxnSpPr>
          <p:nvPr/>
        </p:nvCxnSpPr>
        <p:spPr>
          <a:xfrm>
            <a:off x="6010290" y="1505209"/>
            <a:ext cx="319578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44192" y="3020722"/>
            <a:ext cx="84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d[e] =6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76197" y="3254430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9" idx="4"/>
            <a:endCxn id="32" idx="0"/>
          </p:cNvCxnSpPr>
          <p:nvPr/>
        </p:nvCxnSpPr>
        <p:spPr>
          <a:xfrm flipH="1">
            <a:off x="6068635" y="2574396"/>
            <a:ext cx="261233" cy="6800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9021" y="3020722"/>
            <a:ext cx="80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d[f] =7</a:t>
            </a:r>
          </a:p>
          <a:p>
            <a:r>
              <a:rPr lang="en-US" dirty="0"/>
              <a:t>f</a:t>
            </a:r>
            <a:r>
              <a:rPr lang="en-US" dirty="0" smtClean="0"/>
              <a:t>[f] = 8</a:t>
            </a:r>
            <a:endParaRPr lang="en-US" dirty="0"/>
          </a:p>
        </p:txBody>
      </p:sp>
      <p:cxnSp>
        <p:nvCxnSpPr>
          <p:cNvPr id="19" name="Curved Connector 18"/>
          <p:cNvCxnSpPr>
            <a:stCxn id="32" idx="4"/>
            <a:endCxn id="23" idx="5"/>
          </p:cNvCxnSpPr>
          <p:nvPr/>
        </p:nvCxnSpPr>
        <p:spPr>
          <a:xfrm rot="5400000" flipH="1">
            <a:off x="5595308" y="3178762"/>
            <a:ext cx="107278" cy="839376"/>
          </a:xfrm>
          <a:prstGeom prst="curvedConnector3">
            <a:avLst>
              <a:gd name="adj1" fmla="val -21309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31615" y="1583015"/>
            <a:ext cx="97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</a:p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50710" y="3856054"/>
            <a:ext cx="12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edge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49826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 smtClean="0"/>
              <a:t>, c,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, d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8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75839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</a:p>
          <a:p>
            <a:r>
              <a:rPr lang="en-US" dirty="0" smtClean="0"/>
              <a:t>f[b] = 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00747" y="3205388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0" idx="3"/>
            <a:endCxn id="23" idx="0"/>
          </p:cNvCxnSpPr>
          <p:nvPr/>
        </p:nvCxnSpPr>
        <p:spPr>
          <a:xfrm flipH="1">
            <a:off x="5093185" y="2516160"/>
            <a:ext cx="192438" cy="6892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2693" y="705786"/>
            <a:ext cx="82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d[c] =3</a:t>
            </a:r>
          </a:p>
          <a:p>
            <a:r>
              <a:rPr lang="en-US" dirty="0" smtClean="0"/>
              <a:t>f[c] = 4</a:t>
            </a:r>
            <a:endParaRPr lang="en-US" dirty="0"/>
          </a:p>
        </p:txBody>
      </p:sp>
      <p:cxnSp>
        <p:nvCxnSpPr>
          <p:cNvPr id="13" name="Curved Connector 12"/>
          <p:cNvCxnSpPr>
            <a:stCxn id="17" idx="2"/>
            <a:endCxn id="23" idx="1"/>
          </p:cNvCxnSpPr>
          <p:nvPr/>
        </p:nvCxnSpPr>
        <p:spPr>
          <a:xfrm rot="10800000" flipV="1">
            <a:off x="4957112" y="1364616"/>
            <a:ext cx="724667" cy="189900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37430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5"/>
            <a:endCxn id="29" idx="0"/>
          </p:cNvCxnSpPr>
          <p:nvPr/>
        </p:nvCxnSpPr>
        <p:spPr>
          <a:xfrm>
            <a:off x="6010290" y="1505209"/>
            <a:ext cx="319578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44192" y="3020722"/>
            <a:ext cx="84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d[e] =6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76197" y="3254430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9" idx="4"/>
            <a:endCxn id="32" idx="0"/>
          </p:cNvCxnSpPr>
          <p:nvPr/>
        </p:nvCxnSpPr>
        <p:spPr>
          <a:xfrm flipH="1">
            <a:off x="6068635" y="2574396"/>
            <a:ext cx="261233" cy="6800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9021" y="3020722"/>
            <a:ext cx="80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d[f] =7</a:t>
            </a:r>
          </a:p>
          <a:p>
            <a:r>
              <a:rPr lang="en-US" dirty="0"/>
              <a:t>f</a:t>
            </a:r>
            <a:r>
              <a:rPr lang="en-US" dirty="0" smtClean="0"/>
              <a:t>[f] = 8</a:t>
            </a:r>
            <a:endParaRPr lang="en-US" dirty="0"/>
          </a:p>
        </p:txBody>
      </p:sp>
      <p:cxnSp>
        <p:nvCxnSpPr>
          <p:cNvPr id="19" name="Curved Connector 18"/>
          <p:cNvCxnSpPr>
            <a:stCxn id="32" idx="4"/>
            <a:endCxn id="23" idx="5"/>
          </p:cNvCxnSpPr>
          <p:nvPr/>
        </p:nvCxnSpPr>
        <p:spPr>
          <a:xfrm rot="5400000" flipH="1">
            <a:off x="5595308" y="3178762"/>
            <a:ext cx="107278" cy="839376"/>
          </a:xfrm>
          <a:prstGeom prst="curvedConnector3">
            <a:avLst>
              <a:gd name="adj1" fmla="val -21309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5578" y="3173122"/>
            <a:ext cx="85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d[d] =9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655245" y="32636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9" idx="4"/>
            <a:endCxn id="38" idx="0"/>
          </p:cNvCxnSpPr>
          <p:nvPr/>
        </p:nvCxnSpPr>
        <p:spPr>
          <a:xfrm>
            <a:off x="6329868" y="2574396"/>
            <a:ext cx="517815" cy="68922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31615" y="1583015"/>
            <a:ext cx="97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</a:p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50710" y="3856054"/>
            <a:ext cx="12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edge</a:t>
            </a:r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49826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 smtClean="0"/>
              <a:t>, c,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8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60574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</a:p>
          <a:p>
            <a:r>
              <a:rPr lang="en-US" dirty="0" smtClean="0"/>
              <a:t>f[b] = 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00747" y="3205388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0" idx="3"/>
            <a:endCxn id="23" idx="0"/>
          </p:cNvCxnSpPr>
          <p:nvPr/>
        </p:nvCxnSpPr>
        <p:spPr>
          <a:xfrm flipH="1">
            <a:off x="5093185" y="2516160"/>
            <a:ext cx="192438" cy="6892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2693" y="705786"/>
            <a:ext cx="82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d[c] =3</a:t>
            </a:r>
          </a:p>
          <a:p>
            <a:r>
              <a:rPr lang="en-US" dirty="0" smtClean="0"/>
              <a:t>f[c] = 4</a:t>
            </a:r>
            <a:endParaRPr lang="en-US" dirty="0"/>
          </a:p>
        </p:txBody>
      </p:sp>
      <p:cxnSp>
        <p:nvCxnSpPr>
          <p:cNvPr id="13" name="Curved Connector 12"/>
          <p:cNvCxnSpPr>
            <a:stCxn id="17" idx="2"/>
            <a:endCxn id="23" idx="1"/>
          </p:cNvCxnSpPr>
          <p:nvPr/>
        </p:nvCxnSpPr>
        <p:spPr>
          <a:xfrm rot="10800000" flipV="1">
            <a:off x="4957112" y="1364616"/>
            <a:ext cx="724667" cy="189900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37430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5"/>
            <a:endCxn id="29" idx="0"/>
          </p:cNvCxnSpPr>
          <p:nvPr/>
        </p:nvCxnSpPr>
        <p:spPr>
          <a:xfrm>
            <a:off x="6010290" y="1505209"/>
            <a:ext cx="319578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44192" y="3020722"/>
            <a:ext cx="84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d[e] =6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76197" y="3254430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9" idx="4"/>
            <a:endCxn id="32" idx="0"/>
          </p:cNvCxnSpPr>
          <p:nvPr/>
        </p:nvCxnSpPr>
        <p:spPr>
          <a:xfrm flipH="1">
            <a:off x="6068635" y="2574396"/>
            <a:ext cx="261233" cy="6800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9021" y="3020722"/>
            <a:ext cx="80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d[f] =7</a:t>
            </a:r>
          </a:p>
          <a:p>
            <a:r>
              <a:rPr lang="en-US" dirty="0"/>
              <a:t>f</a:t>
            </a:r>
            <a:r>
              <a:rPr lang="en-US" dirty="0" smtClean="0"/>
              <a:t>[f] = 8</a:t>
            </a:r>
            <a:endParaRPr lang="en-US" dirty="0"/>
          </a:p>
        </p:txBody>
      </p:sp>
      <p:cxnSp>
        <p:nvCxnSpPr>
          <p:cNvPr id="19" name="Curved Connector 18"/>
          <p:cNvCxnSpPr>
            <a:stCxn id="32" idx="4"/>
            <a:endCxn id="23" idx="5"/>
          </p:cNvCxnSpPr>
          <p:nvPr/>
        </p:nvCxnSpPr>
        <p:spPr>
          <a:xfrm rot="5400000" flipH="1">
            <a:off x="5595308" y="3178762"/>
            <a:ext cx="107278" cy="839376"/>
          </a:xfrm>
          <a:prstGeom prst="curvedConnector3">
            <a:avLst>
              <a:gd name="adj1" fmla="val -21309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5578" y="3173122"/>
            <a:ext cx="85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d[d] =9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655245" y="32636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9" idx="4"/>
            <a:endCxn id="38" idx="0"/>
          </p:cNvCxnSpPr>
          <p:nvPr/>
        </p:nvCxnSpPr>
        <p:spPr>
          <a:xfrm>
            <a:off x="6329868" y="2574396"/>
            <a:ext cx="517815" cy="68922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8" idx="6"/>
            <a:endCxn id="17" idx="6"/>
          </p:cNvCxnSpPr>
          <p:nvPr/>
        </p:nvCxnSpPr>
        <p:spPr>
          <a:xfrm flipH="1" flipV="1">
            <a:off x="6066654" y="1364616"/>
            <a:ext cx="973467" cy="2097839"/>
          </a:xfrm>
          <a:prstGeom prst="curvedConnector3">
            <a:avLst>
              <a:gd name="adj1" fmla="val -2348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22830" y="1860014"/>
            <a:ext cx="113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edge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31615" y="1583015"/>
            <a:ext cx="97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</a:p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50710" y="3856054"/>
            <a:ext cx="12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edge</a:t>
            </a:r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48281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 smtClean="0"/>
              <a:t>, c,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2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41712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</a:p>
          <a:p>
            <a:r>
              <a:rPr lang="en-US" dirty="0" smtClean="0"/>
              <a:t>f[b] = 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00747" y="3205388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0" idx="3"/>
            <a:endCxn id="23" idx="0"/>
          </p:cNvCxnSpPr>
          <p:nvPr/>
        </p:nvCxnSpPr>
        <p:spPr>
          <a:xfrm flipH="1">
            <a:off x="5093185" y="2516160"/>
            <a:ext cx="192438" cy="6892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2693" y="705786"/>
            <a:ext cx="82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d[c] =3</a:t>
            </a:r>
          </a:p>
          <a:p>
            <a:r>
              <a:rPr lang="en-US" dirty="0" smtClean="0"/>
              <a:t>f[c] = 4</a:t>
            </a:r>
            <a:endParaRPr lang="en-US" dirty="0"/>
          </a:p>
        </p:txBody>
      </p:sp>
      <p:cxnSp>
        <p:nvCxnSpPr>
          <p:cNvPr id="13" name="Curved Connector 12"/>
          <p:cNvCxnSpPr>
            <a:stCxn id="17" idx="2"/>
            <a:endCxn id="23" idx="1"/>
          </p:cNvCxnSpPr>
          <p:nvPr/>
        </p:nvCxnSpPr>
        <p:spPr>
          <a:xfrm rot="10800000" flipV="1">
            <a:off x="4957112" y="1364616"/>
            <a:ext cx="724667" cy="189900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37430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5"/>
            <a:endCxn id="29" idx="0"/>
          </p:cNvCxnSpPr>
          <p:nvPr/>
        </p:nvCxnSpPr>
        <p:spPr>
          <a:xfrm>
            <a:off x="6010290" y="1505209"/>
            <a:ext cx="319578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44192" y="3020722"/>
            <a:ext cx="84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d[e] =6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76197" y="3254430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9" idx="4"/>
            <a:endCxn id="32" idx="0"/>
          </p:cNvCxnSpPr>
          <p:nvPr/>
        </p:nvCxnSpPr>
        <p:spPr>
          <a:xfrm flipH="1">
            <a:off x="6068635" y="2574396"/>
            <a:ext cx="261233" cy="6800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9021" y="3020722"/>
            <a:ext cx="80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d[f] =7</a:t>
            </a:r>
          </a:p>
          <a:p>
            <a:r>
              <a:rPr lang="en-US" dirty="0"/>
              <a:t>f</a:t>
            </a:r>
            <a:r>
              <a:rPr lang="en-US" dirty="0" smtClean="0"/>
              <a:t>[f] = 8</a:t>
            </a:r>
            <a:endParaRPr lang="en-US" dirty="0"/>
          </a:p>
        </p:txBody>
      </p:sp>
      <p:cxnSp>
        <p:nvCxnSpPr>
          <p:cNvPr id="19" name="Curved Connector 18"/>
          <p:cNvCxnSpPr>
            <a:stCxn id="32" idx="4"/>
            <a:endCxn id="23" idx="5"/>
          </p:cNvCxnSpPr>
          <p:nvPr/>
        </p:nvCxnSpPr>
        <p:spPr>
          <a:xfrm rot="5400000" flipH="1">
            <a:off x="5595308" y="3178762"/>
            <a:ext cx="107278" cy="839376"/>
          </a:xfrm>
          <a:prstGeom prst="curvedConnector3">
            <a:avLst>
              <a:gd name="adj1" fmla="val -21309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9354" y="3020722"/>
            <a:ext cx="97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d[d] =9</a:t>
            </a:r>
          </a:p>
          <a:p>
            <a:r>
              <a:rPr lang="en-US" dirty="0" smtClean="0"/>
              <a:t>f[d] = 10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655245" y="32636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9" idx="4"/>
            <a:endCxn id="38" idx="0"/>
          </p:cNvCxnSpPr>
          <p:nvPr/>
        </p:nvCxnSpPr>
        <p:spPr>
          <a:xfrm>
            <a:off x="6329868" y="2574396"/>
            <a:ext cx="517815" cy="68922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8" idx="6"/>
            <a:endCxn id="17" idx="6"/>
          </p:cNvCxnSpPr>
          <p:nvPr/>
        </p:nvCxnSpPr>
        <p:spPr>
          <a:xfrm flipH="1" flipV="1">
            <a:off x="6066654" y="1364616"/>
            <a:ext cx="973467" cy="2097839"/>
          </a:xfrm>
          <a:prstGeom prst="curvedConnector3">
            <a:avLst>
              <a:gd name="adj1" fmla="val -2348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22830" y="1860014"/>
            <a:ext cx="113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edge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31615" y="1583015"/>
            <a:ext cx="97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</a:p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50710" y="3856054"/>
            <a:ext cx="12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edge</a:t>
            </a:r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26632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 smtClean="0"/>
              <a:t>, c,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5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92911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</a:p>
          <a:p>
            <a:r>
              <a:rPr lang="en-US" dirty="0" smtClean="0"/>
              <a:t>f[b] = 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00747" y="3205388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0" idx="3"/>
            <a:endCxn id="23" idx="0"/>
          </p:cNvCxnSpPr>
          <p:nvPr/>
        </p:nvCxnSpPr>
        <p:spPr>
          <a:xfrm flipH="1">
            <a:off x="5093185" y="2516160"/>
            <a:ext cx="192438" cy="6892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2693" y="705786"/>
            <a:ext cx="82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d[c] =3</a:t>
            </a:r>
          </a:p>
          <a:p>
            <a:r>
              <a:rPr lang="en-US" dirty="0" smtClean="0"/>
              <a:t>f[c] = 4</a:t>
            </a:r>
            <a:endParaRPr lang="en-US" dirty="0"/>
          </a:p>
        </p:txBody>
      </p:sp>
      <p:cxnSp>
        <p:nvCxnSpPr>
          <p:cNvPr id="13" name="Curved Connector 12"/>
          <p:cNvCxnSpPr>
            <a:stCxn id="17" idx="2"/>
            <a:endCxn id="23" idx="1"/>
          </p:cNvCxnSpPr>
          <p:nvPr/>
        </p:nvCxnSpPr>
        <p:spPr>
          <a:xfrm rot="10800000" flipV="1">
            <a:off x="4957112" y="1364616"/>
            <a:ext cx="724667" cy="189900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37430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5"/>
            <a:endCxn id="29" idx="0"/>
          </p:cNvCxnSpPr>
          <p:nvPr/>
        </p:nvCxnSpPr>
        <p:spPr>
          <a:xfrm>
            <a:off x="6010290" y="1505209"/>
            <a:ext cx="319578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44192" y="3020722"/>
            <a:ext cx="9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d[e] =6</a:t>
            </a:r>
          </a:p>
          <a:p>
            <a:r>
              <a:rPr lang="en-US" dirty="0" smtClean="0"/>
              <a:t>f[e] = 11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76197" y="3254430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9" idx="4"/>
            <a:endCxn id="32" idx="0"/>
          </p:cNvCxnSpPr>
          <p:nvPr/>
        </p:nvCxnSpPr>
        <p:spPr>
          <a:xfrm flipH="1">
            <a:off x="6068635" y="2574396"/>
            <a:ext cx="261233" cy="6800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9021" y="3020722"/>
            <a:ext cx="80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d[f] =7</a:t>
            </a:r>
          </a:p>
          <a:p>
            <a:r>
              <a:rPr lang="en-US" dirty="0"/>
              <a:t>f</a:t>
            </a:r>
            <a:r>
              <a:rPr lang="en-US" dirty="0" smtClean="0"/>
              <a:t>[f] = 8</a:t>
            </a:r>
            <a:endParaRPr lang="en-US" dirty="0"/>
          </a:p>
        </p:txBody>
      </p:sp>
      <p:cxnSp>
        <p:nvCxnSpPr>
          <p:cNvPr id="19" name="Curved Connector 18"/>
          <p:cNvCxnSpPr>
            <a:stCxn id="32" idx="4"/>
            <a:endCxn id="23" idx="5"/>
          </p:cNvCxnSpPr>
          <p:nvPr/>
        </p:nvCxnSpPr>
        <p:spPr>
          <a:xfrm rot="5400000" flipH="1">
            <a:off x="5595308" y="3178762"/>
            <a:ext cx="107278" cy="839376"/>
          </a:xfrm>
          <a:prstGeom prst="curvedConnector3">
            <a:avLst>
              <a:gd name="adj1" fmla="val -21309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9354" y="3020722"/>
            <a:ext cx="97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d[d] =9</a:t>
            </a:r>
          </a:p>
          <a:p>
            <a:r>
              <a:rPr lang="en-US" dirty="0" smtClean="0"/>
              <a:t>f[d] = 10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655245" y="32636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9" idx="4"/>
            <a:endCxn id="38" idx="0"/>
          </p:cNvCxnSpPr>
          <p:nvPr/>
        </p:nvCxnSpPr>
        <p:spPr>
          <a:xfrm>
            <a:off x="6329868" y="2574396"/>
            <a:ext cx="517815" cy="68922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8" idx="6"/>
            <a:endCxn id="17" idx="6"/>
          </p:cNvCxnSpPr>
          <p:nvPr/>
        </p:nvCxnSpPr>
        <p:spPr>
          <a:xfrm flipH="1" flipV="1">
            <a:off x="6066654" y="1364616"/>
            <a:ext cx="973467" cy="2097839"/>
          </a:xfrm>
          <a:prstGeom prst="curvedConnector3">
            <a:avLst>
              <a:gd name="adj1" fmla="val -2348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22830" y="1860014"/>
            <a:ext cx="113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edge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0710" y="3856054"/>
            <a:ext cx="12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edge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1615" y="1583015"/>
            <a:ext cx="97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</a:p>
          <a:p>
            <a:r>
              <a:rPr lang="en-US" dirty="0" smtClean="0"/>
              <a:t>edge</a:t>
            </a:r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82565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 smtClean="0"/>
              <a:t>, c,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00"/>
                </a:solidFill>
              </a:rPr>
              <a:t>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8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18227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960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</a:p>
          <a:p>
            <a:r>
              <a:rPr lang="en-US" dirty="0" smtClean="0"/>
              <a:t>f[a] = 12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</a:p>
          <a:p>
            <a:r>
              <a:rPr lang="en-US" dirty="0" smtClean="0"/>
              <a:t>f[b] = 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00747" y="3205388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0" idx="3"/>
            <a:endCxn id="23" idx="0"/>
          </p:cNvCxnSpPr>
          <p:nvPr/>
        </p:nvCxnSpPr>
        <p:spPr>
          <a:xfrm flipH="1">
            <a:off x="5093185" y="2516160"/>
            <a:ext cx="192438" cy="6892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2693" y="705786"/>
            <a:ext cx="82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d[c] =3</a:t>
            </a:r>
          </a:p>
          <a:p>
            <a:r>
              <a:rPr lang="en-US" dirty="0" smtClean="0"/>
              <a:t>f[c] = 4</a:t>
            </a:r>
            <a:endParaRPr lang="en-US" dirty="0"/>
          </a:p>
        </p:txBody>
      </p:sp>
      <p:cxnSp>
        <p:nvCxnSpPr>
          <p:cNvPr id="13" name="Curved Connector 12"/>
          <p:cNvCxnSpPr>
            <a:stCxn id="17" idx="2"/>
            <a:endCxn id="23" idx="1"/>
          </p:cNvCxnSpPr>
          <p:nvPr/>
        </p:nvCxnSpPr>
        <p:spPr>
          <a:xfrm rot="10800000" flipV="1">
            <a:off x="4957112" y="1364616"/>
            <a:ext cx="724667" cy="189900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37430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5"/>
            <a:endCxn id="29" idx="0"/>
          </p:cNvCxnSpPr>
          <p:nvPr/>
        </p:nvCxnSpPr>
        <p:spPr>
          <a:xfrm>
            <a:off x="6010290" y="1505209"/>
            <a:ext cx="319578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44192" y="3020722"/>
            <a:ext cx="9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d[e] =6</a:t>
            </a:r>
          </a:p>
          <a:p>
            <a:r>
              <a:rPr lang="en-US" dirty="0" smtClean="0"/>
              <a:t>f[e] = 11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76197" y="3254430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9" idx="4"/>
            <a:endCxn id="32" idx="0"/>
          </p:cNvCxnSpPr>
          <p:nvPr/>
        </p:nvCxnSpPr>
        <p:spPr>
          <a:xfrm flipH="1">
            <a:off x="6068635" y="2574396"/>
            <a:ext cx="261233" cy="6800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9021" y="3020722"/>
            <a:ext cx="80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d[f] =7</a:t>
            </a:r>
          </a:p>
          <a:p>
            <a:r>
              <a:rPr lang="en-US" dirty="0"/>
              <a:t>f</a:t>
            </a:r>
            <a:r>
              <a:rPr lang="en-US" dirty="0" smtClean="0"/>
              <a:t>[f] = 8</a:t>
            </a:r>
            <a:endParaRPr lang="en-US" dirty="0"/>
          </a:p>
        </p:txBody>
      </p:sp>
      <p:cxnSp>
        <p:nvCxnSpPr>
          <p:cNvPr id="19" name="Curved Connector 18"/>
          <p:cNvCxnSpPr>
            <a:stCxn id="32" idx="4"/>
            <a:endCxn id="23" idx="5"/>
          </p:cNvCxnSpPr>
          <p:nvPr/>
        </p:nvCxnSpPr>
        <p:spPr>
          <a:xfrm rot="5400000" flipH="1">
            <a:off x="5595308" y="3178762"/>
            <a:ext cx="107278" cy="839376"/>
          </a:xfrm>
          <a:prstGeom prst="curvedConnector3">
            <a:avLst>
              <a:gd name="adj1" fmla="val -21309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9354" y="3020722"/>
            <a:ext cx="97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d[d] =9</a:t>
            </a:r>
          </a:p>
          <a:p>
            <a:r>
              <a:rPr lang="en-US" dirty="0" smtClean="0"/>
              <a:t>f[d] = 10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655245" y="32636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9" idx="4"/>
            <a:endCxn id="38" idx="0"/>
          </p:cNvCxnSpPr>
          <p:nvPr/>
        </p:nvCxnSpPr>
        <p:spPr>
          <a:xfrm>
            <a:off x="6329868" y="2574396"/>
            <a:ext cx="517815" cy="68922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8" idx="6"/>
            <a:endCxn id="17" idx="6"/>
          </p:cNvCxnSpPr>
          <p:nvPr/>
        </p:nvCxnSpPr>
        <p:spPr>
          <a:xfrm flipH="1" flipV="1">
            <a:off x="6066654" y="1364616"/>
            <a:ext cx="973467" cy="2097839"/>
          </a:xfrm>
          <a:prstGeom prst="curvedConnector3">
            <a:avLst>
              <a:gd name="adj1" fmla="val -2348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22830" y="1860014"/>
            <a:ext cx="113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edge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0710" y="3856054"/>
            <a:ext cx="12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edge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1615" y="1583015"/>
            <a:ext cx="97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</a:p>
          <a:p>
            <a:r>
              <a:rPr lang="en-US" dirty="0" smtClean="0"/>
              <a:t>edge</a:t>
            </a:r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99208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 smtClean="0"/>
              <a:t>, c, </a:t>
            </a:r>
            <a:r>
              <a:rPr lang="en-US" dirty="0" smtClean="0">
                <a:solidFill>
                  <a:srgbClr val="000000"/>
                </a:solidFill>
              </a:rPr>
              <a:t>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00"/>
                </a:solidFill>
              </a:rPr>
              <a:t>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52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36161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960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</a:p>
          <a:p>
            <a:r>
              <a:rPr lang="en-US" dirty="0" smtClean="0"/>
              <a:t>f[a] = 12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</a:p>
          <a:p>
            <a:r>
              <a:rPr lang="en-US" dirty="0" smtClean="0"/>
              <a:t>f[b] = 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00747" y="3205388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0" idx="3"/>
            <a:endCxn id="23" idx="0"/>
          </p:cNvCxnSpPr>
          <p:nvPr/>
        </p:nvCxnSpPr>
        <p:spPr>
          <a:xfrm flipH="1">
            <a:off x="5093185" y="2516160"/>
            <a:ext cx="192438" cy="6892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2693" y="705786"/>
            <a:ext cx="82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d[c] =3</a:t>
            </a:r>
          </a:p>
          <a:p>
            <a:r>
              <a:rPr lang="en-US" dirty="0" smtClean="0"/>
              <a:t>f[c] = 4</a:t>
            </a:r>
            <a:endParaRPr lang="en-US" dirty="0"/>
          </a:p>
        </p:txBody>
      </p:sp>
      <p:cxnSp>
        <p:nvCxnSpPr>
          <p:cNvPr id="13" name="Curved Connector 12"/>
          <p:cNvCxnSpPr>
            <a:stCxn id="17" idx="2"/>
            <a:endCxn id="23" idx="1"/>
          </p:cNvCxnSpPr>
          <p:nvPr/>
        </p:nvCxnSpPr>
        <p:spPr>
          <a:xfrm rot="10800000" flipV="1">
            <a:off x="4957112" y="1364616"/>
            <a:ext cx="724667" cy="189900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37430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5"/>
            <a:endCxn id="29" idx="0"/>
          </p:cNvCxnSpPr>
          <p:nvPr/>
        </p:nvCxnSpPr>
        <p:spPr>
          <a:xfrm>
            <a:off x="6010290" y="1505209"/>
            <a:ext cx="319578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44192" y="3020722"/>
            <a:ext cx="9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d[e] =6</a:t>
            </a:r>
          </a:p>
          <a:p>
            <a:r>
              <a:rPr lang="en-US" dirty="0" smtClean="0"/>
              <a:t>f[e] = 11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76197" y="3254430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9" idx="4"/>
            <a:endCxn id="32" idx="0"/>
          </p:cNvCxnSpPr>
          <p:nvPr/>
        </p:nvCxnSpPr>
        <p:spPr>
          <a:xfrm flipH="1">
            <a:off x="6068635" y="2574396"/>
            <a:ext cx="261233" cy="6800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9021" y="3020722"/>
            <a:ext cx="80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d[f] =7</a:t>
            </a:r>
          </a:p>
          <a:p>
            <a:r>
              <a:rPr lang="en-US" dirty="0"/>
              <a:t>f</a:t>
            </a:r>
            <a:r>
              <a:rPr lang="en-US" dirty="0" smtClean="0"/>
              <a:t>[f] = 8</a:t>
            </a:r>
            <a:endParaRPr lang="en-US" dirty="0"/>
          </a:p>
        </p:txBody>
      </p:sp>
      <p:cxnSp>
        <p:nvCxnSpPr>
          <p:cNvPr id="19" name="Curved Connector 18"/>
          <p:cNvCxnSpPr>
            <a:stCxn id="32" idx="4"/>
            <a:endCxn id="23" idx="5"/>
          </p:cNvCxnSpPr>
          <p:nvPr/>
        </p:nvCxnSpPr>
        <p:spPr>
          <a:xfrm rot="5400000" flipH="1">
            <a:off x="5595308" y="3178762"/>
            <a:ext cx="107278" cy="839376"/>
          </a:xfrm>
          <a:prstGeom prst="curvedConnector3">
            <a:avLst>
              <a:gd name="adj1" fmla="val -21309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9354" y="3020722"/>
            <a:ext cx="97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d[d] =9</a:t>
            </a:r>
          </a:p>
          <a:p>
            <a:r>
              <a:rPr lang="en-US" dirty="0" smtClean="0"/>
              <a:t>f[d] = 10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655245" y="32636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9" idx="4"/>
            <a:endCxn id="38" idx="0"/>
          </p:cNvCxnSpPr>
          <p:nvPr/>
        </p:nvCxnSpPr>
        <p:spPr>
          <a:xfrm>
            <a:off x="6329868" y="2574396"/>
            <a:ext cx="517815" cy="68922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8" idx="6"/>
            <a:endCxn id="17" idx="6"/>
          </p:cNvCxnSpPr>
          <p:nvPr/>
        </p:nvCxnSpPr>
        <p:spPr>
          <a:xfrm flipH="1" flipV="1">
            <a:off x="6066654" y="1364616"/>
            <a:ext cx="973467" cy="2097839"/>
          </a:xfrm>
          <a:prstGeom prst="curvedConnector3">
            <a:avLst>
              <a:gd name="adj1" fmla="val -2348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22830" y="1860014"/>
            <a:ext cx="113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edge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0710" y="3856054"/>
            <a:ext cx="120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edge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1615" y="1583015"/>
            <a:ext cx="97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</a:p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39" name="Double Bracket 38"/>
          <p:cNvSpPr/>
          <p:nvPr/>
        </p:nvSpPr>
        <p:spPr>
          <a:xfrm>
            <a:off x="1024784" y="5037736"/>
            <a:ext cx="5630461" cy="38837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uble Bracket 39"/>
          <p:cNvSpPr/>
          <p:nvPr/>
        </p:nvSpPr>
        <p:spPr>
          <a:xfrm>
            <a:off x="1506062" y="5037736"/>
            <a:ext cx="1712172" cy="38837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uble Bracket 42"/>
          <p:cNvSpPr/>
          <p:nvPr/>
        </p:nvSpPr>
        <p:spPr>
          <a:xfrm>
            <a:off x="1944192" y="5037736"/>
            <a:ext cx="732458" cy="38837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uble Bracket 43"/>
          <p:cNvSpPr/>
          <p:nvPr/>
        </p:nvSpPr>
        <p:spPr>
          <a:xfrm>
            <a:off x="3561863" y="5037736"/>
            <a:ext cx="2575567" cy="38837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uble Bracket 44"/>
          <p:cNvSpPr/>
          <p:nvPr/>
        </p:nvSpPr>
        <p:spPr>
          <a:xfrm>
            <a:off x="4101119" y="5037736"/>
            <a:ext cx="466070" cy="38837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uble Bracket 45"/>
          <p:cNvSpPr/>
          <p:nvPr/>
        </p:nvSpPr>
        <p:spPr>
          <a:xfrm>
            <a:off x="5093185" y="5037736"/>
            <a:ext cx="588594" cy="38837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27416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 smtClean="0"/>
              <a:t>, c, </a:t>
            </a:r>
            <a:r>
              <a:rPr lang="en-US" dirty="0" smtClean="0">
                <a:solidFill>
                  <a:srgbClr val="000000"/>
                </a:solidFill>
              </a:rPr>
              <a:t>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00"/>
                </a:solidFill>
              </a:rPr>
              <a:t>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3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17456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30336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c, 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f, d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75741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30336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c, 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f, 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8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62328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00747" y="3205388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0" idx="3"/>
            <a:endCxn id="23" idx="0"/>
          </p:cNvCxnSpPr>
          <p:nvPr/>
        </p:nvCxnSpPr>
        <p:spPr>
          <a:xfrm flipH="1">
            <a:off x="5093185" y="2516160"/>
            <a:ext cx="192438" cy="6892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2693" y="705786"/>
            <a:ext cx="82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d[c] =3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29421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c, e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f, d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2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17276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00747" y="3205388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0" idx="3"/>
            <a:endCxn id="23" idx="0"/>
          </p:cNvCxnSpPr>
          <p:nvPr/>
        </p:nvCxnSpPr>
        <p:spPr>
          <a:xfrm flipH="1">
            <a:off x="5093185" y="2516160"/>
            <a:ext cx="192438" cy="6892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2693" y="705786"/>
            <a:ext cx="82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d[c] =3</a:t>
            </a:r>
          </a:p>
          <a:p>
            <a:r>
              <a:rPr lang="en-US" dirty="0" smtClean="0"/>
              <a:t>f[c] = 4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29421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c, e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f, d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5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63957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</a:p>
          <a:p>
            <a:r>
              <a:rPr lang="en-US" dirty="0" smtClean="0"/>
              <a:t>f[b] = 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00747" y="3205388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0" idx="3"/>
            <a:endCxn id="23" idx="0"/>
          </p:cNvCxnSpPr>
          <p:nvPr/>
        </p:nvCxnSpPr>
        <p:spPr>
          <a:xfrm flipH="1">
            <a:off x="5093185" y="2516160"/>
            <a:ext cx="192438" cy="6892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2693" y="705786"/>
            <a:ext cx="82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d[c] =3</a:t>
            </a:r>
          </a:p>
          <a:p>
            <a:r>
              <a:rPr lang="en-US" dirty="0" smtClean="0"/>
              <a:t>f[c] = 4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29421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c, e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f, d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039260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</a:p>
          <a:p>
            <a:r>
              <a:rPr lang="en-US" dirty="0" smtClean="0"/>
              <a:t>f[b] = 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00747" y="3205388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0" idx="3"/>
            <a:endCxn id="23" idx="0"/>
          </p:cNvCxnSpPr>
          <p:nvPr/>
        </p:nvCxnSpPr>
        <p:spPr>
          <a:xfrm flipH="1">
            <a:off x="5093185" y="2516160"/>
            <a:ext cx="192438" cy="6892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2693" y="705786"/>
            <a:ext cx="82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d[c] =3</a:t>
            </a:r>
          </a:p>
          <a:p>
            <a:r>
              <a:rPr lang="en-US" dirty="0" smtClean="0"/>
              <a:t>f[c] = 4</a:t>
            </a:r>
            <a:endParaRPr lang="en-US" dirty="0"/>
          </a:p>
        </p:txBody>
      </p:sp>
      <p:cxnSp>
        <p:nvCxnSpPr>
          <p:cNvPr id="13" name="Curved Connector 12"/>
          <p:cNvCxnSpPr>
            <a:stCxn id="17" idx="2"/>
            <a:endCxn id="23" idx="1"/>
          </p:cNvCxnSpPr>
          <p:nvPr/>
        </p:nvCxnSpPr>
        <p:spPr>
          <a:xfrm rot="10800000" flipV="1">
            <a:off x="4957112" y="1364616"/>
            <a:ext cx="724667" cy="189900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31615" y="1583015"/>
            <a:ext cx="97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</a:p>
          <a:p>
            <a:r>
              <a:rPr lang="en-US" dirty="0" smtClean="0"/>
              <a:t>edge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29421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b,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, e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f, 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6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89503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</a:p>
          <a:p>
            <a:r>
              <a:rPr lang="en-US" dirty="0" smtClean="0"/>
              <a:t>f[b] = 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00747" y="3205388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0" idx="3"/>
            <a:endCxn id="23" idx="0"/>
          </p:cNvCxnSpPr>
          <p:nvPr/>
        </p:nvCxnSpPr>
        <p:spPr>
          <a:xfrm flipH="1">
            <a:off x="5093185" y="2516160"/>
            <a:ext cx="192438" cy="6892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2693" y="705786"/>
            <a:ext cx="82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d[c] =3</a:t>
            </a:r>
          </a:p>
          <a:p>
            <a:r>
              <a:rPr lang="en-US" dirty="0" smtClean="0"/>
              <a:t>f[c] = 4</a:t>
            </a:r>
            <a:endParaRPr lang="en-US" dirty="0"/>
          </a:p>
        </p:txBody>
      </p:sp>
      <p:cxnSp>
        <p:nvCxnSpPr>
          <p:cNvPr id="13" name="Curved Connector 12"/>
          <p:cNvCxnSpPr>
            <a:stCxn id="17" idx="2"/>
            <a:endCxn id="23" idx="1"/>
          </p:cNvCxnSpPr>
          <p:nvPr/>
        </p:nvCxnSpPr>
        <p:spPr>
          <a:xfrm rot="10800000" flipV="1">
            <a:off x="4957112" y="1364616"/>
            <a:ext cx="724667" cy="189900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37430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5"/>
            <a:endCxn id="29" idx="0"/>
          </p:cNvCxnSpPr>
          <p:nvPr/>
        </p:nvCxnSpPr>
        <p:spPr>
          <a:xfrm>
            <a:off x="6010290" y="1505209"/>
            <a:ext cx="319578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44192" y="3020722"/>
            <a:ext cx="84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d[e] =6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31615" y="1583015"/>
            <a:ext cx="97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</a:p>
          <a:p>
            <a:r>
              <a:rPr lang="en-US" dirty="0" smtClean="0"/>
              <a:t>edge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29421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 smtClean="0"/>
              <a:t>, c,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f, d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7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9698" y="1013386"/>
            <a:ext cx="384876" cy="3976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/>
          <p:cNvSpPr/>
          <p:nvPr/>
        </p:nvSpPr>
        <p:spPr>
          <a:xfrm>
            <a:off x="2676650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6739" y="1013386"/>
            <a:ext cx="384876" cy="39765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61863" y="2442425"/>
            <a:ext cx="384876" cy="397659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1774" y="2442425"/>
            <a:ext cx="384876" cy="397659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24784" y="2442425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834574" y="1212216"/>
            <a:ext cx="842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3061526" y="1212216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5" idx="5"/>
          </p:cNvCxnSpPr>
          <p:nvPr/>
        </p:nvCxnSpPr>
        <p:spPr>
          <a:xfrm flipV="1">
            <a:off x="3890375" y="1352809"/>
            <a:ext cx="384876" cy="1147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6"/>
          </p:cNvCxnSpPr>
          <p:nvPr/>
        </p:nvCxnSpPr>
        <p:spPr>
          <a:xfrm flipH="1">
            <a:off x="1409660" y="2641255"/>
            <a:ext cx="882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0"/>
            <a:endCxn id="2" idx="3"/>
          </p:cNvCxnSpPr>
          <p:nvPr/>
        </p:nvCxnSpPr>
        <p:spPr>
          <a:xfrm flipV="1">
            <a:off x="1217222" y="1352809"/>
            <a:ext cx="288840" cy="1089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4"/>
            <a:endCxn id="7" idx="1"/>
          </p:cNvCxnSpPr>
          <p:nvPr/>
        </p:nvCxnSpPr>
        <p:spPr>
          <a:xfrm>
            <a:off x="1642136" y="1411045"/>
            <a:ext cx="706002" cy="10896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" idx="0"/>
            <a:endCxn id="5" idx="0"/>
          </p:cNvCxnSpPr>
          <p:nvPr/>
        </p:nvCxnSpPr>
        <p:spPr>
          <a:xfrm rot="5400000" flipH="1" flipV="1">
            <a:off x="2890656" y="-235134"/>
            <a:ext cx="12700" cy="2497041"/>
          </a:xfrm>
          <a:prstGeom prst="curvedConnector3">
            <a:avLst>
              <a:gd name="adj1" fmla="val 523418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6" idx="2"/>
          </p:cNvCxnSpPr>
          <p:nvPr/>
        </p:nvCxnSpPr>
        <p:spPr>
          <a:xfrm>
            <a:off x="2676650" y="2641255"/>
            <a:ext cx="88521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1745"/>
              </p:ext>
            </p:extLst>
          </p:nvPr>
        </p:nvGraphicFramePr>
        <p:xfrm>
          <a:off x="842375" y="4296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681778" y="1165786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623" y="307864"/>
            <a:ext cx="10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DFS Tree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6349" y="890452"/>
            <a:ext cx="84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d[a] =1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229259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7" idx="3"/>
            <a:endCxn id="20" idx="0"/>
          </p:cNvCxnSpPr>
          <p:nvPr/>
        </p:nvCxnSpPr>
        <p:spPr>
          <a:xfrm flipH="1">
            <a:off x="5421697" y="1505209"/>
            <a:ext cx="316445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65304" y="1505208"/>
            <a:ext cx="85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d[b] =2</a:t>
            </a:r>
          </a:p>
          <a:p>
            <a:r>
              <a:rPr lang="en-US" dirty="0" smtClean="0"/>
              <a:t>f[b] = 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00747" y="3205388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0" idx="3"/>
            <a:endCxn id="23" idx="0"/>
          </p:cNvCxnSpPr>
          <p:nvPr/>
        </p:nvCxnSpPr>
        <p:spPr>
          <a:xfrm flipH="1">
            <a:off x="5093185" y="2516160"/>
            <a:ext cx="192438" cy="6892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2693" y="705786"/>
            <a:ext cx="82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d[c] =3</a:t>
            </a:r>
          </a:p>
          <a:p>
            <a:r>
              <a:rPr lang="en-US" dirty="0" smtClean="0"/>
              <a:t>f[c] = 4</a:t>
            </a:r>
            <a:endParaRPr lang="en-US" dirty="0"/>
          </a:p>
        </p:txBody>
      </p:sp>
      <p:cxnSp>
        <p:nvCxnSpPr>
          <p:cNvPr id="13" name="Curved Connector 12"/>
          <p:cNvCxnSpPr>
            <a:stCxn id="17" idx="2"/>
            <a:endCxn id="23" idx="1"/>
          </p:cNvCxnSpPr>
          <p:nvPr/>
        </p:nvCxnSpPr>
        <p:spPr>
          <a:xfrm rot="10800000" flipV="1">
            <a:off x="4957112" y="1364616"/>
            <a:ext cx="724667" cy="189900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37430" y="2176737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5"/>
            <a:endCxn id="29" idx="0"/>
          </p:cNvCxnSpPr>
          <p:nvPr/>
        </p:nvCxnSpPr>
        <p:spPr>
          <a:xfrm>
            <a:off x="6010290" y="1505209"/>
            <a:ext cx="319578" cy="6715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44192" y="3020722"/>
            <a:ext cx="84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d[e] =6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876197" y="3254430"/>
            <a:ext cx="384876" cy="397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9" idx="4"/>
            <a:endCxn id="32" idx="0"/>
          </p:cNvCxnSpPr>
          <p:nvPr/>
        </p:nvCxnSpPr>
        <p:spPr>
          <a:xfrm flipH="1">
            <a:off x="6068635" y="2574396"/>
            <a:ext cx="261233" cy="6800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9021" y="3020722"/>
            <a:ext cx="80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d[f] =7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1615" y="1583015"/>
            <a:ext cx="97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</a:p>
          <a:p>
            <a:r>
              <a:rPr lang="en-US" dirty="0" smtClean="0"/>
              <a:t>edge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74262"/>
              </p:ext>
            </p:extLst>
          </p:nvPr>
        </p:nvGraphicFramePr>
        <p:xfrm>
          <a:off x="7085705" y="4279509"/>
          <a:ext cx="4312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7516968" y="4470496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14111" y="4279509"/>
            <a:ext cx="738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dirty="0" smtClean="0"/>
              <a:t>, c,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516968" y="487234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14111" y="4681362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533301" y="5568983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30444" y="5377996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533300" y="5951309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30444" y="5760322"/>
            <a:ext cx="566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, 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516968" y="6339318"/>
            <a:ext cx="297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14111" y="6148331"/>
            <a:ext cx="272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8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1522</Words>
  <Application>Microsoft Macintosh PowerPoint</Application>
  <PresentationFormat>On-screen Show (4:3)</PresentationFormat>
  <Paragraphs>836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Rutgers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Aleksandar Nikolov</dc:creator>
  <cp:lastModifiedBy>Aleksandar Nikolov</cp:lastModifiedBy>
  <cp:revision>36</cp:revision>
  <dcterms:created xsi:type="dcterms:W3CDTF">2016-03-17T19:45:23Z</dcterms:created>
  <dcterms:modified xsi:type="dcterms:W3CDTF">2018-03-08T21:51:29Z</dcterms:modified>
</cp:coreProperties>
</file>